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handoutMasterIdLst>
    <p:handoutMasterId r:id="rId54"/>
  </p:handoutMasterIdLst>
  <p:sldIdLst>
    <p:sldId id="256" r:id="rId4"/>
    <p:sldId id="257" r:id="rId5"/>
    <p:sldId id="341" r:id="rId6"/>
    <p:sldId id="259" r:id="rId7"/>
    <p:sldId id="260" r:id="rId8"/>
    <p:sldId id="307" r:id="rId9"/>
    <p:sldId id="298" r:id="rId10"/>
    <p:sldId id="316" r:id="rId11"/>
    <p:sldId id="314" r:id="rId12"/>
    <p:sldId id="318" r:id="rId13"/>
    <p:sldId id="311" r:id="rId14"/>
    <p:sldId id="317" r:id="rId15"/>
    <p:sldId id="350" r:id="rId16"/>
    <p:sldId id="308" r:id="rId17"/>
    <p:sldId id="312" r:id="rId18"/>
    <p:sldId id="315" r:id="rId19"/>
    <p:sldId id="319" r:id="rId20"/>
    <p:sldId id="320" r:id="rId21"/>
    <p:sldId id="321" r:id="rId22"/>
    <p:sldId id="323" r:id="rId23"/>
    <p:sldId id="324" r:id="rId24"/>
    <p:sldId id="330" r:id="rId25"/>
    <p:sldId id="325" r:id="rId26"/>
    <p:sldId id="326" r:id="rId27"/>
    <p:sldId id="327" r:id="rId28"/>
    <p:sldId id="334" r:id="rId29"/>
    <p:sldId id="328" r:id="rId30"/>
    <p:sldId id="329" r:id="rId31"/>
    <p:sldId id="343" r:id="rId32"/>
    <p:sldId id="331" r:id="rId33"/>
    <p:sldId id="332" r:id="rId34"/>
    <p:sldId id="336" r:id="rId35"/>
    <p:sldId id="337" r:id="rId36"/>
    <p:sldId id="340" r:id="rId37"/>
    <p:sldId id="338" r:id="rId38"/>
    <p:sldId id="339" r:id="rId39"/>
    <p:sldId id="335" r:id="rId40"/>
    <p:sldId id="342" r:id="rId41"/>
    <p:sldId id="299" r:id="rId42"/>
    <p:sldId id="301" r:id="rId43"/>
    <p:sldId id="344" r:id="rId44"/>
    <p:sldId id="354" r:id="rId45"/>
    <p:sldId id="362" r:id="rId46"/>
    <p:sldId id="361" r:id="rId47"/>
    <p:sldId id="363" r:id="rId48"/>
    <p:sldId id="360" r:id="rId49"/>
    <p:sldId id="359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329"/>
    <a:srgbClr val="948A54"/>
    <a:srgbClr val="5C9752"/>
    <a:srgbClr val="53AB32"/>
    <a:srgbClr val="52AB33"/>
    <a:srgbClr val="ECAE4D"/>
    <a:srgbClr val="CBCBCB"/>
    <a:srgbClr val="7ADAE8"/>
    <a:srgbClr val="7AE8C8"/>
    <a:srgbClr val="FEE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1158" y="720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3444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3-4673-9DCC-D59BB2AE88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3-4673-9DCC-D59BB2AE88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03-4673-9DCC-D59BB2AE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F-43F0-84DA-E4C4981735B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F-43F0-84DA-E4C4981735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7F-43F0-84DA-E4C498173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2AB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7B-4B66-B4CB-1B50A288B1CF}"/>
              </c:ext>
            </c:extLst>
          </c:dPt>
          <c:dPt>
            <c:idx val="1"/>
            <c:bubble3D val="0"/>
            <c:spPr>
              <a:solidFill>
                <a:srgbClr val="ECAE4D">
                  <a:alpha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7B-4B66-B4CB-1B50A288B1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7B-4B66-B4CB-1B50A288B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2AB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BF-4EED-9267-BB72E7D81F0A}"/>
              </c:ext>
            </c:extLst>
          </c:dPt>
          <c:dPt>
            <c:idx val="1"/>
            <c:bubble3D val="0"/>
            <c:spPr>
              <a:solidFill>
                <a:srgbClr val="ECAE4D">
                  <a:alpha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BF-4EED-9267-BB72E7D81F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BF-4EED-9267-BB72E7D81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7AA5-53A2-4D8F-9863-03F2A8439B85}" type="datetimeFigureOut">
              <a:rPr lang="es-AR" smtClean="0"/>
              <a:t>20/1/2022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F8718-8011-4FFE-8F97-DC5F71D138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5312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 userDrawn="1"/>
        </p:nvGrpSpPr>
        <p:grpSpPr>
          <a:xfrm rot="10800000">
            <a:off x="1943654" y="0"/>
            <a:ext cx="10248346" cy="1462989"/>
            <a:chOff x="91170" y="2270662"/>
            <a:chExt cx="10248346" cy="1462989"/>
          </a:xfrm>
        </p:grpSpPr>
        <p:sp>
          <p:nvSpPr>
            <p:cNvPr id="4" name="Rectángulo 3"/>
            <p:cNvSpPr/>
            <p:nvPr userDrawn="1"/>
          </p:nvSpPr>
          <p:spPr>
            <a:xfrm>
              <a:off x="1939262" y="3418858"/>
              <a:ext cx="8400254" cy="314793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  <a:gd name="connsiteX0" fmla="*/ 271774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271774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271774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271774" y="0"/>
                  </a:ln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" name="Grupo 10"/>
          <p:cNvGrpSpPr/>
          <p:nvPr userDrawn="1"/>
        </p:nvGrpSpPr>
        <p:grpSpPr>
          <a:xfrm flipH="1">
            <a:off x="0" y="0"/>
            <a:ext cx="1857014" cy="1525448"/>
            <a:chOff x="2907986" y="2506908"/>
            <a:chExt cx="1761450" cy="1446947"/>
          </a:xfrm>
        </p:grpSpPr>
        <p:sp>
          <p:nvSpPr>
            <p:cNvPr id="8" name="Rectángulo 24"/>
            <p:cNvSpPr/>
            <p:nvPr userDrawn="1"/>
          </p:nvSpPr>
          <p:spPr>
            <a:xfrm rot="10800000">
              <a:off x="2907986" y="2506909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Rectángulo 24"/>
            <p:cNvSpPr/>
            <p:nvPr userDrawn="1"/>
          </p:nvSpPr>
          <p:spPr>
            <a:xfrm rot="10800000">
              <a:off x="3524017" y="2506908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Rectángulo 24"/>
            <p:cNvSpPr/>
            <p:nvPr userDrawn="1"/>
          </p:nvSpPr>
          <p:spPr>
            <a:xfrm rot="10800000">
              <a:off x="4140047" y="2506910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892967" y="6595672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AD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 userDrawn="1"/>
        </p:nvSpPr>
        <p:spPr>
          <a:xfrm>
            <a:off x="1234890" y="6420132"/>
            <a:ext cx="529389" cy="43786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6041036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5411053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 rot="10800000">
            <a:off x="1469587" y="0"/>
            <a:ext cx="10722413" cy="1462989"/>
            <a:chOff x="91170" y="2270662"/>
            <a:chExt cx="10722413" cy="1462989"/>
          </a:xfrm>
        </p:grpSpPr>
        <p:sp>
          <p:nvSpPr>
            <p:cNvPr id="29" name="Rectángulo 3"/>
            <p:cNvSpPr/>
            <p:nvPr userDrawn="1"/>
          </p:nvSpPr>
          <p:spPr>
            <a:xfrm>
              <a:off x="1981308" y="3455281"/>
              <a:ext cx="8832275" cy="278370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0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1" name="Freeform 5"/>
          <p:cNvSpPr>
            <a:spLocks/>
          </p:cNvSpPr>
          <p:nvPr userDrawn="1"/>
        </p:nvSpPr>
        <p:spPr bwMode="auto">
          <a:xfrm>
            <a:off x="613892" y="177646"/>
            <a:ext cx="371884" cy="876268"/>
          </a:xfrm>
          <a:custGeom>
            <a:avLst/>
            <a:gdLst>
              <a:gd name="T0" fmla="*/ 67 w 176"/>
              <a:gd name="T1" fmla="*/ 117 h 417"/>
              <a:gd name="T2" fmla="*/ 77 w 176"/>
              <a:gd name="T3" fmla="*/ 181 h 417"/>
              <a:gd name="T4" fmla="*/ 79 w 176"/>
              <a:gd name="T5" fmla="*/ 188 h 417"/>
              <a:gd name="T6" fmla="*/ 82 w 176"/>
              <a:gd name="T7" fmla="*/ 238 h 417"/>
              <a:gd name="T8" fmla="*/ 55 w 176"/>
              <a:gd name="T9" fmla="*/ 363 h 417"/>
              <a:gd name="T10" fmla="*/ 48 w 176"/>
              <a:gd name="T11" fmla="*/ 383 h 417"/>
              <a:gd name="T12" fmla="*/ 41 w 176"/>
              <a:gd name="T13" fmla="*/ 387 h 417"/>
              <a:gd name="T14" fmla="*/ 11 w 176"/>
              <a:gd name="T15" fmla="*/ 385 h 417"/>
              <a:gd name="T16" fmla="*/ 6 w 176"/>
              <a:gd name="T17" fmla="*/ 386 h 417"/>
              <a:gd name="T18" fmla="*/ 4 w 176"/>
              <a:gd name="T19" fmla="*/ 395 h 417"/>
              <a:gd name="T20" fmla="*/ 10 w 176"/>
              <a:gd name="T21" fmla="*/ 399 h 417"/>
              <a:gd name="T22" fmla="*/ 90 w 176"/>
              <a:gd name="T23" fmla="*/ 417 h 417"/>
              <a:gd name="T24" fmla="*/ 96 w 176"/>
              <a:gd name="T25" fmla="*/ 416 h 417"/>
              <a:gd name="T26" fmla="*/ 100 w 176"/>
              <a:gd name="T27" fmla="*/ 411 h 417"/>
              <a:gd name="T28" fmla="*/ 98 w 176"/>
              <a:gd name="T29" fmla="*/ 406 h 417"/>
              <a:gd name="T30" fmla="*/ 79 w 176"/>
              <a:gd name="T31" fmla="*/ 396 h 417"/>
              <a:gd name="T32" fmla="*/ 65 w 176"/>
              <a:gd name="T33" fmla="*/ 392 h 417"/>
              <a:gd name="T34" fmla="*/ 62 w 176"/>
              <a:gd name="T35" fmla="*/ 389 h 417"/>
              <a:gd name="T36" fmla="*/ 63 w 176"/>
              <a:gd name="T37" fmla="*/ 370 h 417"/>
              <a:gd name="T38" fmla="*/ 88 w 176"/>
              <a:gd name="T39" fmla="*/ 254 h 417"/>
              <a:gd name="T40" fmla="*/ 96 w 176"/>
              <a:gd name="T41" fmla="*/ 226 h 417"/>
              <a:gd name="T42" fmla="*/ 111 w 176"/>
              <a:gd name="T43" fmla="*/ 201 h 417"/>
              <a:gd name="T44" fmla="*/ 153 w 176"/>
              <a:gd name="T45" fmla="*/ 142 h 417"/>
              <a:gd name="T46" fmla="*/ 167 w 176"/>
              <a:gd name="T47" fmla="*/ 96 h 417"/>
              <a:gd name="T48" fmla="*/ 176 w 176"/>
              <a:gd name="T49" fmla="*/ 21 h 417"/>
              <a:gd name="T50" fmla="*/ 173 w 176"/>
              <a:gd name="T51" fmla="*/ 16 h 417"/>
              <a:gd name="T52" fmla="*/ 132 w 176"/>
              <a:gd name="T53" fmla="*/ 6 h 417"/>
              <a:gd name="T54" fmla="*/ 103 w 176"/>
              <a:gd name="T55" fmla="*/ 1 h 417"/>
              <a:gd name="T56" fmla="*/ 97 w 176"/>
              <a:gd name="T57" fmla="*/ 4 h 417"/>
              <a:gd name="T58" fmla="*/ 70 w 176"/>
              <a:gd name="T59" fmla="*/ 93 h 417"/>
              <a:gd name="T60" fmla="*/ 67 w 176"/>
              <a:gd name="T61" fmla="*/ 1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417">
                <a:moveTo>
                  <a:pt x="67" y="117"/>
                </a:moveTo>
                <a:cubicBezTo>
                  <a:pt x="68" y="139"/>
                  <a:pt x="72" y="160"/>
                  <a:pt x="77" y="181"/>
                </a:cubicBezTo>
                <a:cubicBezTo>
                  <a:pt x="78" y="183"/>
                  <a:pt x="78" y="186"/>
                  <a:pt x="79" y="188"/>
                </a:cubicBezTo>
                <a:cubicBezTo>
                  <a:pt x="86" y="204"/>
                  <a:pt x="85" y="221"/>
                  <a:pt x="82" y="238"/>
                </a:cubicBezTo>
                <a:cubicBezTo>
                  <a:pt x="75" y="280"/>
                  <a:pt x="66" y="322"/>
                  <a:pt x="55" y="363"/>
                </a:cubicBezTo>
                <a:cubicBezTo>
                  <a:pt x="53" y="370"/>
                  <a:pt x="51" y="376"/>
                  <a:pt x="48" y="383"/>
                </a:cubicBezTo>
                <a:cubicBezTo>
                  <a:pt x="46" y="387"/>
                  <a:pt x="46" y="387"/>
                  <a:pt x="41" y="387"/>
                </a:cubicBezTo>
                <a:cubicBezTo>
                  <a:pt x="31" y="385"/>
                  <a:pt x="21" y="384"/>
                  <a:pt x="11" y="385"/>
                </a:cubicBezTo>
                <a:cubicBezTo>
                  <a:pt x="9" y="385"/>
                  <a:pt x="8" y="385"/>
                  <a:pt x="6" y="386"/>
                </a:cubicBezTo>
                <a:cubicBezTo>
                  <a:pt x="1" y="387"/>
                  <a:pt x="0" y="392"/>
                  <a:pt x="4" y="395"/>
                </a:cubicBezTo>
                <a:cubicBezTo>
                  <a:pt x="6" y="397"/>
                  <a:pt x="8" y="398"/>
                  <a:pt x="10" y="399"/>
                </a:cubicBezTo>
                <a:cubicBezTo>
                  <a:pt x="35" y="411"/>
                  <a:pt x="62" y="417"/>
                  <a:pt x="90" y="417"/>
                </a:cubicBezTo>
                <a:cubicBezTo>
                  <a:pt x="92" y="416"/>
                  <a:pt x="94" y="416"/>
                  <a:pt x="96" y="416"/>
                </a:cubicBezTo>
                <a:cubicBezTo>
                  <a:pt x="98" y="415"/>
                  <a:pt x="100" y="414"/>
                  <a:pt x="100" y="411"/>
                </a:cubicBezTo>
                <a:cubicBezTo>
                  <a:pt x="101" y="409"/>
                  <a:pt x="100" y="407"/>
                  <a:pt x="98" y="406"/>
                </a:cubicBezTo>
                <a:cubicBezTo>
                  <a:pt x="92" y="402"/>
                  <a:pt x="86" y="399"/>
                  <a:pt x="79" y="396"/>
                </a:cubicBezTo>
                <a:cubicBezTo>
                  <a:pt x="75" y="394"/>
                  <a:pt x="70" y="393"/>
                  <a:pt x="65" y="392"/>
                </a:cubicBezTo>
                <a:cubicBezTo>
                  <a:pt x="63" y="391"/>
                  <a:pt x="62" y="390"/>
                  <a:pt x="62" y="389"/>
                </a:cubicBezTo>
                <a:cubicBezTo>
                  <a:pt x="62" y="383"/>
                  <a:pt x="62" y="376"/>
                  <a:pt x="63" y="370"/>
                </a:cubicBezTo>
                <a:cubicBezTo>
                  <a:pt x="69" y="331"/>
                  <a:pt x="78" y="293"/>
                  <a:pt x="88" y="254"/>
                </a:cubicBezTo>
                <a:cubicBezTo>
                  <a:pt x="90" y="245"/>
                  <a:pt x="93" y="235"/>
                  <a:pt x="96" y="226"/>
                </a:cubicBezTo>
                <a:cubicBezTo>
                  <a:pt x="99" y="217"/>
                  <a:pt x="104" y="208"/>
                  <a:pt x="111" y="201"/>
                </a:cubicBezTo>
                <a:cubicBezTo>
                  <a:pt x="127" y="183"/>
                  <a:pt x="141" y="163"/>
                  <a:pt x="153" y="142"/>
                </a:cubicBezTo>
                <a:cubicBezTo>
                  <a:pt x="160" y="128"/>
                  <a:pt x="164" y="112"/>
                  <a:pt x="167" y="96"/>
                </a:cubicBezTo>
                <a:cubicBezTo>
                  <a:pt x="171" y="71"/>
                  <a:pt x="174" y="46"/>
                  <a:pt x="176" y="21"/>
                </a:cubicBezTo>
                <a:cubicBezTo>
                  <a:pt x="176" y="18"/>
                  <a:pt x="175" y="17"/>
                  <a:pt x="173" y="16"/>
                </a:cubicBezTo>
                <a:cubicBezTo>
                  <a:pt x="159" y="13"/>
                  <a:pt x="145" y="9"/>
                  <a:pt x="132" y="6"/>
                </a:cubicBezTo>
                <a:cubicBezTo>
                  <a:pt x="122" y="4"/>
                  <a:pt x="112" y="3"/>
                  <a:pt x="103" y="1"/>
                </a:cubicBezTo>
                <a:cubicBezTo>
                  <a:pt x="100" y="0"/>
                  <a:pt x="98" y="1"/>
                  <a:pt x="97" y="4"/>
                </a:cubicBezTo>
                <a:cubicBezTo>
                  <a:pt x="86" y="33"/>
                  <a:pt x="76" y="63"/>
                  <a:pt x="70" y="93"/>
                </a:cubicBezTo>
                <a:cubicBezTo>
                  <a:pt x="68" y="101"/>
                  <a:pt x="68" y="109"/>
                  <a:pt x="67" y="11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432917" y="177646"/>
            <a:ext cx="371884" cy="876268"/>
          </a:xfrm>
          <a:custGeom>
            <a:avLst/>
            <a:gdLst>
              <a:gd name="T0" fmla="*/ 109 w 176"/>
              <a:gd name="T1" fmla="*/ 117 h 417"/>
              <a:gd name="T2" fmla="*/ 99 w 176"/>
              <a:gd name="T3" fmla="*/ 181 h 417"/>
              <a:gd name="T4" fmla="*/ 97 w 176"/>
              <a:gd name="T5" fmla="*/ 188 h 417"/>
              <a:gd name="T6" fmla="*/ 94 w 176"/>
              <a:gd name="T7" fmla="*/ 238 h 417"/>
              <a:gd name="T8" fmla="*/ 121 w 176"/>
              <a:gd name="T9" fmla="*/ 363 h 417"/>
              <a:gd name="T10" fmla="*/ 128 w 176"/>
              <a:gd name="T11" fmla="*/ 383 h 417"/>
              <a:gd name="T12" fmla="*/ 135 w 176"/>
              <a:gd name="T13" fmla="*/ 387 h 417"/>
              <a:gd name="T14" fmla="*/ 165 w 176"/>
              <a:gd name="T15" fmla="*/ 385 h 417"/>
              <a:gd name="T16" fmla="*/ 170 w 176"/>
              <a:gd name="T17" fmla="*/ 386 h 417"/>
              <a:gd name="T18" fmla="*/ 172 w 176"/>
              <a:gd name="T19" fmla="*/ 395 h 417"/>
              <a:gd name="T20" fmla="*/ 166 w 176"/>
              <a:gd name="T21" fmla="*/ 399 h 417"/>
              <a:gd name="T22" fmla="*/ 86 w 176"/>
              <a:gd name="T23" fmla="*/ 417 h 417"/>
              <a:gd name="T24" fmla="*/ 80 w 176"/>
              <a:gd name="T25" fmla="*/ 416 h 417"/>
              <a:gd name="T26" fmla="*/ 76 w 176"/>
              <a:gd name="T27" fmla="*/ 411 h 417"/>
              <a:gd name="T28" fmla="*/ 78 w 176"/>
              <a:gd name="T29" fmla="*/ 406 h 417"/>
              <a:gd name="T30" fmla="*/ 97 w 176"/>
              <a:gd name="T31" fmla="*/ 396 h 417"/>
              <a:gd name="T32" fmla="*/ 111 w 176"/>
              <a:gd name="T33" fmla="*/ 392 h 417"/>
              <a:gd name="T34" fmla="*/ 114 w 176"/>
              <a:gd name="T35" fmla="*/ 389 h 417"/>
              <a:gd name="T36" fmla="*/ 113 w 176"/>
              <a:gd name="T37" fmla="*/ 370 h 417"/>
              <a:gd name="T38" fmla="*/ 88 w 176"/>
              <a:gd name="T39" fmla="*/ 254 h 417"/>
              <a:gd name="T40" fmla="*/ 80 w 176"/>
              <a:gd name="T41" fmla="*/ 226 h 417"/>
              <a:gd name="T42" fmla="*/ 65 w 176"/>
              <a:gd name="T43" fmla="*/ 201 h 417"/>
              <a:gd name="T44" fmla="*/ 23 w 176"/>
              <a:gd name="T45" fmla="*/ 142 h 417"/>
              <a:gd name="T46" fmla="*/ 9 w 176"/>
              <a:gd name="T47" fmla="*/ 96 h 417"/>
              <a:gd name="T48" fmla="*/ 0 w 176"/>
              <a:gd name="T49" fmla="*/ 21 h 417"/>
              <a:gd name="T50" fmla="*/ 3 w 176"/>
              <a:gd name="T51" fmla="*/ 16 h 417"/>
              <a:gd name="T52" fmla="*/ 45 w 176"/>
              <a:gd name="T53" fmla="*/ 6 h 417"/>
              <a:gd name="T54" fmla="*/ 74 w 176"/>
              <a:gd name="T55" fmla="*/ 1 h 417"/>
              <a:gd name="T56" fmla="*/ 79 w 176"/>
              <a:gd name="T57" fmla="*/ 4 h 417"/>
              <a:gd name="T58" fmla="*/ 106 w 176"/>
              <a:gd name="T59" fmla="*/ 93 h 417"/>
              <a:gd name="T60" fmla="*/ 109 w 176"/>
              <a:gd name="T61" fmla="*/ 1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417">
                <a:moveTo>
                  <a:pt x="109" y="117"/>
                </a:moveTo>
                <a:cubicBezTo>
                  <a:pt x="108" y="139"/>
                  <a:pt x="104" y="160"/>
                  <a:pt x="99" y="181"/>
                </a:cubicBezTo>
                <a:cubicBezTo>
                  <a:pt x="98" y="183"/>
                  <a:pt x="98" y="186"/>
                  <a:pt x="97" y="188"/>
                </a:cubicBezTo>
                <a:cubicBezTo>
                  <a:pt x="91" y="204"/>
                  <a:pt x="91" y="221"/>
                  <a:pt x="94" y="238"/>
                </a:cubicBezTo>
                <a:cubicBezTo>
                  <a:pt x="102" y="280"/>
                  <a:pt x="110" y="322"/>
                  <a:pt x="121" y="363"/>
                </a:cubicBezTo>
                <a:cubicBezTo>
                  <a:pt x="123" y="370"/>
                  <a:pt x="125" y="376"/>
                  <a:pt x="128" y="383"/>
                </a:cubicBezTo>
                <a:cubicBezTo>
                  <a:pt x="130" y="387"/>
                  <a:pt x="130" y="387"/>
                  <a:pt x="135" y="387"/>
                </a:cubicBezTo>
                <a:cubicBezTo>
                  <a:pt x="145" y="385"/>
                  <a:pt x="155" y="384"/>
                  <a:pt x="165" y="385"/>
                </a:cubicBezTo>
                <a:cubicBezTo>
                  <a:pt x="167" y="385"/>
                  <a:pt x="169" y="385"/>
                  <a:pt x="170" y="386"/>
                </a:cubicBezTo>
                <a:cubicBezTo>
                  <a:pt x="175" y="387"/>
                  <a:pt x="176" y="392"/>
                  <a:pt x="172" y="395"/>
                </a:cubicBezTo>
                <a:cubicBezTo>
                  <a:pt x="170" y="397"/>
                  <a:pt x="168" y="398"/>
                  <a:pt x="166" y="399"/>
                </a:cubicBezTo>
                <a:cubicBezTo>
                  <a:pt x="141" y="411"/>
                  <a:pt x="114" y="417"/>
                  <a:pt x="86" y="417"/>
                </a:cubicBezTo>
                <a:cubicBezTo>
                  <a:pt x="84" y="416"/>
                  <a:pt x="82" y="416"/>
                  <a:pt x="80" y="416"/>
                </a:cubicBezTo>
                <a:cubicBezTo>
                  <a:pt x="78" y="415"/>
                  <a:pt x="76" y="414"/>
                  <a:pt x="76" y="411"/>
                </a:cubicBezTo>
                <a:cubicBezTo>
                  <a:pt x="75" y="409"/>
                  <a:pt x="76" y="407"/>
                  <a:pt x="78" y="406"/>
                </a:cubicBezTo>
                <a:cubicBezTo>
                  <a:pt x="84" y="402"/>
                  <a:pt x="90" y="399"/>
                  <a:pt x="97" y="396"/>
                </a:cubicBezTo>
                <a:cubicBezTo>
                  <a:pt x="101" y="394"/>
                  <a:pt x="106" y="393"/>
                  <a:pt x="111" y="392"/>
                </a:cubicBezTo>
                <a:cubicBezTo>
                  <a:pt x="113" y="391"/>
                  <a:pt x="114" y="390"/>
                  <a:pt x="114" y="389"/>
                </a:cubicBezTo>
                <a:cubicBezTo>
                  <a:pt x="114" y="383"/>
                  <a:pt x="114" y="376"/>
                  <a:pt x="113" y="370"/>
                </a:cubicBezTo>
                <a:cubicBezTo>
                  <a:pt x="107" y="331"/>
                  <a:pt x="98" y="293"/>
                  <a:pt x="88" y="254"/>
                </a:cubicBezTo>
                <a:cubicBezTo>
                  <a:pt x="86" y="245"/>
                  <a:pt x="83" y="235"/>
                  <a:pt x="80" y="226"/>
                </a:cubicBezTo>
                <a:cubicBezTo>
                  <a:pt x="77" y="217"/>
                  <a:pt x="72" y="208"/>
                  <a:pt x="65" y="201"/>
                </a:cubicBezTo>
                <a:cubicBezTo>
                  <a:pt x="49" y="183"/>
                  <a:pt x="35" y="163"/>
                  <a:pt x="23" y="142"/>
                </a:cubicBezTo>
                <a:cubicBezTo>
                  <a:pt x="16" y="128"/>
                  <a:pt x="12" y="112"/>
                  <a:pt x="9" y="96"/>
                </a:cubicBezTo>
                <a:cubicBezTo>
                  <a:pt x="5" y="71"/>
                  <a:pt x="2" y="46"/>
                  <a:pt x="0" y="21"/>
                </a:cubicBezTo>
                <a:cubicBezTo>
                  <a:pt x="0" y="18"/>
                  <a:pt x="1" y="17"/>
                  <a:pt x="3" y="16"/>
                </a:cubicBezTo>
                <a:cubicBezTo>
                  <a:pt x="17" y="13"/>
                  <a:pt x="31" y="9"/>
                  <a:pt x="45" y="6"/>
                </a:cubicBezTo>
                <a:cubicBezTo>
                  <a:pt x="54" y="4"/>
                  <a:pt x="64" y="3"/>
                  <a:pt x="74" y="1"/>
                </a:cubicBezTo>
                <a:cubicBezTo>
                  <a:pt x="76" y="0"/>
                  <a:pt x="78" y="1"/>
                  <a:pt x="79" y="4"/>
                </a:cubicBezTo>
                <a:cubicBezTo>
                  <a:pt x="90" y="33"/>
                  <a:pt x="100" y="63"/>
                  <a:pt x="106" y="93"/>
                </a:cubicBezTo>
                <a:cubicBezTo>
                  <a:pt x="108" y="101"/>
                  <a:pt x="108" y="109"/>
                  <a:pt x="109" y="11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522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64169" y="6368716"/>
            <a:ext cx="10661074" cy="505326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10547714" y="4719545"/>
            <a:ext cx="1612202" cy="2074287"/>
            <a:chOff x="8550276" y="1803401"/>
            <a:chExt cx="3013075" cy="3876675"/>
          </a:xfrm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9483726" y="2479676"/>
              <a:ext cx="1069975" cy="3200400"/>
            </a:xfrm>
            <a:custGeom>
              <a:avLst/>
              <a:gdLst>
                <a:gd name="T0" fmla="*/ 96 w 284"/>
                <a:gd name="T1" fmla="*/ 0 h 851"/>
                <a:gd name="T2" fmla="*/ 154 w 284"/>
                <a:gd name="T3" fmla="*/ 0 h 851"/>
                <a:gd name="T4" fmla="*/ 154 w 284"/>
                <a:gd name="T5" fmla="*/ 29 h 851"/>
                <a:gd name="T6" fmla="*/ 156 w 284"/>
                <a:gd name="T7" fmla="*/ 90 h 851"/>
                <a:gd name="T8" fmla="*/ 173 w 284"/>
                <a:gd name="T9" fmla="*/ 145 h 851"/>
                <a:gd name="T10" fmla="*/ 200 w 284"/>
                <a:gd name="T11" fmla="*/ 165 h 851"/>
                <a:gd name="T12" fmla="*/ 244 w 284"/>
                <a:gd name="T13" fmla="*/ 205 h 851"/>
                <a:gd name="T14" fmla="*/ 252 w 284"/>
                <a:gd name="T15" fmla="*/ 222 h 851"/>
                <a:gd name="T16" fmla="*/ 259 w 284"/>
                <a:gd name="T17" fmla="*/ 233 h 851"/>
                <a:gd name="T18" fmla="*/ 265 w 284"/>
                <a:gd name="T19" fmla="*/ 236 h 851"/>
                <a:gd name="T20" fmla="*/ 269 w 284"/>
                <a:gd name="T21" fmla="*/ 231 h 851"/>
                <a:gd name="T22" fmla="*/ 266 w 284"/>
                <a:gd name="T23" fmla="*/ 203 h 851"/>
                <a:gd name="T24" fmla="*/ 227 w 284"/>
                <a:gd name="T25" fmla="*/ 166 h 851"/>
                <a:gd name="T26" fmla="*/ 181 w 284"/>
                <a:gd name="T27" fmla="*/ 108 h 851"/>
                <a:gd name="T28" fmla="*/ 175 w 284"/>
                <a:gd name="T29" fmla="*/ 63 h 851"/>
                <a:gd name="T30" fmla="*/ 174 w 284"/>
                <a:gd name="T31" fmla="*/ 6 h 851"/>
                <a:gd name="T32" fmla="*/ 174 w 284"/>
                <a:gd name="T33" fmla="*/ 0 h 851"/>
                <a:gd name="T34" fmla="*/ 186 w 284"/>
                <a:gd name="T35" fmla="*/ 0 h 851"/>
                <a:gd name="T36" fmla="*/ 186 w 284"/>
                <a:gd name="T37" fmla="*/ 6 h 851"/>
                <a:gd name="T38" fmla="*/ 188 w 284"/>
                <a:gd name="T39" fmla="*/ 64 h 851"/>
                <a:gd name="T40" fmla="*/ 206 w 284"/>
                <a:gd name="T41" fmla="*/ 123 h 851"/>
                <a:gd name="T42" fmla="*/ 226 w 284"/>
                <a:gd name="T43" fmla="*/ 140 h 851"/>
                <a:gd name="T44" fmla="*/ 283 w 284"/>
                <a:gd name="T45" fmla="*/ 221 h 851"/>
                <a:gd name="T46" fmla="*/ 283 w 284"/>
                <a:gd name="T47" fmla="*/ 244 h 851"/>
                <a:gd name="T48" fmla="*/ 283 w 284"/>
                <a:gd name="T49" fmla="*/ 546 h 851"/>
                <a:gd name="T50" fmla="*/ 284 w 284"/>
                <a:gd name="T51" fmla="*/ 803 h 851"/>
                <a:gd name="T52" fmla="*/ 277 w 284"/>
                <a:gd name="T53" fmla="*/ 818 h 851"/>
                <a:gd name="T54" fmla="*/ 234 w 284"/>
                <a:gd name="T55" fmla="*/ 839 h 851"/>
                <a:gd name="T56" fmla="*/ 105 w 284"/>
                <a:gd name="T57" fmla="*/ 848 h 851"/>
                <a:gd name="T58" fmla="*/ 37 w 284"/>
                <a:gd name="T59" fmla="*/ 835 h 851"/>
                <a:gd name="T60" fmla="*/ 5 w 284"/>
                <a:gd name="T61" fmla="*/ 816 h 851"/>
                <a:gd name="T62" fmla="*/ 0 w 284"/>
                <a:gd name="T63" fmla="*/ 804 h 851"/>
                <a:gd name="T64" fmla="*/ 0 w 284"/>
                <a:gd name="T65" fmla="*/ 542 h 851"/>
                <a:gd name="T66" fmla="*/ 0 w 284"/>
                <a:gd name="T67" fmla="*/ 234 h 851"/>
                <a:gd name="T68" fmla="*/ 12 w 284"/>
                <a:gd name="T69" fmla="*/ 181 h 851"/>
                <a:gd name="T70" fmla="*/ 56 w 284"/>
                <a:gd name="T71" fmla="*/ 140 h 851"/>
                <a:gd name="T72" fmla="*/ 86 w 284"/>
                <a:gd name="T73" fmla="*/ 109 h 851"/>
                <a:gd name="T74" fmla="*/ 96 w 284"/>
                <a:gd name="T75" fmla="*/ 63 h 851"/>
                <a:gd name="T76" fmla="*/ 96 w 284"/>
                <a:gd name="T77" fmla="*/ 0 h 851"/>
                <a:gd name="T78" fmla="*/ 247 w 284"/>
                <a:gd name="T79" fmla="*/ 634 h 851"/>
                <a:gd name="T80" fmla="*/ 248 w 284"/>
                <a:gd name="T81" fmla="*/ 637 h 851"/>
                <a:gd name="T82" fmla="*/ 246 w 284"/>
                <a:gd name="T83" fmla="*/ 687 h 851"/>
                <a:gd name="T84" fmla="*/ 246 w 284"/>
                <a:gd name="T85" fmla="*/ 754 h 851"/>
                <a:gd name="T86" fmla="*/ 250 w 284"/>
                <a:gd name="T87" fmla="*/ 768 h 851"/>
                <a:gd name="T88" fmla="*/ 264 w 284"/>
                <a:gd name="T89" fmla="*/ 769 h 851"/>
                <a:gd name="T90" fmla="*/ 272 w 284"/>
                <a:gd name="T91" fmla="*/ 751 h 851"/>
                <a:gd name="T92" fmla="*/ 272 w 284"/>
                <a:gd name="T93" fmla="*/ 554 h 851"/>
                <a:gd name="T94" fmla="*/ 272 w 284"/>
                <a:gd name="T95" fmla="*/ 309 h 851"/>
                <a:gd name="T96" fmla="*/ 272 w 284"/>
                <a:gd name="T97" fmla="*/ 279 h 851"/>
                <a:gd name="T98" fmla="*/ 267 w 284"/>
                <a:gd name="T99" fmla="*/ 270 h 851"/>
                <a:gd name="T100" fmla="*/ 254 w 284"/>
                <a:gd name="T101" fmla="*/ 279 h 851"/>
                <a:gd name="T102" fmla="*/ 253 w 284"/>
                <a:gd name="T103" fmla="*/ 371 h 851"/>
                <a:gd name="T104" fmla="*/ 248 w 284"/>
                <a:gd name="T105" fmla="*/ 376 h 851"/>
                <a:gd name="T106" fmla="*/ 196 w 284"/>
                <a:gd name="T107" fmla="*/ 384 h 851"/>
                <a:gd name="T108" fmla="*/ 95 w 284"/>
                <a:gd name="T109" fmla="*/ 384 h 851"/>
                <a:gd name="T110" fmla="*/ 19 w 284"/>
                <a:gd name="T111" fmla="*/ 366 h 851"/>
                <a:gd name="T112" fmla="*/ 18 w 284"/>
                <a:gd name="T113" fmla="*/ 369 h 851"/>
                <a:gd name="T114" fmla="*/ 18 w 284"/>
                <a:gd name="T115" fmla="*/ 613 h 851"/>
                <a:gd name="T116" fmla="*/ 22 w 284"/>
                <a:gd name="T117" fmla="*/ 621 h 851"/>
                <a:gd name="T118" fmla="*/ 48 w 284"/>
                <a:gd name="T119" fmla="*/ 636 h 851"/>
                <a:gd name="T120" fmla="*/ 124 w 284"/>
                <a:gd name="T121" fmla="*/ 648 h 851"/>
                <a:gd name="T122" fmla="*/ 213 w 284"/>
                <a:gd name="T123" fmla="*/ 643 h 851"/>
                <a:gd name="T124" fmla="*/ 247 w 284"/>
                <a:gd name="T125" fmla="*/ 63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851">
                  <a:moveTo>
                    <a:pt x="96" y="0"/>
                  </a:moveTo>
                  <a:cubicBezTo>
                    <a:pt x="116" y="0"/>
                    <a:pt x="134" y="0"/>
                    <a:pt x="154" y="0"/>
                  </a:cubicBezTo>
                  <a:cubicBezTo>
                    <a:pt x="154" y="10"/>
                    <a:pt x="153" y="20"/>
                    <a:pt x="154" y="29"/>
                  </a:cubicBezTo>
                  <a:cubicBezTo>
                    <a:pt x="154" y="50"/>
                    <a:pt x="154" y="70"/>
                    <a:pt x="156" y="90"/>
                  </a:cubicBezTo>
                  <a:cubicBezTo>
                    <a:pt x="157" y="110"/>
                    <a:pt x="162" y="128"/>
                    <a:pt x="173" y="145"/>
                  </a:cubicBezTo>
                  <a:cubicBezTo>
                    <a:pt x="180" y="154"/>
                    <a:pt x="189" y="160"/>
                    <a:pt x="200" y="165"/>
                  </a:cubicBezTo>
                  <a:cubicBezTo>
                    <a:pt x="218" y="174"/>
                    <a:pt x="233" y="187"/>
                    <a:pt x="244" y="205"/>
                  </a:cubicBezTo>
                  <a:cubicBezTo>
                    <a:pt x="247" y="210"/>
                    <a:pt x="249" y="216"/>
                    <a:pt x="252" y="222"/>
                  </a:cubicBezTo>
                  <a:cubicBezTo>
                    <a:pt x="254" y="226"/>
                    <a:pt x="256" y="230"/>
                    <a:pt x="259" y="233"/>
                  </a:cubicBezTo>
                  <a:cubicBezTo>
                    <a:pt x="260" y="235"/>
                    <a:pt x="263" y="237"/>
                    <a:pt x="265" y="236"/>
                  </a:cubicBezTo>
                  <a:cubicBezTo>
                    <a:pt x="267" y="236"/>
                    <a:pt x="269" y="233"/>
                    <a:pt x="269" y="231"/>
                  </a:cubicBezTo>
                  <a:cubicBezTo>
                    <a:pt x="273" y="221"/>
                    <a:pt x="270" y="212"/>
                    <a:pt x="266" y="203"/>
                  </a:cubicBezTo>
                  <a:cubicBezTo>
                    <a:pt x="258" y="186"/>
                    <a:pt x="245" y="173"/>
                    <a:pt x="227" y="166"/>
                  </a:cubicBezTo>
                  <a:cubicBezTo>
                    <a:pt x="200" y="156"/>
                    <a:pt x="188" y="134"/>
                    <a:pt x="181" y="108"/>
                  </a:cubicBezTo>
                  <a:cubicBezTo>
                    <a:pt x="176" y="93"/>
                    <a:pt x="175" y="78"/>
                    <a:pt x="175" y="63"/>
                  </a:cubicBezTo>
                  <a:cubicBezTo>
                    <a:pt x="175" y="44"/>
                    <a:pt x="174" y="25"/>
                    <a:pt x="174" y="6"/>
                  </a:cubicBezTo>
                  <a:cubicBezTo>
                    <a:pt x="174" y="4"/>
                    <a:pt x="174" y="2"/>
                    <a:pt x="174" y="0"/>
                  </a:cubicBezTo>
                  <a:cubicBezTo>
                    <a:pt x="178" y="0"/>
                    <a:pt x="182" y="0"/>
                    <a:pt x="186" y="0"/>
                  </a:cubicBezTo>
                  <a:cubicBezTo>
                    <a:pt x="186" y="2"/>
                    <a:pt x="186" y="4"/>
                    <a:pt x="186" y="6"/>
                  </a:cubicBezTo>
                  <a:cubicBezTo>
                    <a:pt x="187" y="25"/>
                    <a:pt x="187" y="44"/>
                    <a:pt x="188" y="64"/>
                  </a:cubicBezTo>
                  <a:cubicBezTo>
                    <a:pt x="189" y="85"/>
                    <a:pt x="193" y="106"/>
                    <a:pt x="206" y="123"/>
                  </a:cubicBezTo>
                  <a:cubicBezTo>
                    <a:pt x="211" y="130"/>
                    <a:pt x="218" y="136"/>
                    <a:pt x="226" y="140"/>
                  </a:cubicBezTo>
                  <a:cubicBezTo>
                    <a:pt x="261" y="155"/>
                    <a:pt x="280" y="183"/>
                    <a:pt x="283" y="221"/>
                  </a:cubicBezTo>
                  <a:cubicBezTo>
                    <a:pt x="283" y="229"/>
                    <a:pt x="283" y="236"/>
                    <a:pt x="283" y="244"/>
                  </a:cubicBezTo>
                  <a:cubicBezTo>
                    <a:pt x="283" y="345"/>
                    <a:pt x="283" y="445"/>
                    <a:pt x="283" y="546"/>
                  </a:cubicBezTo>
                  <a:cubicBezTo>
                    <a:pt x="283" y="632"/>
                    <a:pt x="283" y="717"/>
                    <a:pt x="284" y="803"/>
                  </a:cubicBezTo>
                  <a:cubicBezTo>
                    <a:pt x="284" y="810"/>
                    <a:pt x="281" y="814"/>
                    <a:pt x="277" y="818"/>
                  </a:cubicBezTo>
                  <a:cubicBezTo>
                    <a:pt x="264" y="829"/>
                    <a:pt x="250" y="835"/>
                    <a:pt x="234" y="839"/>
                  </a:cubicBezTo>
                  <a:cubicBezTo>
                    <a:pt x="192" y="850"/>
                    <a:pt x="149" y="851"/>
                    <a:pt x="105" y="848"/>
                  </a:cubicBezTo>
                  <a:cubicBezTo>
                    <a:pt x="82" y="846"/>
                    <a:pt x="59" y="843"/>
                    <a:pt x="37" y="835"/>
                  </a:cubicBezTo>
                  <a:cubicBezTo>
                    <a:pt x="26" y="831"/>
                    <a:pt x="14" y="825"/>
                    <a:pt x="5" y="816"/>
                  </a:cubicBezTo>
                  <a:cubicBezTo>
                    <a:pt x="2" y="813"/>
                    <a:pt x="0" y="809"/>
                    <a:pt x="0" y="804"/>
                  </a:cubicBezTo>
                  <a:cubicBezTo>
                    <a:pt x="0" y="717"/>
                    <a:pt x="0" y="629"/>
                    <a:pt x="0" y="542"/>
                  </a:cubicBezTo>
                  <a:cubicBezTo>
                    <a:pt x="0" y="439"/>
                    <a:pt x="0" y="337"/>
                    <a:pt x="0" y="234"/>
                  </a:cubicBezTo>
                  <a:cubicBezTo>
                    <a:pt x="0" y="216"/>
                    <a:pt x="3" y="198"/>
                    <a:pt x="12" y="181"/>
                  </a:cubicBezTo>
                  <a:cubicBezTo>
                    <a:pt x="21" y="162"/>
                    <a:pt x="37" y="149"/>
                    <a:pt x="56" y="140"/>
                  </a:cubicBezTo>
                  <a:cubicBezTo>
                    <a:pt x="70" y="134"/>
                    <a:pt x="79" y="123"/>
                    <a:pt x="86" y="109"/>
                  </a:cubicBezTo>
                  <a:cubicBezTo>
                    <a:pt x="93" y="95"/>
                    <a:pt x="96" y="79"/>
                    <a:pt x="96" y="63"/>
                  </a:cubicBezTo>
                  <a:cubicBezTo>
                    <a:pt x="96" y="42"/>
                    <a:pt x="96" y="21"/>
                    <a:pt x="96" y="0"/>
                  </a:cubicBezTo>
                  <a:close/>
                  <a:moveTo>
                    <a:pt x="247" y="634"/>
                  </a:moveTo>
                  <a:cubicBezTo>
                    <a:pt x="247" y="635"/>
                    <a:pt x="248" y="636"/>
                    <a:pt x="248" y="637"/>
                  </a:cubicBezTo>
                  <a:cubicBezTo>
                    <a:pt x="247" y="654"/>
                    <a:pt x="247" y="670"/>
                    <a:pt x="246" y="687"/>
                  </a:cubicBezTo>
                  <a:cubicBezTo>
                    <a:pt x="246" y="709"/>
                    <a:pt x="246" y="732"/>
                    <a:pt x="246" y="754"/>
                  </a:cubicBezTo>
                  <a:cubicBezTo>
                    <a:pt x="246" y="759"/>
                    <a:pt x="248" y="764"/>
                    <a:pt x="250" y="768"/>
                  </a:cubicBezTo>
                  <a:cubicBezTo>
                    <a:pt x="254" y="774"/>
                    <a:pt x="259" y="774"/>
                    <a:pt x="264" y="769"/>
                  </a:cubicBezTo>
                  <a:cubicBezTo>
                    <a:pt x="269" y="764"/>
                    <a:pt x="272" y="758"/>
                    <a:pt x="272" y="751"/>
                  </a:cubicBezTo>
                  <a:cubicBezTo>
                    <a:pt x="272" y="685"/>
                    <a:pt x="272" y="620"/>
                    <a:pt x="272" y="554"/>
                  </a:cubicBezTo>
                  <a:cubicBezTo>
                    <a:pt x="272" y="472"/>
                    <a:pt x="272" y="391"/>
                    <a:pt x="272" y="309"/>
                  </a:cubicBezTo>
                  <a:cubicBezTo>
                    <a:pt x="272" y="299"/>
                    <a:pt x="272" y="289"/>
                    <a:pt x="272" y="279"/>
                  </a:cubicBezTo>
                  <a:cubicBezTo>
                    <a:pt x="272" y="276"/>
                    <a:pt x="271" y="272"/>
                    <a:pt x="267" y="270"/>
                  </a:cubicBezTo>
                  <a:cubicBezTo>
                    <a:pt x="261" y="267"/>
                    <a:pt x="255" y="271"/>
                    <a:pt x="254" y="279"/>
                  </a:cubicBezTo>
                  <a:cubicBezTo>
                    <a:pt x="254" y="310"/>
                    <a:pt x="253" y="340"/>
                    <a:pt x="253" y="371"/>
                  </a:cubicBezTo>
                  <a:cubicBezTo>
                    <a:pt x="253" y="374"/>
                    <a:pt x="252" y="375"/>
                    <a:pt x="248" y="376"/>
                  </a:cubicBezTo>
                  <a:cubicBezTo>
                    <a:pt x="231" y="379"/>
                    <a:pt x="214" y="383"/>
                    <a:pt x="196" y="384"/>
                  </a:cubicBezTo>
                  <a:cubicBezTo>
                    <a:pt x="163" y="387"/>
                    <a:pt x="129" y="387"/>
                    <a:pt x="95" y="384"/>
                  </a:cubicBezTo>
                  <a:cubicBezTo>
                    <a:pt x="69" y="382"/>
                    <a:pt x="42" y="381"/>
                    <a:pt x="19" y="366"/>
                  </a:cubicBezTo>
                  <a:cubicBezTo>
                    <a:pt x="18" y="367"/>
                    <a:pt x="18" y="368"/>
                    <a:pt x="18" y="369"/>
                  </a:cubicBezTo>
                  <a:cubicBezTo>
                    <a:pt x="18" y="451"/>
                    <a:pt x="18" y="532"/>
                    <a:pt x="18" y="613"/>
                  </a:cubicBezTo>
                  <a:cubicBezTo>
                    <a:pt x="19" y="616"/>
                    <a:pt x="20" y="619"/>
                    <a:pt x="22" y="621"/>
                  </a:cubicBezTo>
                  <a:cubicBezTo>
                    <a:pt x="29" y="629"/>
                    <a:pt x="38" y="633"/>
                    <a:pt x="48" y="636"/>
                  </a:cubicBezTo>
                  <a:cubicBezTo>
                    <a:pt x="72" y="644"/>
                    <a:pt x="98" y="647"/>
                    <a:pt x="124" y="648"/>
                  </a:cubicBezTo>
                  <a:cubicBezTo>
                    <a:pt x="154" y="649"/>
                    <a:pt x="184" y="648"/>
                    <a:pt x="213" y="643"/>
                  </a:cubicBezTo>
                  <a:cubicBezTo>
                    <a:pt x="225" y="641"/>
                    <a:pt x="236" y="637"/>
                    <a:pt x="247" y="63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10496551" y="2501901"/>
              <a:ext cx="1066800" cy="3167063"/>
            </a:xfrm>
            <a:custGeom>
              <a:avLst/>
              <a:gdLst>
                <a:gd name="T0" fmla="*/ 0 w 283"/>
                <a:gd name="T1" fmla="*/ 830 h 842"/>
                <a:gd name="T2" fmla="*/ 19 w 283"/>
                <a:gd name="T3" fmla="*/ 812 h 842"/>
                <a:gd name="T4" fmla="*/ 23 w 283"/>
                <a:gd name="T5" fmla="*/ 800 h 842"/>
                <a:gd name="T6" fmla="*/ 23 w 283"/>
                <a:gd name="T7" fmla="*/ 634 h 842"/>
                <a:gd name="T8" fmla="*/ 23 w 283"/>
                <a:gd name="T9" fmla="*/ 628 h 842"/>
                <a:gd name="T10" fmla="*/ 51 w 283"/>
                <a:gd name="T11" fmla="*/ 635 h 842"/>
                <a:gd name="T12" fmla="*/ 124 w 283"/>
                <a:gd name="T13" fmla="*/ 644 h 842"/>
                <a:gd name="T14" fmla="*/ 163 w 283"/>
                <a:gd name="T15" fmla="*/ 637 h 842"/>
                <a:gd name="T16" fmla="*/ 172 w 283"/>
                <a:gd name="T17" fmla="*/ 627 h 842"/>
                <a:gd name="T18" fmla="*/ 209 w 283"/>
                <a:gd name="T19" fmla="*/ 473 h 842"/>
                <a:gd name="T20" fmla="*/ 229 w 283"/>
                <a:gd name="T21" fmla="*/ 390 h 842"/>
                <a:gd name="T22" fmla="*/ 229 w 283"/>
                <a:gd name="T23" fmla="*/ 388 h 842"/>
                <a:gd name="T24" fmla="*/ 188 w 283"/>
                <a:gd name="T25" fmla="*/ 392 h 842"/>
                <a:gd name="T26" fmla="*/ 29 w 283"/>
                <a:gd name="T27" fmla="*/ 356 h 842"/>
                <a:gd name="T28" fmla="*/ 23 w 283"/>
                <a:gd name="T29" fmla="*/ 354 h 842"/>
                <a:gd name="T30" fmla="*/ 22 w 283"/>
                <a:gd name="T31" fmla="*/ 205 h 842"/>
                <a:gd name="T32" fmla="*/ 43 w 283"/>
                <a:gd name="T33" fmla="*/ 184 h 842"/>
                <a:gd name="T34" fmla="*/ 86 w 283"/>
                <a:gd name="T35" fmla="*/ 154 h 842"/>
                <a:gd name="T36" fmla="*/ 107 w 283"/>
                <a:gd name="T37" fmla="*/ 149 h 842"/>
                <a:gd name="T38" fmla="*/ 142 w 283"/>
                <a:gd name="T39" fmla="*/ 123 h 842"/>
                <a:gd name="T40" fmla="*/ 165 w 283"/>
                <a:gd name="T41" fmla="*/ 71 h 842"/>
                <a:gd name="T42" fmla="*/ 183 w 283"/>
                <a:gd name="T43" fmla="*/ 0 h 842"/>
                <a:gd name="T44" fmla="*/ 238 w 283"/>
                <a:gd name="T45" fmla="*/ 13 h 842"/>
                <a:gd name="T46" fmla="*/ 226 w 283"/>
                <a:gd name="T47" fmla="*/ 66 h 842"/>
                <a:gd name="T48" fmla="*/ 224 w 283"/>
                <a:gd name="T49" fmla="*/ 127 h 842"/>
                <a:gd name="T50" fmla="*/ 244 w 283"/>
                <a:gd name="T51" fmla="*/ 158 h 842"/>
                <a:gd name="T52" fmla="*/ 279 w 283"/>
                <a:gd name="T53" fmla="*/ 210 h 842"/>
                <a:gd name="T54" fmla="*/ 277 w 283"/>
                <a:gd name="T55" fmla="*/ 266 h 842"/>
                <a:gd name="T56" fmla="*/ 255 w 283"/>
                <a:gd name="T57" fmla="*/ 357 h 842"/>
                <a:gd name="T58" fmla="*/ 224 w 283"/>
                <a:gd name="T59" fmla="*/ 487 h 842"/>
                <a:gd name="T60" fmla="*/ 203 w 283"/>
                <a:gd name="T61" fmla="*/ 573 h 842"/>
                <a:gd name="T62" fmla="*/ 178 w 283"/>
                <a:gd name="T63" fmla="*/ 680 h 842"/>
                <a:gd name="T64" fmla="*/ 148 w 283"/>
                <a:gd name="T65" fmla="*/ 804 h 842"/>
                <a:gd name="T66" fmla="*/ 145 w 283"/>
                <a:gd name="T67" fmla="*/ 816 h 842"/>
                <a:gd name="T68" fmla="*/ 134 w 283"/>
                <a:gd name="T69" fmla="*/ 831 h 842"/>
                <a:gd name="T70" fmla="*/ 101 w 283"/>
                <a:gd name="T71" fmla="*/ 840 h 842"/>
                <a:gd name="T72" fmla="*/ 35 w 283"/>
                <a:gd name="T73" fmla="*/ 837 h 842"/>
                <a:gd name="T74" fmla="*/ 0 w 283"/>
                <a:gd name="T75" fmla="*/ 83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842">
                  <a:moveTo>
                    <a:pt x="0" y="830"/>
                  </a:moveTo>
                  <a:cubicBezTo>
                    <a:pt x="7" y="824"/>
                    <a:pt x="13" y="818"/>
                    <a:pt x="19" y="812"/>
                  </a:cubicBezTo>
                  <a:cubicBezTo>
                    <a:pt x="22" y="809"/>
                    <a:pt x="23" y="805"/>
                    <a:pt x="23" y="800"/>
                  </a:cubicBezTo>
                  <a:cubicBezTo>
                    <a:pt x="23" y="745"/>
                    <a:pt x="23" y="689"/>
                    <a:pt x="23" y="634"/>
                  </a:cubicBezTo>
                  <a:cubicBezTo>
                    <a:pt x="23" y="632"/>
                    <a:pt x="23" y="630"/>
                    <a:pt x="23" y="628"/>
                  </a:cubicBezTo>
                  <a:cubicBezTo>
                    <a:pt x="33" y="631"/>
                    <a:pt x="42" y="633"/>
                    <a:pt x="51" y="635"/>
                  </a:cubicBezTo>
                  <a:cubicBezTo>
                    <a:pt x="75" y="640"/>
                    <a:pt x="100" y="645"/>
                    <a:pt x="124" y="644"/>
                  </a:cubicBezTo>
                  <a:cubicBezTo>
                    <a:pt x="138" y="644"/>
                    <a:pt x="151" y="643"/>
                    <a:pt x="163" y="637"/>
                  </a:cubicBezTo>
                  <a:cubicBezTo>
                    <a:pt x="168" y="635"/>
                    <a:pt x="171" y="632"/>
                    <a:pt x="172" y="627"/>
                  </a:cubicBezTo>
                  <a:cubicBezTo>
                    <a:pt x="184" y="575"/>
                    <a:pt x="197" y="524"/>
                    <a:pt x="209" y="473"/>
                  </a:cubicBezTo>
                  <a:cubicBezTo>
                    <a:pt x="215" y="446"/>
                    <a:pt x="222" y="418"/>
                    <a:pt x="229" y="390"/>
                  </a:cubicBezTo>
                  <a:cubicBezTo>
                    <a:pt x="229" y="389"/>
                    <a:pt x="229" y="388"/>
                    <a:pt x="229" y="388"/>
                  </a:cubicBezTo>
                  <a:cubicBezTo>
                    <a:pt x="216" y="393"/>
                    <a:pt x="202" y="394"/>
                    <a:pt x="188" y="392"/>
                  </a:cubicBezTo>
                  <a:cubicBezTo>
                    <a:pt x="133" y="388"/>
                    <a:pt x="81" y="375"/>
                    <a:pt x="29" y="356"/>
                  </a:cubicBezTo>
                  <a:cubicBezTo>
                    <a:pt x="27" y="355"/>
                    <a:pt x="26" y="355"/>
                    <a:pt x="23" y="354"/>
                  </a:cubicBezTo>
                  <a:cubicBezTo>
                    <a:pt x="23" y="304"/>
                    <a:pt x="24" y="255"/>
                    <a:pt x="22" y="205"/>
                  </a:cubicBezTo>
                  <a:cubicBezTo>
                    <a:pt x="31" y="201"/>
                    <a:pt x="37" y="192"/>
                    <a:pt x="43" y="184"/>
                  </a:cubicBezTo>
                  <a:cubicBezTo>
                    <a:pt x="54" y="170"/>
                    <a:pt x="69" y="160"/>
                    <a:pt x="86" y="154"/>
                  </a:cubicBezTo>
                  <a:cubicBezTo>
                    <a:pt x="93" y="152"/>
                    <a:pt x="100" y="151"/>
                    <a:pt x="107" y="149"/>
                  </a:cubicBezTo>
                  <a:cubicBezTo>
                    <a:pt x="122" y="145"/>
                    <a:pt x="133" y="135"/>
                    <a:pt x="142" y="123"/>
                  </a:cubicBezTo>
                  <a:cubicBezTo>
                    <a:pt x="154" y="108"/>
                    <a:pt x="160" y="90"/>
                    <a:pt x="165" y="71"/>
                  </a:cubicBezTo>
                  <a:cubicBezTo>
                    <a:pt x="171" y="48"/>
                    <a:pt x="177" y="24"/>
                    <a:pt x="183" y="0"/>
                  </a:cubicBezTo>
                  <a:cubicBezTo>
                    <a:pt x="201" y="5"/>
                    <a:pt x="219" y="9"/>
                    <a:pt x="238" y="13"/>
                  </a:cubicBezTo>
                  <a:cubicBezTo>
                    <a:pt x="234" y="31"/>
                    <a:pt x="230" y="49"/>
                    <a:pt x="226" y="66"/>
                  </a:cubicBezTo>
                  <a:cubicBezTo>
                    <a:pt x="222" y="86"/>
                    <a:pt x="219" y="107"/>
                    <a:pt x="224" y="127"/>
                  </a:cubicBezTo>
                  <a:cubicBezTo>
                    <a:pt x="228" y="139"/>
                    <a:pt x="233" y="150"/>
                    <a:pt x="244" y="158"/>
                  </a:cubicBezTo>
                  <a:cubicBezTo>
                    <a:pt x="261" y="172"/>
                    <a:pt x="274" y="188"/>
                    <a:pt x="279" y="210"/>
                  </a:cubicBezTo>
                  <a:cubicBezTo>
                    <a:pt x="283" y="229"/>
                    <a:pt x="282" y="247"/>
                    <a:pt x="277" y="266"/>
                  </a:cubicBezTo>
                  <a:cubicBezTo>
                    <a:pt x="270" y="296"/>
                    <a:pt x="263" y="326"/>
                    <a:pt x="255" y="357"/>
                  </a:cubicBezTo>
                  <a:cubicBezTo>
                    <a:pt x="245" y="400"/>
                    <a:pt x="234" y="444"/>
                    <a:pt x="224" y="487"/>
                  </a:cubicBezTo>
                  <a:cubicBezTo>
                    <a:pt x="217" y="516"/>
                    <a:pt x="210" y="544"/>
                    <a:pt x="203" y="573"/>
                  </a:cubicBezTo>
                  <a:cubicBezTo>
                    <a:pt x="195" y="609"/>
                    <a:pt x="186" y="644"/>
                    <a:pt x="178" y="680"/>
                  </a:cubicBezTo>
                  <a:cubicBezTo>
                    <a:pt x="168" y="721"/>
                    <a:pt x="158" y="763"/>
                    <a:pt x="148" y="804"/>
                  </a:cubicBezTo>
                  <a:cubicBezTo>
                    <a:pt x="147" y="808"/>
                    <a:pt x="146" y="812"/>
                    <a:pt x="145" y="816"/>
                  </a:cubicBezTo>
                  <a:cubicBezTo>
                    <a:pt x="145" y="824"/>
                    <a:pt x="140" y="827"/>
                    <a:pt x="134" y="831"/>
                  </a:cubicBezTo>
                  <a:cubicBezTo>
                    <a:pt x="124" y="836"/>
                    <a:pt x="112" y="839"/>
                    <a:pt x="101" y="840"/>
                  </a:cubicBezTo>
                  <a:cubicBezTo>
                    <a:pt x="79" y="842"/>
                    <a:pt x="57" y="840"/>
                    <a:pt x="35" y="837"/>
                  </a:cubicBezTo>
                  <a:cubicBezTo>
                    <a:pt x="23" y="835"/>
                    <a:pt x="11" y="832"/>
                    <a:pt x="0" y="83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8550276" y="2501901"/>
              <a:ext cx="1012825" cy="3163888"/>
            </a:xfrm>
            <a:custGeom>
              <a:avLst/>
              <a:gdLst>
                <a:gd name="T0" fmla="*/ 269 w 269"/>
                <a:gd name="T1" fmla="*/ 833 h 841"/>
                <a:gd name="T2" fmla="*/ 235 w 269"/>
                <a:gd name="T3" fmla="*/ 839 h 841"/>
                <a:gd name="T4" fmla="*/ 197 w 269"/>
                <a:gd name="T5" fmla="*/ 841 h 841"/>
                <a:gd name="T6" fmla="*/ 157 w 269"/>
                <a:gd name="T7" fmla="*/ 834 h 841"/>
                <a:gd name="T8" fmla="*/ 137 w 269"/>
                <a:gd name="T9" fmla="*/ 811 h 841"/>
                <a:gd name="T10" fmla="*/ 116 w 269"/>
                <a:gd name="T11" fmla="*/ 725 h 841"/>
                <a:gd name="T12" fmla="*/ 72 w 269"/>
                <a:gd name="T13" fmla="*/ 538 h 841"/>
                <a:gd name="T14" fmla="*/ 40 w 269"/>
                <a:gd name="T15" fmla="*/ 405 h 841"/>
                <a:gd name="T16" fmla="*/ 6 w 269"/>
                <a:gd name="T17" fmla="*/ 263 h 841"/>
                <a:gd name="T18" fmla="*/ 5 w 269"/>
                <a:gd name="T19" fmla="*/ 208 h 841"/>
                <a:gd name="T20" fmla="*/ 38 w 269"/>
                <a:gd name="T21" fmla="*/ 160 h 841"/>
                <a:gd name="T22" fmla="*/ 61 w 269"/>
                <a:gd name="T23" fmla="*/ 111 h 841"/>
                <a:gd name="T24" fmla="*/ 52 w 269"/>
                <a:gd name="T25" fmla="*/ 43 h 841"/>
                <a:gd name="T26" fmla="*/ 46 w 269"/>
                <a:gd name="T27" fmla="*/ 13 h 841"/>
                <a:gd name="T28" fmla="*/ 100 w 269"/>
                <a:gd name="T29" fmla="*/ 0 h 841"/>
                <a:gd name="T30" fmla="*/ 107 w 269"/>
                <a:gd name="T31" fmla="*/ 27 h 841"/>
                <a:gd name="T32" fmla="*/ 126 w 269"/>
                <a:gd name="T33" fmla="*/ 95 h 841"/>
                <a:gd name="T34" fmla="*/ 167 w 269"/>
                <a:gd name="T35" fmla="*/ 145 h 841"/>
                <a:gd name="T36" fmla="*/ 183 w 269"/>
                <a:gd name="T37" fmla="*/ 150 h 841"/>
                <a:gd name="T38" fmla="*/ 237 w 269"/>
                <a:gd name="T39" fmla="*/ 180 h 841"/>
                <a:gd name="T40" fmla="*/ 242 w 269"/>
                <a:gd name="T41" fmla="*/ 187 h 841"/>
                <a:gd name="T42" fmla="*/ 244 w 269"/>
                <a:gd name="T43" fmla="*/ 193 h 841"/>
                <a:gd name="T44" fmla="*/ 239 w 269"/>
                <a:gd name="T45" fmla="*/ 230 h 841"/>
                <a:gd name="T46" fmla="*/ 239 w 269"/>
                <a:gd name="T47" fmla="*/ 356 h 841"/>
                <a:gd name="T48" fmla="*/ 239 w 269"/>
                <a:gd name="T49" fmla="*/ 362 h 841"/>
                <a:gd name="T50" fmla="*/ 195 w 269"/>
                <a:gd name="T51" fmla="*/ 374 h 841"/>
                <a:gd name="T52" fmla="*/ 115 w 269"/>
                <a:gd name="T53" fmla="*/ 390 h 841"/>
                <a:gd name="T54" fmla="*/ 65 w 269"/>
                <a:gd name="T55" fmla="*/ 391 h 841"/>
                <a:gd name="T56" fmla="*/ 54 w 269"/>
                <a:gd name="T57" fmla="*/ 388 h 841"/>
                <a:gd name="T58" fmla="*/ 56 w 269"/>
                <a:gd name="T59" fmla="*/ 397 h 841"/>
                <a:gd name="T60" fmla="*/ 92 w 269"/>
                <a:gd name="T61" fmla="*/ 546 h 841"/>
                <a:gd name="T62" fmla="*/ 111 w 269"/>
                <a:gd name="T63" fmla="*/ 626 h 841"/>
                <a:gd name="T64" fmla="*/ 121 w 269"/>
                <a:gd name="T65" fmla="*/ 637 h 841"/>
                <a:gd name="T66" fmla="*/ 172 w 269"/>
                <a:gd name="T67" fmla="*/ 644 h 841"/>
                <a:gd name="T68" fmla="*/ 239 w 269"/>
                <a:gd name="T69" fmla="*/ 635 h 841"/>
                <a:gd name="T70" fmla="*/ 239 w 269"/>
                <a:gd name="T71" fmla="*/ 639 h 841"/>
                <a:gd name="T72" fmla="*/ 239 w 269"/>
                <a:gd name="T73" fmla="*/ 797 h 841"/>
                <a:gd name="T74" fmla="*/ 250 w 269"/>
                <a:gd name="T75" fmla="*/ 820 h 841"/>
                <a:gd name="T76" fmla="*/ 269 w 269"/>
                <a:gd name="T77" fmla="*/ 83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9" h="841">
                  <a:moveTo>
                    <a:pt x="269" y="833"/>
                  </a:moveTo>
                  <a:cubicBezTo>
                    <a:pt x="258" y="835"/>
                    <a:pt x="246" y="837"/>
                    <a:pt x="235" y="839"/>
                  </a:cubicBezTo>
                  <a:cubicBezTo>
                    <a:pt x="222" y="840"/>
                    <a:pt x="210" y="840"/>
                    <a:pt x="197" y="841"/>
                  </a:cubicBezTo>
                  <a:cubicBezTo>
                    <a:pt x="183" y="841"/>
                    <a:pt x="170" y="839"/>
                    <a:pt x="157" y="834"/>
                  </a:cubicBezTo>
                  <a:cubicBezTo>
                    <a:pt x="145" y="830"/>
                    <a:pt x="139" y="823"/>
                    <a:pt x="137" y="811"/>
                  </a:cubicBezTo>
                  <a:cubicBezTo>
                    <a:pt x="131" y="782"/>
                    <a:pt x="123" y="754"/>
                    <a:pt x="116" y="725"/>
                  </a:cubicBezTo>
                  <a:cubicBezTo>
                    <a:pt x="101" y="663"/>
                    <a:pt x="87" y="601"/>
                    <a:pt x="72" y="538"/>
                  </a:cubicBezTo>
                  <a:cubicBezTo>
                    <a:pt x="61" y="494"/>
                    <a:pt x="50" y="449"/>
                    <a:pt x="40" y="405"/>
                  </a:cubicBezTo>
                  <a:cubicBezTo>
                    <a:pt x="28" y="358"/>
                    <a:pt x="17" y="310"/>
                    <a:pt x="6" y="263"/>
                  </a:cubicBezTo>
                  <a:cubicBezTo>
                    <a:pt x="1" y="245"/>
                    <a:pt x="0" y="226"/>
                    <a:pt x="5" y="208"/>
                  </a:cubicBezTo>
                  <a:cubicBezTo>
                    <a:pt x="10" y="188"/>
                    <a:pt x="22" y="172"/>
                    <a:pt x="38" y="160"/>
                  </a:cubicBezTo>
                  <a:cubicBezTo>
                    <a:pt x="54" y="148"/>
                    <a:pt x="60" y="131"/>
                    <a:pt x="61" y="111"/>
                  </a:cubicBezTo>
                  <a:cubicBezTo>
                    <a:pt x="63" y="88"/>
                    <a:pt x="58" y="66"/>
                    <a:pt x="52" y="43"/>
                  </a:cubicBezTo>
                  <a:cubicBezTo>
                    <a:pt x="50" y="33"/>
                    <a:pt x="48" y="24"/>
                    <a:pt x="46" y="13"/>
                  </a:cubicBezTo>
                  <a:cubicBezTo>
                    <a:pt x="64" y="9"/>
                    <a:pt x="82" y="5"/>
                    <a:pt x="100" y="0"/>
                  </a:cubicBezTo>
                  <a:cubicBezTo>
                    <a:pt x="103" y="9"/>
                    <a:pt x="105" y="18"/>
                    <a:pt x="107" y="27"/>
                  </a:cubicBezTo>
                  <a:cubicBezTo>
                    <a:pt x="113" y="50"/>
                    <a:pt x="119" y="72"/>
                    <a:pt x="126" y="95"/>
                  </a:cubicBezTo>
                  <a:cubicBezTo>
                    <a:pt x="133" y="116"/>
                    <a:pt x="146" y="135"/>
                    <a:pt x="167" y="145"/>
                  </a:cubicBezTo>
                  <a:cubicBezTo>
                    <a:pt x="172" y="148"/>
                    <a:pt x="178" y="149"/>
                    <a:pt x="183" y="150"/>
                  </a:cubicBezTo>
                  <a:cubicBezTo>
                    <a:pt x="204" y="155"/>
                    <a:pt x="223" y="164"/>
                    <a:pt x="237" y="180"/>
                  </a:cubicBezTo>
                  <a:cubicBezTo>
                    <a:pt x="239" y="182"/>
                    <a:pt x="241" y="185"/>
                    <a:pt x="242" y="187"/>
                  </a:cubicBezTo>
                  <a:cubicBezTo>
                    <a:pt x="243" y="189"/>
                    <a:pt x="244" y="191"/>
                    <a:pt x="244" y="193"/>
                  </a:cubicBezTo>
                  <a:cubicBezTo>
                    <a:pt x="242" y="205"/>
                    <a:pt x="240" y="218"/>
                    <a:pt x="239" y="230"/>
                  </a:cubicBezTo>
                  <a:cubicBezTo>
                    <a:pt x="239" y="272"/>
                    <a:pt x="239" y="314"/>
                    <a:pt x="239" y="356"/>
                  </a:cubicBezTo>
                  <a:cubicBezTo>
                    <a:pt x="239" y="358"/>
                    <a:pt x="239" y="360"/>
                    <a:pt x="239" y="362"/>
                  </a:cubicBezTo>
                  <a:cubicBezTo>
                    <a:pt x="225" y="366"/>
                    <a:pt x="210" y="371"/>
                    <a:pt x="195" y="374"/>
                  </a:cubicBezTo>
                  <a:cubicBezTo>
                    <a:pt x="169" y="380"/>
                    <a:pt x="142" y="386"/>
                    <a:pt x="115" y="390"/>
                  </a:cubicBezTo>
                  <a:cubicBezTo>
                    <a:pt x="99" y="393"/>
                    <a:pt x="82" y="394"/>
                    <a:pt x="65" y="391"/>
                  </a:cubicBezTo>
                  <a:cubicBezTo>
                    <a:pt x="62" y="390"/>
                    <a:pt x="58" y="389"/>
                    <a:pt x="54" y="388"/>
                  </a:cubicBezTo>
                  <a:cubicBezTo>
                    <a:pt x="55" y="391"/>
                    <a:pt x="56" y="394"/>
                    <a:pt x="56" y="397"/>
                  </a:cubicBezTo>
                  <a:cubicBezTo>
                    <a:pt x="68" y="447"/>
                    <a:pt x="80" y="496"/>
                    <a:pt x="92" y="546"/>
                  </a:cubicBezTo>
                  <a:cubicBezTo>
                    <a:pt x="98" y="573"/>
                    <a:pt x="105" y="599"/>
                    <a:pt x="111" y="626"/>
                  </a:cubicBezTo>
                  <a:cubicBezTo>
                    <a:pt x="112" y="631"/>
                    <a:pt x="115" y="635"/>
                    <a:pt x="121" y="637"/>
                  </a:cubicBezTo>
                  <a:cubicBezTo>
                    <a:pt x="137" y="644"/>
                    <a:pt x="154" y="645"/>
                    <a:pt x="172" y="644"/>
                  </a:cubicBezTo>
                  <a:cubicBezTo>
                    <a:pt x="194" y="642"/>
                    <a:pt x="216" y="638"/>
                    <a:pt x="239" y="635"/>
                  </a:cubicBezTo>
                  <a:cubicBezTo>
                    <a:pt x="239" y="636"/>
                    <a:pt x="239" y="637"/>
                    <a:pt x="239" y="639"/>
                  </a:cubicBezTo>
                  <a:cubicBezTo>
                    <a:pt x="239" y="692"/>
                    <a:pt x="239" y="744"/>
                    <a:pt x="239" y="797"/>
                  </a:cubicBezTo>
                  <a:cubicBezTo>
                    <a:pt x="239" y="807"/>
                    <a:pt x="243" y="814"/>
                    <a:pt x="250" y="820"/>
                  </a:cubicBezTo>
                  <a:cubicBezTo>
                    <a:pt x="256" y="825"/>
                    <a:pt x="263" y="828"/>
                    <a:pt x="269" y="83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9861551" y="1998663"/>
              <a:ext cx="198438" cy="447675"/>
            </a:xfrm>
            <a:custGeom>
              <a:avLst/>
              <a:gdLst>
                <a:gd name="T0" fmla="*/ 53 w 53"/>
                <a:gd name="T1" fmla="*/ 119 h 119"/>
                <a:gd name="T2" fmla="*/ 0 w 53"/>
                <a:gd name="T3" fmla="*/ 119 h 119"/>
                <a:gd name="T4" fmla="*/ 0 w 53"/>
                <a:gd name="T5" fmla="*/ 0 h 119"/>
                <a:gd name="T6" fmla="*/ 53 w 53"/>
                <a:gd name="T7" fmla="*/ 0 h 119"/>
                <a:gd name="T8" fmla="*/ 53 w 5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9">
                  <a:moveTo>
                    <a:pt x="53" y="119"/>
                  </a:moveTo>
                  <a:cubicBezTo>
                    <a:pt x="35" y="119"/>
                    <a:pt x="18" y="119"/>
                    <a:pt x="0" y="119"/>
                  </a:cubicBezTo>
                  <a:cubicBezTo>
                    <a:pt x="0" y="79"/>
                    <a:pt x="0" y="39"/>
                    <a:pt x="0" y="0"/>
                  </a:cubicBezTo>
                  <a:cubicBezTo>
                    <a:pt x="17" y="0"/>
                    <a:pt x="35" y="0"/>
                    <a:pt x="53" y="0"/>
                  </a:cubicBezTo>
                  <a:cubicBezTo>
                    <a:pt x="53" y="39"/>
                    <a:pt x="53" y="79"/>
                    <a:pt x="53" y="11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1193463" y="2032001"/>
              <a:ext cx="301625" cy="485775"/>
            </a:xfrm>
            <a:custGeom>
              <a:avLst/>
              <a:gdLst>
                <a:gd name="T0" fmla="*/ 52 w 80"/>
                <a:gd name="T1" fmla="*/ 129 h 129"/>
                <a:gd name="T2" fmla="*/ 0 w 80"/>
                <a:gd name="T3" fmla="*/ 117 h 129"/>
                <a:gd name="T4" fmla="*/ 28 w 80"/>
                <a:gd name="T5" fmla="*/ 0 h 129"/>
                <a:gd name="T6" fmla="*/ 80 w 80"/>
                <a:gd name="T7" fmla="*/ 13 h 129"/>
                <a:gd name="T8" fmla="*/ 52 w 8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9">
                  <a:moveTo>
                    <a:pt x="52" y="129"/>
                  </a:moveTo>
                  <a:cubicBezTo>
                    <a:pt x="35" y="125"/>
                    <a:pt x="18" y="121"/>
                    <a:pt x="0" y="117"/>
                  </a:cubicBezTo>
                  <a:cubicBezTo>
                    <a:pt x="10" y="78"/>
                    <a:pt x="19" y="39"/>
                    <a:pt x="28" y="0"/>
                  </a:cubicBezTo>
                  <a:cubicBezTo>
                    <a:pt x="46" y="4"/>
                    <a:pt x="63" y="9"/>
                    <a:pt x="80" y="13"/>
                  </a:cubicBezTo>
                  <a:cubicBezTo>
                    <a:pt x="71" y="52"/>
                    <a:pt x="62" y="90"/>
                    <a:pt x="52" y="12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8618538" y="2032001"/>
              <a:ext cx="300038" cy="485775"/>
            </a:xfrm>
            <a:custGeom>
              <a:avLst/>
              <a:gdLst>
                <a:gd name="T0" fmla="*/ 28 w 80"/>
                <a:gd name="T1" fmla="*/ 129 h 129"/>
                <a:gd name="T2" fmla="*/ 0 w 80"/>
                <a:gd name="T3" fmla="*/ 13 h 129"/>
                <a:gd name="T4" fmla="*/ 53 w 80"/>
                <a:gd name="T5" fmla="*/ 0 h 129"/>
                <a:gd name="T6" fmla="*/ 80 w 80"/>
                <a:gd name="T7" fmla="*/ 117 h 129"/>
                <a:gd name="T8" fmla="*/ 28 w 8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9">
                  <a:moveTo>
                    <a:pt x="28" y="129"/>
                  </a:moveTo>
                  <a:cubicBezTo>
                    <a:pt x="19" y="90"/>
                    <a:pt x="9" y="52"/>
                    <a:pt x="0" y="13"/>
                  </a:cubicBezTo>
                  <a:cubicBezTo>
                    <a:pt x="17" y="9"/>
                    <a:pt x="35" y="4"/>
                    <a:pt x="53" y="0"/>
                  </a:cubicBezTo>
                  <a:cubicBezTo>
                    <a:pt x="62" y="39"/>
                    <a:pt x="71" y="78"/>
                    <a:pt x="80" y="117"/>
                  </a:cubicBezTo>
                  <a:cubicBezTo>
                    <a:pt x="63" y="121"/>
                    <a:pt x="46" y="125"/>
                    <a:pt x="28" y="12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auto">
            <a:xfrm>
              <a:off x="9837738" y="1803401"/>
              <a:ext cx="395288" cy="157163"/>
            </a:xfrm>
            <a:custGeom>
              <a:avLst/>
              <a:gdLst>
                <a:gd name="T0" fmla="*/ 101 w 105"/>
                <a:gd name="T1" fmla="*/ 13 h 42"/>
                <a:gd name="T2" fmla="*/ 104 w 105"/>
                <a:gd name="T3" fmla="*/ 9 h 42"/>
                <a:gd name="T4" fmla="*/ 105 w 105"/>
                <a:gd name="T5" fmla="*/ 9 h 42"/>
                <a:gd name="T6" fmla="*/ 103 w 105"/>
                <a:gd name="T7" fmla="*/ 18 h 42"/>
                <a:gd name="T8" fmla="*/ 100 w 105"/>
                <a:gd name="T9" fmla="*/ 32 h 42"/>
                <a:gd name="T10" fmla="*/ 90 w 105"/>
                <a:gd name="T11" fmla="*/ 42 h 42"/>
                <a:gd name="T12" fmla="*/ 10 w 105"/>
                <a:gd name="T13" fmla="*/ 42 h 42"/>
                <a:gd name="T14" fmla="*/ 0 w 105"/>
                <a:gd name="T15" fmla="*/ 32 h 42"/>
                <a:gd name="T16" fmla="*/ 0 w 105"/>
                <a:gd name="T17" fmla="*/ 11 h 42"/>
                <a:gd name="T18" fmla="*/ 10 w 105"/>
                <a:gd name="T19" fmla="*/ 0 h 42"/>
                <a:gd name="T20" fmla="*/ 90 w 105"/>
                <a:gd name="T21" fmla="*/ 0 h 42"/>
                <a:gd name="T22" fmla="*/ 101 w 105"/>
                <a:gd name="T23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42">
                  <a:moveTo>
                    <a:pt x="101" y="13"/>
                  </a:moveTo>
                  <a:cubicBezTo>
                    <a:pt x="102" y="11"/>
                    <a:pt x="103" y="10"/>
                    <a:pt x="104" y="9"/>
                  </a:cubicBezTo>
                  <a:cubicBezTo>
                    <a:pt x="104" y="9"/>
                    <a:pt x="104" y="9"/>
                    <a:pt x="105" y="9"/>
                  </a:cubicBezTo>
                  <a:cubicBezTo>
                    <a:pt x="104" y="12"/>
                    <a:pt x="105" y="16"/>
                    <a:pt x="103" y="18"/>
                  </a:cubicBezTo>
                  <a:cubicBezTo>
                    <a:pt x="100" y="23"/>
                    <a:pt x="100" y="27"/>
                    <a:pt x="100" y="32"/>
                  </a:cubicBezTo>
                  <a:cubicBezTo>
                    <a:pt x="100" y="39"/>
                    <a:pt x="97" y="42"/>
                    <a:pt x="90" y="42"/>
                  </a:cubicBezTo>
                  <a:cubicBezTo>
                    <a:pt x="63" y="42"/>
                    <a:pt x="37" y="42"/>
                    <a:pt x="10" y="42"/>
                  </a:cubicBezTo>
                  <a:cubicBezTo>
                    <a:pt x="4" y="42"/>
                    <a:pt x="0" y="39"/>
                    <a:pt x="0" y="32"/>
                  </a:cubicBezTo>
                  <a:cubicBezTo>
                    <a:pt x="0" y="25"/>
                    <a:pt x="0" y="18"/>
                    <a:pt x="0" y="11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37" y="0"/>
                    <a:pt x="64" y="0"/>
                    <a:pt x="90" y="0"/>
                  </a:cubicBezTo>
                  <a:cubicBezTo>
                    <a:pt x="97" y="0"/>
                    <a:pt x="99" y="3"/>
                    <a:pt x="101" y="1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2"/>
            <p:cNvSpPr>
              <a:spLocks/>
            </p:cNvSpPr>
            <p:nvPr userDrawn="1"/>
          </p:nvSpPr>
          <p:spPr bwMode="auto">
            <a:xfrm>
              <a:off x="11163301" y="1817688"/>
              <a:ext cx="396875" cy="233363"/>
            </a:xfrm>
            <a:custGeom>
              <a:avLst/>
              <a:gdLst>
                <a:gd name="T0" fmla="*/ 3 w 105"/>
                <a:gd name="T1" fmla="*/ 6 h 62"/>
                <a:gd name="T2" fmla="*/ 5 w 105"/>
                <a:gd name="T3" fmla="*/ 10 h 62"/>
                <a:gd name="T4" fmla="*/ 9 w 105"/>
                <a:gd name="T5" fmla="*/ 3 h 62"/>
                <a:gd name="T6" fmla="*/ 17 w 105"/>
                <a:gd name="T7" fmla="*/ 1 h 62"/>
                <a:gd name="T8" fmla="*/ 97 w 105"/>
                <a:gd name="T9" fmla="*/ 20 h 62"/>
                <a:gd name="T10" fmla="*/ 103 w 105"/>
                <a:gd name="T11" fmla="*/ 30 h 62"/>
                <a:gd name="T12" fmla="*/ 98 w 105"/>
                <a:gd name="T13" fmla="*/ 52 h 62"/>
                <a:gd name="T14" fmla="*/ 85 w 105"/>
                <a:gd name="T15" fmla="*/ 60 h 62"/>
                <a:gd name="T16" fmla="*/ 49 w 105"/>
                <a:gd name="T17" fmla="*/ 51 h 62"/>
                <a:gd name="T18" fmla="*/ 9 w 105"/>
                <a:gd name="T19" fmla="*/ 42 h 62"/>
                <a:gd name="T20" fmla="*/ 1 w 105"/>
                <a:gd name="T21" fmla="*/ 28 h 62"/>
                <a:gd name="T22" fmla="*/ 1 w 105"/>
                <a:gd name="T23" fmla="*/ 16 h 62"/>
                <a:gd name="T24" fmla="*/ 1 w 105"/>
                <a:gd name="T25" fmla="*/ 6 h 62"/>
                <a:gd name="T26" fmla="*/ 3 w 105"/>
                <a:gd name="T27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2">
                  <a:moveTo>
                    <a:pt x="3" y="6"/>
                  </a:moveTo>
                  <a:cubicBezTo>
                    <a:pt x="4" y="7"/>
                    <a:pt x="4" y="9"/>
                    <a:pt x="5" y="10"/>
                  </a:cubicBezTo>
                  <a:cubicBezTo>
                    <a:pt x="6" y="7"/>
                    <a:pt x="7" y="4"/>
                    <a:pt x="9" y="3"/>
                  </a:cubicBezTo>
                  <a:cubicBezTo>
                    <a:pt x="11" y="1"/>
                    <a:pt x="14" y="0"/>
                    <a:pt x="17" y="1"/>
                  </a:cubicBezTo>
                  <a:cubicBezTo>
                    <a:pt x="43" y="7"/>
                    <a:pt x="70" y="13"/>
                    <a:pt x="97" y="20"/>
                  </a:cubicBezTo>
                  <a:cubicBezTo>
                    <a:pt x="102" y="21"/>
                    <a:pt x="105" y="25"/>
                    <a:pt x="103" y="30"/>
                  </a:cubicBezTo>
                  <a:cubicBezTo>
                    <a:pt x="102" y="38"/>
                    <a:pt x="100" y="45"/>
                    <a:pt x="98" y="52"/>
                  </a:cubicBezTo>
                  <a:cubicBezTo>
                    <a:pt x="96" y="60"/>
                    <a:pt x="93" y="62"/>
                    <a:pt x="85" y="60"/>
                  </a:cubicBezTo>
                  <a:cubicBezTo>
                    <a:pt x="73" y="57"/>
                    <a:pt x="61" y="54"/>
                    <a:pt x="49" y="51"/>
                  </a:cubicBezTo>
                  <a:cubicBezTo>
                    <a:pt x="36" y="48"/>
                    <a:pt x="23" y="45"/>
                    <a:pt x="9" y="42"/>
                  </a:cubicBezTo>
                  <a:cubicBezTo>
                    <a:pt x="1" y="40"/>
                    <a:pt x="0" y="36"/>
                    <a:pt x="1" y="28"/>
                  </a:cubicBezTo>
                  <a:cubicBezTo>
                    <a:pt x="2" y="24"/>
                    <a:pt x="1" y="20"/>
                    <a:pt x="1" y="16"/>
                  </a:cubicBezTo>
                  <a:cubicBezTo>
                    <a:pt x="1" y="12"/>
                    <a:pt x="1" y="9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3"/>
            <p:cNvSpPr>
              <a:spLocks/>
            </p:cNvSpPr>
            <p:nvPr userDrawn="1"/>
          </p:nvSpPr>
          <p:spPr bwMode="auto">
            <a:xfrm>
              <a:off x="8558213" y="1814513"/>
              <a:ext cx="395288" cy="233363"/>
            </a:xfrm>
            <a:custGeom>
              <a:avLst/>
              <a:gdLst>
                <a:gd name="T0" fmla="*/ 100 w 105"/>
                <a:gd name="T1" fmla="*/ 11 h 62"/>
                <a:gd name="T2" fmla="*/ 102 w 105"/>
                <a:gd name="T3" fmla="*/ 6 h 62"/>
                <a:gd name="T4" fmla="*/ 103 w 105"/>
                <a:gd name="T5" fmla="*/ 7 h 62"/>
                <a:gd name="T6" fmla="*/ 103 w 105"/>
                <a:gd name="T7" fmla="*/ 16 h 62"/>
                <a:gd name="T8" fmla="*/ 103 w 105"/>
                <a:gd name="T9" fmla="*/ 30 h 62"/>
                <a:gd name="T10" fmla="*/ 96 w 105"/>
                <a:gd name="T11" fmla="*/ 43 h 62"/>
                <a:gd name="T12" fmla="*/ 26 w 105"/>
                <a:gd name="T13" fmla="*/ 59 h 62"/>
                <a:gd name="T14" fmla="*/ 16 w 105"/>
                <a:gd name="T15" fmla="*/ 61 h 62"/>
                <a:gd name="T16" fmla="*/ 7 w 105"/>
                <a:gd name="T17" fmla="*/ 55 h 62"/>
                <a:gd name="T18" fmla="*/ 1 w 105"/>
                <a:gd name="T19" fmla="*/ 31 h 62"/>
                <a:gd name="T20" fmla="*/ 8 w 105"/>
                <a:gd name="T21" fmla="*/ 20 h 62"/>
                <a:gd name="T22" fmla="*/ 86 w 105"/>
                <a:gd name="T23" fmla="*/ 2 h 62"/>
                <a:gd name="T24" fmla="*/ 99 w 105"/>
                <a:gd name="T25" fmla="*/ 10 h 62"/>
                <a:gd name="T26" fmla="*/ 100 w 105"/>
                <a:gd name="T2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2">
                  <a:moveTo>
                    <a:pt x="100" y="11"/>
                  </a:moveTo>
                  <a:cubicBezTo>
                    <a:pt x="100" y="9"/>
                    <a:pt x="101" y="8"/>
                    <a:pt x="102" y="6"/>
                  </a:cubicBezTo>
                  <a:cubicBezTo>
                    <a:pt x="102" y="6"/>
                    <a:pt x="103" y="7"/>
                    <a:pt x="103" y="7"/>
                  </a:cubicBezTo>
                  <a:cubicBezTo>
                    <a:pt x="103" y="10"/>
                    <a:pt x="104" y="13"/>
                    <a:pt x="103" y="16"/>
                  </a:cubicBezTo>
                  <a:cubicBezTo>
                    <a:pt x="101" y="21"/>
                    <a:pt x="102" y="26"/>
                    <a:pt x="103" y="30"/>
                  </a:cubicBezTo>
                  <a:cubicBezTo>
                    <a:pt x="105" y="37"/>
                    <a:pt x="103" y="41"/>
                    <a:pt x="96" y="43"/>
                  </a:cubicBezTo>
                  <a:cubicBezTo>
                    <a:pt x="73" y="48"/>
                    <a:pt x="49" y="54"/>
                    <a:pt x="26" y="59"/>
                  </a:cubicBezTo>
                  <a:cubicBezTo>
                    <a:pt x="23" y="60"/>
                    <a:pt x="20" y="61"/>
                    <a:pt x="16" y="61"/>
                  </a:cubicBezTo>
                  <a:cubicBezTo>
                    <a:pt x="12" y="62"/>
                    <a:pt x="8" y="60"/>
                    <a:pt x="7" y="55"/>
                  </a:cubicBezTo>
                  <a:cubicBezTo>
                    <a:pt x="5" y="47"/>
                    <a:pt x="3" y="39"/>
                    <a:pt x="1" y="31"/>
                  </a:cubicBezTo>
                  <a:cubicBezTo>
                    <a:pt x="0" y="25"/>
                    <a:pt x="3" y="22"/>
                    <a:pt x="8" y="20"/>
                  </a:cubicBezTo>
                  <a:cubicBezTo>
                    <a:pt x="34" y="14"/>
                    <a:pt x="60" y="8"/>
                    <a:pt x="86" y="2"/>
                  </a:cubicBezTo>
                  <a:cubicBezTo>
                    <a:pt x="93" y="0"/>
                    <a:pt x="96" y="2"/>
                    <a:pt x="99" y="10"/>
                  </a:cubicBezTo>
                  <a:cubicBezTo>
                    <a:pt x="99" y="10"/>
                    <a:pt x="99" y="10"/>
                    <a:pt x="100" y="11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4"/>
            <p:cNvSpPr>
              <a:spLocks/>
            </p:cNvSpPr>
            <p:nvPr userDrawn="1"/>
          </p:nvSpPr>
          <p:spPr bwMode="auto">
            <a:xfrm>
              <a:off x="10542588" y="2476501"/>
              <a:ext cx="568325" cy="725488"/>
            </a:xfrm>
            <a:custGeom>
              <a:avLst/>
              <a:gdLst>
                <a:gd name="T0" fmla="*/ 5 w 151"/>
                <a:gd name="T1" fmla="*/ 193 h 193"/>
                <a:gd name="T2" fmla="*/ 0 w 151"/>
                <a:gd name="T3" fmla="*/ 180 h 193"/>
                <a:gd name="T4" fmla="*/ 1 w 151"/>
                <a:gd name="T5" fmla="*/ 176 h 193"/>
                <a:gd name="T6" fmla="*/ 51 w 151"/>
                <a:gd name="T7" fmla="*/ 131 h 193"/>
                <a:gd name="T8" fmla="*/ 71 w 151"/>
                <a:gd name="T9" fmla="*/ 126 h 193"/>
                <a:gd name="T10" fmla="*/ 93 w 151"/>
                <a:gd name="T11" fmla="*/ 113 h 193"/>
                <a:gd name="T12" fmla="*/ 121 w 151"/>
                <a:gd name="T13" fmla="*/ 67 h 193"/>
                <a:gd name="T14" fmla="*/ 139 w 151"/>
                <a:gd name="T15" fmla="*/ 1 h 193"/>
                <a:gd name="T16" fmla="*/ 139 w 151"/>
                <a:gd name="T17" fmla="*/ 0 h 193"/>
                <a:gd name="T18" fmla="*/ 151 w 151"/>
                <a:gd name="T19" fmla="*/ 3 h 193"/>
                <a:gd name="T20" fmla="*/ 143 w 151"/>
                <a:gd name="T21" fmla="*/ 37 h 193"/>
                <a:gd name="T22" fmla="*/ 127 w 151"/>
                <a:gd name="T23" fmla="*/ 90 h 193"/>
                <a:gd name="T24" fmla="*/ 92 w 151"/>
                <a:gd name="T25" fmla="*/ 139 h 193"/>
                <a:gd name="T26" fmla="*/ 58 w 151"/>
                <a:gd name="T27" fmla="*/ 152 h 193"/>
                <a:gd name="T28" fmla="*/ 5 w 151"/>
                <a:gd name="T2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93">
                  <a:moveTo>
                    <a:pt x="5" y="193"/>
                  </a:moveTo>
                  <a:cubicBezTo>
                    <a:pt x="3" y="189"/>
                    <a:pt x="2" y="185"/>
                    <a:pt x="0" y="180"/>
                  </a:cubicBezTo>
                  <a:cubicBezTo>
                    <a:pt x="0" y="179"/>
                    <a:pt x="0" y="177"/>
                    <a:pt x="1" y="176"/>
                  </a:cubicBezTo>
                  <a:cubicBezTo>
                    <a:pt x="12" y="154"/>
                    <a:pt x="28" y="139"/>
                    <a:pt x="51" y="131"/>
                  </a:cubicBezTo>
                  <a:cubicBezTo>
                    <a:pt x="57" y="129"/>
                    <a:pt x="64" y="128"/>
                    <a:pt x="71" y="126"/>
                  </a:cubicBezTo>
                  <a:cubicBezTo>
                    <a:pt x="79" y="122"/>
                    <a:pt x="87" y="118"/>
                    <a:pt x="93" y="113"/>
                  </a:cubicBezTo>
                  <a:cubicBezTo>
                    <a:pt x="108" y="101"/>
                    <a:pt x="116" y="85"/>
                    <a:pt x="121" y="67"/>
                  </a:cubicBezTo>
                  <a:cubicBezTo>
                    <a:pt x="127" y="46"/>
                    <a:pt x="133" y="23"/>
                    <a:pt x="139" y="1"/>
                  </a:cubicBezTo>
                  <a:cubicBezTo>
                    <a:pt x="139" y="1"/>
                    <a:pt x="139" y="1"/>
                    <a:pt x="139" y="0"/>
                  </a:cubicBezTo>
                  <a:cubicBezTo>
                    <a:pt x="143" y="1"/>
                    <a:pt x="147" y="1"/>
                    <a:pt x="151" y="3"/>
                  </a:cubicBezTo>
                  <a:cubicBezTo>
                    <a:pt x="148" y="14"/>
                    <a:pt x="146" y="25"/>
                    <a:pt x="143" y="37"/>
                  </a:cubicBezTo>
                  <a:cubicBezTo>
                    <a:pt x="138" y="55"/>
                    <a:pt x="133" y="73"/>
                    <a:pt x="127" y="90"/>
                  </a:cubicBezTo>
                  <a:cubicBezTo>
                    <a:pt x="120" y="110"/>
                    <a:pt x="109" y="126"/>
                    <a:pt x="92" y="139"/>
                  </a:cubicBezTo>
                  <a:cubicBezTo>
                    <a:pt x="82" y="148"/>
                    <a:pt x="70" y="150"/>
                    <a:pt x="58" y="152"/>
                  </a:cubicBezTo>
                  <a:cubicBezTo>
                    <a:pt x="34" y="157"/>
                    <a:pt x="15" y="172"/>
                    <a:pt x="5" y="19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5"/>
            <p:cNvSpPr>
              <a:spLocks/>
            </p:cNvSpPr>
            <p:nvPr userDrawn="1"/>
          </p:nvSpPr>
          <p:spPr bwMode="auto">
            <a:xfrm>
              <a:off x="9002713" y="2471738"/>
              <a:ext cx="530225" cy="658813"/>
            </a:xfrm>
            <a:custGeom>
              <a:avLst/>
              <a:gdLst>
                <a:gd name="T0" fmla="*/ 0 w 141"/>
                <a:gd name="T1" fmla="*/ 4 h 175"/>
                <a:gd name="T2" fmla="*/ 12 w 141"/>
                <a:gd name="T3" fmla="*/ 0 h 175"/>
                <a:gd name="T4" fmla="*/ 17 w 141"/>
                <a:gd name="T5" fmla="*/ 20 h 175"/>
                <a:gd name="T6" fmla="*/ 34 w 141"/>
                <a:gd name="T7" fmla="*/ 77 h 175"/>
                <a:gd name="T8" fmla="*/ 70 w 141"/>
                <a:gd name="T9" fmla="*/ 122 h 175"/>
                <a:gd name="T10" fmla="*/ 87 w 141"/>
                <a:gd name="T11" fmla="*/ 128 h 175"/>
                <a:gd name="T12" fmla="*/ 140 w 141"/>
                <a:gd name="T13" fmla="*/ 160 h 175"/>
                <a:gd name="T14" fmla="*/ 141 w 141"/>
                <a:gd name="T15" fmla="*/ 164 h 175"/>
                <a:gd name="T16" fmla="*/ 141 w 141"/>
                <a:gd name="T17" fmla="*/ 165 h 175"/>
                <a:gd name="T18" fmla="*/ 134 w 141"/>
                <a:gd name="T19" fmla="*/ 175 h 175"/>
                <a:gd name="T20" fmla="*/ 102 w 141"/>
                <a:gd name="T21" fmla="*/ 156 h 175"/>
                <a:gd name="T22" fmla="*/ 83 w 141"/>
                <a:gd name="T23" fmla="*/ 151 h 175"/>
                <a:gd name="T24" fmla="*/ 49 w 141"/>
                <a:gd name="T25" fmla="*/ 132 h 175"/>
                <a:gd name="T26" fmla="*/ 17 w 141"/>
                <a:gd name="T27" fmla="*/ 68 h 175"/>
                <a:gd name="T28" fmla="*/ 1 w 141"/>
                <a:gd name="T29" fmla="*/ 8 h 175"/>
                <a:gd name="T30" fmla="*/ 0 w 141"/>
                <a:gd name="T31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75">
                  <a:moveTo>
                    <a:pt x="0" y="4"/>
                  </a:moveTo>
                  <a:cubicBezTo>
                    <a:pt x="4" y="3"/>
                    <a:pt x="8" y="2"/>
                    <a:pt x="12" y="0"/>
                  </a:cubicBezTo>
                  <a:cubicBezTo>
                    <a:pt x="14" y="7"/>
                    <a:pt x="15" y="14"/>
                    <a:pt x="17" y="20"/>
                  </a:cubicBezTo>
                  <a:cubicBezTo>
                    <a:pt x="23" y="39"/>
                    <a:pt x="27" y="59"/>
                    <a:pt x="34" y="77"/>
                  </a:cubicBezTo>
                  <a:cubicBezTo>
                    <a:pt x="41" y="96"/>
                    <a:pt x="52" y="113"/>
                    <a:pt x="70" y="122"/>
                  </a:cubicBezTo>
                  <a:cubicBezTo>
                    <a:pt x="75" y="125"/>
                    <a:pt x="81" y="127"/>
                    <a:pt x="87" y="128"/>
                  </a:cubicBezTo>
                  <a:cubicBezTo>
                    <a:pt x="108" y="133"/>
                    <a:pt x="127" y="143"/>
                    <a:pt x="140" y="160"/>
                  </a:cubicBezTo>
                  <a:cubicBezTo>
                    <a:pt x="141" y="161"/>
                    <a:pt x="141" y="163"/>
                    <a:pt x="141" y="164"/>
                  </a:cubicBezTo>
                  <a:cubicBezTo>
                    <a:pt x="141" y="164"/>
                    <a:pt x="141" y="165"/>
                    <a:pt x="141" y="165"/>
                  </a:cubicBezTo>
                  <a:cubicBezTo>
                    <a:pt x="138" y="168"/>
                    <a:pt x="136" y="172"/>
                    <a:pt x="134" y="175"/>
                  </a:cubicBezTo>
                  <a:cubicBezTo>
                    <a:pt x="125" y="166"/>
                    <a:pt x="114" y="160"/>
                    <a:pt x="102" y="156"/>
                  </a:cubicBezTo>
                  <a:cubicBezTo>
                    <a:pt x="96" y="154"/>
                    <a:pt x="89" y="152"/>
                    <a:pt x="83" y="151"/>
                  </a:cubicBezTo>
                  <a:cubicBezTo>
                    <a:pt x="69" y="149"/>
                    <a:pt x="59" y="141"/>
                    <a:pt x="49" y="132"/>
                  </a:cubicBezTo>
                  <a:cubicBezTo>
                    <a:pt x="32" y="114"/>
                    <a:pt x="23" y="92"/>
                    <a:pt x="17" y="68"/>
                  </a:cubicBezTo>
                  <a:cubicBezTo>
                    <a:pt x="11" y="48"/>
                    <a:pt x="6" y="28"/>
                    <a:pt x="1" y="8"/>
                  </a:cubicBezTo>
                  <a:cubicBezTo>
                    <a:pt x="1" y="7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6"/>
            <p:cNvSpPr>
              <a:spLocks/>
            </p:cNvSpPr>
            <p:nvPr userDrawn="1"/>
          </p:nvSpPr>
          <p:spPr bwMode="auto">
            <a:xfrm>
              <a:off x="8882063" y="2001838"/>
              <a:ext cx="165100" cy="450850"/>
            </a:xfrm>
            <a:custGeom>
              <a:avLst/>
              <a:gdLst>
                <a:gd name="T0" fmla="*/ 0 w 44"/>
                <a:gd name="T1" fmla="*/ 4 h 120"/>
                <a:gd name="T2" fmla="*/ 17 w 44"/>
                <a:gd name="T3" fmla="*/ 0 h 120"/>
                <a:gd name="T4" fmla="*/ 44 w 44"/>
                <a:gd name="T5" fmla="*/ 116 h 120"/>
                <a:gd name="T6" fmla="*/ 30 w 44"/>
                <a:gd name="T7" fmla="*/ 120 h 120"/>
                <a:gd name="T8" fmla="*/ 0 w 44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0">
                  <a:moveTo>
                    <a:pt x="0" y="4"/>
                  </a:moveTo>
                  <a:cubicBezTo>
                    <a:pt x="6" y="3"/>
                    <a:pt x="11" y="1"/>
                    <a:pt x="17" y="0"/>
                  </a:cubicBezTo>
                  <a:cubicBezTo>
                    <a:pt x="26" y="39"/>
                    <a:pt x="35" y="78"/>
                    <a:pt x="44" y="116"/>
                  </a:cubicBezTo>
                  <a:cubicBezTo>
                    <a:pt x="39" y="117"/>
                    <a:pt x="35" y="119"/>
                    <a:pt x="30" y="120"/>
                  </a:cubicBezTo>
                  <a:cubicBezTo>
                    <a:pt x="20" y="81"/>
                    <a:pt x="10" y="43"/>
                    <a:pt x="0" y="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7"/>
            <p:cNvSpPr>
              <a:spLocks/>
            </p:cNvSpPr>
            <p:nvPr userDrawn="1"/>
          </p:nvSpPr>
          <p:spPr bwMode="auto">
            <a:xfrm>
              <a:off x="11066463" y="2001838"/>
              <a:ext cx="165100" cy="450850"/>
            </a:xfrm>
            <a:custGeom>
              <a:avLst/>
              <a:gdLst>
                <a:gd name="T0" fmla="*/ 28 w 44"/>
                <a:gd name="T1" fmla="*/ 0 h 120"/>
                <a:gd name="T2" fmla="*/ 44 w 44"/>
                <a:gd name="T3" fmla="*/ 4 h 120"/>
                <a:gd name="T4" fmla="*/ 15 w 44"/>
                <a:gd name="T5" fmla="*/ 120 h 120"/>
                <a:gd name="T6" fmla="*/ 0 w 44"/>
                <a:gd name="T7" fmla="*/ 116 h 120"/>
                <a:gd name="T8" fmla="*/ 28 w 4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0">
                  <a:moveTo>
                    <a:pt x="28" y="0"/>
                  </a:moveTo>
                  <a:cubicBezTo>
                    <a:pt x="33" y="1"/>
                    <a:pt x="38" y="3"/>
                    <a:pt x="44" y="4"/>
                  </a:cubicBezTo>
                  <a:cubicBezTo>
                    <a:pt x="34" y="43"/>
                    <a:pt x="24" y="81"/>
                    <a:pt x="15" y="120"/>
                  </a:cubicBezTo>
                  <a:cubicBezTo>
                    <a:pt x="10" y="119"/>
                    <a:pt x="5" y="117"/>
                    <a:pt x="0" y="116"/>
                  </a:cubicBezTo>
                  <a:cubicBezTo>
                    <a:pt x="9" y="78"/>
                    <a:pt x="18" y="39"/>
                    <a:pt x="28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8"/>
            <p:cNvSpPr>
              <a:spLocks/>
            </p:cNvSpPr>
            <p:nvPr userDrawn="1"/>
          </p:nvSpPr>
          <p:spPr bwMode="auto">
            <a:xfrm>
              <a:off x="10131426" y="1998663"/>
              <a:ext cx="60325" cy="447675"/>
            </a:xfrm>
            <a:custGeom>
              <a:avLst/>
              <a:gdLst>
                <a:gd name="T0" fmla="*/ 0 w 16"/>
                <a:gd name="T1" fmla="*/ 0 h 119"/>
                <a:gd name="T2" fmla="*/ 16 w 16"/>
                <a:gd name="T3" fmla="*/ 0 h 119"/>
                <a:gd name="T4" fmla="*/ 16 w 16"/>
                <a:gd name="T5" fmla="*/ 119 h 119"/>
                <a:gd name="T6" fmla="*/ 2 w 16"/>
                <a:gd name="T7" fmla="*/ 119 h 119"/>
                <a:gd name="T8" fmla="*/ 0 w 16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39"/>
                    <a:pt x="16" y="79"/>
                    <a:pt x="16" y="119"/>
                  </a:cubicBezTo>
                  <a:cubicBezTo>
                    <a:pt x="11" y="119"/>
                    <a:pt x="7" y="119"/>
                    <a:pt x="2" y="119"/>
                  </a:cubicBezTo>
                  <a:cubicBezTo>
                    <a:pt x="1" y="79"/>
                    <a:pt x="1" y="40"/>
                    <a:pt x="0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84438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730584"/>
            <a:ext cx="10725243" cy="143457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10702924" y="5790783"/>
            <a:ext cx="1489076" cy="939801"/>
            <a:chOff x="10702924" y="5934242"/>
            <a:chExt cx="1489076" cy="939801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0790237" y="6270792"/>
              <a:ext cx="1357313" cy="603250"/>
            </a:xfrm>
            <a:custGeom>
              <a:avLst/>
              <a:gdLst>
                <a:gd name="T0" fmla="*/ 122 w 359"/>
                <a:gd name="T1" fmla="*/ 107 h 159"/>
                <a:gd name="T2" fmla="*/ 99 w 359"/>
                <a:gd name="T3" fmla="*/ 81 h 159"/>
                <a:gd name="T4" fmla="*/ 57 w 359"/>
                <a:gd name="T5" fmla="*/ 59 h 159"/>
                <a:gd name="T6" fmla="*/ 115 w 359"/>
                <a:gd name="T7" fmla="*/ 44 h 159"/>
                <a:gd name="T8" fmla="*/ 145 w 359"/>
                <a:gd name="T9" fmla="*/ 48 h 159"/>
                <a:gd name="T10" fmla="*/ 152 w 359"/>
                <a:gd name="T11" fmla="*/ 38 h 159"/>
                <a:gd name="T12" fmla="*/ 166 w 359"/>
                <a:gd name="T13" fmla="*/ 7 h 159"/>
                <a:gd name="T14" fmla="*/ 172 w 359"/>
                <a:gd name="T15" fmla="*/ 2 h 159"/>
                <a:gd name="T16" fmla="*/ 174 w 359"/>
                <a:gd name="T17" fmla="*/ 12 h 159"/>
                <a:gd name="T18" fmla="*/ 164 w 359"/>
                <a:gd name="T19" fmla="*/ 33 h 159"/>
                <a:gd name="T20" fmla="*/ 156 w 359"/>
                <a:gd name="T21" fmla="*/ 44 h 159"/>
                <a:gd name="T22" fmla="*/ 170 w 359"/>
                <a:gd name="T23" fmla="*/ 48 h 159"/>
                <a:gd name="T24" fmla="*/ 173 w 359"/>
                <a:gd name="T25" fmla="*/ 54 h 159"/>
                <a:gd name="T26" fmla="*/ 127 w 359"/>
                <a:gd name="T27" fmla="*/ 110 h 159"/>
                <a:gd name="T28" fmla="*/ 166 w 359"/>
                <a:gd name="T29" fmla="*/ 151 h 159"/>
                <a:gd name="T30" fmla="*/ 171 w 359"/>
                <a:gd name="T31" fmla="*/ 96 h 159"/>
                <a:gd name="T32" fmla="*/ 174 w 359"/>
                <a:gd name="T33" fmla="*/ 114 h 159"/>
                <a:gd name="T34" fmla="*/ 230 w 359"/>
                <a:gd name="T35" fmla="*/ 113 h 159"/>
                <a:gd name="T36" fmla="*/ 235 w 359"/>
                <a:gd name="T37" fmla="*/ 100 h 159"/>
                <a:gd name="T38" fmla="*/ 261 w 359"/>
                <a:gd name="T39" fmla="*/ 151 h 159"/>
                <a:gd name="T40" fmla="*/ 244 w 359"/>
                <a:gd name="T41" fmla="*/ 110 h 159"/>
                <a:gd name="T42" fmla="*/ 240 w 359"/>
                <a:gd name="T43" fmla="*/ 46 h 159"/>
                <a:gd name="T44" fmla="*/ 291 w 359"/>
                <a:gd name="T45" fmla="*/ 81 h 159"/>
                <a:gd name="T46" fmla="*/ 271 w 359"/>
                <a:gd name="T47" fmla="*/ 118 h 159"/>
                <a:gd name="T48" fmla="*/ 267 w 359"/>
                <a:gd name="T49" fmla="*/ 152 h 159"/>
                <a:gd name="T50" fmla="*/ 352 w 359"/>
                <a:gd name="T51" fmla="*/ 152 h 159"/>
                <a:gd name="T52" fmla="*/ 352 w 359"/>
                <a:gd name="T53" fmla="*/ 157 h 159"/>
                <a:gd name="T54" fmla="*/ 2 w 359"/>
                <a:gd name="T55" fmla="*/ 157 h 159"/>
                <a:gd name="T56" fmla="*/ 2 w 359"/>
                <a:gd name="T57" fmla="*/ 152 h 159"/>
                <a:gd name="T58" fmla="*/ 116 w 359"/>
                <a:gd name="T59" fmla="*/ 152 h 159"/>
                <a:gd name="T60" fmla="*/ 229 w 359"/>
                <a:gd name="T61" fmla="*/ 152 h 159"/>
                <a:gd name="T62" fmla="*/ 171 w 359"/>
                <a:gd name="T63" fmla="*/ 120 h 159"/>
                <a:gd name="T64" fmla="*/ 175 w 359"/>
                <a:gd name="T65" fmla="*/ 152 h 159"/>
                <a:gd name="T66" fmla="*/ 229 w 359"/>
                <a:gd name="T67" fmla="*/ 152 h 159"/>
                <a:gd name="T68" fmla="*/ 265 w 359"/>
                <a:gd name="T69" fmla="*/ 78 h 159"/>
                <a:gd name="T70" fmla="*/ 241 w 359"/>
                <a:gd name="T71" fmla="*/ 89 h 159"/>
                <a:gd name="T72" fmla="*/ 281 w 359"/>
                <a:gd name="T73" fmla="*/ 105 h 159"/>
                <a:gd name="T74" fmla="*/ 93 w 359"/>
                <a:gd name="T75" fmla="*/ 74 h 159"/>
                <a:gd name="T76" fmla="*/ 74 w 359"/>
                <a:gd name="T77" fmla="*/ 49 h 159"/>
                <a:gd name="T78" fmla="*/ 109 w 359"/>
                <a:gd name="T79" fmla="*/ 48 h 159"/>
                <a:gd name="T80" fmla="*/ 66 w 359"/>
                <a:gd name="T81" fmla="*/ 36 h 159"/>
                <a:gd name="T82" fmla="*/ 93 w 359"/>
                <a:gd name="T83" fmla="*/ 74 h 159"/>
                <a:gd name="T84" fmla="*/ 93 w 359"/>
                <a:gd name="T85" fmla="*/ 65 h 159"/>
                <a:gd name="T86" fmla="*/ 151 w 359"/>
                <a:gd name="T87" fmla="*/ 67 h 159"/>
                <a:gd name="T88" fmla="*/ 166 w 359"/>
                <a:gd name="T89" fmla="*/ 54 h 159"/>
                <a:gd name="T90" fmla="*/ 283 w 359"/>
                <a:gd name="T91" fmla="*/ 52 h 159"/>
                <a:gd name="T92" fmla="*/ 243 w 359"/>
                <a:gd name="T93" fmla="*/ 73 h 159"/>
                <a:gd name="T94" fmla="*/ 246 w 359"/>
                <a:gd name="T95" fmla="*/ 72 h 159"/>
                <a:gd name="T96" fmla="*/ 282 w 359"/>
                <a:gd name="T97" fmla="*/ 76 h 159"/>
                <a:gd name="T98" fmla="*/ 283 w 359"/>
                <a:gd name="T99" fmla="*/ 52 h 159"/>
                <a:gd name="T100" fmla="*/ 100 w 359"/>
                <a:gd name="T101" fmla="*/ 73 h 159"/>
                <a:gd name="T102" fmla="*/ 148 w 359"/>
                <a:gd name="T103" fmla="*/ 73 h 159"/>
                <a:gd name="T104" fmla="*/ 164 w 359"/>
                <a:gd name="T105" fmla="*/ 26 h 159"/>
                <a:gd name="T106" fmla="*/ 164 w 359"/>
                <a:gd name="T107" fmla="*/ 13 h 159"/>
                <a:gd name="T108" fmla="*/ 158 w 359"/>
                <a:gd name="T109" fmla="*/ 16 h 159"/>
                <a:gd name="T110" fmla="*/ 160 w 359"/>
                <a:gd name="T111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159">
                  <a:moveTo>
                    <a:pt x="122" y="152"/>
                  </a:moveTo>
                  <a:cubicBezTo>
                    <a:pt x="122" y="136"/>
                    <a:pt x="122" y="122"/>
                    <a:pt x="122" y="107"/>
                  </a:cubicBezTo>
                  <a:cubicBezTo>
                    <a:pt x="122" y="106"/>
                    <a:pt x="120" y="104"/>
                    <a:pt x="119" y="102"/>
                  </a:cubicBezTo>
                  <a:cubicBezTo>
                    <a:pt x="113" y="95"/>
                    <a:pt x="106" y="88"/>
                    <a:pt x="99" y="81"/>
                  </a:cubicBezTo>
                  <a:cubicBezTo>
                    <a:pt x="98" y="80"/>
                    <a:pt x="96" y="79"/>
                    <a:pt x="94" y="80"/>
                  </a:cubicBezTo>
                  <a:cubicBezTo>
                    <a:pt x="78" y="84"/>
                    <a:pt x="61" y="75"/>
                    <a:pt x="57" y="59"/>
                  </a:cubicBezTo>
                  <a:cubicBezTo>
                    <a:pt x="52" y="42"/>
                    <a:pt x="62" y="26"/>
                    <a:pt x="79" y="21"/>
                  </a:cubicBezTo>
                  <a:cubicBezTo>
                    <a:pt x="94" y="17"/>
                    <a:pt x="111" y="27"/>
                    <a:pt x="115" y="44"/>
                  </a:cubicBezTo>
                  <a:cubicBezTo>
                    <a:pt x="116" y="47"/>
                    <a:pt x="117" y="48"/>
                    <a:pt x="120" y="48"/>
                  </a:cubicBezTo>
                  <a:cubicBezTo>
                    <a:pt x="129" y="48"/>
                    <a:pt x="137" y="48"/>
                    <a:pt x="145" y="48"/>
                  </a:cubicBezTo>
                  <a:cubicBezTo>
                    <a:pt x="146" y="48"/>
                    <a:pt x="148" y="46"/>
                    <a:pt x="149" y="45"/>
                  </a:cubicBezTo>
                  <a:cubicBezTo>
                    <a:pt x="151" y="43"/>
                    <a:pt x="151" y="40"/>
                    <a:pt x="152" y="38"/>
                  </a:cubicBezTo>
                  <a:cubicBezTo>
                    <a:pt x="155" y="33"/>
                    <a:pt x="156" y="29"/>
                    <a:pt x="153" y="24"/>
                  </a:cubicBezTo>
                  <a:cubicBezTo>
                    <a:pt x="148" y="14"/>
                    <a:pt x="155" y="6"/>
                    <a:pt x="166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8" y="4"/>
                    <a:pt x="169" y="0"/>
                    <a:pt x="172" y="2"/>
                  </a:cubicBezTo>
                  <a:cubicBezTo>
                    <a:pt x="173" y="3"/>
                    <a:pt x="172" y="6"/>
                    <a:pt x="173" y="8"/>
                  </a:cubicBezTo>
                  <a:cubicBezTo>
                    <a:pt x="173" y="9"/>
                    <a:pt x="173" y="11"/>
                    <a:pt x="174" y="12"/>
                  </a:cubicBezTo>
                  <a:cubicBezTo>
                    <a:pt x="176" y="17"/>
                    <a:pt x="178" y="21"/>
                    <a:pt x="176" y="26"/>
                  </a:cubicBezTo>
                  <a:cubicBezTo>
                    <a:pt x="174" y="30"/>
                    <a:pt x="170" y="33"/>
                    <a:pt x="164" y="33"/>
                  </a:cubicBezTo>
                  <a:cubicBezTo>
                    <a:pt x="163" y="33"/>
                    <a:pt x="161" y="33"/>
                    <a:pt x="161" y="34"/>
                  </a:cubicBezTo>
                  <a:cubicBezTo>
                    <a:pt x="159" y="37"/>
                    <a:pt x="158" y="40"/>
                    <a:pt x="156" y="44"/>
                  </a:cubicBezTo>
                  <a:cubicBezTo>
                    <a:pt x="156" y="45"/>
                    <a:pt x="155" y="46"/>
                    <a:pt x="155" y="48"/>
                  </a:cubicBezTo>
                  <a:cubicBezTo>
                    <a:pt x="160" y="48"/>
                    <a:pt x="165" y="48"/>
                    <a:pt x="170" y="48"/>
                  </a:cubicBezTo>
                  <a:cubicBezTo>
                    <a:pt x="172" y="48"/>
                    <a:pt x="174" y="49"/>
                    <a:pt x="175" y="50"/>
                  </a:cubicBezTo>
                  <a:cubicBezTo>
                    <a:pt x="175" y="51"/>
                    <a:pt x="174" y="53"/>
                    <a:pt x="173" y="54"/>
                  </a:cubicBezTo>
                  <a:cubicBezTo>
                    <a:pt x="159" y="70"/>
                    <a:pt x="145" y="85"/>
                    <a:pt x="131" y="101"/>
                  </a:cubicBezTo>
                  <a:cubicBezTo>
                    <a:pt x="128" y="103"/>
                    <a:pt x="127" y="106"/>
                    <a:pt x="127" y="110"/>
                  </a:cubicBezTo>
                  <a:cubicBezTo>
                    <a:pt x="127" y="124"/>
                    <a:pt x="127" y="137"/>
                    <a:pt x="127" y="151"/>
                  </a:cubicBezTo>
                  <a:cubicBezTo>
                    <a:pt x="140" y="151"/>
                    <a:pt x="153" y="151"/>
                    <a:pt x="166" y="151"/>
                  </a:cubicBezTo>
                  <a:cubicBezTo>
                    <a:pt x="166" y="133"/>
                    <a:pt x="166" y="114"/>
                    <a:pt x="166" y="96"/>
                  </a:cubicBezTo>
                  <a:cubicBezTo>
                    <a:pt x="168" y="96"/>
                    <a:pt x="169" y="96"/>
                    <a:pt x="171" y="96"/>
                  </a:cubicBezTo>
                  <a:cubicBezTo>
                    <a:pt x="171" y="101"/>
                    <a:pt x="171" y="106"/>
                    <a:pt x="171" y="111"/>
                  </a:cubicBezTo>
                  <a:cubicBezTo>
                    <a:pt x="171" y="113"/>
                    <a:pt x="172" y="114"/>
                    <a:pt x="174" y="114"/>
                  </a:cubicBezTo>
                  <a:cubicBezTo>
                    <a:pt x="192" y="114"/>
                    <a:pt x="210" y="114"/>
                    <a:pt x="228" y="114"/>
                  </a:cubicBezTo>
                  <a:cubicBezTo>
                    <a:pt x="229" y="114"/>
                    <a:pt x="229" y="114"/>
                    <a:pt x="230" y="113"/>
                  </a:cubicBezTo>
                  <a:cubicBezTo>
                    <a:pt x="230" y="109"/>
                    <a:pt x="230" y="105"/>
                    <a:pt x="230" y="100"/>
                  </a:cubicBezTo>
                  <a:cubicBezTo>
                    <a:pt x="232" y="100"/>
                    <a:pt x="233" y="100"/>
                    <a:pt x="235" y="100"/>
                  </a:cubicBezTo>
                  <a:cubicBezTo>
                    <a:pt x="235" y="117"/>
                    <a:pt x="235" y="134"/>
                    <a:pt x="235" y="151"/>
                  </a:cubicBezTo>
                  <a:cubicBezTo>
                    <a:pt x="244" y="151"/>
                    <a:pt x="252" y="151"/>
                    <a:pt x="261" y="151"/>
                  </a:cubicBezTo>
                  <a:cubicBezTo>
                    <a:pt x="261" y="141"/>
                    <a:pt x="261" y="130"/>
                    <a:pt x="261" y="121"/>
                  </a:cubicBezTo>
                  <a:cubicBezTo>
                    <a:pt x="254" y="117"/>
                    <a:pt x="249" y="114"/>
                    <a:pt x="244" y="110"/>
                  </a:cubicBezTo>
                  <a:cubicBezTo>
                    <a:pt x="238" y="105"/>
                    <a:pt x="235" y="98"/>
                    <a:pt x="236" y="91"/>
                  </a:cubicBezTo>
                  <a:cubicBezTo>
                    <a:pt x="237" y="76"/>
                    <a:pt x="238" y="62"/>
                    <a:pt x="240" y="46"/>
                  </a:cubicBezTo>
                  <a:cubicBezTo>
                    <a:pt x="256" y="46"/>
                    <a:pt x="272" y="46"/>
                    <a:pt x="288" y="46"/>
                  </a:cubicBezTo>
                  <a:cubicBezTo>
                    <a:pt x="289" y="58"/>
                    <a:pt x="290" y="69"/>
                    <a:pt x="291" y="81"/>
                  </a:cubicBezTo>
                  <a:cubicBezTo>
                    <a:pt x="292" y="86"/>
                    <a:pt x="292" y="91"/>
                    <a:pt x="291" y="96"/>
                  </a:cubicBezTo>
                  <a:cubicBezTo>
                    <a:pt x="289" y="108"/>
                    <a:pt x="282" y="115"/>
                    <a:pt x="271" y="118"/>
                  </a:cubicBezTo>
                  <a:cubicBezTo>
                    <a:pt x="268" y="119"/>
                    <a:pt x="267" y="120"/>
                    <a:pt x="267" y="123"/>
                  </a:cubicBezTo>
                  <a:cubicBezTo>
                    <a:pt x="267" y="133"/>
                    <a:pt x="267" y="142"/>
                    <a:pt x="267" y="152"/>
                  </a:cubicBezTo>
                  <a:cubicBezTo>
                    <a:pt x="269" y="152"/>
                    <a:pt x="270" y="152"/>
                    <a:pt x="272" y="152"/>
                  </a:cubicBezTo>
                  <a:cubicBezTo>
                    <a:pt x="298" y="152"/>
                    <a:pt x="325" y="152"/>
                    <a:pt x="352" y="152"/>
                  </a:cubicBezTo>
                  <a:cubicBezTo>
                    <a:pt x="354" y="152"/>
                    <a:pt x="358" y="150"/>
                    <a:pt x="358" y="154"/>
                  </a:cubicBezTo>
                  <a:cubicBezTo>
                    <a:pt x="359" y="159"/>
                    <a:pt x="354" y="157"/>
                    <a:pt x="352" y="157"/>
                  </a:cubicBezTo>
                  <a:cubicBezTo>
                    <a:pt x="237" y="157"/>
                    <a:pt x="122" y="157"/>
                    <a:pt x="8" y="157"/>
                  </a:cubicBezTo>
                  <a:cubicBezTo>
                    <a:pt x="6" y="157"/>
                    <a:pt x="4" y="157"/>
                    <a:pt x="2" y="157"/>
                  </a:cubicBezTo>
                  <a:cubicBezTo>
                    <a:pt x="1" y="157"/>
                    <a:pt x="0" y="155"/>
                    <a:pt x="0" y="154"/>
                  </a:cubicBezTo>
                  <a:cubicBezTo>
                    <a:pt x="0" y="154"/>
                    <a:pt x="1" y="152"/>
                    <a:pt x="2" y="152"/>
                  </a:cubicBezTo>
                  <a:cubicBezTo>
                    <a:pt x="4" y="152"/>
                    <a:pt x="6" y="152"/>
                    <a:pt x="9" y="152"/>
                  </a:cubicBezTo>
                  <a:cubicBezTo>
                    <a:pt x="44" y="152"/>
                    <a:pt x="80" y="152"/>
                    <a:pt x="116" y="152"/>
                  </a:cubicBezTo>
                  <a:cubicBezTo>
                    <a:pt x="118" y="152"/>
                    <a:pt x="119" y="152"/>
                    <a:pt x="122" y="152"/>
                  </a:cubicBezTo>
                  <a:close/>
                  <a:moveTo>
                    <a:pt x="229" y="152"/>
                  </a:moveTo>
                  <a:cubicBezTo>
                    <a:pt x="229" y="141"/>
                    <a:pt x="229" y="130"/>
                    <a:pt x="229" y="120"/>
                  </a:cubicBezTo>
                  <a:cubicBezTo>
                    <a:pt x="210" y="120"/>
                    <a:pt x="191" y="120"/>
                    <a:pt x="171" y="120"/>
                  </a:cubicBezTo>
                  <a:cubicBezTo>
                    <a:pt x="171" y="130"/>
                    <a:pt x="171" y="140"/>
                    <a:pt x="171" y="149"/>
                  </a:cubicBezTo>
                  <a:cubicBezTo>
                    <a:pt x="172" y="150"/>
                    <a:pt x="174" y="151"/>
                    <a:pt x="175" y="152"/>
                  </a:cubicBezTo>
                  <a:cubicBezTo>
                    <a:pt x="183" y="152"/>
                    <a:pt x="191" y="152"/>
                    <a:pt x="198" y="152"/>
                  </a:cubicBezTo>
                  <a:cubicBezTo>
                    <a:pt x="209" y="152"/>
                    <a:pt x="219" y="152"/>
                    <a:pt x="229" y="152"/>
                  </a:cubicBezTo>
                  <a:close/>
                  <a:moveTo>
                    <a:pt x="285" y="82"/>
                  </a:moveTo>
                  <a:cubicBezTo>
                    <a:pt x="278" y="83"/>
                    <a:pt x="271" y="83"/>
                    <a:pt x="265" y="78"/>
                  </a:cubicBezTo>
                  <a:cubicBezTo>
                    <a:pt x="260" y="74"/>
                    <a:pt x="255" y="75"/>
                    <a:pt x="250" y="76"/>
                  </a:cubicBezTo>
                  <a:cubicBezTo>
                    <a:pt x="244" y="78"/>
                    <a:pt x="242" y="82"/>
                    <a:pt x="241" y="89"/>
                  </a:cubicBezTo>
                  <a:cubicBezTo>
                    <a:pt x="241" y="99"/>
                    <a:pt x="246" y="108"/>
                    <a:pt x="255" y="112"/>
                  </a:cubicBezTo>
                  <a:cubicBezTo>
                    <a:pt x="264" y="116"/>
                    <a:pt x="275" y="113"/>
                    <a:pt x="281" y="105"/>
                  </a:cubicBezTo>
                  <a:cubicBezTo>
                    <a:pt x="287" y="98"/>
                    <a:pt x="287" y="90"/>
                    <a:pt x="285" y="82"/>
                  </a:cubicBezTo>
                  <a:close/>
                  <a:moveTo>
                    <a:pt x="93" y="74"/>
                  </a:moveTo>
                  <a:cubicBezTo>
                    <a:pt x="87" y="67"/>
                    <a:pt x="82" y="62"/>
                    <a:pt x="77" y="56"/>
                  </a:cubicBezTo>
                  <a:cubicBezTo>
                    <a:pt x="76" y="54"/>
                    <a:pt x="75" y="52"/>
                    <a:pt x="74" y="49"/>
                  </a:cubicBezTo>
                  <a:cubicBezTo>
                    <a:pt x="76" y="49"/>
                    <a:pt x="78" y="48"/>
                    <a:pt x="81" y="48"/>
                  </a:cubicBezTo>
                  <a:cubicBezTo>
                    <a:pt x="90" y="48"/>
                    <a:pt x="100" y="48"/>
                    <a:pt x="109" y="48"/>
                  </a:cubicBezTo>
                  <a:cubicBezTo>
                    <a:pt x="109" y="39"/>
                    <a:pt x="103" y="30"/>
                    <a:pt x="94" y="27"/>
                  </a:cubicBezTo>
                  <a:cubicBezTo>
                    <a:pt x="84" y="24"/>
                    <a:pt x="73" y="27"/>
                    <a:pt x="66" y="36"/>
                  </a:cubicBezTo>
                  <a:cubicBezTo>
                    <a:pt x="60" y="44"/>
                    <a:pt x="60" y="56"/>
                    <a:pt x="66" y="64"/>
                  </a:cubicBezTo>
                  <a:cubicBezTo>
                    <a:pt x="72" y="73"/>
                    <a:pt x="82" y="77"/>
                    <a:pt x="93" y="74"/>
                  </a:cubicBezTo>
                  <a:close/>
                  <a:moveTo>
                    <a:pt x="83" y="54"/>
                  </a:moveTo>
                  <a:cubicBezTo>
                    <a:pt x="87" y="58"/>
                    <a:pt x="90" y="61"/>
                    <a:pt x="93" y="65"/>
                  </a:cubicBezTo>
                  <a:cubicBezTo>
                    <a:pt x="94" y="66"/>
                    <a:pt x="96" y="67"/>
                    <a:pt x="98" y="67"/>
                  </a:cubicBezTo>
                  <a:cubicBezTo>
                    <a:pt x="116" y="67"/>
                    <a:pt x="133" y="67"/>
                    <a:pt x="151" y="67"/>
                  </a:cubicBezTo>
                  <a:cubicBezTo>
                    <a:pt x="152" y="67"/>
                    <a:pt x="154" y="67"/>
                    <a:pt x="155" y="66"/>
                  </a:cubicBezTo>
                  <a:cubicBezTo>
                    <a:pt x="159" y="62"/>
                    <a:pt x="162" y="58"/>
                    <a:pt x="166" y="54"/>
                  </a:cubicBezTo>
                  <a:cubicBezTo>
                    <a:pt x="138" y="54"/>
                    <a:pt x="111" y="54"/>
                    <a:pt x="83" y="54"/>
                  </a:cubicBezTo>
                  <a:close/>
                  <a:moveTo>
                    <a:pt x="283" y="52"/>
                  </a:moveTo>
                  <a:cubicBezTo>
                    <a:pt x="270" y="52"/>
                    <a:pt x="257" y="52"/>
                    <a:pt x="245" y="52"/>
                  </a:cubicBezTo>
                  <a:cubicBezTo>
                    <a:pt x="244" y="59"/>
                    <a:pt x="244" y="66"/>
                    <a:pt x="243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5" y="72"/>
                    <a:pt x="245" y="72"/>
                    <a:pt x="246" y="72"/>
                  </a:cubicBezTo>
                  <a:cubicBezTo>
                    <a:pt x="254" y="68"/>
                    <a:pt x="262" y="68"/>
                    <a:pt x="270" y="74"/>
                  </a:cubicBezTo>
                  <a:cubicBezTo>
                    <a:pt x="273" y="76"/>
                    <a:pt x="278" y="76"/>
                    <a:pt x="282" y="76"/>
                  </a:cubicBezTo>
                  <a:cubicBezTo>
                    <a:pt x="283" y="76"/>
                    <a:pt x="285" y="74"/>
                    <a:pt x="285" y="73"/>
                  </a:cubicBezTo>
                  <a:cubicBezTo>
                    <a:pt x="284" y="66"/>
                    <a:pt x="284" y="59"/>
                    <a:pt x="283" y="52"/>
                  </a:cubicBezTo>
                  <a:close/>
                  <a:moveTo>
                    <a:pt x="148" y="73"/>
                  </a:moveTo>
                  <a:cubicBezTo>
                    <a:pt x="132" y="73"/>
                    <a:pt x="117" y="73"/>
                    <a:pt x="100" y="73"/>
                  </a:cubicBezTo>
                  <a:cubicBezTo>
                    <a:pt x="109" y="82"/>
                    <a:pt x="116" y="91"/>
                    <a:pt x="124" y="99"/>
                  </a:cubicBezTo>
                  <a:cubicBezTo>
                    <a:pt x="132" y="91"/>
                    <a:pt x="140" y="82"/>
                    <a:pt x="148" y="73"/>
                  </a:cubicBezTo>
                  <a:close/>
                  <a:moveTo>
                    <a:pt x="169" y="16"/>
                  </a:moveTo>
                  <a:cubicBezTo>
                    <a:pt x="167" y="20"/>
                    <a:pt x="166" y="23"/>
                    <a:pt x="164" y="26"/>
                  </a:cubicBezTo>
                  <a:cubicBezTo>
                    <a:pt x="171" y="26"/>
                    <a:pt x="172" y="23"/>
                    <a:pt x="169" y="16"/>
                  </a:cubicBezTo>
                  <a:close/>
                  <a:moveTo>
                    <a:pt x="164" y="13"/>
                  </a:moveTo>
                  <a:cubicBezTo>
                    <a:pt x="163" y="13"/>
                    <a:pt x="163" y="12"/>
                    <a:pt x="162" y="12"/>
                  </a:cubicBezTo>
                  <a:cubicBezTo>
                    <a:pt x="161" y="13"/>
                    <a:pt x="158" y="14"/>
                    <a:pt x="158" y="16"/>
                  </a:cubicBezTo>
                  <a:cubicBezTo>
                    <a:pt x="157" y="18"/>
                    <a:pt x="158" y="20"/>
                    <a:pt x="158" y="22"/>
                  </a:cubicBezTo>
                  <a:cubicBezTo>
                    <a:pt x="159" y="22"/>
                    <a:pt x="159" y="22"/>
                    <a:pt x="160" y="22"/>
                  </a:cubicBezTo>
                  <a:cubicBezTo>
                    <a:pt x="161" y="19"/>
                    <a:pt x="162" y="16"/>
                    <a:pt x="164" y="1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1441112" y="5934242"/>
              <a:ext cx="241300" cy="461963"/>
            </a:xfrm>
            <a:custGeom>
              <a:avLst/>
              <a:gdLst>
                <a:gd name="T0" fmla="*/ 64 w 64"/>
                <a:gd name="T1" fmla="*/ 122 h 122"/>
                <a:gd name="T2" fmla="*/ 58 w 64"/>
                <a:gd name="T3" fmla="*/ 122 h 122"/>
                <a:gd name="T4" fmla="*/ 58 w 64"/>
                <a:gd name="T5" fmla="*/ 112 h 122"/>
                <a:gd name="T6" fmla="*/ 16 w 64"/>
                <a:gd name="T7" fmla="*/ 112 h 122"/>
                <a:gd name="T8" fmla="*/ 16 w 64"/>
                <a:gd name="T9" fmla="*/ 106 h 122"/>
                <a:gd name="T10" fmla="*/ 57 w 64"/>
                <a:gd name="T11" fmla="*/ 106 h 122"/>
                <a:gd name="T12" fmla="*/ 38 w 64"/>
                <a:gd name="T13" fmla="*/ 70 h 122"/>
                <a:gd name="T14" fmla="*/ 35 w 64"/>
                <a:gd name="T15" fmla="*/ 65 h 122"/>
                <a:gd name="T16" fmla="*/ 35 w 64"/>
                <a:gd name="T17" fmla="*/ 29 h 122"/>
                <a:gd name="T18" fmla="*/ 35 w 64"/>
                <a:gd name="T19" fmla="*/ 23 h 122"/>
                <a:gd name="T20" fmla="*/ 27 w 64"/>
                <a:gd name="T21" fmla="*/ 23 h 122"/>
                <a:gd name="T22" fmla="*/ 22 w 64"/>
                <a:gd name="T23" fmla="*/ 28 h 122"/>
                <a:gd name="T24" fmla="*/ 22 w 64"/>
                <a:gd name="T25" fmla="*/ 64 h 122"/>
                <a:gd name="T26" fmla="*/ 18 w 64"/>
                <a:gd name="T27" fmla="*/ 70 h 122"/>
                <a:gd name="T28" fmla="*/ 4 w 64"/>
                <a:gd name="T29" fmla="*/ 79 h 122"/>
                <a:gd name="T30" fmla="*/ 0 w 64"/>
                <a:gd name="T31" fmla="*/ 76 h 122"/>
                <a:gd name="T32" fmla="*/ 13 w 64"/>
                <a:gd name="T33" fmla="*/ 66 h 122"/>
                <a:gd name="T34" fmla="*/ 16 w 64"/>
                <a:gd name="T35" fmla="*/ 62 h 122"/>
                <a:gd name="T36" fmla="*/ 16 w 64"/>
                <a:gd name="T37" fmla="*/ 23 h 122"/>
                <a:gd name="T38" fmla="*/ 10 w 64"/>
                <a:gd name="T39" fmla="*/ 23 h 122"/>
                <a:gd name="T40" fmla="*/ 5 w 64"/>
                <a:gd name="T41" fmla="*/ 19 h 122"/>
                <a:gd name="T42" fmla="*/ 5 w 64"/>
                <a:gd name="T43" fmla="*/ 7 h 122"/>
                <a:gd name="T44" fmla="*/ 13 w 64"/>
                <a:gd name="T45" fmla="*/ 0 h 122"/>
                <a:gd name="T46" fmla="*/ 45 w 64"/>
                <a:gd name="T47" fmla="*/ 0 h 122"/>
                <a:gd name="T48" fmla="*/ 52 w 64"/>
                <a:gd name="T49" fmla="*/ 7 h 122"/>
                <a:gd name="T50" fmla="*/ 53 w 64"/>
                <a:gd name="T51" fmla="*/ 17 h 122"/>
                <a:gd name="T52" fmla="*/ 46 w 64"/>
                <a:gd name="T53" fmla="*/ 23 h 122"/>
                <a:gd name="T54" fmla="*/ 41 w 64"/>
                <a:gd name="T55" fmla="*/ 29 h 122"/>
                <a:gd name="T56" fmla="*/ 41 w 64"/>
                <a:gd name="T57" fmla="*/ 61 h 122"/>
                <a:gd name="T58" fmla="*/ 44 w 64"/>
                <a:gd name="T59" fmla="*/ 66 h 122"/>
                <a:gd name="T60" fmla="*/ 64 w 64"/>
                <a:gd name="T61" fmla="*/ 98 h 122"/>
                <a:gd name="T62" fmla="*/ 64 w 64"/>
                <a:gd name="T63" fmla="*/ 122 h 122"/>
                <a:gd name="T64" fmla="*/ 47 w 64"/>
                <a:gd name="T65" fmla="*/ 17 h 122"/>
                <a:gd name="T66" fmla="*/ 47 w 64"/>
                <a:gd name="T67" fmla="*/ 11 h 122"/>
                <a:gd name="T68" fmla="*/ 42 w 64"/>
                <a:gd name="T69" fmla="*/ 5 h 122"/>
                <a:gd name="T70" fmla="*/ 21 w 64"/>
                <a:gd name="T71" fmla="*/ 5 h 122"/>
                <a:gd name="T72" fmla="*/ 11 w 64"/>
                <a:gd name="T73" fmla="*/ 16 h 122"/>
                <a:gd name="T74" fmla="*/ 11 w 64"/>
                <a:gd name="T75" fmla="*/ 17 h 122"/>
                <a:gd name="T76" fmla="*/ 47 w 64"/>
                <a:gd name="T77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122">
                  <a:moveTo>
                    <a:pt x="64" y="122"/>
                  </a:moveTo>
                  <a:cubicBezTo>
                    <a:pt x="61" y="122"/>
                    <a:pt x="60" y="122"/>
                    <a:pt x="58" y="122"/>
                  </a:cubicBezTo>
                  <a:cubicBezTo>
                    <a:pt x="58" y="119"/>
                    <a:pt x="58" y="116"/>
                    <a:pt x="58" y="112"/>
                  </a:cubicBezTo>
                  <a:cubicBezTo>
                    <a:pt x="44" y="112"/>
                    <a:pt x="30" y="112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30" y="106"/>
                    <a:pt x="44" y="106"/>
                    <a:pt x="57" y="106"/>
                  </a:cubicBezTo>
                  <a:cubicBezTo>
                    <a:pt x="60" y="89"/>
                    <a:pt x="54" y="76"/>
                    <a:pt x="38" y="70"/>
                  </a:cubicBezTo>
                  <a:cubicBezTo>
                    <a:pt x="36" y="69"/>
                    <a:pt x="35" y="67"/>
                    <a:pt x="35" y="65"/>
                  </a:cubicBezTo>
                  <a:cubicBezTo>
                    <a:pt x="35" y="53"/>
                    <a:pt x="35" y="41"/>
                    <a:pt x="35" y="29"/>
                  </a:cubicBezTo>
                  <a:cubicBezTo>
                    <a:pt x="35" y="28"/>
                    <a:pt x="35" y="26"/>
                    <a:pt x="35" y="23"/>
                  </a:cubicBezTo>
                  <a:cubicBezTo>
                    <a:pt x="32" y="23"/>
                    <a:pt x="30" y="24"/>
                    <a:pt x="27" y="23"/>
                  </a:cubicBezTo>
                  <a:cubicBezTo>
                    <a:pt x="23" y="23"/>
                    <a:pt x="22" y="24"/>
                    <a:pt x="22" y="28"/>
                  </a:cubicBezTo>
                  <a:cubicBezTo>
                    <a:pt x="22" y="40"/>
                    <a:pt x="22" y="52"/>
                    <a:pt x="22" y="64"/>
                  </a:cubicBezTo>
                  <a:cubicBezTo>
                    <a:pt x="22" y="67"/>
                    <a:pt x="21" y="69"/>
                    <a:pt x="18" y="70"/>
                  </a:cubicBezTo>
                  <a:cubicBezTo>
                    <a:pt x="13" y="73"/>
                    <a:pt x="9" y="76"/>
                    <a:pt x="4" y="79"/>
                  </a:cubicBezTo>
                  <a:cubicBezTo>
                    <a:pt x="4" y="78"/>
                    <a:pt x="2" y="78"/>
                    <a:pt x="0" y="76"/>
                  </a:cubicBezTo>
                  <a:cubicBezTo>
                    <a:pt x="5" y="72"/>
                    <a:pt x="9" y="69"/>
                    <a:pt x="13" y="66"/>
                  </a:cubicBezTo>
                  <a:cubicBezTo>
                    <a:pt x="14" y="65"/>
                    <a:pt x="16" y="63"/>
                    <a:pt x="16" y="62"/>
                  </a:cubicBezTo>
                  <a:cubicBezTo>
                    <a:pt x="16" y="49"/>
                    <a:pt x="16" y="37"/>
                    <a:pt x="16" y="23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6" y="23"/>
                    <a:pt x="5" y="22"/>
                    <a:pt x="5" y="19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3"/>
                    <a:pt x="8" y="0"/>
                    <a:pt x="13" y="0"/>
                  </a:cubicBezTo>
                  <a:cubicBezTo>
                    <a:pt x="23" y="0"/>
                    <a:pt x="34" y="0"/>
                    <a:pt x="45" y="0"/>
                  </a:cubicBezTo>
                  <a:cubicBezTo>
                    <a:pt x="50" y="0"/>
                    <a:pt x="52" y="2"/>
                    <a:pt x="52" y="7"/>
                  </a:cubicBezTo>
                  <a:cubicBezTo>
                    <a:pt x="53" y="11"/>
                    <a:pt x="52" y="14"/>
                    <a:pt x="53" y="17"/>
                  </a:cubicBezTo>
                  <a:cubicBezTo>
                    <a:pt x="53" y="22"/>
                    <a:pt x="51" y="24"/>
                    <a:pt x="46" y="23"/>
                  </a:cubicBezTo>
                  <a:cubicBezTo>
                    <a:pt x="42" y="23"/>
                    <a:pt x="41" y="24"/>
                    <a:pt x="41" y="29"/>
                  </a:cubicBezTo>
                  <a:cubicBezTo>
                    <a:pt x="41" y="39"/>
                    <a:pt x="41" y="50"/>
                    <a:pt x="41" y="61"/>
                  </a:cubicBezTo>
                  <a:cubicBezTo>
                    <a:pt x="41" y="63"/>
                    <a:pt x="41" y="65"/>
                    <a:pt x="44" y="66"/>
                  </a:cubicBezTo>
                  <a:cubicBezTo>
                    <a:pt x="57" y="73"/>
                    <a:pt x="63" y="83"/>
                    <a:pt x="64" y="98"/>
                  </a:cubicBezTo>
                  <a:cubicBezTo>
                    <a:pt x="64" y="106"/>
                    <a:pt x="64" y="114"/>
                    <a:pt x="64" y="122"/>
                  </a:cubicBezTo>
                  <a:close/>
                  <a:moveTo>
                    <a:pt x="47" y="17"/>
                  </a:moveTo>
                  <a:cubicBezTo>
                    <a:pt x="47" y="15"/>
                    <a:pt x="47" y="13"/>
                    <a:pt x="47" y="11"/>
                  </a:cubicBezTo>
                  <a:cubicBezTo>
                    <a:pt x="47" y="7"/>
                    <a:pt x="46" y="5"/>
                    <a:pt x="42" y="5"/>
                  </a:cubicBezTo>
                  <a:cubicBezTo>
                    <a:pt x="35" y="6"/>
                    <a:pt x="28" y="5"/>
                    <a:pt x="21" y="5"/>
                  </a:cubicBezTo>
                  <a:cubicBezTo>
                    <a:pt x="10" y="5"/>
                    <a:pt x="10" y="5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3" y="17"/>
                    <a:pt x="34" y="17"/>
                    <a:pt x="47" y="17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1466512" y="6445417"/>
              <a:ext cx="166688" cy="1666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3 h 44"/>
                <a:gd name="T8" fmla="*/ 22 w 44"/>
                <a:gd name="T9" fmla="*/ 44 h 44"/>
                <a:gd name="T10" fmla="*/ 38 w 44"/>
                <a:gd name="T11" fmla="*/ 23 h 44"/>
                <a:gd name="T12" fmla="*/ 22 w 44"/>
                <a:gd name="T13" fmla="*/ 6 h 44"/>
                <a:gd name="T14" fmla="*/ 5 w 44"/>
                <a:gd name="T15" fmla="*/ 22 h 44"/>
                <a:gd name="T16" fmla="*/ 21 w 44"/>
                <a:gd name="T17" fmla="*/ 39 h 44"/>
                <a:gd name="T18" fmla="*/ 38 w 44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1"/>
                    <a:pt x="44" y="11"/>
                    <a:pt x="44" y="23"/>
                  </a:cubicBezTo>
                  <a:cubicBezTo>
                    <a:pt x="44" y="35"/>
                    <a:pt x="34" y="44"/>
                    <a:pt x="22" y="44"/>
                  </a:cubicBezTo>
                  <a:close/>
                  <a:moveTo>
                    <a:pt x="38" y="23"/>
                  </a:moveTo>
                  <a:cubicBezTo>
                    <a:pt x="38" y="14"/>
                    <a:pt x="31" y="6"/>
                    <a:pt x="22" y="6"/>
                  </a:cubicBezTo>
                  <a:cubicBezTo>
                    <a:pt x="13" y="6"/>
                    <a:pt x="5" y="13"/>
                    <a:pt x="5" y="22"/>
                  </a:cubicBezTo>
                  <a:cubicBezTo>
                    <a:pt x="5" y="31"/>
                    <a:pt x="12" y="39"/>
                    <a:pt x="21" y="39"/>
                  </a:cubicBezTo>
                  <a:cubicBezTo>
                    <a:pt x="30" y="39"/>
                    <a:pt x="38" y="32"/>
                    <a:pt x="38" y="2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2155487" y="6843880"/>
              <a:ext cx="36513" cy="30163"/>
            </a:xfrm>
            <a:custGeom>
              <a:avLst/>
              <a:gdLst>
                <a:gd name="T0" fmla="*/ 5 w 10"/>
                <a:gd name="T1" fmla="*/ 8 h 8"/>
                <a:gd name="T2" fmla="*/ 1 w 10"/>
                <a:gd name="T3" fmla="*/ 4 h 8"/>
                <a:gd name="T4" fmla="*/ 5 w 10"/>
                <a:gd name="T5" fmla="*/ 1 h 8"/>
                <a:gd name="T6" fmla="*/ 10 w 10"/>
                <a:gd name="T7" fmla="*/ 4 h 8"/>
                <a:gd name="T8" fmla="*/ 5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8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7" y="1"/>
                    <a:pt x="8" y="3"/>
                    <a:pt x="10" y="4"/>
                  </a:cubicBezTo>
                  <a:cubicBezTo>
                    <a:pt x="8" y="5"/>
                    <a:pt x="7" y="6"/>
                    <a:pt x="5" y="8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0702924" y="6840705"/>
              <a:ext cx="34925" cy="26988"/>
            </a:xfrm>
            <a:custGeom>
              <a:avLst/>
              <a:gdLst>
                <a:gd name="T0" fmla="*/ 5 w 9"/>
                <a:gd name="T1" fmla="*/ 0 h 7"/>
                <a:gd name="T2" fmla="*/ 9 w 9"/>
                <a:gd name="T3" fmla="*/ 5 h 7"/>
                <a:gd name="T4" fmla="*/ 5 w 9"/>
                <a:gd name="T5" fmla="*/ 7 h 7"/>
                <a:gd name="T6" fmla="*/ 0 w 9"/>
                <a:gd name="T7" fmla="*/ 5 h 7"/>
                <a:gd name="T8" fmla="*/ 5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6" y="7"/>
                    <a:pt x="5" y="7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748962" y="6840705"/>
              <a:ext cx="25400" cy="26988"/>
            </a:xfrm>
            <a:custGeom>
              <a:avLst/>
              <a:gdLst>
                <a:gd name="T0" fmla="*/ 4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2" y="7"/>
                    <a:pt x="0" y="5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0" name="Rectángulo 3"/>
          <p:cNvSpPr/>
          <p:nvPr userDrawn="1"/>
        </p:nvSpPr>
        <p:spPr>
          <a:xfrm flipV="1">
            <a:off x="-4857" y="6445416"/>
            <a:ext cx="10725243" cy="230106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0" y="2113613"/>
            <a:ext cx="104932" cy="4330335"/>
          </a:xfrm>
          <a:prstGeom prst="rect">
            <a:avLst/>
          </a:prstGeom>
          <a:solidFill>
            <a:srgbClr val="AD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003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64169" y="6368716"/>
            <a:ext cx="11176566" cy="505326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18888" y="5162551"/>
            <a:ext cx="668337" cy="1574799"/>
          </a:xfrm>
          <a:custGeom>
            <a:avLst/>
            <a:gdLst>
              <a:gd name="T0" fmla="*/ 67 w 176"/>
              <a:gd name="T1" fmla="*/ 117 h 417"/>
              <a:gd name="T2" fmla="*/ 77 w 176"/>
              <a:gd name="T3" fmla="*/ 181 h 417"/>
              <a:gd name="T4" fmla="*/ 79 w 176"/>
              <a:gd name="T5" fmla="*/ 188 h 417"/>
              <a:gd name="T6" fmla="*/ 82 w 176"/>
              <a:gd name="T7" fmla="*/ 238 h 417"/>
              <a:gd name="T8" fmla="*/ 55 w 176"/>
              <a:gd name="T9" fmla="*/ 363 h 417"/>
              <a:gd name="T10" fmla="*/ 48 w 176"/>
              <a:gd name="T11" fmla="*/ 383 h 417"/>
              <a:gd name="T12" fmla="*/ 41 w 176"/>
              <a:gd name="T13" fmla="*/ 387 h 417"/>
              <a:gd name="T14" fmla="*/ 11 w 176"/>
              <a:gd name="T15" fmla="*/ 385 h 417"/>
              <a:gd name="T16" fmla="*/ 6 w 176"/>
              <a:gd name="T17" fmla="*/ 386 h 417"/>
              <a:gd name="T18" fmla="*/ 4 w 176"/>
              <a:gd name="T19" fmla="*/ 395 h 417"/>
              <a:gd name="T20" fmla="*/ 10 w 176"/>
              <a:gd name="T21" fmla="*/ 399 h 417"/>
              <a:gd name="T22" fmla="*/ 90 w 176"/>
              <a:gd name="T23" fmla="*/ 417 h 417"/>
              <a:gd name="T24" fmla="*/ 96 w 176"/>
              <a:gd name="T25" fmla="*/ 416 h 417"/>
              <a:gd name="T26" fmla="*/ 100 w 176"/>
              <a:gd name="T27" fmla="*/ 411 h 417"/>
              <a:gd name="T28" fmla="*/ 98 w 176"/>
              <a:gd name="T29" fmla="*/ 406 h 417"/>
              <a:gd name="T30" fmla="*/ 79 w 176"/>
              <a:gd name="T31" fmla="*/ 396 h 417"/>
              <a:gd name="T32" fmla="*/ 65 w 176"/>
              <a:gd name="T33" fmla="*/ 392 h 417"/>
              <a:gd name="T34" fmla="*/ 62 w 176"/>
              <a:gd name="T35" fmla="*/ 389 h 417"/>
              <a:gd name="T36" fmla="*/ 63 w 176"/>
              <a:gd name="T37" fmla="*/ 370 h 417"/>
              <a:gd name="T38" fmla="*/ 88 w 176"/>
              <a:gd name="T39" fmla="*/ 254 h 417"/>
              <a:gd name="T40" fmla="*/ 96 w 176"/>
              <a:gd name="T41" fmla="*/ 226 h 417"/>
              <a:gd name="T42" fmla="*/ 111 w 176"/>
              <a:gd name="T43" fmla="*/ 201 h 417"/>
              <a:gd name="T44" fmla="*/ 153 w 176"/>
              <a:gd name="T45" fmla="*/ 142 h 417"/>
              <a:gd name="T46" fmla="*/ 167 w 176"/>
              <a:gd name="T47" fmla="*/ 96 h 417"/>
              <a:gd name="T48" fmla="*/ 176 w 176"/>
              <a:gd name="T49" fmla="*/ 21 h 417"/>
              <a:gd name="T50" fmla="*/ 173 w 176"/>
              <a:gd name="T51" fmla="*/ 16 h 417"/>
              <a:gd name="T52" fmla="*/ 132 w 176"/>
              <a:gd name="T53" fmla="*/ 6 h 417"/>
              <a:gd name="T54" fmla="*/ 103 w 176"/>
              <a:gd name="T55" fmla="*/ 1 h 417"/>
              <a:gd name="T56" fmla="*/ 97 w 176"/>
              <a:gd name="T57" fmla="*/ 4 h 417"/>
              <a:gd name="T58" fmla="*/ 70 w 176"/>
              <a:gd name="T59" fmla="*/ 93 h 417"/>
              <a:gd name="T60" fmla="*/ 67 w 176"/>
              <a:gd name="T61" fmla="*/ 1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417">
                <a:moveTo>
                  <a:pt x="67" y="117"/>
                </a:moveTo>
                <a:cubicBezTo>
                  <a:pt x="68" y="139"/>
                  <a:pt x="72" y="160"/>
                  <a:pt x="77" y="181"/>
                </a:cubicBezTo>
                <a:cubicBezTo>
                  <a:pt x="78" y="183"/>
                  <a:pt x="78" y="186"/>
                  <a:pt x="79" y="188"/>
                </a:cubicBezTo>
                <a:cubicBezTo>
                  <a:pt x="86" y="204"/>
                  <a:pt x="85" y="221"/>
                  <a:pt x="82" y="238"/>
                </a:cubicBezTo>
                <a:cubicBezTo>
                  <a:pt x="75" y="280"/>
                  <a:pt x="66" y="322"/>
                  <a:pt x="55" y="363"/>
                </a:cubicBezTo>
                <a:cubicBezTo>
                  <a:pt x="53" y="370"/>
                  <a:pt x="51" y="376"/>
                  <a:pt x="48" y="383"/>
                </a:cubicBezTo>
                <a:cubicBezTo>
                  <a:pt x="46" y="387"/>
                  <a:pt x="46" y="387"/>
                  <a:pt x="41" y="387"/>
                </a:cubicBezTo>
                <a:cubicBezTo>
                  <a:pt x="31" y="385"/>
                  <a:pt x="21" y="384"/>
                  <a:pt x="11" y="385"/>
                </a:cubicBezTo>
                <a:cubicBezTo>
                  <a:pt x="9" y="385"/>
                  <a:pt x="8" y="385"/>
                  <a:pt x="6" y="386"/>
                </a:cubicBezTo>
                <a:cubicBezTo>
                  <a:pt x="1" y="387"/>
                  <a:pt x="0" y="392"/>
                  <a:pt x="4" y="395"/>
                </a:cubicBezTo>
                <a:cubicBezTo>
                  <a:pt x="6" y="397"/>
                  <a:pt x="8" y="398"/>
                  <a:pt x="10" y="399"/>
                </a:cubicBezTo>
                <a:cubicBezTo>
                  <a:pt x="35" y="411"/>
                  <a:pt x="62" y="417"/>
                  <a:pt x="90" y="417"/>
                </a:cubicBezTo>
                <a:cubicBezTo>
                  <a:pt x="92" y="416"/>
                  <a:pt x="94" y="416"/>
                  <a:pt x="96" y="416"/>
                </a:cubicBezTo>
                <a:cubicBezTo>
                  <a:pt x="98" y="415"/>
                  <a:pt x="100" y="414"/>
                  <a:pt x="100" y="411"/>
                </a:cubicBezTo>
                <a:cubicBezTo>
                  <a:pt x="101" y="409"/>
                  <a:pt x="100" y="407"/>
                  <a:pt x="98" y="406"/>
                </a:cubicBezTo>
                <a:cubicBezTo>
                  <a:pt x="92" y="402"/>
                  <a:pt x="86" y="399"/>
                  <a:pt x="79" y="396"/>
                </a:cubicBezTo>
                <a:cubicBezTo>
                  <a:pt x="75" y="394"/>
                  <a:pt x="70" y="393"/>
                  <a:pt x="65" y="392"/>
                </a:cubicBezTo>
                <a:cubicBezTo>
                  <a:pt x="63" y="391"/>
                  <a:pt x="62" y="390"/>
                  <a:pt x="62" y="389"/>
                </a:cubicBezTo>
                <a:cubicBezTo>
                  <a:pt x="62" y="383"/>
                  <a:pt x="62" y="376"/>
                  <a:pt x="63" y="370"/>
                </a:cubicBezTo>
                <a:cubicBezTo>
                  <a:pt x="69" y="331"/>
                  <a:pt x="78" y="293"/>
                  <a:pt x="88" y="254"/>
                </a:cubicBezTo>
                <a:cubicBezTo>
                  <a:pt x="90" y="245"/>
                  <a:pt x="93" y="235"/>
                  <a:pt x="96" y="226"/>
                </a:cubicBezTo>
                <a:cubicBezTo>
                  <a:pt x="99" y="217"/>
                  <a:pt x="104" y="208"/>
                  <a:pt x="111" y="201"/>
                </a:cubicBezTo>
                <a:cubicBezTo>
                  <a:pt x="127" y="183"/>
                  <a:pt x="141" y="163"/>
                  <a:pt x="153" y="142"/>
                </a:cubicBezTo>
                <a:cubicBezTo>
                  <a:pt x="160" y="128"/>
                  <a:pt x="164" y="112"/>
                  <a:pt x="167" y="96"/>
                </a:cubicBezTo>
                <a:cubicBezTo>
                  <a:pt x="171" y="71"/>
                  <a:pt x="174" y="46"/>
                  <a:pt x="176" y="21"/>
                </a:cubicBezTo>
                <a:cubicBezTo>
                  <a:pt x="176" y="18"/>
                  <a:pt x="175" y="17"/>
                  <a:pt x="173" y="16"/>
                </a:cubicBezTo>
                <a:cubicBezTo>
                  <a:pt x="159" y="13"/>
                  <a:pt x="145" y="9"/>
                  <a:pt x="132" y="6"/>
                </a:cubicBezTo>
                <a:cubicBezTo>
                  <a:pt x="122" y="4"/>
                  <a:pt x="112" y="3"/>
                  <a:pt x="103" y="1"/>
                </a:cubicBezTo>
                <a:cubicBezTo>
                  <a:pt x="100" y="0"/>
                  <a:pt x="98" y="1"/>
                  <a:pt x="97" y="4"/>
                </a:cubicBezTo>
                <a:cubicBezTo>
                  <a:pt x="86" y="33"/>
                  <a:pt x="76" y="63"/>
                  <a:pt x="70" y="93"/>
                </a:cubicBezTo>
                <a:cubicBezTo>
                  <a:pt x="68" y="101"/>
                  <a:pt x="68" y="109"/>
                  <a:pt x="67" y="11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1237913" y="5162551"/>
            <a:ext cx="668337" cy="1574799"/>
          </a:xfrm>
          <a:custGeom>
            <a:avLst/>
            <a:gdLst>
              <a:gd name="T0" fmla="*/ 109 w 176"/>
              <a:gd name="T1" fmla="*/ 117 h 417"/>
              <a:gd name="T2" fmla="*/ 99 w 176"/>
              <a:gd name="T3" fmla="*/ 181 h 417"/>
              <a:gd name="T4" fmla="*/ 97 w 176"/>
              <a:gd name="T5" fmla="*/ 188 h 417"/>
              <a:gd name="T6" fmla="*/ 94 w 176"/>
              <a:gd name="T7" fmla="*/ 238 h 417"/>
              <a:gd name="T8" fmla="*/ 121 w 176"/>
              <a:gd name="T9" fmla="*/ 363 h 417"/>
              <a:gd name="T10" fmla="*/ 128 w 176"/>
              <a:gd name="T11" fmla="*/ 383 h 417"/>
              <a:gd name="T12" fmla="*/ 135 w 176"/>
              <a:gd name="T13" fmla="*/ 387 h 417"/>
              <a:gd name="T14" fmla="*/ 165 w 176"/>
              <a:gd name="T15" fmla="*/ 385 h 417"/>
              <a:gd name="T16" fmla="*/ 170 w 176"/>
              <a:gd name="T17" fmla="*/ 386 h 417"/>
              <a:gd name="T18" fmla="*/ 172 w 176"/>
              <a:gd name="T19" fmla="*/ 395 h 417"/>
              <a:gd name="T20" fmla="*/ 166 w 176"/>
              <a:gd name="T21" fmla="*/ 399 h 417"/>
              <a:gd name="T22" fmla="*/ 86 w 176"/>
              <a:gd name="T23" fmla="*/ 417 h 417"/>
              <a:gd name="T24" fmla="*/ 80 w 176"/>
              <a:gd name="T25" fmla="*/ 416 h 417"/>
              <a:gd name="T26" fmla="*/ 76 w 176"/>
              <a:gd name="T27" fmla="*/ 411 h 417"/>
              <a:gd name="T28" fmla="*/ 78 w 176"/>
              <a:gd name="T29" fmla="*/ 406 h 417"/>
              <a:gd name="T30" fmla="*/ 97 w 176"/>
              <a:gd name="T31" fmla="*/ 396 h 417"/>
              <a:gd name="T32" fmla="*/ 111 w 176"/>
              <a:gd name="T33" fmla="*/ 392 h 417"/>
              <a:gd name="T34" fmla="*/ 114 w 176"/>
              <a:gd name="T35" fmla="*/ 389 h 417"/>
              <a:gd name="T36" fmla="*/ 113 w 176"/>
              <a:gd name="T37" fmla="*/ 370 h 417"/>
              <a:gd name="T38" fmla="*/ 88 w 176"/>
              <a:gd name="T39" fmla="*/ 254 h 417"/>
              <a:gd name="T40" fmla="*/ 80 w 176"/>
              <a:gd name="T41" fmla="*/ 226 h 417"/>
              <a:gd name="T42" fmla="*/ 65 w 176"/>
              <a:gd name="T43" fmla="*/ 201 h 417"/>
              <a:gd name="T44" fmla="*/ 23 w 176"/>
              <a:gd name="T45" fmla="*/ 142 h 417"/>
              <a:gd name="T46" fmla="*/ 9 w 176"/>
              <a:gd name="T47" fmla="*/ 96 h 417"/>
              <a:gd name="T48" fmla="*/ 0 w 176"/>
              <a:gd name="T49" fmla="*/ 21 h 417"/>
              <a:gd name="T50" fmla="*/ 3 w 176"/>
              <a:gd name="T51" fmla="*/ 16 h 417"/>
              <a:gd name="T52" fmla="*/ 45 w 176"/>
              <a:gd name="T53" fmla="*/ 6 h 417"/>
              <a:gd name="T54" fmla="*/ 74 w 176"/>
              <a:gd name="T55" fmla="*/ 1 h 417"/>
              <a:gd name="T56" fmla="*/ 79 w 176"/>
              <a:gd name="T57" fmla="*/ 4 h 417"/>
              <a:gd name="T58" fmla="*/ 106 w 176"/>
              <a:gd name="T59" fmla="*/ 93 h 417"/>
              <a:gd name="T60" fmla="*/ 109 w 176"/>
              <a:gd name="T61" fmla="*/ 1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417">
                <a:moveTo>
                  <a:pt x="109" y="117"/>
                </a:moveTo>
                <a:cubicBezTo>
                  <a:pt x="108" y="139"/>
                  <a:pt x="104" y="160"/>
                  <a:pt x="99" y="181"/>
                </a:cubicBezTo>
                <a:cubicBezTo>
                  <a:pt x="98" y="183"/>
                  <a:pt x="98" y="186"/>
                  <a:pt x="97" y="188"/>
                </a:cubicBezTo>
                <a:cubicBezTo>
                  <a:pt x="91" y="204"/>
                  <a:pt x="91" y="221"/>
                  <a:pt x="94" y="238"/>
                </a:cubicBezTo>
                <a:cubicBezTo>
                  <a:pt x="102" y="280"/>
                  <a:pt x="110" y="322"/>
                  <a:pt x="121" y="363"/>
                </a:cubicBezTo>
                <a:cubicBezTo>
                  <a:pt x="123" y="370"/>
                  <a:pt x="125" y="376"/>
                  <a:pt x="128" y="383"/>
                </a:cubicBezTo>
                <a:cubicBezTo>
                  <a:pt x="130" y="387"/>
                  <a:pt x="130" y="387"/>
                  <a:pt x="135" y="387"/>
                </a:cubicBezTo>
                <a:cubicBezTo>
                  <a:pt x="145" y="385"/>
                  <a:pt x="155" y="384"/>
                  <a:pt x="165" y="385"/>
                </a:cubicBezTo>
                <a:cubicBezTo>
                  <a:pt x="167" y="385"/>
                  <a:pt x="169" y="385"/>
                  <a:pt x="170" y="386"/>
                </a:cubicBezTo>
                <a:cubicBezTo>
                  <a:pt x="175" y="387"/>
                  <a:pt x="176" y="392"/>
                  <a:pt x="172" y="395"/>
                </a:cubicBezTo>
                <a:cubicBezTo>
                  <a:pt x="170" y="397"/>
                  <a:pt x="168" y="398"/>
                  <a:pt x="166" y="399"/>
                </a:cubicBezTo>
                <a:cubicBezTo>
                  <a:pt x="141" y="411"/>
                  <a:pt x="114" y="417"/>
                  <a:pt x="86" y="417"/>
                </a:cubicBezTo>
                <a:cubicBezTo>
                  <a:pt x="84" y="416"/>
                  <a:pt x="82" y="416"/>
                  <a:pt x="80" y="416"/>
                </a:cubicBezTo>
                <a:cubicBezTo>
                  <a:pt x="78" y="415"/>
                  <a:pt x="76" y="414"/>
                  <a:pt x="76" y="411"/>
                </a:cubicBezTo>
                <a:cubicBezTo>
                  <a:pt x="75" y="409"/>
                  <a:pt x="76" y="407"/>
                  <a:pt x="78" y="406"/>
                </a:cubicBezTo>
                <a:cubicBezTo>
                  <a:pt x="84" y="402"/>
                  <a:pt x="90" y="399"/>
                  <a:pt x="97" y="396"/>
                </a:cubicBezTo>
                <a:cubicBezTo>
                  <a:pt x="101" y="394"/>
                  <a:pt x="106" y="393"/>
                  <a:pt x="111" y="392"/>
                </a:cubicBezTo>
                <a:cubicBezTo>
                  <a:pt x="113" y="391"/>
                  <a:pt x="114" y="390"/>
                  <a:pt x="114" y="389"/>
                </a:cubicBezTo>
                <a:cubicBezTo>
                  <a:pt x="114" y="383"/>
                  <a:pt x="114" y="376"/>
                  <a:pt x="113" y="370"/>
                </a:cubicBezTo>
                <a:cubicBezTo>
                  <a:pt x="107" y="331"/>
                  <a:pt x="98" y="293"/>
                  <a:pt x="88" y="254"/>
                </a:cubicBezTo>
                <a:cubicBezTo>
                  <a:pt x="86" y="245"/>
                  <a:pt x="83" y="235"/>
                  <a:pt x="80" y="226"/>
                </a:cubicBezTo>
                <a:cubicBezTo>
                  <a:pt x="77" y="217"/>
                  <a:pt x="72" y="208"/>
                  <a:pt x="65" y="201"/>
                </a:cubicBezTo>
                <a:cubicBezTo>
                  <a:pt x="49" y="183"/>
                  <a:pt x="35" y="163"/>
                  <a:pt x="23" y="142"/>
                </a:cubicBezTo>
                <a:cubicBezTo>
                  <a:pt x="16" y="128"/>
                  <a:pt x="12" y="112"/>
                  <a:pt x="9" y="96"/>
                </a:cubicBezTo>
                <a:cubicBezTo>
                  <a:pt x="5" y="71"/>
                  <a:pt x="2" y="46"/>
                  <a:pt x="0" y="21"/>
                </a:cubicBezTo>
                <a:cubicBezTo>
                  <a:pt x="0" y="18"/>
                  <a:pt x="1" y="17"/>
                  <a:pt x="3" y="16"/>
                </a:cubicBezTo>
                <a:cubicBezTo>
                  <a:pt x="17" y="13"/>
                  <a:pt x="31" y="9"/>
                  <a:pt x="45" y="6"/>
                </a:cubicBezTo>
                <a:cubicBezTo>
                  <a:pt x="54" y="4"/>
                  <a:pt x="64" y="3"/>
                  <a:pt x="74" y="1"/>
                </a:cubicBezTo>
                <a:cubicBezTo>
                  <a:pt x="76" y="0"/>
                  <a:pt x="78" y="1"/>
                  <a:pt x="79" y="4"/>
                </a:cubicBezTo>
                <a:cubicBezTo>
                  <a:pt x="90" y="33"/>
                  <a:pt x="100" y="63"/>
                  <a:pt x="106" y="93"/>
                </a:cubicBezTo>
                <a:cubicBezTo>
                  <a:pt x="108" y="101"/>
                  <a:pt x="108" y="109"/>
                  <a:pt x="109" y="11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40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5113127"/>
            <a:ext cx="12192000" cy="1744873"/>
          </a:xfrm>
          <a:custGeom>
            <a:avLst/>
            <a:gdLst>
              <a:gd name="T0" fmla="*/ 3841 w 3841"/>
              <a:gd name="T1" fmla="*/ 0 h 547"/>
              <a:gd name="T2" fmla="*/ 3340 w 3841"/>
              <a:gd name="T3" fmla="*/ 342 h 547"/>
              <a:gd name="T4" fmla="*/ 0 w 3841"/>
              <a:gd name="T5" fmla="*/ 342 h 547"/>
              <a:gd name="T6" fmla="*/ 0 w 3841"/>
              <a:gd name="T7" fmla="*/ 547 h 547"/>
              <a:gd name="T8" fmla="*/ 3301 w 3841"/>
              <a:gd name="T9" fmla="*/ 547 h 547"/>
              <a:gd name="T10" fmla="*/ 3732 w 3841"/>
              <a:gd name="T11" fmla="*/ 547 h 547"/>
              <a:gd name="T12" fmla="*/ 3841 w 3841"/>
              <a:gd name="T13" fmla="*/ 547 h 547"/>
              <a:gd name="T14" fmla="*/ 3841 w 3841"/>
              <a:gd name="T15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547">
                <a:moveTo>
                  <a:pt x="3841" y="0"/>
                </a:moveTo>
                <a:cubicBezTo>
                  <a:pt x="3614" y="0"/>
                  <a:pt x="3420" y="142"/>
                  <a:pt x="334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547"/>
                  <a:pt x="0" y="547"/>
                  <a:pt x="0" y="547"/>
                </a:cubicBezTo>
                <a:cubicBezTo>
                  <a:pt x="3301" y="547"/>
                  <a:pt x="3301" y="547"/>
                  <a:pt x="3301" y="547"/>
                </a:cubicBezTo>
                <a:cubicBezTo>
                  <a:pt x="3732" y="547"/>
                  <a:pt x="3732" y="547"/>
                  <a:pt x="3732" y="547"/>
                </a:cubicBezTo>
                <a:cubicBezTo>
                  <a:pt x="3841" y="547"/>
                  <a:pt x="3841" y="547"/>
                  <a:pt x="3841" y="547"/>
                </a:cubicBezTo>
                <a:cubicBezTo>
                  <a:pt x="3841" y="0"/>
                  <a:pt x="3841" y="0"/>
                  <a:pt x="3841" y="0"/>
                </a:cubicBezTo>
                <a:close/>
              </a:path>
            </a:pathLst>
          </a:custGeom>
          <a:solidFill>
            <a:srgbClr val="948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10861817" y="5318125"/>
            <a:ext cx="1274763" cy="1539875"/>
          </a:xfrm>
          <a:custGeom>
            <a:avLst/>
            <a:gdLst>
              <a:gd name="T0" fmla="*/ 157 w 337"/>
              <a:gd name="T1" fmla="*/ 133 h 408"/>
              <a:gd name="T2" fmla="*/ 148 w 337"/>
              <a:gd name="T3" fmla="*/ 28 h 408"/>
              <a:gd name="T4" fmla="*/ 249 w 337"/>
              <a:gd name="T5" fmla="*/ 110 h 408"/>
              <a:gd name="T6" fmla="*/ 240 w 337"/>
              <a:gd name="T7" fmla="*/ 132 h 408"/>
              <a:gd name="T8" fmla="*/ 306 w 337"/>
              <a:gd name="T9" fmla="*/ 167 h 408"/>
              <a:gd name="T10" fmla="*/ 331 w 337"/>
              <a:gd name="T11" fmla="*/ 332 h 408"/>
              <a:gd name="T12" fmla="*/ 295 w 337"/>
              <a:gd name="T13" fmla="*/ 357 h 408"/>
              <a:gd name="T14" fmla="*/ 279 w 337"/>
              <a:gd name="T15" fmla="*/ 262 h 408"/>
              <a:gd name="T16" fmla="*/ 263 w 337"/>
              <a:gd name="T17" fmla="*/ 281 h 408"/>
              <a:gd name="T18" fmla="*/ 206 w 337"/>
              <a:gd name="T19" fmla="*/ 339 h 408"/>
              <a:gd name="T20" fmla="*/ 246 w 337"/>
              <a:gd name="T21" fmla="*/ 355 h 408"/>
              <a:gd name="T22" fmla="*/ 227 w 337"/>
              <a:gd name="T23" fmla="*/ 399 h 408"/>
              <a:gd name="T24" fmla="*/ 47 w 337"/>
              <a:gd name="T25" fmla="*/ 320 h 408"/>
              <a:gd name="T26" fmla="*/ 0 w 337"/>
              <a:gd name="T27" fmla="*/ 323 h 408"/>
              <a:gd name="T28" fmla="*/ 89 w 337"/>
              <a:gd name="T29" fmla="*/ 236 h 408"/>
              <a:gd name="T30" fmla="*/ 97 w 337"/>
              <a:gd name="T31" fmla="*/ 143 h 408"/>
              <a:gd name="T32" fmla="*/ 127 w 337"/>
              <a:gd name="T33" fmla="*/ 131 h 408"/>
              <a:gd name="T34" fmla="*/ 204 w 337"/>
              <a:gd name="T35" fmla="*/ 18 h 408"/>
              <a:gd name="T36" fmla="*/ 165 w 337"/>
              <a:gd name="T37" fmla="*/ 124 h 408"/>
              <a:gd name="T38" fmla="*/ 231 w 337"/>
              <a:gd name="T39" fmla="*/ 122 h 408"/>
              <a:gd name="T40" fmla="*/ 249 w 337"/>
              <a:gd name="T41" fmla="*/ 47 h 408"/>
              <a:gd name="T42" fmla="*/ 117 w 337"/>
              <a:gd name="T43" fmla="*/ 137 h 408"/>
              <a:gd name="T44" fmla="*/ 116 w 337"/>
              <a:gd name="T45" fmla="*/ 165 h 408"/>
              <a:gd name="T46" fmla="*/ 132 w 337"/>
              <a:gd name="T47" fmla="*/ 252 h 408"/>
              <a:gd name="T48" fmla="*/ 177 w 337"/>
              <a:gd name="T49" fmla="*/ 330 h 408"/>
              <a:gd name="T50" fmla="*/ 230 w 337"/>
              <a:gd name="T51" fmla="*/ 291 h 408"/>
              <a:gd name="T52" fmla="*/ 162 w 337"/>
              <a:gd name="T53" fmla="*/ 235 h 408"/>
              <a:gd name="T54" fmla="*/ 117 w 337"/>
              <a:gd name="T55" fmla="*/ 137 h 408"/>
              <a:gd name="T56" fmla="*/ 187 w 337"/>
              <a:gd name="T57" fmla="*/ 226 h 408"/>
              <a:gd name="T58" fmla="*/ 226 w 337"/>
              <a:gd name="T59" fmla="*/ 251 h 408"/>
              <a:gd name="T60" fmla="*/ 205 w 337"/>
              <a:gd name="T61" fmla="*/ 228 h 408"/>
              <a:gd name="T62" fmla="*/ 233 w 337"/>
              <a:gd name="T63" fmla="*/ 231 h 408"/>
              <a:gd name="T64" fmla="*/ 219 w 337"/>
              <a:gd name="T65" fmla="*/ 213 h 408"/>
              <a:gd name="T66" fmla="*/ 241 w 337"/>
              <a:gd name="T67" fmla="*/ 213 h 408"/>
              <a:gd name="T68" fmla="*/ 253 w 337"/>
              <a:gd name="T69" fmla="*/ 156 h 408"/>
              <a:gd name="T70" fmla="*/ 174 w 337"/>
              <a:gd name="T71" fmla="*/ 150 h 408"/>
              <a:gd name="T72" fmla="*/ 158 w 337"/>
              <a:gd name="T73" fmla="*/ 204 h 408"/>
              <a:gd name="T74" fmla="*/ 185 w 337"/>
              <a:gd name="T75" fmla="*/ 180 h 408"/>
              <a:gd name="T76" fmla="*/ 167 w 337"/>
              <a:gd name="T77" fmla="*/ 221 h 408"/>
              <a:gd name="T78" fmla="*/ 306 w 337"/>
              <a:gd name="T79" fmla="*/ 275 h 408"/>
              <a:gd name="T80" fmla="*/ 285 w 337"/>
              <a:gd name="T81" fmla="*/ 155 h 408"/>
              <a:gd name="T82" fmla="*/ 243 w 337"/>
              <a:gd name="T83" fmla="*/ 241 h 408"/>
              <a:gd name="T84" fmla="*/ 249 w 337"/>
              <a:gd name="T85" fmla="*/ 293 h 408"/>
              <a:gd name="T86" fmla="*/ 292 w 337"/>
              <a:gd name="T87" fmla="*/ 346 h 408"/>
              <a:gd name="T88" fmla="*/ 141 w 337"/>
              <a:gd name="T89" fmla="*/ 276 h 408"/>
              <a:gd name="T90" fmla="*/ 59 w 337"/>
              <a:gd name="T91" fmla="*/ 301 h 408"/>
              <a:gd name="T92" fmla="*/ 187 w 337"/>
              <a:gd name="T93" fmla="*/ 363 h 408"/>
              <a:gd name="T94" fmla="*/ 247 w 337"/>
              <a:gd name="T95" fmla="*/ 370 h 408"/>
              <a:gd name="T96" fmla="*/ 86 w 337"/>
              <a:gd name="T97" fmla="*/ 300 h 408"/>
              <a:gd name="T98" fmla="*/ 136 w 337"/>
              <a:gd name="T99" fmla="*/ 312 h 408"/>
              <a:gd name="T100" fmla="*/ 72 w 337"/>
              <a:gd name="T101" fmla="*/ 270 h 408"/>
              <a:gd name="T102" fmla="*/ 72 w 337"/>
              <a:gd name="T103" fmla="*/ 270 h 408"/>
              <a:gd name="T104" fmla="*/ 16 w 337"/>
              <a:gd name="T105" fmla="*/ 308 h 408"/>
              <a:gd name="T106" fmla="*/ 17 w 337"/>
              <a:gd name="T107" fmla="*/ 32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7" h="408">
                <a:moveTo>
                  <a:pt x="134" y="141"/>
                </a:moveTo>
                <a:cubicBezTo>
                  <a:pt x="141" y="139"/>
                  <a:pt x="148" y="136"/>
                  <a:pt x="157" y="133"/>
                </a:cubicBezTo>
                <a:cubicBezTo>
                  <a:pt x="152" y="123"/>
                  <a:pt x="149" y="113"/>
                  <a:pt x="143" y="105"/>
                </a:cubicBezTo>
                <a:cubicBezTo>
                  <a:pt x="125" y="80"/>
                  <a:pt x="127" y="51"/>
                  <a:pt x="148" y="28"/>
                </a:cubicBezTo>
                <a:cubicBezTo>
                  <a:pt x="169" y="5"/>
                  <a:pt x="206" y="0"/>
                  <a:pt x="231" y="15"/>
                </a:cubicBezTo>
                <a:cubicBezTo>
                  <a:pt x="267" y="38"/>
                  <a:pt x="274" y="74"/>
                  <a:pt x="249" y="110"/>
                </a:cubicBezTo>
                <a:cubicBezTo>
                  <a:pt x="248" y="111"/>
                  <a:pt x="247" y="113"/>
                  <a:pt x="246" y="115"/>
                </a:cubicBezTo>
                <a:cubicBezTo>
                  <a:pt x="244" y="120"/>
                  <a:pt x="242" y="126"/>
                  <a:pt x="240" y="132"/>
                </a:cubicBezTo>
                <a:cubicBezTo>
                  <a:pt x="252" y="141"/>
                  <a:pt x="262" y="150"/>
                  <a:pt x="280" y="144"/>
                </a:cubicBezTo>
                <a:cubicBezTo>
                  <a:pt x="295" y="140"/>
                  <a:pt x="305" y="151"/>
                  <a:pt x="306" y="167"/>
                </a:cubicBezTo>
                <a:cubicBezTo>
                  <a:pt x="310" y="207"/>
                  <a:pt x="313" y="247"/>
                  <a:pt x="318" y="288"/>
                </a:cubicBezTo>
                <a:cubicBezTo>
                  <a:pt x="320" y="303"/>
                  <a:pt x="326" y="318"/>
                  <a:pt x="331" y="332"/>
                </a:cubicBezTo>
                <a:cubicBezTo>
                  <a:pt x="337" y="347"/>
                  <a:pt x="333" y="356"/>
                  <a:pt x="318" y="358"/>
                </a:cubicBezTo>
                <a:cubicBezTo>
                  <a:pt x="310" y="359"/>
                  <a:pt x="301" y="360"/>
                  <a:pt x="295" y="357"/>
                </a:cubicBezTo>
                <a:cubicBezTo>
                  <a:pt x="288" y="354"/>
                  <a:pt x="281" y="345"/>
                  <a:pt x="280" y="339"/>
                </a:cubicBezTo>
                <a:cubicBezTo>
                  <a:pt x="278" y="313"/>
                  <a:pt x="279" y="288"/>
                  <a:pt x="279" y="262"/>
                </a:cubicBezTo>
                <a:cubicBezTo>
                  <a:pt x="278" y="261"/>
                  <a:pt x="276" y="261"/>
                  <a:pt x="274" y="260"/>
                </a:cubicBezTo>
                <a:cubicBezTo>
                  <a:pt x="271" y="267"/>
                  <a:pt x="267" y="274"/>
                  <a:pt x="263" y="281"/>
                </a:cubicBezTo>
                <a:cubicBezTo>
                  <a:pt x="259" y="292"/>
                  <a:pt x="253" y="302"/>
                  <a:pt x="250" y="312"/>
                </a:cubicBezTo>
                <a:cubicBezTo>
                  <a:pt x="244" y="335"/>
                  <a:pt x="229" y="342"/>
                  <a:pt x="206" y="339"/>
                </a:cubicBezTo>
                <a:cubicBezTo>
                  <a:pt x="206" y="341"/>
                  <a:pt x="206" y="343"/>
                  <a:pt x="207" y="345"/>
                </a:cubicBezTo>
                <a:cubicBezTo>
                  <a:pt x="220" y="348"/>
                  <a:pt x="233" y="351"/>
                  <a:pt x="246" y="355"/>
                </a:cubicBezTo>
                <a:cubicBezTo>
                  <a:pt x="268" y="361"/>
                  <a:pt x="256" y="376"/>
                  <a:pt x="253" y="389"/>
                </a:cubicBezTo>
                <a:cubicBezTo>
                  <a:pt x="249" y="402"/>
                  <a:pt x="239" y="408"/>
                  <a:pt x="227" y="399"/>
                </a:cubicBezTo>
                <a:cubicBezTo>
                  <a:pt x="184" y="366"/>
                  <a:pt x="130" y="357"/>
                  <a:pt x="81" y="336"/>
                </a:cubicBezTo>
                <a:cubicBezTo>
                  <a:pt x="71" y="331"/>
                  <a:pt x="60" y="326"/>
                  <a:pt x="47" y="320"/>
                </a:cubicBezTo>
                <a:cubicBezTo>
                  <a:pt x="42" y="323"/>
                  <a:pt x="34" y="330"/>
                  <a:pt x="25" y="330"/>
                </a:cubicBezTo>
                <a:cubicBezTo>
                  <a:pt x="17" y="331"/>
                  <a:pt x="9" y="326"/>
                  <a:pt x="0" y="323"/>
                </a:cubicBezTo>
                <a:cubicBezTo>
                  <a:pt x="4" y="315"/>
                  <a:pt x="5" y="301"/>
                  <a:pt x="11" y="299"/>
                </a:cubicBezTo>
                <a:cubicBezTo>
                  <a:pt x="46" y="288"/>
                  <a:pt x="63" y="257"/>
                  <a:pt x="89" y="236"/>
                </a:cubicBezTo>
                <a:cubicBezTo>
                  <a:pt x="93" y="232"/>
                  <a:pt x="95" y="225"/>
                  <a:pt x="95" y="220"/>
                </a:cubicBezTo>
                <a:cubicBezTo>
                  <a:pt x="97" y="194"/>
                  <a:pt x="108" y="169"/>
                  <a:pt x="97" y="143"/>
                </a:cubicBezTo>
                <a:cubicBezTo>
                  <a:pt x="96" y="140"/>
                  <a:pt x="102" y="131"/>
                  <a:pt x="107" y="129"/>
                </a:cubicBezTo>
                <a:cubicBezTo>
                  <a:pt x="113" y="127"/>
                  <a:pt x="120" y="129"/>
                  <a:pt x="127" y="131"/>
                </a:cubicBezTo>
                <a:cubicBezTo>
                  <a:pt x="130" y="132"/>
                  <a:pt x="131" y="137"/>
                  <a:pt x="134" y="141"/>
                </a:cubicBezTo>
                <a:close/>
                <a:moveTo>
                  <a:pt x="204" y="18"/>
                </a:moveTo>
                <a:cubicBezTo>
                  <a:pt x="163" y="18"/>
                  <a:pt x="134" y="50"/>
                  <a:pt x="143" y="82"/>
                </a:cubicBezTo>
                <a:cubicBezTo>
                  <a:pt x="147" y="97"/>
                  <a:pt x="158" y="110"/>
                  <a:pt x="165" y="124"/>
                </a:cubicBezTo>
                <a:cubicBezTo>
                  <a:pt x="172" y="139"/>
                  <a:pt x="184" y="145"/>
                  <a:pt x="200" y="145"/>
                </a:cubicBezTo>
                <a:cubicBezTo>
                  <a:pt x="216" y="145"/>
                  <a:pt x="226" y="137"/>
                  <a:pt x="231" y="122"/>
                </a:cubicBezTo>
                <a:cubicBezTo>
                  <a:pt x="234" y="115"/>
                  <a:pt x="236" y="107"/>
                  <a:pt x="241" y="103"/>
                </a:cubicBezTo>
                <a:cubicBezTo>
                  <a:pt x="258" y="86"/>
                  <a:pt x="258" y="67"/>
                  <a:pt x="249" y="47"/>
                </a:cubicBezTo>
                <a:cubicBezTo>
                  <a:pt x="240" y="27"/>
                  <a:pt x="220" y="19"/>
                  <a:pt x="204" y="18"/>
                </a:cubicBezTo>
                <a:close/>
                <a:moveTo>
                  <a:pt x="117" y="137"/>
                </a:moveTo>
                <a:cubicBezTo>
                  <a:pt x="114" y="138"/>
                  <a:pt x="111" y="139"/>
                  <a:pt x="109" y="140"/>
                </a:cubicBezTo>
                <a:cubicBezTo>
                  <a:pt x="111" y="148"/>
                  <a:pt x="113" y="157"/>
                  <a:pt x="116" y="165"/>
                </a:cubicBezTo>
                <a:cubicBezTo>
                  <a:pt x="124" y="189"/>
                  <a:pt x="139" y="212"/>
                  <a:pt x="127" y="239"/>
                </a:cubicBezTo>
                <a:cubicBezTo>
                  <a:pt x="125" y="242"/>
                  <a:pt x="129" y="251"/>
                  <a:pt x="132" y="252"/>
                </a:cubicBezTo>
                <a:cubicBezTo>
                  <a:pt x="155" y="260"/>
                  <a:pt x="154" y="276"/>
                  <a:pt x="150" y="296"/>
                </a:cubicBezTo>
                <a:cubicBezTo>
                  <a:pt x="146" y="319"/>
                  <a:pt x="154" y="328"/>
                  <a:pt x="177" y="330"/>
                </a:cubicBezTo>
                <a:cubicBezTo>
                  <a:pt x="184" y="331"/>
                  <a:pt x="192" y="330"/>
                  <a:pt x="199" y="329"/>
                </a:cubicBezTo>
                <a:cubicBezTo>
                  <a:pt x="244" y="326"/>
                  <a:pt x="235" y="329"/>
                  <a:pt x="230" y="291"/>
                </a:cubicBezTo>
                <a:cubicBezTo>
                  <a:pt x="227" y="261"/>
                  <a:pt x="227" y="260"/>
                  <a:pt x="197" y="259"/>
                </a:cubicBezTo>
                <a:cubicBezTo>
                  <a:pt x="180" y="258"/>
                  <a:pt x="169" y="250"/>
                  <a:pt x="162" y="235"/>
                </a:cubicBezTo>
                <a:cubicBezTo>
                  <a:pt x="151" y="208"/>
                  <a:pt x="138" y="182"/>
                  <a:pt x="125" y="155"/>
                </a:cubicBezTo>
                <a:cubicBezTo>
                  <a:pt x="123" y="149"/>
                  <a:pt x="120" y="143"/>
                  <a:pt x="117" y="137"/>
                </a:cubicBezTo>
                <a:close/>
                <a:moveTo>
                  <a:pt x="167" y="221"/>
                </a:moveTo>
                <a:cubicBezTo>
                  <a:pt x="173" y="222"/>
                  <a:pt x="179" y="224"/>
                  <a:pt x="187" y="226"/>
                </a:cubicBezTo>
                <a:cubicBezTo>
                  <a:pt x="184" y="231"/>
                  <a:pt x="181" y="236"/>
                  <a:pt x="176" y="244"/>
                </a:cubicBezTo>
                <a:cubicBezTo>
                  <a:pt x="195" y="246"/>
                  <a:pt x="211" y="249"/>
                  <a:pt x="226" y="251"/>
                </a:cubicBezTo>
                <a:cubicBezTo>
                  <a:pt x="227" y="249"/>
                  <a:pt x="227" y="247"/>
                  <a:pt x="227" y="246"/>
                </a:cubicBezTo>
                <a:cubicBezTo>
                  <a:pt x="220" y="240"/>
                  <a:pt x="212" y="234"/>
                  <a:pt x="205" y="228"/>
                </a:cubicBezTo>
                <a:cubicBezTo>
                  <a:pt x="206" y="226"/>
                  <a:pt x="207" y="225"/>
                  <a:pt x="208" y="223"/>
                </a:cubicBezTo>
                <a:cubicBezTo>
                  <a:pt x="217" y="226"/>
                  <a:pt x="225" y="229"/>
                  <a:pt x="233" y="231"/>
                </a:cubicBezTo>
                <a:cubicBezTo>
                  <a:pt x="235" y="229"/>
                  <a:pt x="236" y="227"/>
                  <a:pt x="238" y="225"/>
                </a:cubicBezTo>
                <a:cubicBezTo>
                  <a:pt x="231" y="221"/>
                  <a:pt x="225" y="215"/>
                  <a:pt x="219" y="213"/>
                </a:cubicBezTo>
                <a:cubicBezTo>
                  <a:pt x="203" y="207"/>
                  <a:pt x="200" y="196"/>
                  <a:pt x="200" y="181"/>
                </a:cubicBezTo>
                <a:cubicBezTo>
                  <a:pt x="215" y="192"/>
                  <a:pt x="227" y="202"/>
                  <a:pt x="241" y="213"/>
                </a:cubicBezTo>
                <a:cubicBezTo>
                  <a:pt x="247" y="197"/>
                  <a:pt x="252" y="187"/>
                  <a:pt x="255" y="176"/>
                </a:cubicBezTo>
                <a:cubicBezTo>
                  <a:pt x="256" y="169"/>
                  <a:pt x="257" y="158"/>
                  <a:pt x="253" y="156"/>
                </a:cubicBezTo>
                <a:cubicBezTo>
                  <a:pt x="245" y="150"/>
                  <a:pt x="238" y="143"/>
                  <a:pt x="223" y="149"/>
                </a:cubicBezTo>
                <a:cubicBezTo>
                  <a:pt x="209" y="155"/>
                  <a:pt x="189" y="155"/>
                  <a:pt x="174" y="150"/>
                </a:cubicBezTo>
                <a:cubicBezTo>
                  <a:pt x="159" y="144"/>
                  <a:pt x="150" y="147"/>
                  <a:pt x="137" y="155"/>
                </a:cubicBezTo>
                <a:cubicBezTo>
                  <a:pt x="144" y="172"/>
                  <a:pt x="151" y="188"/>
                  <a:pt x="158" y="204"/>
                </a:cubicBezTo>
                <a:cubicBezTo>
                  <a:pt x="161" y="206"/>
                  <a:pt x="164" y="208"/>
                  <a:pt x="167" y="209"/>
                </a:cubicBezTo>
                <a:cubicBezTo>
                  <a:pt x="173" y="200"/>
                  <a:pt x="179" y="190"/>
                  <a:pt x="185" y="180"/>
                </a:cubicBezTo>
                <a:cubicBezTo>
                  <a:pt x="187" y="182"/>
                  <a:pt x="190" y="183"/>
                  <a:pt x="192" y="185"/>
                </a:cubicBezTo>
                <a:cubicBezTo>
                  <a:pt x="184" y="196"/>
                  <a:pt x="177" y="207"/>
                  <a:pt x="167" y="221"/>
                </a:cubicBezTo>
                <a:close/>
                <a:moveTo>
                  <a:pt x="318" y="346"/>
                </a:moveTo>
                <a:cubicBezTo>
                  <a:pt x="314" y="321"/>
                  <a:pt x="309" y="298"/>
                  <a:pt x="306" y="275"/>
                </a:cubicBezTo>
                <a:cubicBezTo>
                  <a:pt x="302" y="241"/>
                  <a:pt x="300" y="206"/>
                  <a:pt x="295" y="172"/>
                </a:cubicBezTo>
                <a:cubicBezTo>
                  <a:pt x="295" y="166"/>
                  <a:pt x="289" y="161"/>
                  <a:pt x="285" y="155"/>
                </a:cubicBezTo>
                <a:cubicBezTo>
                  <a:pt x="280" y="160"/>
                  <a:pt x="272" y="164"/>
                  <a:pt x="270" y="170"/>
                </a:cubicBezTo>
                <a:cubicBezTo>
                  <a:pt x="260" y="193"/>
                  <a:pt x="250" y="216"/>
                  <a:pt x="243" y="241"/>
                </a:cubicBezTo>
                <a:cubicBezTo>
                  <a:pt x="239" y="257"/>
                  <a:pt x="240" y="274"/>
                  <a:pt x="239" y="291"/>
                </a:cubicBezTo>
                <a:cubicBezTo>
                  <a:pt x="242" y="292"/>
                  <a:pt x="245" y="293"/>
                  <a:pt x="249" y="293"/>
                </a:cubicBezTo>
                <a:cubicBezTo>
                  <a:pt x="258" y="263"/>
                  <a:pt x="268" y="232"/>
                  <a:pt x="278" y="202"/>
                </a:cubicBezTo>
                <a:cubicBezTo>
                  <a:pt x="285" y="249"/>
                  <a:pt x="298" y="296"/>
                  <a:pt x="292" y="346"/>
                </a:cubicBezTo>
                <a:cubicBezTo>
                  <a:pt x="302" y="346"/>
                  <a:pt x="311" y="346"/>
                  <a:pt x="318" y="346"/>
                </a:cubicBezTo>
                <a:close/>
                <a:moveTo>
                  <a:pt x="141" y="276"/>
                </a:moveTo>
                <a:cubicBezTo>
                  <a:pt x="119" y="279"/>
                  <a:pt x="100" y="279"/>
                  <a:pt x="82" y="284"/>
                </a:cubicBezTo>
                <a:cubicBezTo>
                  <a:pt x="73" y="286"/>
                  <a:pt x="66" y="295"/>
                  <a:pt x="59" y="301"/>
                </a:cubicBezTo>
                <a:cubicBezTo>
                  <a:pt x="65" y="309"/>
                  <a:pt x="70" y="319"/>
                  <a:pt x="79" y="322"/>
                </a:cubicBezTo>
                <a:cubicBezTo>
                  <a:pt x="114" y="337"/>
                  <a:pt x="151" y="349"/>
                  <a:pt x="187" y="363"/>
                </a:cubicBezTo>
                <a:cubicBezTo>
                  <a:pt x="205" y="370"/>
                  <a:pt x="221" y="381"/>
                  <a:pt x="240" y="392"/>
                </a:cubicBezTo>
                <a:cubicBezTo>
                  <a:pt x="243" y="383"/>
                  <a:pt x="245" y="375"/>
                  <a:pt x="247" y="370"/>
                </a:cubicBezTo>
                <a:cubicBezTo>
                  <a:pt x="218" y="359"/>
                  <a:pt x="190" y="350"/>
                  <a:pt x="164" y="338"/>
                </a:cubicBezTo>
                <a:cubicBezTo>
                  <a:pt x="137" y="326"/>
                  <a:pt x="109" y="318"/>
                  <a:pt x="86" y="300"/>
                </a:cubicBezTo>
                <a:cubicBezTo>
                  <a:pt x="87" y="298"/>
                  <a:pt x="88" y="296"/>
                  <a:pt x="88" y="294"/>
                </a:cubicBezTo>
                <a:cubicBezTo>
                  <a:pt x="103" y="300"/>
                  <a:pt x="118" y="306"/>
                  <a:pt x="136" y="312"/>
                </a:cubicBezTo>
                <a:cubicBezTo>
                  <a:pt x="137" y="300"/>
                  <a:pt x="139" y="289"/>
                  <a:pt x="141" y="276"/>
                </a:cubicBezTo>
                <a:close/>
                <a:moveTo>
                  <a:pt x="72" y="270"/>
                </a:moveTo>
                <a:cubicBezTo>
                  <a:pt x="113" y="260"/>
                  <a:pt x="132" y="222"/>
                  <a:pt x="109" y="191"/>
                </a:cubicBezTo>
                <a:cubicBezTo>
                  <a:pt x="113" y="227"/>
                  <a:pt x="97" y="251"/>
                  <a:pt x="72" y="270"/>
                </a:cubicBezTo>
                <a:close/>
                <a:moveTo>
                  <a:pt x="48" y="295"/>
                </a:moveTo>
                <a:cubicBezTo>
                  <a:pt x="35" y="301"/>
                  <a:pt x="25" y="304"/>
                  <a:pt x="16" y="308"/>
                </a:cubicBezTo>
                <a:cubicBezTo>
                  <a:pt x="13" y="310"/>
                  <a:pt x="12" y="314"/>
                  <a:pt x="11" y="318"/>
                </a:cubicBezTo>
                <a:cubicBezTo>
                  <a:pt x="11" y="319"/>
                  <a:pt x="16" y="322"/>
                  <a:pt x="17" y="322"/>
                </a:cubicBezTo>
                <a:cubicBezTo>
                  <a:pt x="28" y="316"/>
                  <a:pt x="44" y="315"/>
                  <a:pt x="48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=""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0" y="6730584"/>
            <a:ext cx="10725243" cy="143457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02924" y="5790783"/>
            <a:ext cx="1489076" cy="939801"/>
            <a:chOff x="10702924" y="5934242"/>
            <a:chExt cx="1489076" cy="939801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0790237" y="6270792"/>
              <a:ext cx="1357313" cy="603250"/>
            </a:xfrm>
            <a:custGeom>
              <a:avLst/>
              <a:gdLst>
                <a:gd name="T0" fmla="*/ 122 w 359"/>
                <a:gd name="T1" fmla="*/ 107 h 159"/>
                <a:gd name="T2" fmla="*/ 99 w 359"/>
                <a:gd name="T3" fmla="*/ 81 h 159"/>
                <a:gd name="T4" fmla="*/ 57 w 359"/>
                <a:gd name="T5" fmla="*/ 59 h 159"/>
                <a:gd name="T6" fmla="*/ 115 w 359"/>
                <a:gd name="T7" fmla="*/ 44 h 159"/>
                <a:gd name="T8" fmla="*/ 145 w 359"/>
                <a:gd name="T9" fmla="*/ 48 h 159"/>
                <a:gd name="T10" fmla="*/ 152 w 359"/>
                <a:gd name="T11" fmla="*/ 38 h 159"/>
                <a:gd name="T12" fmla="*/ 166 w 359"/>
                <a:gd name="T13" fmla="*/ 7 h 159"/>
                <a:gd name="T14" fmla="*/ 172 w 359"/>
                <a:gd name="T15" fmla="*/ 2 h 159"/>
                <a:gd name="T16" fmla="*/ 174 w 359"/>
                <a:gd name="T17" fmla="*/ 12 h 159"/>
                <a:gd name="T18" fmla="*/ 164 w 359"/>
                <a:gd name="T19" fmla="*/ 33 h 159"/>
                <a:gd name="T20" fmla="*/ 156 w 359"/>
                <a:gd name="T21" fmla="*/ 44 h 159"/>
                <a:gd name="T22" fmla="*/ 170 w 359"/>
                <a:gd name="T23" fmla="*/ 48 h 159"/>
                <a:gd name="T24" fmla="*/ 173 w 359"/>
                <a:gd name="T25" fmla="*/ 54 h 159"/>
                <a:gd name="T26" fmla="*/ 127 w 359"/>
                <a:gd name="T27" fmla="*/ 110 h 159"/>
                <a:gd name="T28" fmla="*/ 166 w 359"/>
                <a:gd name="T29" fmla="*/ 151 h 159"/>
                <a:gd name="T30" fmla="*/ 171 w 359"/>
                <a:gd name="T31" fmla="*/ 96 h 159"/>
                <a:gd name="T32" fmla="*/ 174 w 359"/>
                <a:gd name="T33" fmla="*/ 114 h 159"/>
                <a:gd name="T34" fmla="*/ 230 w 359"/>
                <a:gd name="T35" fmla="*/ 113 h 159"/>
                <a:gd name="T36" fmla="*/ 235 w 359"/>
                <a:gd name="T37" fmla="*/ 100 h 159"/>
                <a:gd name="T38" fmla="*/ 261 w 359"/>
                <a:gd name="T39" fmla="*/ 151 h 159"/>
                <a:gd name="T40" fmla="*/ 244 w 359"/>
                <a:gd name="T41" fmla="*/ 110 h 159"/>
                <a:gd name="T42" fmla="*/ 240 w 359"/>
                <a:gd name="T43" fmla="*/ 46 h 159"/>
                <a:gd name="T44" fmla="*/ 291 w 359"/>
                <a:gd name="T45" fmla="*/ 81 h 159"/>
                <a:gd name="T46" fmla="*/ 271 w 359"/>
                <a:gd name="T47" fmla="*/ 118 h 159"/>
                <a:gd name="T48" fmla="*/ 267 w 359"/>
                <a:gd name="T49" fmla="*/ 152 h 159"/>
                <a:gd name="T50" fmla="*/ 352 w 359"/>
                <a:gd name="T51" fmla="*/ 152 h 159"/>
                <a:gd name="T52" fmla="*/ 352 w 359"/>
                <a:gd name="T53" fmla="*/ 157 h 159"/>
                <a:gd name="T54" fmla="*/ 2 w 359"/>
                <a:gd name="T55" fmla="*/ 157 h 159"/>
                <a:gd name="T56" fmla="*/ 2 w 359"/>
                <a:gd name="T57" fmla="*/ 152 h 159"/>
                <a:gd name="T58" fmla="*/ 116 w 359"/>
                <a:gd name="T59" fmla="*/ 152 h 159"/>
                <a:gd name="T60" fmla="*/ 229 w 359"/>
                <a:gd name="T61" fmla="*/ 152 h 159"/>
                <a:gd name="T62" fmla="*/ 171 w 359"/>
                <a:gd name="T63" fmla="*/ 120 h 159"/>
                <a:gd name="T64" fmla="*/ 175 w 359"/>
                <a:gd name="T65" fmla="*/ 152 h 159"/>
                <a:gd name="T66" fmla="*/ 229 w 359"/>
                <a:gd name="T67" fmla="*/ 152 h 159"/>
                <a:gd name="T68" fmla="*/ 265 w 359"/>
                <a:gd name="T69" fmla="*/ 78 h 159"/>
                <a:gd name="T70" fmla="*/ 241 w 359"/>
                <a:gd name="T71" fmla="*/ 89 h 159"/>
                <a:gd name="T72" fmla="*/ 281 w 359"/>
                <a:gd name="T73" fmla="*/ 105 h 159"/>
                <a:gd name="T74" fmla="*/ 93 w 359"/>
                <a:gd name="T75" fmla="*/ 74 h 159"/>
                <a:gd name="T76" fmla="*/ 74 w 359"/>
                <a:gd name="T77" fmla="*/ 49 h 159"/>
                <a:gd name="T78" fmla="*/ 109 w 359"/>
                <a:gd name="T79" fmla="*/ 48 h 159"/>
                <a:gd name="T80" fmla="*/ 66 w 359"/>
                <a:gd name="T81" fmla="*/ 36 h 159"/>
                <a:gd name="T82" fmla="*/ 93 w 359"/>
                <a:gd name="T83" fmla="*/ 74 h 159"/>
                <a:gd name="T84" fmla="*/ 93 w 359"/>
                <a:gd name="T85" fmla="*/ 65 h 159"/>
                <a:gd name="T86" fmla="*/ 151 w 359"/>
                <a:gd name="T87" fmla="*/ 67 h 159"/>
                <a:gd name="T88" fmla="*/ 166 w 359"/>
                <a:gd name="T89" fmla="*/ 54 h 159"/>
                <a:gd name="T90" fmla="*/ 283 w 359"/>
                <a:gd name="T91" fmla="*/ 52 h 159"/>
                <a:gd name="T92" fmla="*/ 243 w 359"/>
                <a:gd name="T93" fmla="*/ 73 h 159"/>
                <a:gd name="T94" fmla="*/ 246 w 359"/>
                <a:gd name="T95" fmla="*/ 72 h 159"/>
                <a:gd name="T96" fmla="*/ 282 w 359"/>
                <a:gd name="T97" fmla="*/ 76 h 159"/>
                <a:gd name="T98" fmla="*/ 283 w 359"/>
                <a:gd name="T99" fmla="*/ 52 h 159"/>
                <a:gd name="T100" fmla="*/ 100 w 359"/>
                <a:gd name="T101" fmla="*/ 73 h 159"/>
                <a:gd name="T102" fmla="*/ 148 w 359"/>
                <a:gd name="T103" fmla="*/ 73 h 159"/>
                <a:gd name="T104" fmla="*/ 164 w 359"/>
                <a:gd name="T105" fmla="*/ 26 h 159"/>
                <a:gd name="T106" fmla="*/ 164 w 359"/>
                <a:gd name="T107" fmla="*/ 13 h 159"/>
                <a:gd name="T108" fmla="*/ 158 w 359"/>
                <a:gd name="T109" fmla="*/ 16 h 159"/>
                <a:gd name="T110" fmla="*/ 160 w 359"/>
                <a:gd name="T111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159">
                  <a:moveTo>
                    <a:pt x="122" y="152"/>
                  </a:moveTo>
                  <a:cubicBezTo>
                    <a:pt x="122" y="136"/>
                    <a:pt x="122" y="122"/>
                    <a:pt x="122" y="107"/>
                  </a:cubicBezTo>
                  <a:cubicBezTo>
                    <a:pt x="122" y="106"/>
                    <a:pt x="120" y="104"/>
                    <a:pt x="119" y="102"/>
                  </a:cubicBezTo>
                  <a:cubicBezTo>
                    <a:pt x="113" y="95"/>
                    <a:pt x="106" y="88"/>
                    <a:pt x="99" y="81"/>
                  </a:cubicBezTo>
                  <a:cubicBezTo>
                    <a:pt x="98" y="80"/>
                    <a:pt x="96" y="79"/>
                    <a:pt x="94" y="80"/>
                  </a:cubicBezTo>
                  <a:cubicBezTo>
                    <a:pt x="78" y="84"/>
                    <a:pt x="61" y="75"/>
                    <a:pt x="57" y="59"/>
                  </a:cubicBezTo>
                  <a:cubicBezTo>
                    <a:pt x="52" y="42"/>
                    <a:pt x="62" y="26"/>
                    <a:pt x="79" y="21"/>
                  </a:cubicBezTo>
                  <a:cubicBezTo>
                    <a:pt x="94" y="17"/>
                    <a:pt x="111" y="27"/>
                    <a:pt x="115" y="44"/>
                  </a:cubicBezTo>
                  <a:cubicBezTo>
                    <a:pt x="116" y="47"/>
                    <a:pt x="117" y="48"/>
                    <a:pt x="120" y="48"/>
                  </a:cubicBezTo>
                  <a:cubicBezTo>
                    <a:pt x="129" y="48"/>
                    <a:pt x="137" y="48"/>
                    <a:pt x="145" y="48"/>
                  </a:cubicBezTo>
                  <a:cubicBezTo>
                    <a:pt x="146" y="48"/>
                    <a:pt x="148" y="46"/>
                    <a:pt x="149" y="45"/>
                  </a:cubicBezTo>
                  <a:cubicBezTo>
                    <a:pt x="151" y="43"/>
                    <a:pt x="151" y="40"/>
                    <a:pt x="152" y="38"/>
                  </a:cubicBezTo>
                  <a:cubicBezTo>
                    <a:pt x="155" y="33"/>
                    <a:pt x="156" y="29"/>
                    <a:pt x="153" y="24"/>
                  </a:cubicBezTo>
                  <a:cubicBezTo>
                    <a:pt x="148" y="14"/>
                    <a:pt x="155" y="6"/>
                    <a:pt x="166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8" y="4"/>
                    <a:pt x="169" y="0"/>
                    <a:pt x="172" y="2"/>
                  </a:cubicBezTo>
                  <a:cubicBezTo>
                    <a:pt x="173" y="3"/>
                    <a:pt x="172" y="6"/>
                    <a:pt x="173" y="8"/>
                  </a:cubicBezTo>
                  <a:cubicBezTo>
                    <a:pt x="173" y="9"/>
                    <a:pt x="173" y="11"/>
                    <a:pt x="174" y="12"/>
                  </a:cubicBezTo>
                  <a:cubicBezTo>
                    <a:pt x="176" y="17"/>
                    <a:pt x="178" y="21"/>
                    <a:pt x="176" y="26"/>
                  </a:cubicBezTo>
                  <a:cubicBezTo>
                    <a:pt x="174" y="30"/>
                    <a:pt x="170" y="33"/>
                    <a:pt x="164" y="33"/>
                  </a:cubicBezTo>
                  <a:cubicBezTo>
                    <a:pt x="163" y="33"/>
                    <a:pt x="161" y="33"/>
                    <a:pt x="161" y="34"/>
                  </a:cubicBezTo>
                  <a:cubicBezTo>
                    <a:pt x="159" y="37"/>
                    <a:pt x="158" y="40"/>
                    <a:pt x="156" y="44"/>
                  </a:cubicBezTo>
                  <a:cubicBezTo>
                    <a:pt x="156" y="45"/>
                    <a:pt x="155" y="46"/>
                    <a:pt x="155" y="48"/>
                  </a:cubicBezTo>
                  <a:cubicBezTo>
                    <a:pt x="160" y="48"/>
                    <a:pt x="165" y="48"/>
                    <a:pt x="170" y="48"/>
                  </a:cubicBezTo>
                  <a:cubicBezTo>
                    <a:pt x="172" y="48"/>
                    <a:pt x="174" y="49"/>
                    <a:pt x="175" y="50"/>
                  </a:cubicBezTo>
                  <a:cubicBezTo>
                    <a:pt x="175" y="51"/>
                    <a:pt x="174" y="53"/>
                    <a:pt x="173" y="54"/>
                  </a:cubicBezTo>
                  <a:cubicBezTo>
                    <a:pt x="159" y="70"/>
                    <a:pt x="145" y="85"/>
                    <a:pt x="131" y="101"/>
                  </a:cubicBezTo>
                  <a:cubicBezTo>
                    <a:pt x="128" y="103"/>
                    <a:pt x="127" y="106"/>
                    <a:pt x="127" y="110"/>
                  </a:cubicBezTo>
                  <a:cubicBezTo>
                    <a:pt x="127" y="124"/>
                    <a:pt x="127" y="137"/>
                    <a:pt x="127" y="151"/>
                  </a:cubicBezTo>
                  <a:cubicBezTo>
                    <a:pt x="140" y="151"/>
                    <a:pt x="153" y="151"/>
                    <a:pt x="166" y="151"/>
                  </a:cubicBezTo>
                  <a:cubicBezTo>
                    <a:pt x="166" y="133"/>
                    <a:pt x="166" y="114"/>
                    <a:pt x="166" y="96"/>
                  </a:cubicBezTo>
                  <a:cubicBezTo>
                    <a:pt x="168" y="96"/>
                    <a:pt x="169" y="96"/>
                    <a:pt x="171" y="96"/>
                  </a:cubicBezTo>
                  <a:cubicBezTo>
                    <a:pt x="171" y="101"/>
                    <a:pt x="171" y="106"/>
                    <a:pt x="171" y="111"/>
                  </a:cubicBezTo>
                  <a:cubicBezTo>
                    <a:pt x="171" y="113"/>
                    <a:pt x="172" y="114"/>
                    <a:pt x="174" y="114"/>
                  </a:cubicBezTo>
                  <a:cubicBezTo>
                    <a:pt x="192" y="114"/>
                    <a:pt x="210" y="114"/>
                    <a:pt x="228" y="114"/>
                  </a:cubicBezTo>
                  <a:cubicBezTo>
                    <a:pt x="229" y="114"/>
                    <a:pt x="229" y="114"/>
                    <a:pt x="230" y="113"/>
                  </a:cubicBezTo>
                  <a:cubicBezTo>
                    <a:pt x="230" y="109"/>
                    <a:pt x="230" y="105"/>
                    <a:pt x="230" y="100"/>
                  </a:cubicBezTo>
                  <a:cubicBezTo>
                    <a:pt x="232" y="100"/>
                    <a:pt x="233" y="100"/>
                    <a:pt x="235" y="100"/>
                  </a:cubicBezTo>
                  <a:cubicBezTo>
                    <a:pt x="235" y="117"/>
                    <a:pt x="235" y="134"/>
                    <a:pt x="235" y="151"/>
                  </a:cubicBezTo>
                  <a:cubicBezTo>
                    <a:pt x="244" y="151"/>
                    <a:pt x="252" y="151"/>
                    <a:pt x="261" y="151"/>
                  </a:cubicBezTo>
                  <a:cubicBezTo>
                    <a:pt x="261" y="141"/>
                    <a:pt x="261" y="130"/>
                    <a:pt x="261" y="121"/>
                  </a:cubicBezTo>
                  <a:cubicBezTo>
                    <a:pt x="254" y="117"/>
                    <a:pt x="249" y="114"/>
                    <a:pt x="244" y="110"/>
                  </a:cubicBezTo>
                  <a:cubicBezTo>
                    <a:pt x="238" y="105"/>
                    <a:pt x="235" y="98"/>
                    <a:pt x="236" y="91"/>
                  </a:cubicBezTo>
                  <a:cubicBezTo>
                    <a:pt x="237" y="76"/>
                    <a:pt x="238" y="62"/>
                    <a:pt x="240" y="46"/>
                  </a:cubicBezTo>
                  <a:cubicBezTo>
                    <a:pt x="256" y="46"/>
                    <a:pt x="272" y="46"/>
                    <a:pt x="288" y="46"/>
                  </a:cubicBezTo>
                  <a:cubicBezTo>
                    <a:pt x="289" y="58"/>
                    <a:pt x="290" y="69"/>
                    <a:pt x="291" y="81"/>
                  </a:cubicBezTo>
                  <a:cubicBezTo>
                    <a:pt x="292" y="86"/>
                    <a:pt x="292" y="91"/>
                    <a:pt x="291" y="96"/>
                  </a:cubicBezTo>
                  <a:cubicBezTo>
                    <a:pt x="289" y="108"/>
                    <a:pt x="282" y="115"/>
                    <a:pt x="271" y="118"/>
                  </a:cubicBezTo>
                  <a:cubicBezTo>
                    <a:pt x="268" y="119"/>
                    <a:pt x="267" y="120"/>
                    <a:pt x="267" y="123"/>
                  </a:cubicBezTo>
                  <a:cubicBezTo>
                    <a:pt x="267" y="133"/>
                    <a:pt x="267" y="142"/>
                    <a:pt x="267" y="152"/>
                  </a:cubicBezTo>
                  <a:cubicBezTo>
                    <a:pt x="269" y="152"/>
                    <a:pt x="270" y="152"/>
                    <a:pt x="272" y="152"/>
                  </a:cubicBezTo>
                  <a:cubicBezTo>
                    <a:pt x="298" y="152"/>
                    <a:pt x="325" y="152"/>
                    <a:pt x="352" y="152"/>
                  </a:cubicBezTo>
                  <a:cubicBezTo>
                    <a:pt x="354" y="152"/>
                    <a:pt x="358" y="150"/>
                    <a:pt x="358" y="154"/>
                  </a:cubicBezTo>
                  <a:cubicBezTo>
                    <a:pt x="359" y="159"/>
                    <a:pt x="354" y="157"/>
                    <a:pt x="352" y="157"/>
                  </a:cubicBezTo>
                  <a:cubicBezTo>
                    <a:pt x="237" y="157"/>
                    <a:pt x="122" y="157"/>
                    <a:pt x="8" y="157"/>
                  </a:cubicBezTo>
                  <a:cubicBezTo>
                    <a:pt x="6" y="157"/>
                    <a:pt x="4" y="157"/>
                    <a:pt x="2" y="157"/>
                  </a:cubicBezTo>
                  <a:cubicBezTo>
                    <a:pt x="1" y="157"/>
                    <a:pt x="0" y="155"/>
                    <a:pt x="0" y="154"/>
                  </a:cubicBezTo>
                  <a:cubicBezTo>
                    <a:pt x="0" y="154"/>
                    <a:pt x="1" y="152"/>
                    <a:pt x="2" y="152"/>
                  </a:cubicBezTo>
                  <a:cubicBezTo>
                    <a:pt x="4" y="152"/>
                    <a:pt x="6" y="152"/>
                    <a:pt x="9" y="152"/>
                  </a:cubicBezTo>
                  <a:cubicBezTo>
                    <a:pt x="44" y="152"/>
                    <a:pt x="80" y="152"/>
                    <a:pt x="116" y="152"/>
                  </a:cubicBezTo>
                  <a:cubicBezTo>
                    <a:pt x="118" y="152"/>
                    <a:pt x="119" y="152"/>
                    <a:pt x="122" y="152"/>
                  </a:cubicBezTo>
                  <a:close/>
                  <a:moveTo>
                    <a:pt x="229" y="152"/>
                  </a:moveTo>
                  <a:cubicBezTo>
                    <a:pt x="229" y="141"/>
                    <a:pt x="229" y="130"/>
                    <a:pt x="229" y="120"/>
                  </a:cubicBezTo>
                  <a:cubicBezTo>
                    <a:pt x="210" y="120"/>
                    <a:pt x="191" y="120"/>
                    <a:pt x="171" y="120"/>
                  </a:cubicBezTo>
                  <a:cubicBezTo>
                    <a:pt x="171" y="130"/>
                    <a:pt x="171" y="140"/>
                    <a:pt x="171" y="149"/>
                  </a:cubicBezTo>
                  <a:cubicBezTo>
                    <a:pt x="172" y="150"/>
                    <a:pt x="174" y="151"/>
                    <a:pt x="175" y="152"/>
                  </a:cubicBezTo>
                  <a:cubicBezTo>
                    <a:pt x="183" y="152"/>
                    <a:pt x="191" y="152"/>
                    <a:pt x="198" y="152"/>
                  </a:cubicBezTo>
                  <a:cubicBezTo>
                    <a:pt x="209" y="152"/>
                    <a:pt x="219" y="152"/>
                    <a:pt x="229" y="152"/>
                  </a:cubicBezTo>
                  <a:close/>
                  <a:moveTo>
                    <a:pt x="285" y="82"/>
                  </a:moveTo>
                  <a:cubicBezTo>
                    <a:pt x="278" y="83"/>
                    <a:pt x="271" y="83"/>
                    <a:pt x="265" y="78"/>
                  </a:cubicBezTo>
                  <a:cubicBezTo>
                    <a:pt x="260" y="74"/>
                    <a:pt x="255" y="75"/>
                    <a:pt x="250" y="76"/>
                  </a:cubicBezTo>
                  <a:cubicBezTo>
                    <a:pt x="244" y="78"/>
                    <a:pt x="242" y="82"/>
                    <a:pt x="241" y="89"/>
                  </a:cubicBezTo>
                  <a:cubicBezTo>
                    <a:pt x="241" y="99"/>
                    <a:pt x="246" y="108"/>
                    <a:pt x="255" y="112"/>
                  </a:cubicBezTo>
                  <a:cubicBezTo>
                    <a:pt x="264" y="116"/>
                    <a:pt x="275" y="113"/>
                    <a:pt x="281" y="105"/>
                  </a:cubicBezTo>
                  <a:cubicBezTo>
                    <a:pt x="287" y="98"/>
                    <a:pt x="287" y="90"/>
                    <a:pt x="285" y="82"/>
                  </a:cubicBezTo>
                  <a:close/>
                  <a:moveTo>
                    <a:pt x="93" y="74"/>
                  </a:moveTo>
                  <a:cubicBezTo>
                    <a:pt x="87" y="67"/>
                    <a:pt x="82" y="62"/>
                    <a:pt x="77" y="56"/>
                  </a:cubicBezTo>
                  <a:cubicBezTo>
                    <a:pt x="76" y="54"/>
                    <a:pt x="75" y="52"/>
                    <a:pt x="74" y="49"/>
                  </a:cubicBezTo>
                  <a:cubicBezTo>
                    <a:pt x="76" y="49"/>
                    <a:pt x="78" y="48"/>
                    <a:pt x="81" y="48"/>
                  </a:cubicBezTo>
                  <a:cubicBezTo>
                    <a:pt x="90" y="48"/>
                    <a:pt x="100" y="48"/>
                    <a:pt x="109" y="48"/>
                  </a:cubicBezTo>
                  <a:cubicBezTo>
                    <a:pt x="109" y="39"/>
                    <a:pt x="103" y="30"/>
                    <a:pt x="94" y="27"/>
                  </a:cubicBezTo>
                  <a:cubicBezTo>
                    <a:pt x="84" y="24"/>
                    <a:pt x="73" y="27"/>
                    <a:pt x="66" y="36"/>
                  </a:cubicBezTo>
                  <a:cubicBezTo>
                    <a:pt x="60" y="44"/>
                    <a:pt x="60" y="56"/>
                    <a:pt x="66" y="64"/>
                  </a:cubicBezTo>
                  <a:cubicBezTo>
                    <a:pt x="72" y="73"/>
                    <a:pt x="82" y="77"/>
                    <a:pt x="93" y="74"/>
                  </a:cubicBezTo>
                  <a:close/>
                  <a:moveTo>
                    <a:pt x="83" y="54"/>
                  </a:moveTo>
                  <a:cubicBezTo>
                    <a:pt x="87" y="58"/>
                    <a:pt x="90" y="61"/>
                    <a:pt x="93" y="65"/>
                  </a:cubicBezTo>
                  <a:cubicBezTo>
                    <a:pt x="94" y="66"/>
                    <a:pt x="96" y="67"/>
                    <a:pt x="98" y="67"/>
                  </a:cubicBezTo>
                  <a:cubicBezTo>
                    <a:pt x="116" y="67"/>
                    <a:pt x="133" y="67"/>
                    <a:pt x="151" y="67"/>
                  </a:cubicBezTo>
                  <a:cubicBezTo>
                    <a:pt x="152" y="67"/>
                    <a:pt x="154" y="67"/>
                    <a:pt x="155" y="66"/>
                  </a:cubicBezTo>
                  <a:cubicBezTo>
                    <a:pt x="159" y="62"/>
                    <a:pt x="162" y="58"/>
                    <a:pt x="166" y="54"/>
                  </a:cubicBezTo>
                  <a:cubicBezTo>
                    <a:pt x="138" y="54"/>
                    <a:pt x="111" y="54"/>
                    <a:pt x="83" y="54"/>
                  </a:cubicBezTo>
                  <a:close/>
                  <a:moveTo>
                    <a:pt x="283" y="52"/>
                  </a:moveTo>
                  <a:cubicBezTo>
                    <a:pt x="270" y="52"/>
                    <a:pt x="257" y="52"/>
                    <a:pt x="245" y="52"/>
                  </a:cubicBezTo>
                  <a:cubicBezTo>
                    <a:pt x="244" y="59"/>
                    <a:pt x="244" y="66"/>
                    <a:pt x="243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5" y="72"/>
                    <a:pt x="245" y="72"/>
                    <a:pt x="246" y="72"/>
                  </a:cubicBezTo>
                  <a:cubicBezTo>
                    <a:pt x="254" y="68"/>
                    <a:pt x="262" y="68"/>
                    <a:pt x="270" y="74"/>
                  </a:cubicBezTo>
                  <a:cubicBezTo>
                    <a:pt x="273" y="76"/>
                    <a:pt x="278" y="76"/>
                    <a:pt x="282" y="76"/>
                  </a:cubicBezTo>
                  <a:cubicBezTo>
                    <a:pt x="283" y="76"/>
                    <a:pt x="285" y="74"/>
                    <a:pt x="285" y="73"/>
                  </a:cubicBezTo>
                  <a:cubicBezTo>
                    <a:pt x="284" y="66"/>
                    <a:pt x="284" y="59"/>
                    <a:pt x="283" y="52"/>
                  </a:cubicBezTo>
                  <a:close/>
                  <a:moveTo>
                    <a:pt x="148" y="73"/>
                  </a:moveTo>
                  <a:cubicBezTo>
                    <a:pt x="132" y="73"/>
                    <a:pt x="117" y="73"/>
                    <a:pt x="100" y="73"/>
                  </a:cubicBezTo>
                  <a:cubicBezTo>
                    <a:pt x="109" y="82"/>
                    <a:pt x="116" y="91"/>
                    <a:pt x="124" y="99"/>
                  </a:cubicBezTo>
                  <a:cubicBezTo>
                    <a:pt x="132" y="91"/>
                    <a:pt x="140" y="82"/>
                    <a:pt x="148" y="73"/>
                  </a:cubicBezTo>
                  <a:close/>
                  <a:moveTo>
                    <a:pt x="169" y="16"/>
                  </a:moveTo>
                  <a:cubicBezTo>
                    <a:pt x="167" y="20"/>
                    <a:pt x="166" y="23"/>
                    <a:pt x="164" y="26"/>
                  </a:cubicBezTo>
                  <a:cubicBezTo>
                    <a:pt x="171" y="26"/>
                    <a:pt x="172" y="23"/>
                    <a:pt x="169" y="16"/>
                  </a:cubicBezTo>
                  <a:close/>
                  <a:moveTo>
                    <a:pt x="164" y="13"/>
                  </a:moveTo>
                  <a:cubicBezTo>
                    <a:pt x="163" y="13"/>
                    <a:pt x="163" y="12"/>
                    <a:pt x="162" y="12"/>
                  </a:cubicBezTo>
                  <a:cubicBezTo>
                    <a:pt x="161" y="13"/>
                    <a:pt x="158" y="14"/>
                    <a:pt x="158" y="16"/>
                  </a:cubicBezTo>
                  <a:cubicBezTo>
                    <a:pt x="157" y="18"/>
                    <a:pt x="158" y="20"/>
                    <a:pt x="158" y="22"/>
                  </a:cubicBezTo>
                  <a:cubicBezTo>
                    <a:pt x="159" y="22"/>
                    <a:pt x="159" y="22"/>
                    <a:pt x="160" y="22"/>
                  </a:cubicBezTo>
                  <a:cubicBezTo>
                    <a:pt x="161" y="19"/>
                    <a:pt x="162" y="16"/>
                    <a:pt x="164" y="1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1441112" y="5934242"/>
              <a:ext cx="241300" cy="461963"/>
            </a:xfrm>
            <a:custGeom>
              <a:avLst/>
              <a:gdLst>
                <a:gd name="T0" fmla="*/ 64 w 64"/>
                <a:gd name="T1" fmla="*/ 122 h 122"/>
                <a:gd name="T2" fmla="*/ 58 w 64"/>
                <a:gd name="T3" fmla="*/ 122 h 122"/>
                <a:gd name="T4" fmla="*/ 58 w 64"/>
                <a:gd name="T5" fmla="*/ 112 h 122"/>
                <a:gd name="T6" fmla="*/ 16 w 64"/>
                <a:gd name="T7" fmla="*/ 112 h 122"/>
                <a:gd name="T8" fmla="*/ 16 w 64"/>
                <a:gd name="T9" fmla="*/ 106 h 122"/>
                <a:gd name="T10" fmla="*/ 57 w 64"/>
                <a:gd name="T11" fmla="*/ 106 h 122"/>
                <a:gd name="T12" fmla="*/ 38 w 64"/>
                <a:gd name="T13" fmla="*/ 70 h 122"/>
                <a:gd name="T14" fmla="*/ 35 w 64"/>
                <a:gd name="T15" fmla="*/ 65 h 122"/>
                <a:gd name="T16" fmla="*/ 35 w 64"/>
                <a:gd name="T17" fmla="*/ 29 h 122"/>
                <a:gd name="T18" fmla="*/ 35 w 64"/>
                <a:gd name="T19" fmla="*/ 23 h 122"/>
                <a:gd name="T20" fmla="*/ 27 w 64"/>
                <a:gd name="T21" fmla="*/ 23 h 122"/>
                <a:gd name="T22" fmla="*/ 22 w 64"/>
                <a:gd name="T23" fmla="*/ 28 h 122"/>
                <a:gd name="T24" fmla="*/ 22 w 64"/>
                <a:gd name="T25" fmla="*/ 64 h 122"/>
                <a:gd name="T26" fmla="*/ 18 w 64"/>
                <a:gd name="T27" fmla="*/ 70 h 122"/>
                <a:gd name="T28" fmla="*/ 4 w 64"/>
                <a:gd name="T29" fmla="*/ 79 h 122"/>
                <a:gd name="T30" fmla="*/ 0 w 64"/>
                <a:gd name="T31" fmla="*/ 76 h 122"/>
                <a:gd name="T32" fmla="*/ 13 w 64"/>
                <a:gd name="T33" fmla="*/ 66 h 122"/>
                <a:gd name="T34" fmla="*/ 16 w 64"/>
                <a:gd name="T35" fmla="*/ 62 h 122"/>
                <a:gd name="T36" fmla="*/ 16 w 64"/>
                <a:gd name="T37" fmla="*/ 23 h 122"/>
                <a:gd name="T38" fmla="*/ 10 w 64"/>
                <a:gd name="T39" fmla="*/ 23 h 122"/>
                <a:gd name="T40" fmla="*/ 5 w 64"/>
                <a:gd name="T41" fmla="*/ 19 h 122"/>
                <a:gd name="T42" fmla="*/ 5 w 64"/>
                <a:gd name="T43" fmla="*/ 7 h 122"/>
                <a:gd name="T44" fmla="*/ 13 w 64"/>
                <a:gd name="T45" fmla="*/ 0 h 122"/>
                <a:gd name="T46" fmla="*/ 45 w 64"/>
                <a:gd name="T47" fmla="*/ 0 h 122"/>
                <a:gd name="T48" fmla="*/ 52 w 64"/>
                <a:gd name="T49" fmla="*/ 7 h 122"/>
                <a:gd name="T50" fmla="*/ 53 w 64"/>
                <a:gd name="T51" fmla="*/ 17 h 122"/>
                <a:gd name="T52" fmla="*/ 46 w 64"/>
                <a:gd name="T53" fmla="*/ 23 h 122"/>
                <a:gd name="T54" fmla="*/ 41 w 64"/>
                <a:gd name="T55" fmla="*/ 29 h 122"/>
                <a:gd name="T56" fmla="*/ 41 w 64"/>
                <a:gd name="T57" fmla="*/ 61 h 122"/>
                <a:gd name="T58" fmla="*/ 44 w 64"/>
                <a:gd name="T59" fmla="*/ 66 h 122"/>
                <a:gd name="T60" fmla="*/ 64 w 64"/>
                <a:gd name="T61" fmla="*/ 98 h 122"/>
                <a:gd name="T62" fmla="*/ 64 w 64"/>
                <a:gd name="T63" fmla="*/ 122 h 122"/>
                <a:gd name="T64" fmla="*/ 47 w 64"/>
                <a:gd name="T65" fmla="*/ 17 h 122"/>
                <a:gd name="T66" fmla="*/ 47 w 64"/>
                <a:gd name="T67" fmla="*/ 11 h 122"/>
                <a:gd name="T68" fmla="*/ 42 w 64"/>
                <a:gd name="T69" fmla="*/ 5 h 122"/>
                <a:gd name="T70" fmla="*/ 21 w 64"/>
                <a:gd name="T71" fmla="*/ 5 h 122"/>
                <a:gd name="T72" fmla="*/ 11 w 64"/>
                <a:gd name="T73" fmla="*/ 16 h 122"/>
                <a:gd name="T74" fmla="*/ 11 w 64"/>
                <a:gd name="T75" fmla="*/ 17 h 122"/>
                <a:gd name="T76" fmla="*/ 47 w 64"/>
                <a:gd name="T77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122">
                  <a:moveTo>
                    <a:pt x="64" y="122"/>
                  </a:moveTo>
                  <a:cubicBezTo>
                    <a:pt x="61" y="122"/>
                    <a:pt x="60" y="122"/>
                    <a:pt x="58" y="122"/>
                  </a:cubicBezTo>
                  <a:cubicBezTo>
                    <a:pt x="58" y="119"/>
                    <a:pt x="58" y="116"/>
                    <a:pt x="58" y="112"/>
                  </a:cubicBezTo>
                  <a:cubicBezTo>
                    <a:pt x="44" y="112"/>
                    <a:pt x="30" y="112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30" y="106"/>
                    <a:pt x="44" y="106"/>
                    <a:pt x="57" y="106"/>
                  </a:cubicBezTo>
                  <a:cubicBezTo>
                    <a:pt x="60" y="89"/>
                    <a:pt x="54" y="76"/>
                    <a:pt x="38" y="70"/>
                  </a:cubicBezTo>
                  <a:cubicBezTo>
                    <a:pt x="36" y="69"/>
                    <a:pt x="35" y="67"/>
                    <a:pt x="35" y="65"/>
                  </a:cubicBezTo>
                  <a:cubicBezTo>
                    <a:pt x="35" y="53"/>
                    <a:pt x="35" y="41"/>
                    <a:pt x="35" y="29"/>
                  </a:cubicBezTo>
                  <a:cubicBezTo>
                    <a:pt x="35" y="28"/>
                    <a:pt x="35" y="26"/>
                    <a:pt x="35" y="23"/>
                  </a:cubicBezTo>
                  <a:cubicBezTo>
                    <a:pt x="32" y="23"/>
                    <a:pt x="30" y="24"/>
                    <a:pt x="27" y="23"/>
                  </a:cubicBezTo>
                  <a:cubicBezTo>
                    <a:pt x="23" y="23"/>
                    <a:pt x="22" y="24"/>
                    <a:pt x="22" y="28"/>
                  </a:cubicBezTo>
                  <a:cubicBezTo>
                    <a:pt x="22" y="40"/>
                    <a:pt x="22" y="52"/>
                    <a:pt x="22" y="64"/>
                  </a:cubicBezTo>
                  <a:cubicBezTo>
                    <a:pt x="22" y="67"/>
                    <a:pt x="21" y="69"/>
                    <a:pt x="18" y="70"/>
                  </a:cubicBezTo>
                  <a:cubicBezTo>
                    <a:pt x="13" y="73"/>
                    <a:pt x="9" y="76"/>
                    <a:pt x="4" y="79"/>
                  </a:cubicBezTo>
                  <a:cubicBezTo>
                    <a:pt x="4" y="78"/>
                    <a:pt x="2" y="78"/>
                    <a:pt x="0" y="76"/>
                  </a:cubicBezTo>
                  <a:cubicBezTo>
                    <a:pt x="5" y="72"/>
                    <a:pt x="9" y="69"/>
                    <a:pt x="13" y="66"/>
                  </a:cubicBezTo>
                  <a:cubicBezTo>
                    <a:pt x="14" y="65"/>
                    <a:pt x="16" y="63"/>
                    <a:pt x="16" y="62"/>
                  </a:cubicBezTo>
                  <a:cubicBezTo>
                    <a:pt x="16" y="49"/>
                    <a:pt x="16" y="37"/>
                    <a:pt x="16" y="23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6" y="23"/>
                    <a:pt x="5" y="22"/>
                    <a:pt x="5" y="19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3"/>
                    <a:pt x="8" y="0"/>
                    <a:pt x="13" y="0"/>
                  </a:cubicBezTo>
                  <a:cubicBezTo>
                    <a:pt x="23" y="0"/>
                    <a:pt x="34" y="0"/>
                    <a:pt x="45" y="0"/>
                  </a:cubicBezTo>
                  <a:cubicBezTo>
                    <a:pt x="50" y="0"/>
                    <a:pt x="52" y="2"/>
                    <a:pt x="52" y="7"/>
                  </a:cubicBezTo>
                  <a:cubicBezTo>
                    <a:pt x="53" y="11"/>
                    <a:pt x="52" y="14"/>
                    <a:pt x="53" y="17"/>
                  </a:cubicBezTo>
                  <a:cubicBezTo>
                    <a:pt x="53" y="22"/>
                    <a:pt x="51" y="24"/>
                    <a:pt x="46" y="23"/>
                  </a:cubicBezTo>
                  <a:cubicBezTo>
                    <a:pt x="42" y="23"/>
                    <a:pt x="41" y="24"/>
                    <a:pt x="41" y="29"/>
                  </a:cubicBezTo>
                  <a:cubicBezTo>
                    <a:pt x="41" y="39"/>
                    <a:pt x="41" y="50"/>
                    <a:pt x="41" y="61"/>
                  </a:cubicBezTo>
                  <a:cubicBezTo>
                    <a:pt x="41" y="63"/>
                    <a:pt x="41" y="65"/>
                    <a:pt x="44" y="66"/>
                  </a:cubicBezTo>
                  <a:cubicBezTo>
                    <a:pt x="57" y="73"/>
                    <a:pt x="63" y="83"/>
                    <a:pt x="64" y="98"/>
                  </a:cubicBezTo>
                  <a:cubicBezTo>
                    <a:pt x="64" y="106"/>
                    <a:pt x="64" y="114"/>
                    <a:pt x="64" y="122"/>
                  </a:cubicBezTo>
                  <a:close/>
                  <a:moveTo>
                    <a:pt x="47" y="17"/>
                  </a:moveTo>
                  <a:cubicBezTo>
                    <a:pt x="47" y="15"/>
                    <a:pt x="47" y="13"/>
                    <a:pt x="47" y="11"/>
                  </a:cubicBezTo>
                  <a:cubicBezTo>
                    <a:pt x="47" y="7"/>
                    <a:pt x="46" y="5"/>
                    <a:pt x="42" y="5"/>
                  </a:cubicBezTo>
                  <a:cubicBezTo>
                    <a:pt x="35" y="6"/>
                    <a:pt x="28" y="5"/>
                    <a:pt x="21" y="5"/>
                  </a:cubicBezTo>
                  <a:cubicBezTo>
                    <a:pt x="10" y="5"/>
                    <a:pt x="10" y="5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3" y="17"/>
                    <a:pt x="34" y="17"/>
                    <a:pt x="47" y="17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466512" y="6445417"/>
              <a:ext cx="166688" cy="1666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3 h 44"/>
                <a:gd name="T8" fmla="*/ 22 w 44"/>
                <a:gd name="T9" fmla="*/ 44 h 44"/>
                <a:gd name="T10" fmla="*/ 38 w 44"/>
                <a:gd name="T11" fmla="*/ 23 h 44"/>
                <a:gd name="T12" fmla="*/ 22 w 44"/>
                <a:gd name="T13" fmla="*/ 6 h 44"/>
                <a:gd name="T14" fmla="*/ 5 w 44"/>
                <a:gd name="T15" fmla="*/ 22 h 44"/>
                <a:gd name="T16" fmla="*/ 21 w 44"/>
                <a:gd name="T17" fmla="*/ 39 h 44"/>
                <a:gd name="T18" fmla="*/ 38 w 44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1"/>
                    <a:pt x="44" y="11"/>
                    <a:pt x="44" y="23"/>
                  </a:cubicBezTo>
                  <a:cubicBezTo>
                    <a:pt x="44" y="35"/>
                    <a:pt x="34" y="44"/>
                    <a:pt x="22" y="44"/>
                  </a:cubicBezTo>
                  <a:close/>
                  <a:moveTo>
                    <a:pt x="38" y="23"/>
                  </a:moveTo>
                  <a:cubicBezTo>
                    <a:pt x="38" y="14"/>
                    <a:pt x="31" y="6"/>
                    <a:pt x="22" y="6"/>
                  </a:cubicBezTo>
                  <a:cubicBezTo>
                    <a:pt x="13" y="6"/>
                    <a:pt x="5" y="13"/>
                    <a:pt x="5" y="22"/>
                  </a:cubicBezTo>
                  <a:cubicBezTo>
                    <a:pt x="5" y="31"/>
                    <a:pt x="12" y="39"/>
                    <a:pt x="21" y="39"/>
                  </a:cubicBezTo>
                  <a:cubicBezTo>
                    <a:pt x="30" y="39"/>
                    <a:pt x="38" y="32"/>
                    <a:pt x="38" y="2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155487" y="6843880"/>
              <a:ext cx="36513" cy="30163"/>
            </a:xfrm>
            <a:custGeom>
              <a:avLst/>
              <a:gdLst>
                <a:gd name="T0" fmla="*/ 5 w 10"/>
                <a:gd name="T1" fmla="*/ 8 h 8"/>
                <a:gd name="T2" fmla="*/ 1 w 10"/>
                <a:gd name="T3" fmla="*/ 4 h 8"/>
                <a:gd name="T4" fmla="*/ 5 w 10"/>
                <a:gd name="T5" fmla="*/ 1 h 8"/>
                <a:gd name="T6" fmla="*/ 10 w 10"/>
                <a:gd name="T7" fmla="*/ 4 h 8"/>
                <a:gd name="T8" fmla="*/ 5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8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7" y="1"/>
                    <a:pt x="8" y="3"/>
                    <a:pt x="10" y="4"/>
                  </a:cubicBezTo>
                  <a:cubicBezTo>
                    <a:pt x="8" y="5"/>
                    <a:pt x="7" y="6"/>
                    <a:pt x="5" y="8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0702924" y="6840705"/>
              <a:ext cx="34925" cy="26988"/>
            </a:xfrm>
            <a:custGeom>
              <a:avLst/>
              <a:gdLst>
                <a:gd name="T0" fmla="*/ 5 w 9"/>
                <a:gd name="T1" fmla="*/ 0 h 7"/>
                <a:gd name="T2" fmla="*/ 9 w 9"/>
                <a:gd name="T3" fmla="*/ 5 h 7"/>
                <a:gd name="T4" fmla="*/ 5 w 9"/>
                <a:gd name="T5" fmla="*/ 7 h 7"/>
                <a:gd name="T6" fmla="*/ 0 w 9"/>
                <a:gd name="T7" fmla="*/ 5 h 7"/>
                <a:gd name="T8" fmla="*/ 5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6" y="7"/>
                    <a:pt x="5" y="7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0748962" y="6840705"/>
              <a:ext cx="25400" cy="26988"/>
            </a:xfrm>
            <a:custGeom>
              <a:avLst/>
              <a:gdLst>
                <a:gd name="T0" fmla="*/ 4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2" y="7"/>
                    <a:pt x="0" y="5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Rectángulo 3"/>
          <p:cNvSpPr/>
          <p:nvPr userDrawn="1"/>
        </p:nvSpPr>
        <p:spPr>
          <a:xfrm flipV="1">
            <a:off x="-4857" y="6445416"/>
            <a:ext cx="10725243" cy="230106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" name="Grupo 13"/>
          <p:cNvGrpSpPr/>
          <p:nvPr userDrawn="1"/>
        </p:nvGrpSpPr>
        <p:grpSpPr>
          <a:xfrm rot="10800000">
            <a:off x="1943654" y="0"/>
            <a:ext cx="10248346" cy="1462989"/>
            <a:chOff x="91170" y="2270662"/>
            <a:chExt cx="10248346" cy="1462989"/>
          </a:xfrm>
        </p:grpSpPr>
        <p:sp>
          <p:nvSpPr>
            <p:cNvPr id="15" name="Rectángulo 3"/>
            <p:cNvSpPr/>
            <p:nvPr userDrawn="1"/>
          </p:nvSpPr>
          <p:spPr>
            <a:xfrm>
              <a:off x="1939262" y="3418858"/>
              <a:ext cx="8400254" cy="314793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  <a:gd name="connsiteX0" fmla="*/ 271774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271774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271774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271774" y="0"/>
                  </a:ln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 flipH="1">
            <a:off x="0" y="0"/>
            <a:ext cx="1857014" cy="1525448"/>
            <a:chOff x="2907986" y="2506908"/>
            <a:chExt cx="1761450" cy="1446947"/>
          </a:xfrm>
        </p:grpSpPr>
        <p:sp>
          <p:nvSpPr>
            <p:cNvPr id="20" name="Rectángulo 24"/>
            <p:cNvSpPr/>
            <p:nvPr userDrawn="1"/>
          </p:nvSpPr>
          <p:spPr>
            <a:xfrm rot="10800000">
              <a:off x="2907986" y="2506909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Rectángulo 24"/>
            <p:cNvSpPr/>
            <p:nvPr userDrawn="1"/>
          </p:nvSpPr>
          <p:spPr>
            <a:xfrm rot="10800000">
              <a:off x="3524017" y="2506908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Rectángulo 24"/>
            <p:cNvSpPr/>
            <p:nvPr userDrawn="1"/>
          </p:nvSpPr>
          <p:spPr>
            <a:xfrm rot="10800000">
              <a:off x="4140047" y="2506910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730584"/>
            <a:ext cx="10725243" cy="143457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02924" y="5790783"/>
            <a:ext cx="1489076" cy="939801"/>
            <a:chOff x="10702924" y="5934242"/>
            <a:chExt cx="1489076" cy="939801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0790237" y="6270792"/>
              <a:ext cx="1357313" cy="603250"/>
            </a:xfrm>
            <a:custGeom>
              <a:avLst/>
              <a:gdLst>
                <a:gd name="T0" fmla="*/ 122 w 359"/>
                <a:gd name="T1" fmla="*/ 107 h 159"/>
                <a:gd name="T2" fmla="*/ 99 w 359"/>
                <a:gd name="T3" fmla="*/ 81 h 159"/>
                <a:gd name="T4" fmla="*/ 57 w 359"/>
                <a:gd name="T5" fmla="*/ 59 h 159"/>
                <a:gd name="T6" fmla="*/ 115 w 359"/>
                <a:gd name="T7" fmla="*/ 44 h 159"/>
                <a:gd name="T8" fmla="*/ 145 w 359"/>
                <a:gd name="T9" fmla="*/ 48 h 159"/>
                <a:gd name="T10" fmla="*/ 152 w 359"/>
                <a:gd name="T11" fmla="*/ 38 h 159"/>
                <a:gd name="T12" fmla="*/ 166 w 359"/>
                <a:gd name="T13" fmla="*/ 7 h 159"/>
                <a:gd name="T14" fmla="*/ 172 w 359"/>
                <a:gd name="T15" fmla="*/ 2 h 159"/>
                <a:gd name="T16" fmla="*/ 174 w 359"/>
                <a:gd name="T17" fmla="*/ 12 h 159"/>
                <a:gd name="T18" fmla="*/ 164 w 359"/>
                <a:gd name="T19" fmla="*/ 33 h 159"/>
                <a:gd name="T20" fmla="*/ 156 w 359"/>
                <a:gd name="T21" fmla="*/ 44 h 159"/>
                <a:gd name="T22" fmla="*/ 170 w 359"/>
                <a:gd name="T23" fmla="*/ 48 h 159"/>
                <a:gd name="T24" fmla="*/ 173 w 359"/>
                <a:gd name="T25" fmla="*/ 54 h 159"/>
                <a:gd name="T26" fmla="*/ 127 w 359"/>
                <a:gd name="T27" fmla="*/ 110 h 159"/>
                <a:gd name="T28" fmla="*/ 166 w 359"/>
                <a:gd name="T29" fmla="*/ 151 h 159"/>
                <a:gd name="T30" fmla="*/ 171 w 359"/>
                <a:gd name="T31" fmla="*/ 96 h 159"/>
                <a:gd name="T32" fmla="*/ 174 w 359"/>
                <a:gd name="T33" fmla="*/ 114 h 159"/>
                <a:gd name="T34" fmla="*/ 230 w 359"/>
                <a:gd name="T35" fmla="*/ 113 h 159"/>
                <a:gd name="T36" fmla="*/ 235 w 359"/>
                <a:gd name="T37" fmla="*/ 100 h 159"/>
                <a:gd name="T38" fmla="*/ 261 w 359"/>
                <a:gd name="T39" fmla="*/ 151 h 159"/>
                <a:gd name="T40" fmla="*/ 244 w 359"/>
                <a:gd name="T41" fmla="*/ 110 h 159"/>
                <a:gd name="T42" fmla="*/ 240 w 359"/>
                <a:gd name="T43" fmla="*/ 46 h 159"/>
                <a:gd name="T44" fmla="*/ 291 w 359"/>
                <a:gd name="T45" fmla="*/ 81 h 159"/>
                <a:gd name="T46" fmla="*/ 271 w 359"/>
                <a:gd name="T47" fmla="*/ 118 h 159"/>
                <a:gd name="T48" fmla="*/ 267 w 359"/>
                <a:gd name="T49" fmla="*/ 152 h 159"/>
                <a:gd name="T50" fmla="*/ 352 w 359"/>
                <a:gd name="T51" fmla="*/ 152 h 159"/>
                <a:gd name="T52" fmla="*/ 352 w 359"/>
                <a:gd name="T53" fmla="*/ 157 h 159"/>
                <a:gd name="T54" fmla="*/ 2 w 359"/>
                <a:gd name="T55" fmla="*/ 157 h 159"/>
                <a:gd name="T56" fmla="*/ 2 w 359"/>
                <a:gd name="T57" fmla="*/ 152 h 159"/>
                <a:gd name="T58" fmla="*/ 116 w 359"/>
                <a:gd name="T59" fmla="*/ 152 h 159"/>
                <a:gd name="T60" fmla="*/ 229 w 359"/>
                <a:gd name="T61" fmla="*/ 152 h 159"/>
                <a:gd name="T62" fmla="*/ 171 w 359"/>
                <a:gd name="T63" fmla="*/ 120 h 159"/>
                <a:gd name="T64" fmla="*/ 175 w 359"/>
                <a:gd name="T65" fmla="*/ 152 h 159"/>
                <a:gd name="T66" fmla="*/ 229 w 359"/>
                <a:gd name="T67" fmla="*/ 152 h 159"/>
                <a:gd name="T68" fmla="*/ 265 w 359"/>
                <a:gd name="T69" fmla="*/ 78 h 159"/>
                <a:gd name="T70" fmla="*/ 241 w 359"/>
                <a:gd name="T71" fmla="*/ 89 h 159"/>
                <a:gd name="T72" fmla="*/ 281 w 359"/>
                <a:gd name="T73" fmla="*/ 105 h 159"/>
                <a:gd name="T74" fmla="*/ 93 w 359"/>
                <a:gd name="T75" fmla="*/ 74 h 159"/>
                <a:gd name="T76" fmla="*/ 74 w 359"/>
                <a:gd name="T77" fmla="*/ 49 h 159"/>
                <a:gd name="T78" fmla="*/ 109 w 359"/>
                <a:gd name="T79" fmla="*/ 48 h 159"/>
                <a:gd name="T80" fmla="*/ 66 w 359"/>
                <a:gd name="T81" fmla="*/ 36 h 159"/>
                <a:gd name="T82" fmla="*/ 93 w 359"/>
                <a:gd name="T83" fmla="*/ 74 h 159"/>
                <a:gd name="T84" fmla="*/ 93 w 359"/>
                <a:gd name="T85" fmla="*/ 65 h 159"/>
                <a:gd name="T86" fmla="*/ 151 w 359"/>
                <a:gd name="T87" fmla="*/ 67 h 159"/>
                <a:gd name="T88" fmla="*/ 166 w 359"/>
                <a:gd name="T89" fmla="*/ 54 h 159"/>
                <a:gd name="T90" fmla="*/ 283 w 359"/>
                <a:gd name="T91" fmla="*/ 52 h 159"/>
                <a:gd name="T92" fmla="*/ 243 w 359"/>
                <a:gd name="T93" fmla="*/ 73 h 159"/>
                <a:gd name="T94" fmla="*/ 246 w 359"/>
                <a:gd name="T95" fmla="*/ 72 h 159"/>
                <a:gd name="T96" fmla="*/ 282 w 359"/>
                <a:gd name="T97" fmla="*/ 76 h 159"/>
                <a:gd name="T98" fmla="*/ 283 w 359"/>
                <a:gd name="T99" fmla="*/ 52 h 159"/>
                <a:gd name="T100" fmla="*/ 100 w 359"/>
                <a:gd name="T101" fmla="*/ 73 h 159"/>
                <a:gd name="T102" fmla="*/ 148 w 359"/>
                <a:gd name="T103" fmla="*/ 73 h 159"/>
                <a:gd name="T104" fmla="*/ 164 w 359"/>
                <a:gd name="T105" fmla="*/ 26 h 159"/>
                <a:gd name="T106" fmla="*/ 164 w 359"/>
                <a:gd name="T107" fmla="*/ 13 h 159"/>
                <a:gd name="T108" fmla="*/ 158 w 359"/>
                <a:gd name="T109" fmla="*/ 16 h 159"/>
                <a:gd name="T110" fmla="*/ 160 w 359"/>
                <a:gd name="T111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159">
                  <a:moveTo>
                    <a:pt x="122" y="152"/>
                  </a:moveTo>
                  <a:cubicBezTo>
                    <a:pt x="122" y="136"/>
                    <a:pt x="122" y="122"/>
                    <a:pt x="122" y="107"/>
                  </a:cubicBezTo>
                  <a:cubicBezTo>
                    <a:pt x="122" y="106"/>
                    <a:pt x="120" y="104"/>
                    <a:pt x="119" y="102"/>
                  </a:cubicBezTo>
                  <a:cubicBezTo>
                    <a:pt x="113" y="95"/>
                    <a:pt x="106" y="88"/>
                    <a:pt x="99" y="81"/>
                  </a:cubicBezTo>
                  <a:cubicBezTo>
                    <a:pt x="98" y="80"/>
                    <a:pt x="96" y="79"/>
                    <a:pt x="94" y="80"/>
                  </a:cubicBezTo>
                  <a:cubicBezTo>
                    <a:pt x="78" y="84"/>
                    <a:pt x="61" y="75"/>
                    <a:pt x="57" y="59"/>
                  </a:cubicBezTo>
                  <a:cubicBezTo>
                    <a:pt x="52" y="42"/>
                    <a:pt x="62" y="26"/>
                    <a:pt x="79" y="21"/>
                  </a:cubicBezTo>
                  <a:cubicBezTo>
                    <a:pt x="94" y="17"/>
                    <a:pt x="111" y="27"/>
                    <a:pt x="115" y="44"/>
                  </a:cubicBezTo>
                  <a:cubicBezTo>
                    <a:pt x="116" y="47"/>
                    <a:pt x="117" y="48"/>
                    <a:pt x="120" y="48"/>
                  </a:cubicBezTo>
                  <a:cubicBezTo>
                    <a:pt x="129" y="48"/>
                    <a:pt x="137" y="48"/>
                    <a:pt x="145" y="48"/>
                  </a:cubicBezTo>
                  <a:cubicBezTo>
                    <a:pt x="146" y="48"/>
                    <a:pt x="148" y="46"/>
                    <a:pt x="149" y="45"/>
                  </a:cubicBezTo>
                  <a:cubicBezTo>
                    <a:pt x="151" y="43"/>
                    <a:pt x="151" y="40"/>
                    <a:pt x="152" y="38"/>
                  </a:cubicBezTo>
                  <a:cubicBezTo>
                    <a:pt x="155" y="33"/>
                    <a:pt x="156" y="29"/>
                    <a:pt x="153" y="24"/>
                  </a:cubicBezTo>
                  <a:cubicBezTo>
                    <a:pt x="148" y="14"/>
                    <a:pt x="155" y="6"/>
                    <a:pt x="166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8" y="4"/>
                    <a:pt x="169" y="0"/>
                    <a:pt x="172" y="2"/>
                  </a:cubicBezTo>
                  <a:cubicBezTo>
                    <a:pt x="173" y="3"/>
                    <a:pt x="172" y="6"/>
                    <a:pt x="173" y="8"/>
                  </a:cubicBezTo>
                  <a:cubicBezTo>
                    <a:pt x="173" y="9"/>
                    <a:pt x="173" y="11"/>
                    <a:pt x="174" y="12"/>
                  </a:cubicBezTo>
                  <a:cubicBezTo>
                    <a:pt x="176" y="17"/>
                    <a:pt x="178" y="21"/>
                    <a:pt x="176" y="26"/>
                  </a:cubicBezTo>
                  <a:cubicBezTo>
                    <a:pt x="174" y="30"/>
                    <a:pt x="170" y="33"/>
                    <a:pt x="164" y="33"/>
                  </a:cubicBezTo>
                  <a:cubicBezTo>
                    <a:pt x="163" y="33"/>
                    <a:pt x="161" y="33"/>
                    <a:pt x="161" y="34"/>
                  </a:cubicBezTo>
                  <a:cubicBezTo>
                    <a:pt x="159" y="37"/>
                    <a:pt x="158" y="40"/>
                    <a:pt x="156" y="44"/>
                  </a:cubicBezTo>
                  <a:cubicBezTo>
                    <a:pt x="156" y="45"/>
                    <a:pt x="155" y="46"/>
                    <a:pt x="155" y="48"/>
                  </a:cubicBezTo>
                  <a:cubicBezTo>
                    <a:pt x="160" y="48"/>
                    <a:pt x="165" y="48"/>
                    <a:pt x="170" y="48"/>
                  </a:cubicBezTo>
                  <a:cubicBezTo>
                    <a:pt x="172" y="48"/>
                    <a:pt x="174" y="49"/>
                    <a:pt x="175" y="50"/>
                  </a:cubicBezTo>
                  <a:cubicBezTo>
                    <a:pt x="175" y="51"/>
                    <a:pt x="174" y="53"/>
                    <a:pt x="173" y="54"/>
                  </a:cubicBezTo>
                  <a:cubicBezTo>
                    <a:pt x="159" y="70"/>
                    <a:pt x="145" y="85"/>
                    <a:pt x="131" y="101"/>
                  </a:cubicBezTo>
                  <a:cubicBezTo>
                    <a:pt x="128" y="103"/>
                    <a:pt x="127" y="106"/>
                    <a:pt x="127" y="110"/>
                  </a:cubicBezTo>
                  <a:cubicBezTo>
                    <a:pt x="127" y="124"/>
                    <a:pt x="127" y="137"/>
                    <a:pt x="127" y="151"/>
                  </a:cubicBezTo>
                  <a:cubicBezTo>
                    <a:pt x="140" y="151"/>
                    <a:pt x="153" y="151"/>
                    <a:pt x="166" y="151"/>
                  </a:cubicBezTo>
                  <a:cubicBezTo>
                    <a:pt x="166" y="133"/>
                    <a:pt x="166" y="114"/>
                    <a:pt x="166" y="96"/>
                  </a:cubicBezTo>
                  <a:cubicBezTo>
                    <a:pt x="168" y="96"/>
                    <a:pt x="169" y="96"/>
                    <a:pt x="171" y="96"/>
                  </a:cubicBezTo>
                  <a:cubicBezTo>
                    <a:pt x="171" y="101"/>
                    <a:pt x="171" y="106"/>
                    <a:pt x="171" y="111"/>
                  </a:cubicBezTo>
                  <a:cubicBezTo>
                    <a:pt x="171" y="113"/>
                    <a:pt x="172" y="114"/>
                    <a:pt x="174" y="114"/>
                  </a:cubicBezTo>
                  <a:cubicBezTo>
                    <a:pt x="192" y="114"/>
                    <a:pt x="210" y="114"/>
                    <a:pt x="228" y="114"/>
                  </a:cubicBezTo>
                  <a:cubicBezTo>
                    <a:pt x="229" y="114"/>
                    <a:pt x="229" y="114"/>
                    <a:pt x="230" y="113"/>
                  </a:cubicBezTo>
                  <a:cubicBezTo>
                    <a:pt x="230" y="109"/>
                    <a:pt x="230" y="105"/>
                    <a:pt x="230" y="100"/>
                  </a:cubicBezTo>
                  <a:cubicBezTo>
                    <a:pt x="232" y="100"/>
                    <a:pt x="233" y="100"/>
                    <a:pt x="235" y="100"/>
                  </a:cubicBezTo>
                  <a:cubicBezTo>
                    <a:pt x="235" y="117"/>
                    <a:pt x="235" y="134"/>
                    <a:pt x="235" y="151"/>
                  </a:cubicBezTo>
                  <a:cubicBezTo>
                    <a:pt x="244" y="151"/>
                    <a:pt x="252" y="151"/>
                    <a:pt x="261" y="151"/>
                  </a:cubicBezTo>
                  <a:cubicBezTo>
                    <a:pt x="261" y="141"/>
                    <a:pt x="261" y="130"/>
                    <a:pt x="261" y="121"/>
                  </a:cubicBezTo>
                  <a:cubicBezTo>
                    <a:pt x="254" y="117"/>
                    <a:pt x="249" y="114"/>
                    <a:pt x="244" y="110"/>
                  </a:cubicBezTo>
                  <a:cubicBezTo>
                    <a:pt x="238" y="105"/>
                    <a:pt x="235" y="98"/>
                    <a:pt x="236" y="91"/>
                  </a:cubicBezTo>
                  <a:cubicBezTo>
                    <a:pt x="237" y="76"/>
                    <a:pt x="238" y="62"/>
                    <a:pt x="240" y="46"/>
                  </a:cubicBezTo>
                  <a:cubicBezTo>
                    <a:pt x="256" y="46"/>
                    <a:pt x="272" y="46"/>
                    <a:pt x="288" y="46"/>
                  </a:cubicBezTo>
                  <a:cubicBezTo>
                    <a:pt x="289" y="58"/>
                    <a:pt x="290" y="69"/>
                    <a:pt x="291" y="81"/>
                  </a:cubicBezTo>
                  <a:cubicBezTo>
                    <a:pt x="292" y="86"/>
                    <a:pt x="292" y="91"/>
                    <a:pt x="291" y="96"/>
                  </a:cubicBezTo>
                  <a:cubicBezTo>
                    <a:pt x="289" y="108"/>
                    <a:pt x="282" y="115"/>
                    <a:pt x="271" y="118"/>
                  </a:cubicBezTo>
                  <a:cubicBezTo>
                    <a:pt x="268" y="119"/>
                    <a:pt x="267" y="120"/>
                    <a:pt x="267" y="123"/>
                  </a:cubicBezTo>
                  <a:cubicBezTo>
                    <a:pt x="267" y="133"/>
                    <a:pt x="267" y="142"/>
                    <a:pt x="267" y="152"/>
                  </a:cubicBezTo>
                  <a:cubicBezTo>
                    <a:pt x="269" y="152"/>
                    <a:pt x="270" y="152"/>
                    <a:pt x="272" y="152"/>
                  </a:cubicBezTo>
                  <a:cubicBezTo>
                    <a:pt x="298" y="152"/>
                    <a:pt x="325" y="152"/>
                    <a:pt x="352" y="152"/>
                  </a:cubicBezTo>
                  <a:cubicBezTo>
                    <a:pt x="354" y="152"/>
                    <a:pt x="358" y="150"/>
                    <a:pt x="358" y="154"/>
                  </a:cubicBezTo>
                  <a:cubicBezTo>
                    <a:pt x="359" y="159"/>
                    <a:pt x="354" y="157"/>
                    <a:pt x="352" y="157"/>
                  </a:cubicBezTo>
                  <a:cubicBezTo>
                    <a:pt x="237" y="157"/>
                    <a:pt x="122" y="157"/>
                    <a:pt x="8" y="157"/>
                  </a:cubicBezTo>
                  <a:cubicBezTo>
                    <a:pt x="6" y="157"/>
                    <a:pt x="4" y="157"/>
                    <a:pt x="2" y="157"/>
                  </a:cubicBezTo>
                  <a:cubicBezTo>
                    <a:pt x="1" y="157"/>
                    <a:pt x="0" y="155"/>
                    <a:pt x="0" y="154"/>
                  </a:cubicBezTo>
                  <a:cubicBezTo>
                    <a:pt x="0" y="154"/>
                    <a:pt x="1" y="152"/>
                    <a:pt x="2" y="152"/>
                  </a:cubicBezTo>
                  <a:cubicBezTo>
                    <a:pt x="4" y="152"/>
                    <a:pt x="6" y="152"/>
                    <a:pt x="9" y="152"/>
                  </a:cubicBezTo>
                  <a:cubicBezTo>
                    <a:pt x="44" y="152"/>
                    <a:pt x="80" y="152"/>
                    <a:pt x="116" y="152"/>
                  </a:cubicBezTo>
                  <a:cubicBezTo>
                    <a:pt x="118" y="152"/>
                    <a:pt x="119" y="152"/>
                    <a:pt x="122" y="152"/>
                  </a:cubicBezTo>
                  <a:close/>
                  <a:moveTo>
                    <a:pt x="229" y="152"/>
                  </a:moveTo>
                  <a:cubicBezTo>
                    <a:pt x="229" y="141"/>
                    <a:pt x="229" y="130"/>
                    <a:pt x="229" y="120"/>
                  </a:cubicBezTo>
                  <a:cubicBezTo>
                    <a:pt x="210" y="120"/>
                    <a:pt x="191" y="120"/>
                    <a:pt x="171" y="120"/>
                  </a:cubicBezTo>
                  <a:cubicBezTo>
                    <a:pt x="171" y="130"/>
                    <a:pt x="171" y="140"/>
                    <a:pt x="171" y="149"/>
                  </a:cubicBezTo>
                  <a:cubicBezTo>
                    <a:pt x="172" y="150"/>
                    <a:pt x="174" y="151"/>
                    <a:pt x="175" y="152"/>
                  </a:cubicBezTo>
                  <a:cubicBezTo>
                    <a:pt x="183" y="152"/>
                    <a:pt x="191" y="152"/>
                    <a:pt x="198" y="152"/>
                  </a:cubicBezTo>
                  <a:cubicBezTo>
                    <a:pt x="209" y="152"/>
                    <a:pt x="219" y="152"/>
                    <a:pt x="229" y="152"/>
                  </a:cubicBezTo>
                  <a:close/>
                  <a:moveTo>
                    <a:pt x="285" y="82"/>
                  </a:moveTo>
                  <a:cubicBezTo>
                    <a:pt x="278" y="83"/>
                    <a:pt x="271" y="83"/>
                    <a:pt x="265" y="78"/>
                  </a:cubicBezTo>
                  <a:cubicBezTo>
                    <a:pt x="260" y="74"/>
                    <a:pt x="255" y="75"/>
                    <a:pt x="250" y="76"/>
                  </a:cubicBezTo>
                  <a:cubicBezTo>
                    <a:pt x="244" y="78"/>
                    <a:pt x="242" y="82"/>
                    <a:pt x="241" y="89"/>
                  </a:cubicBezTo>
                  <a:cubicBezTo>
                    <a:pt x="241" y="99"/>
                    <a:pt x="246" y="108"/>
                    <a:pt x="255" y="112"/>
                  </a:cubicBezTo>
                  <a:cubicBezTo>
                    <a:pt x="264" y="116"/>
                    <a:pt x="275" y="113"/>
                    <a:pt x="281" y="105"/>
                  </a:cubicBezTo>
                  <a:cubicBezTo>
                    <a:pt x="287" y="98"/>
                    <a:pt x="287" y="90"/>
                    <a:pt x="285" y="82"/>
                  </a:cubicBezTo>
                  <a:close/>
                  <a:moveTo>
                    <a:pt x="93" y="74"/>
                  </a:moveTo>
                  <a:cubicBezTo>
                    <a:pt x="87" y="67"/>
                    <a:pt x="82" y="62"/>
                    <a:pt x="77" y="56"/>
                  </a:cubicBezTo>
                  <a:cubicBezTo>
                    <a:pt x="76" y="54"/>
                    <a:pt x="75" y="52"/>
                    <a:pt x="74" y="49"/>
                  </a:cubicBezTo>
                  <a:cubicBezTo>
                    <a:pt x="76" y="49"/>
                    <a:pt x="78" y="48"/>
                    <a:pt x="81" y="48"/>
                  </a:cubicBezTo>
                  <a:cubicBezTo>
                    <a:pt x="90" y="48"/>
                    <a:pt x="100" y="48"/>
                    <a:pt x="109" y="48"/>
                  </a:cubicBezTo>
                  <a:cubicBezTo>
                    <a:pt x="109" y="39"/>
                    <a:pt x="103" y="30"/>
                    <a:pt x="94" y="27"/>
                  </a:cubicBezTo>
                  <a:cubicBezTo>
                    <a:pt x="84" y="24"/>
                    <a:pt x="73" y="27"/>
                    <a:pt x="66" y="36"/>
                  </a:cubicBezTo>
                  <a:cubicBezTo>
                    <a:pt x="60" y="44"/>
                    <a:pt x="60" y="56"/>
                    <a:pt x="66" y="64"/>
                  </a:cubicBezTo>
                  <a:cubicBezTo>
                    <a:pt x="72" y="73"/>
                    <a:pt x="82" y="77"/>
                    <a:pt x="93" y="74"/>
                  </a:cubicBezTo>
                  <a:close/>
                  <a:moveTo>
                    <a:pt x="83" y="54"/>
                  </a:moveTo>
                  <a:cubicBezTo>
                    <a:pt x="87" y="58"/>
                    <a:pt x="90" y="61"/>
                    <a:pt x="93" y="65"/>
                  </a:cubicBezTo>
                  <a:cubicBezTo>
                    <a:pt x="94" y="66"/>
                    <a:pt x="96" y="67"/>
                    <a:pt x="98" y="67"/>
                  </a:cubicBezTo>
                  <a:cubicBezTo>
                    <a:pt x="116" y="67"/>
                    <a:pt x="133" y="67"/>
                    <a:pt x="151" y="67"/>
                  </a:cubicBezTo>
                  <a:cubicBezTo>
                    <a:pt x="152" y="67"/>
                    <a:pt x="154" y="67"/>
                    <a:pt x="155" y="66"/>
                  </a:cubicBezTo>
                  <a:cubicBezTo>
                    <a:pt x="159" y="62"/>
                    <a:pt x="162" y="58"/>
                    <a:pt x="166" y="54"/>
                  </a:cubicBezTo>
                  <a:cubicBezTo>
                    <a:pt x="138" y="54"/>
                    <a:pt x="111" y="54"/>
                    <a:pt x="83" y="54"/>
                  </a:cubicBezTo>
                  <a:close/>
                  <a:moveTo>
                    <a:pt x="283" y="52"/>
                  </a:moveTo>
                  <a:cubicBezTo>
                    <a:pt x="270" y="52"/>
                    <a:pt x="257" y="52"/>
                    <a:pt x="245" y="52"/>
                  </a:cubicBezTo>
                  <a:cubicBezTo>
                    <a:pt x="244" y="59"/>
                    <a:pt x="244" y="66"/>
                    <a:pt x="243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5" y="72"/>
                    <a:pt x="245" y="72"/>
                    <a:pt x="246" y="72"/>
                  </a:cubicBezTo>
                  <a:cubicBezTo>
                    <a:pt x="254" y="68"/>
                    <a:pt x="262" y="68"/>
                    <a:pt x="270" y="74"/>
                  </a:cubicBezTo>
                  <a:cubicBezTo>
                    <a:pt x="273" y="76"/>
                    <a:pt x="278" y="76"/>
                    <a:pt x="282" y="76"/>
                  </a:cubicBezTo>
                  <a:cubicBezTo>
                    <a:pt x="283" y="76"/>
                    <a:pt x="285" y="74"/>
                    <a:pt x="285" y="73"/>
                  </a:cubicBezTo>
                  <a:cubicBezTo>
                    <a:pt x="284" y="66"/>
                    <a:pt x="284" y="59"/>
                    <a:pt x="283" y="52"/>
                  </a:cubicBezTo>
                  <a:close/>
                  <a:moveTo>
                    <a:pt x="148" y="73"/>
                  </a:moveTo>
                  <a:cubicBezTo>
                    <a:pt x="132" y="73"/>
                    <a:pt x="117" y="73"/>
                    <a:pt x="100" y="73"/>
                  </a:cubicBezTo>
                  <a:cubicBezTo>
                    <a:pt x="109" y="82"/>
                    <a:pt x="116" y="91"/>
                    <a:pt x="124" y="99"/>
                  </a:cubicBezTo>
                  <a:cubicBezTo>
                    <a:pt x="132" y="91"/>
                    <a:pt x="140" y="82"/>
                    <a:pt x="148" y="73"/>
                  </a:cubicBezTo>
                  <a:close/>
                  <a:moveTo>
                    <a:pt x="169" y="16"/>
                  </a:moveTo>
                  <a:cubicBezTo>
                    <a:pt x="167" y="20"/>
                    <a:pt x="166" y="23"/>
                    <a:pt x="164" y="26"/>
                  </a:cubicBezTo>
                  <a:cubicBezTo>
                    <a:pt x="171" y="26"/>
                    <a:pt x="172" y="23"/>
                    <a:pt x="169" y="16"/>
                  </a:cubicBezTo>
                  <a:close/>
                  <a:moveTo>
                    <a:pt x="164" y="13"/>
                  </a:moveTo>
                  <a:cubicBezTo>
                    <a:pt x="163" y="13"/>
                    <a:pt x="163" y="12"/>
                    <a:pt x="162" y="12"/>
                  </a:cubicBezTo>
                  <a:cubicBezTo>
                    <a:pt x="161" y="13"/>
                    <a:pt x="158" y="14"/>
                    <a:pt x="158" y="16"/>
                  </a:cubicBezTo>
                  <a:cubicBezTo>
                    <a:pt x="157" y="18"/>
                    <a:pt x="158" y="20"/>
                    <a:pt x="158" y="22"/>
                  </a:cubicBezTo>
                  <a:cubicBezTo>
                    <a:pt x="159" y="22"/>
                    <a:pt x="159" y="22"/>
                    <a:pt x="160" y="22"/>
                  </a:cubicBezTo>
                  <a:cubicBezTo>
                    <a:pt x="161" y="19"/>
                    <a:pt x="162" y="16"/>
                    <a:pt x="164" y="1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1441112" y="5934242"/>
              <a:ext cx="241300" cy="461963"/>
            </a:xfrm>
            <a:custGeom>
              <a:avLst/>
              <a:gdLst>
                <a:gd name="T0" fmla="*/ 64 w 64"/>
                <a:gd name="T1" fmla="*/ 122 h 122"/>
                <a:gd name="T2" fmla="*/ 58 w 64"/>
                <a:gd name="T3" fmla="*/ 122 h 122"/>
                <a:gd name="T4" fmla="*/ 58 w 64"/>
                <a:gd name="T5" fmla="*/ 112 h 122"/>
                <a:gd name="T6" fmla="*/ 16 w 64"/>
                <a:gd name="T7" fmla="*/ 112 h 122"/>
                <a:gd name="T8" fmla="*/ 16 w 64"/>
                <a:gd name="T9" fmla="*/ 106 h 122"/>
                <a:gd name="T10" fmla="*/ 57 w 64"/>
                <a:gd name="T11" fmla="*/ 106 h 122"/>
                <a:gd name="T12" fmla="*/ 38 w 64"/>
                <a:gd name="T13" fmla="*/ 70 h 122"/>
                <a:gd name="T14" fmla="*/ 35 w 64"/>
                <a:gd name="T15" fmla="*/ 65 h 122"/>
                <a:gd name="T16" fmla="*/ 35 w 64"/>
                <a:gd name="T17" fmla="*/ 29 h 122"/>
                <a:gd name="T18" fmla="*/ 35 w 64"/>
                <a:gd name="T19" fmla="*/ 23 h 122"/>
                <a:gd name="T20" fmla="*/ 27 w 64"/>
                <a:gd name="T21" fmla="*/ 23 h 122"/>
                <a:gd name="T22" fmla="*/ 22 w 64"/>
                <a:gd name="T23" fmla="*/ 28 h 122"/>
                <a:gd name="T24" fmla="*/ 22 w 64"/>
                <a:gd name="T25" fmla="*/ 64 h 122"/>
                <a:gd name="T26" fmla="*/ 18 w 64"/>
                <a:gd name="T27" fmla="*/ 70 h 122"/>
                <a:gd name="T28" fmla="*/ 4 w 64"/>
                <a:gd name="T29" fmla="*/ 79 h 122"/>
                <a:gd name="T30" fmla="*/ 0 w 64"/>
                <a:gd name="T31" fmla="*/ 76 h 122"/>
                <a:gd name="T32" fmla="*/ 13 w 64"/>
                <a:gd name="T33" fmla="*/ 66 h 122"/>
                <a:gd name="T34" fmla="*/ 16 w 64"/>
                <a:gd name="T35" fmla="*/ 62 h 122"/>
                <a:gd name="T36" fmla="*/ 16 w 64"/>
                <a:gd name="T37" fmla="*/ 23 h 122"/>
                <a:gd name="T38" fmla="*/ 10 w 64"/>
                <a:gd name="T39" fmla="*/ 23 h 122"/>
                <a:gd name="T40" fmla="*/ 5 w 64"/>
                <a:gd name="T41" fmla="*/ 19 h 122"/>
                <a:gd name="T42" fmla="*/ 5 w 64"/>
                <a:gd name="T43" fmla="*/ 7 h 122"/>
                <a:gd name="T44" fmla="*/ 13 w 64"/>
                <a:gd name="T45" fmla="*/ 0 h 122"/>
                <a:gd name="T46" fmla="*/ 45 w 64"/>
                <a:gd name="T47" fmla="*/ 0 h 122"/>
                <a:gd name="T48" fmla="*/ 52 w 64"/>
                <a:gd name="T49" fmla="*/ 7 h 122"/>
                <a:gd name="T50" fmla="*/ 53 w 64"/>
                <a:gd name="T51" fmla="*/ 17 h 122"/>
                <a:gd name="T52" fmla="*/ 46 w 64"/>
                <a:gd name="T53" fmla="*/ 23 h 122"/>
                <a:gd name="T54" fmla="*/ 41 w 64"/>
                <a:gd name="T55" fmla="*/ 29 h 122"/>
                <a:gd name="T56" fmla="*/ 41 w 64"/>
                <a:gd name="T57" fmla="*/ 61 h 122"/>
                <a:gd name="T58" fmla="*/ 44 w 64"/>
                <a:gd name="T59" fmla="*/ 66 h 122"/>
                <a:gd name="T60" fmla="*/ 64 w 64"/>
                <a:gd name="T61" fmla="*/ 98 h 122"/>
                <a:gd name="T62" fmla="*/ 64 w 64"/>
                <a:gd name="T63" fmla="*/ 122 h 122"/>
                <a:gd name="T64" fmla="*/ 47 w 64"/>
                <a:gd name="T65" fmla="*/ 17 h 122"/>
                <a:gd name="T66" fmla="*/ 47 w 64"/>
                <a:gd name="T67" fmla="*/ 11 h 122"/>
                <a:gd name="T68" fmla="*/ 42 w 64"/>
                <a:gd name="T69" fmla="*/ 5 h 122"/>
                <a:gd name="T70" fmla="*/ 21 w 64"/>
                <a:gd name="T71" fmla="*/ 5 h 122"/>
                <a:gd name="T72" fmla="*/ 11 w 64"/>
                <a:gd name="T73" fmla="*/ 16 h 122"/>
                <a:gd name="T74" fmla="*/ 11 w 64"/>
                <a:gd name="T75" fmla="*/ 17 h 122"/>
                <a:gd name="T76" fmla="*/ 47 w 64"/>
                <a:gd name="T77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122">
                  <a:moveTo>
                    <a:pt x="64" y="122"/>
                  </a:moveTo>
                  <a:cubicBezTo>
                    <a:pt x="61" y="122"/>
                    <a:pt x="60" y="122"/>
                    <a:pt x="58" y="122"/>
                  </a:cubicBezTo>
                  <a:cubicBezTo>
                    <a:pt x="58" y="119"/>
                    <a:pt x="58" y="116"/>
                    <a:pt x="58" y="112"/>
                  </a:cubicBezTo>
                  <a:cubicBezTo>
                    <a:pt x="44" y="112"/>
                    <a:pt x="30" y="112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30" y="106"/>
                    <a:pt x="44" y="106"/>
                    <a:pt x="57" y="106"/>
                  </a:cubicBezTo>
                  <a:cubicBezTo>
                    <a:pt x="60" y="89"/>
                    <a:pt x="54" y="76"/>
                    <a:pt x="38" y="70"/>
                  </a:cubicBezTo>
                  <a:cubicBezTo>
                    <a:pt x="36" y="69"/>
                    <a:pt x="35" y="67"/>
                    <a:pt x="35" y="65"/>
                  </a:cubicBezTo>
                  <a:cubicBezTo>
                    <a:pt x="35" y="53"/>
                    <a:pt x="35" y="41"/>
                    <a:pt x="35" y="29"/>
                  </a:cubicBezTo>
                  <a:cubicBezTo>
                    <a:pt x="35" y="28"/>
                    <a:pt x="35" y="26"/>
                    <a:pt x="35" y="23"/>
                  </a:cubicBezTo>
                  <a:cubicBezTo>
                    <a:pt x="32" y="23"/>
                    <a:pt x="30" y="24"/>
                    <a:pt x="27" y="23"/>
                  </a:cubicBezTo>
                  <a:cubicBezTo>
                    <a:pt x="23" y="23"/>
                    <a:pt x="22" y="24"/>
                    <a:pt x="22" y="28"/>
                  </a:cubicBezTo>
                  <a:cubicBezTo>
                    <a:pt x="22" y="40"/>
                    <a:pt x="22" y="52"/>
                    <a:pt x="22" y="64"/>
                  </a:cubicBezTo>
                  <a:cubicBezTo>
                    <a:pt x="22" y="67"/>
                    <a:pt x="21" y="69"/>
                    <a:pt x="18" y="70"/>
                  </a:cubicBezTo>
                  <a:cubicBezTo>
                    <a:pt x="13" y="73"/>
                    <a:pt x="9" y="76"/>
                    <a:pt x="4" y="79"/>
                  </a:cubicBezTo>
                  <a:cubicBezTo>
                    <a:pt x="4" y="78"/>
                    <a:pt x="2" y="78"/>
                    <a:pt x="0" y="76"/>
                  </a:cubicBezTo>
                  <a:cubicBezTo>
                    <a:pt x="5" y="72"/>
                    <a:pt x="9" y="69"/>
                    <a:pt x="13" y="66"/>
                  </a:cubicBezTo>
                  <a:cubicBezTo>
                    <a:pt x="14" y="65"/>
                    <a:pt x="16" y="63"/>
                    <a:pt x="16" y="62"/>
                  </a:cubicBezTo>
                  <a:cubicBezTo>
                    <a:pt x="16" y="49"/>
                    <a:pt x="16" y="37"/>
                    <a:pt x="16" y="23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6" y="23"/>
                    <a:pt x="5" y="22"/>
                    <a:pt x="5" y="19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3"/>
                    <a:pt x="8" y="0"/>
                    <a:pt x="13" y="0"/>
                  </a:cubicBezTo>
                  <a:cubicBezTo>
                    <a:pt x="23" y="0"/>
                    <a:pt x="34" y="0"/>
                    <a:pt x="45" y="0"/>
                  </a:cubicBezTo>
                  <a:cubicBezTo>
                    <a:pt x="50" y="0"/>
                    <a:pt x="52" y="2"/>
                    <a:pt x="52" y="7"/>
                  </a:cubicBezTo>
                  <a:cubicBezTo>
                    <a:pt x="53" y="11"/>
                    <a:pt x="52" y="14"/>
                    <a:pt x="53" y="17"/>
                  </a:cubicBezTo>
                  <a:cubicBezTo>
                    <a:pt x="53" y="22"/>
                    <a:pt x="51" y="24"/>
                    <a:pt x="46" y="23"/>
                  </a:cubicBezTo>
                  <a:cubicBezTo>
                    <a:pt x="42" y="23"/>
                    <a:pt x="41" y="24"/>
                    <a:pt x="41" y="29"/>
                  </a:cubicBezTo>
                  <a:cubicBezTo>
                    <a:pt x="41" y="39"/>
                    <a:pt x="41" y="50"/>
                    <a:pt x="41" y="61"/>
                  </a:cubicBezTo>
                  <a:cubicBezTo>
                    <a:pt x="41" y="63"/>
                    <a:pt x="41" y="65"/>
                    <a:pt x="44" y="66"/>
                  </a:cubicBezTo>
                  <a:cubicBezTo>
                    <a:pt x="57" y="73"/>
                    <a:pt x="63" y="83"/>
                    <a:pt x="64" y="98"/>
                  </a:cubicBezTo>
                  <a:cubicBezTo>
                    <a:pt x="64" y="106"/>
                    <a:pt x="64" y="114"/>
                    <a:pt x="64" y="122"/>
                  </a:cubicBezTo>
                  <a:close/>
                  <a:moveTo>
                    <a:pt x="47" y="17"/>
                  </a:moveTo>
                  <a:cubicBezTo>
                    <a:pt x="47" y="15"/>
                    <a:pt x="47" y="13"/>
                    <a:pt x="47" y="11"/>
                  </a:cubicBezTo>
                  <a:cubicBezTo>
                    <a:pt x="47" y="7"/>
                    <a:pt x="46" y="5"/>
                    <a:pt x="42" y="5"/>
                  </a:cubicBezTo>
                  <a:cubicBezTo>
                    <a:pt x="35" y="6"/>
                    <a:pt x="28" y="5"/>
                    <a:pt x="21" y="5"/>
                  </a:cubicBezTo>
                  <a:cubicBezTo>
                    <a:pt x="10" y="5"/>
                    <a:pt x="10" y="5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3" y="17"/>
                    <a:pt x="34" y="17"/>
                    <a:pt x="47" y="17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466512" y="6445417"/>
              <a:ext cx="166688" cy="1666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3 h 44"/>
                <a:gd name="T8" fmla="*/ 22 w 44"/>
                <a:gd name="T9" fmla="*/ 44 h 44"/>
                <a:gd name="T10" fmla="*/ 38 w 44"/>
                <a:gd name="T11" fmla="*/ 23 h 44"/>
                <a:gd name="T12" fmla="*/ 22 w 44"/>
                <a:gd name="T13" fmla="*/ 6 h 44"/>
                <a:gd name="T14" fmla="*/ 5 w 44"/>
                <a:gd name="T15" fmla="*/ 22 h 44"/>
                <a:gd name="T16" fmla="*/ 21 w 44"/>
                <a:gd name="T17" fmla="*/ 39 h 44"/>
                <a:gd name="T18" fmla="*/ 38 w 44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1"/>
                    <a:pt x="44" y="11"/>
                    <a:pt x="44" y="23"/>
                  </a:cubicBezTo>
                  <a:cubicBezTo>
                    <a:pt x="44" y="35"/>
                    <a:pt x="34" y="44"/>
                    <a:pt x="22" y="44"/>
                  </a:cubicBezTo>
                  <a:close/>
                  <a:moveTo>
                    <a:pt x="38" y="23"/>
                  </a:moveTo>
                  <a:cubicBezTo>
                    <a:pt x="38" y="14"/>
                    <a:pt x="31" y="6"/>
                    <a:pt x="22" y="6"/>
                  </a:cubicBezTo>
                  <a:cubicBezTo>
                    <a:pt x="13" y="6"/>
                    <a:pt x="5" y="13"/>
                    <a:pt x="5" y="22"/>
                  </a:cubicBezTo>
                  <a:cubicBezTo>
                    <a:pt x="5" y="31"/>
                    <a:pt x="12" y="39"/>
                    <a:pt x="21" y="39"/>
                  </a:cubicBezTo>
                  <a:cubicBezTo>
                    <a:pt x="30" y="39"/>
                    <a:pt x="38" y="32"/>
                    <a:pt x="38" y="2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155487" y="6843880"/>
              <a:ext cx="36513" cy="30163"/>
            </a:xfrm>
            <a:custGeom>
              <a:avLst/>
              <a:gdLst>
                <a:gd name="T0" fmla="*/ 5 w 10"/>
                <a:gd name="T1" fmla="*/ 8 h 8"/>
                <a:gd name="T2" fmla="*/ 1 w 10"/>
                <a:gd name="T3" fmla="*/ 4 h 8"/>
                <a:gd name="T4" fmla="*/ 5 w 10"/>
                <a:gd name="T5" fmla="*/ 1 h 8"/>
                <a:gd name="T6" fmla="*/ 10 w 10"/>
                <a:gd name="T7" fmla="*/ 4 h 8"/>
                <a:gd name="T8" fmla="*/ 5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8"/>
                  </a:moveTo>
                  <a:cubicBezTo>
                    <a:pt x="3" y="6"/>
                    <a:pt x="1" y="5"/>
                    <a:pt x="1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7" y="1"/>
                    <a:pt x="8" y="3"/>
                    <a:pt x="10" y="4"/>
                  </a:cubicBezTo>
                  <a:cubicBezTo>
                    <a:pt x="8" y="5"/>
                    <a:pt x="7" y="6"/>
                    <a:pt x="5" y="8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0702924" y="6840705"/>
              <a:ext cx="34925" cy="26988"/>
            </a:xfrm>
            <a:custGeom>
              <a:avLst/>
              <a:gdLst>
                <a:gd name="T0" fmla="*/ 5 w 9"/>
                <a:gd name="T1" fmla="*/ 0 h 7"/>
                <a:gd name="T2" fmla="*/ 9 w 9"/>
                <a:gd name="T3" fmla="*/ 5 h 7"/>
                <a:gd name="T4" fmla="*/ 5 w 9"/>
                <a:gd name="T5" fmla="*/ 7 h 7"/>
                <a:gd name="T6" fmla="*/ 0 w 9"/>
                <a:gd name="T7" fmla="*/ 5 h 7"/>
                <a:gd name="T8" fmla="*/ 5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6" y="7"/>
                    <a:pt x="5" y="7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0748962" y="6840705"/>
              <a:ext cx="25400" cy="26988"/>
            </a:xfrm>
            <a:custGeom>
              <a:avLst/>
              <a:gdLst>
                <a:gd name="T0" fmla="*/ 4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2" y="7"/>
                    <a:pt x="0" y="5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Rectángulo 3"/>
          <p:cNvSpPr/>
          <p:nvPr userDrawn="1"/>
        </p:nvSpPr>
        <p:spPr>
          <a:xfrm flipV="1">
            <a:off x="-4857" y="6445416"/>
            <a:ext cx="10725243" cy="230106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" name="Grupo 13"/>
          <p:cNvGrpSpPr/>
          <p:nvPr userDrawn="1"/>
        </p:nvGrpSpPr>
        <p:grpSpPr>
          <a:xfrm rot="10800000">
            <a:off x="1943654" y="0"/>
            <a:ext cx="10248346" cy="1462989"/>
            <a:chOff x="91170" y="2270662"/>
            <a:chExt cx="10248346" cy="1462989"/>
          </a:xfrm>
        </p:grpSpPr>
        <p:sp>
          <p:nvSpPr>
            <p:cNvPr id="15" name="Rectángulo 3"/>
            <p:cNvSpPr/>
            <p:nvPr userDrawn="1"/>
          </p:nvSpPr>
          <p:spPr>
            <a:xfrm>
              <a:off x="1939262" y="3418858"/>
              <a:ext cx="8400254" cy="314793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  <a:gd name="connsiteX0" fmla="*/ 271774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271774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271774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271774" y="0"/>
                  </a:ln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 flipH="1">
            <a:off x="0" y="0"/>
            <a:ext cx="1857014" cy="1525448"/>
            <a:chOff x="2907986" y="2506908"/>
            <a:chExt cx="1761450" cy="1446947"/>
          </a:xfrm>
        </p:grpSpPr>
        <p:sp>
          <p:nvSpPr>
            <p:cNvPr id="20" name="Rectángulo 24"/>
            <p:cNvSpPr/>
            <p:nvPr userDrawn="1"/>
          </p:nvSpPr>
          <p:spPr>
            <a:xfrm rot="10800000">
              <a:off x="2907986" y="2506909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Rectángulo 24"/>
            <p:cNvSpPr/>
            <p:nvPr userDrawn="1"/>
          </p:nvSpPr>
          <p:spPr>
            <a:xfrm rot="10800000">
              <a:off x="3524017" y="2506908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Rectángulo 24"/>
            <p:cNvSpPr/>
            <p:nvPr userDrawn="1"/>
          </p:nvSpPr>
          <p:spPr>
            <a:xfrm rot="10800000">
              <a:off x="4140047" y="2506910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177643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 rot="10800000">
            <a:off x="0" y="0"/>
            <a:ext cx="12192000" cy="1052513"/>
          </a:xfrm>
          <a:custGeom>
            <a:avLst/>
            <a:gdLst>
              <a:gd name="T0" fmla="*/ 2932 w 3840"/>
              <a:gd name="T1" fmla="*/ 0 h 277"/>
              <a:gd name="T2" fmla="*/ 2650 w 3840"/>
              <a:gd name="T3" fmla="*/ 97 h 277"/>
              <a:gd name="T4" fmla="*/ 2595 w 3840"/>
              <a:gd name="T5" fmla="*/ 139 h 277"/>
              <a:gd name="T6" fmla="*/ 1245 w 3840"/>
              <a:gd name="T7" fmla="*/ 139 h 277"/>
              <a:gd name="T8" fmla="*/ 1190 w 3840"/>
              <a:gd name="T9" fmla="*/ 97 h 277"/>
              <a:gd name="T10" fmla="*/ 908 w 3840"/>
              <a:gd name="T11" fmla="*/ 0 h 277"/>
              <a:gd name="T12" fmla="*/ 0 w 3840"/>
              <a:gd name="T13" fmla="*/ 0 h 277"/>
              <a:gd name="T14" fmla="*/ 0 w 3840"/>
              <a:gd name="T15" fmla="*/ 139 h 277"/>
              <a:gd name="T16" fmla="*/ 0 w 3840"/>
              <a:gd name="T17" fmla="*/ 277 h 277"/>
              <a:gd name="T18" fmla="*/ 3840 w 3840"/>
              <a:gd name="T19" fmla="*/ 277 h 277"/>
              <a:gd name="T20" fmla="*/ 3840 w 3840"/>
              <a:gd name="T21" fmla="*/ 139 h 277"/>
              <a:gd name="T22" fmla="*/ 3840 w 3840"/>
              <a:gd name="T23" fmla="*/ 0 h 277"/>
              <a:gd name="T24" fmla="*/ 2932 w 3840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0" h="277">
                <a:moveTo>
                  <a:pt x="2932" y="0"/>
                </a:moveTo>
                <a:cubicBezTo>
                  <a:pt x="2830" y="0"/>
                  <a:pt x="2730" y="34"/>
                  <a:pt x="2650" y="97"/>
                </a:cubicBezTo>
                <a:cubicBezTo>
                  <a:pt x="2595" y="139"/>
                  <a:pt x="2595" y="139"/>
                  <a:pt x="2595" y="139"/>
                </a:cubicBezTo>
                <a:cubicBezTo>
                  <a:pt x="1245" y="139"/>
                  <a:pt x="1245" y="139"/>
                  <a:pt x="1245" y="139"/>
                </a:cubicBezTo>
                <a:cubicBezTo>
                  <a:pt x="1190" y="97"/>
                  <a:pt x="1190" y="97"/>
                  <a:pt x="1190" y="97"/>
                </a:cubicBezTo>
                <a:cubicBezTo>
                  <a:pt x="1110" y="34"/>
                  <a:pt x="1010" y="0"/>
                  <a:pt x="90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0" y="277"/>
                  <a:pt x="3840" y="277"/>
                  <a:pt x="3840" y="277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40" y="0"/>
                  <a:pt x="3840" y="0"/>
                  <a:pt x="3840" y="0"/>
                </a:cubicBezTo>
                <a:lnTo>
                  <a:pt x="293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chemeClr val="bg2">
              <a:lumMod val="5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0" y="0"/>
            <a:ext cx="12192000" cy="1052513"/>
          </a:xfrm>
          <a:custGeom>
            <a:avLst/>
            <a:gdLst>
              <a:gd name="T0" fmla="*/ 2932 w 3840"/>
              <a:gd name="T1" fmla="*/ 0 h 277"/>
              <a:gd name="T2" fmla="*/ 2650 w 3840"/>
              <a:gd name="T3" fmla="*/ 97 h 277"/>
              <a:gd name="T4" fmla="*/ 2595 w 3840"/>
              <a:gd name="T5" fmla="*/ 139 h 277"/>
              <a:gd name="T6" fmla="*/ 1245 w 3840"/>
              <a:gd name="T7" fmla="*/ 139 h 277"/>
              <a:gd name="T8" fmla="*/ 1190 w 3840"/>
              <a:gd name="T9" fmla="*/ 97 h 277"/>
              <a:gd name="T10" fmla="*/ 908 w 3840"/>
              <a:gd name="T11" fmla="*/ 0 h 277"/>
              <a:gd name="T12" fmla="*/ 0 w 3840"/>
              <a:gd name="T13" fmla="*/ 0 h 277"/>
              <a:gd name="T14" fmla="*/ 0 w 3840"/>
              <a:gd name="T15" fmla="*/ 139 h 277"/>
              <a:gd name="T16" fmla="*/ 0 w 3840"/>
              <a:gd name="T17" fmla="*/ 277 h 277"/>
              <a:gd name="T18" fmla="*/ 3840 w 3840"/>
              <a:gd name="T19" fmla="*/ 277 h 277"/>
              <a:gd name="T20" fmla="*/ 3840 w 3840"/>
              <a:gd name="T21" fmla="*/ 139 h 277"/>
              <a:gd name="T22" fmla="*/ 3840 w 3840"/>
              <a:gd name="T23" fmla="*/ 0 h 277"/>
              <a:gd name="T24" fmla="*/ 2932 w 3840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0" h="277">
                <a:moveTo>
                  <a:pt x="2932" y="0"/>
                </a:moveTo>
                <a:cubicBezTo>
                  <a:pt x="2830" y="0"/>
                  <a:pt x="2730" y="34"/>
                  <a:pt x="2650" y="97"/>
                </a:cubicBezTo>
                <a:cubicBezTo>
                  <a:pt x="2595" y="139"/>
                  <a:pt x="2595" y="139"/>
                  <a:pt x="2595" y="139"/>
                </a:cubicBezTo>
                <a:cubicBezTo>
                  <a:pt x="1245" y="139"/>
                  <a:pt x="1245" y="139"/>
                  <a:pt x="1245" y="139"/>
                </a:cubicBezTo>
                <a:cubicBezTo>
                  <a:pt x="1190" y="97"/>
                  <a:pt x="1190" y="97"/>
                  <a:pt x="1190" y="97"/>
                </a:cubicBezTo>
                <a:cubicBezTo>
                  <a:pt x="1110" y="34"/>
                  <a:pt x="1010" y="0"/>
                  <a:pt x="90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0" y="277"/>
                  <a:pt x="3840" y="277"/>
                  <a:pt x="3840" y="277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40" y="0"/>
                  <a:pt x="3840" y="0"/>
                  <a:pt x="3840" y="0"/>
                </a:cubicBezTo>
                <a:lnTo>
                  <a:pt x="293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5" y="-14289"/>
            <a:ext cx="12188825" cy="1301761"/>
          </a:xfrm>
          <a:prstGeom prst="rect">
            <a:avLst/>
          </a:prstGeom>
          <a:solidFill>
            <a:srgbClr val="948A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3113" y="29091"/>
            <a:ext cx="1451250" cy="12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0521" y="274361"/>
            <a:ext cx="823691" cy="8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5" y="-14289"/>
            <a:ext cx="12188825" cy="1301761"/>
          </a:xfrm>
          <a:prstGeom prst="rect">
            <a:avLst/>
          </a:prstGeom>
          <a:solidFill>
            <a:srgbClr val="948A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6496" y="101774"/>
            <a:ext cx="897867" cy="10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6087291"/>
            <a:ext cx="12192000" cy="770709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39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72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5562600"/>
            <a:ext cx="12192000" cy="1295400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10025147" y="5708211"/>
            <a:ext cx="988132" cy="1068345"/>
            <a:chOff x="9559925" y="1162051"/>
            <a:chExt cx="1349375" cy="1458913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9625013" y="1479551"/>
              <a:ext cx="1220788" cy="1141413"/>
            </a:xfrm>
            <a:custGeom>
              <a:avLst/>
              <a:gdLst>
                <a:gd name="T0" fmla="*/ 250 w 323"/>
                <a:gd name="T1" fmla="*/ 248 h 302"/>
                <a:gd name="T2" fmla="*/ 72 w 323"/>
                <a:gd name="T3" fmla="*/ 247 h 302"/>
                <a:gd name="T4" fmla="*/ 59 w 323"/>
                <a:gd name="T5" fmla="*/ 302 h 302"/>
                <a:gd name="T6" fmla="*/ 50 w 323"/>
                <a:gd name="T7" fmla="*/ 300 h 302"/>
                <a:gd name="T8" fmla="*/ 73 w 323"/>
                <a:gd name="T9" fmla="*/ 227 h 302"/>
                <a:gd name="T10" fmla="*/ 94 w 323"/>
                <a:gd name="T11" fmla="*/ 141 h 302"/>
                <a:gd name="T12" fmla="*/ 94 w 323"/>
                <a:gd name="T13" fmla="*/ 139 h 302"/>
                <a:gd name="T14" fmla="*/ 64 w 323"/>
                <a:gd name="T15" fmla="*/ 68 h 302"/>
                <a:gd name="T16" fmla="*/ 19 w 323"/>
                <a:gd name="T17" fmla="*/ 289 h 302"/>
                <a:gd name="T18" fmla="*/ 78 w 323"/>
                <a:gd name="T19" fmla="*/ 0 h 302"/>
                <a:gd name="T20" fmla="*/ 74 w 323"/>
                <a:gd name="T21" fmla="*/ 35 h 302"/>
                <a:gd name="T22" fmla="*/ 79 w 323"/>
                <a:gd name="T23" fmla="*/ 99 h 302"/>
                <a:gd name="T24" fmla="*/ 96 w 323"/>
                <a:gd name="T25" fmla="*/ 124 h 302"/>
                <a:gd name="T26" fmla="*/ 128 w 323"/>
                <a:gd name="T27" fmla="*/ 146 h 302"/>
                <a:gd name="T28" fmla="*/ 106 w 323"/>
                <a:gd name="T29" fmla="*/ 150 h 302"/>
                <a:gd name="T30" fmla="*/ 77 w 323"/>
                <a:gd name="T31" fmla="*/ 236 h 302"/>
                <a:gd name="T32" fmla="*/ 248 w 323"/>
                <a:gd name="T33" fmla="*/ 237 h 302"/>
                <a:gd name="T34" fmla="*/ 216 w 323"/>
                <a:gd name="T35" fmla="*/ 150 h 302"/>
                <a:gd name="T36" fmla="*/ 199 w 323"/>
                <a:gd name="T37" fmla="*/ 148 h 302"/>
                <a:gd name="T38" fmla="*/ 204 w 323"/>
                <a:gd name="T39" fmla="*/ 140 h 302"/>
                <a:gd name="T40" fmla="*/ 248 w 323"/>
                <a:gd name="T41" fmla="*/ 57 h 302"/>
                <a:gd name="T42" fmla="*/ 248 w 323"/>
                <a:gd name="T43" fmla="*/ 4 h 302"/>
                <a:gd name="T44" fmla="*/ 306 w 323"/>
                <a:gd name="T45" fmla="*/ 285 h 302"/>
                <a:gd name="T46" fmla="*/ 260 w 323"/>
                <a:gd name="T47" fmla="*/ 71 h 302"/>
                <a:gd name="T48" fmla="*/ 255 w 323"/>
                <a:gd name="T49" fmla="*/ 100 h 302"/>
                <a:gd name="T50" fmla="*/ 244 w 323"/>
                <a:gd name="T51" fmla="*/ 125 h 302"/>
                <a:gd name="T52" fmla="*/ 228 w 323"/>
                <a:gd name="T53" fmla="*/ 184 h 302"/>
                <a:gd name="T54" fmla="*/ 248 w 323"/>
                <a:gd name="T55" fmla="*/ 225 h 302"/>
                <a:gd name="T56" fmla="*/ 272 w 323"/>
                <a:gd name="T57" fmla="*/ 300 h 302"/>
                <a:gd name="T58" fmla="*/ 264 w 323"/>
                <a:gd name="T59" fmla="*/ 302 h 302"/>
                <a:gd name="T60" fmla="*/ 250 w 323"/>
                <a:gd name="T61" fmla="*/ 24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302">
                  <a:moveTo>
                    <a:pt x="250" y="248"/>
                  </a:moveTo>
                  <a:cubicBezTo>
                    <a:pt x="190" y="267"/>
                    <a:pt x="132" y="267"/>
                    <a:pt x="72" y="247"/>
                  </a:cubicBezTo>
                  <a:cubicBezTo>
                    <a:pt x="67" y="267"/>
                    <a:pt x="63" y="285"/>
                    <a:pt x="59" y="302"/>
                  </a:cubicBezTo>
                  <a:cubicBezTo>
                    <a:pt x="56" y="302"/>
                    <a:pt x="53" y="301"/>
                    <a:pt x="50" y="300"/>
                  </a:cubicBezTo>
                  <a:cubicBezTo>
                    <a:pt x="57" y="275"/>
                    <a:pt x="50" y="246"/>
                    <a:pt x="73" y="227"/>
                  </a:cubicBezTo>
                  <a:cubicBezTo>
                    <a:pt x="104" y="203"/>
                    <a:pt x="93" y="171"/>
                    <a:pt x="94" y="141"/>
                  </a:cubicBezTo>
                  <a:cubicBezTo>
                    <a:pt x="94" y="140"/>
                    <a:pt x="94" y="139"/>
                    <a:pt x="94" y="139"/>
                  </a:cubicBezTo>
                  <a:cubicBezTo>
                    <a:pt x="69" y="124"/>
                    <a:pt x="65" y="99"/>
                    <a:pt x="64" y="68"/>
                  </a:cubicBezTo>
                  <a:cubicBezTo>
                    <a:pt x="30" y="140"/>
                    <a:pt x="30" y="214"/>
                    <a:pt x="19" y="289"/>
                  </a:cubicBezTo>
                  <a:cubicBezTo>
                    <a:pt x="0" y="256"/>
                    <a:pt x="47" y="31"/>
                    <a:pt x="78" y="0"/>
                  </a:cubicBezTo>
                  <a:cubicBezTo>
                    <a:pt x="76" y="14"/>
                    <a:pt x="73" y="25"/>
                    <a:pt x="74" y="35"/>
                  </a:cubicBezTo>
                  <a:cubicBezTo>
                    <a:pt x="74" y="57"/>
                    <a:pt x="75" y="78"/>
                    <a:pt x="79" y="99"/>
                  </a:cubicBezTo>
                  <a:cubicBezTo>
                    <a:pt x="81" y="108"/>
                    <a:pt x="88" y="117"/>
                    <a:pt x="96" y="124"/>
                  </a:cubicBezTo>
                  <a:cubicBezTo>
                    <a:pt x="103" y="132"/>
                    <a:pt x="114" y="137"/>
                    <a:pt x="128" y="146"/>
                  </a:cubicBezTo>
                  <a:cubicBezTo>
                    <a:pt x="117" y="148"/>
                    <a:pt x="112" y="149"/>
                    <a:pt x="106" y="150"/>
                  </a:cubicBezTo>
                  <a:cubicBezTo>
                    <a:pt x="103" y="179"/>
                    <a:pt x="115" y="214"/>
                    <a:pt x="77" y="236"/>
                  </a:cubicBezTo>
                  <a:cubicBezTo>
                    <a:pt x="136" y="256"/>
                    <a:pt x="188" y="256"/>
                    <a:pt x="248" y="237"/>
                  </a:cubicBezTo>
                  <a:cubicBezTo>
                    <a:pt x="207" y="215"/>
                    <a:pt x="220" y="180"/>
                    <a:pt x="216" y="150"/>
                  </a:cubicBezTo>
                  <a:cubicBezTo>
                    <a:pt x="211" y="149"/>
                    <a:pt x="206" y="148"/>
                    <a:pt x="199" y="148"/>
                  </a:cubicBezTo>
                  <a:cubicBezTo>
                    <a:pt x="201" y="144"/>
                    <a:pt x="202" y="140"/>
                    <a:pt x="204" y="140"/>
                  </a:cubicBezTo>
                  <a:cubicBezTo>
                    <a:pt x="242" y="125"/>
                    <a:pt x="250" y="94"/>
                    <a:pt x="248" y="57"/>
                  </a:cubicBezTo>
                  <a:cubicBezTo>
                    <a:pt x="247" y="40"/>
                    <a:pt x="248" y="22"/>
                    <a:pt x="248" y="4"/>
                  </a:cubicBezTo>
                  <a:cubicBezTo>
                    <a:pt x="274" y="25"/>
                    <a:pt x="323" y="253"/>
                    <a:pt x="306" y="285"/>
                  </a:cubicBezTo>
                  <a:cubicBezTo>
                    <a:pt x="292" y="214"/>
                    <a:pt x="293" y="140"/>
                    <a:pt x="260" y="71"/>
                  </a:cubicBezTo>
                  <a:cubicBezTo>
                    <a:pt x="258" y="82"/>
                    <a:pt x="258" y="91"/>
                    <a:pt x="255" y="100"/>
                  </a:cubicBezTo>
                  <a:cubicBezTo>
                    <a:pt x="253" y="109"/>
                    <a:pt x="250" y="121"/>
                    <a:pt x="244" y="125"/>
                  </a:cubicBezTo>
                  <a:cubicBezTo>
                    <a:pt x="219" y="140"/>
                    <a:pt x="230" y="164"/>
                    <a:pt x="228" y="184"/>
                  </a:cubicBezTo>
                  <a:cubicBezTo>
                    <a:pt x="226" y="202"/>
                    <a:pt x="235" y="214"/>
                    <a:pt x="248" y="225"/>
                  </a:cubicBezTo>
                  <a:cubicBezTo>
                    <a:pt x="272" y="246"/>
                    <a:pt x="266" y="275"/>
                    <a:pt x="272" y="300"/>
                  </a:cubicBezTo>
                  <a:cubicBezTo>
                    <a:pt x="269" y="301"/>
                    <a:pt x="267" y="302"/>
                    <a:pt x="264" y="302"/>
                  </a:cubicBezTo>
                  <a:cubicBezTo>
                    <a:pt x="260" y="285"/>
                    <a:pt x="255" y="267"/>
                    <a:pt x="250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0296525" y="1179513"/>
              <a:ext cx="612775" cy="1373188"/>
            </a:xfrm>
            <a:custGeom>
              <a:avLst/>
              <a:gdLst>
                <a:gd name="T0" fmla="*/ 153 w 162"/>
                <a:gd name="T1" fmla="*/ 363 h 363"/>
                <a:gd name="T2" fmla="*/ 141 w 162"/>
                <a:gd name="T3" fmla="*/ 271 h 363"/>
                <a:gd name="T4" fmla="*/ 96 w 162"/>
                <a:gd name="T5" fmla="*/ 67 h 363"/>
                <a:gd name="T6" fmla="*/ 64 w 162"/>
                <a:gd name="T7" fmla="*/ 40 h 363"/>
                <a:gd name="T8" fmla="*/ 25 w 162"/>
                <a:gd name="T9" fmla="*/ 34 h 363"/>
                <a:gd name="T10" fmla="*/ 2 w 162"/>
                <a:gd name="T11" fmla="*/ 1 h 363"/>
                <a:gd name="T12" fmla="*/ 6 w 162"/>
                <a:gd name="T13" fmla="*/ 0 h 363"/>
                <a:gd name="T14" fmla="*/ 60 w 162"/>
                <a:gd name="T15" fmla="*/ 28 h 363"/>
                <a:gd name="T16" fmla="*/ 109 w 162"/>
                <a:gd name="T17" fmla="*/ 72 h 363"/>
                <a:gd name="T18" fmla="*/ 162 w 162"/>
                <a:gd name="T19" fmla="*/ 348 h 363"/>
                <a:gd name="T20" fmla="*/ 161 w 162"/>
                <a:gd name="T21" fmla="*/ 363 h 363"/>
                <a:gd name="T22" fmla="*/ 153 w 162"/>
                <a:gd name="T2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363">
                  <a:moveTo>
                    <a:pt x="153" y="363"/>
                  </a:moveTo>
                  <a:cubicBezTo>
                    <a:pt x="149" y="332"/>
                    <a:pt x="147" y="301"/>
                    <a:pt x="141" y="271"/>
                  </a:cubicBezTo>
                  <a:cubicBezTo>
                    <a:pt x="127" y="203"/>
                    <a:pt x="112" y="135"/>
                    <a:pt x="96" y="67"/>
                  </a:cubicBezTo>
                  <a:cubicBezTo>
                    <a:pt x="92" y="51"/>
                    <a:pt x="80" y="43"/>
                    <a:pt x="64" y="40"/>
                  </a:cubicBezTo>
                  <a:cubicBezTo>
                    <a:pt x="51" y="38"/>
                    <a:pt x="38" y="36"/>
                    <a:pt x="25" y="34"/>
                  </a:cubicBezTo>
                  <a:cubicBezTo>
                    <a:pt x="1" y="30"/>
                    <a:pt x="0" y="27"/>
                    <a:pt x="2" y="1"/>
                  </a:cubicBezTo>
                  <a:cubicBezTo>
                    <a:pt x="3" y="0"/>
                    <a:pt x="6" y="0"/>
                    <a:pt x="6" y="0"/>
                  </a:cubicBezTo>
                  <a:cubicBezTo>
                    <a:pt x="13" y="30"/>
                    <a:pt x="39" y="25"/>
                    <a:pt x="60" y="28"/>
                  </a:cubicBezTo>
                  <a:cubicBezTo>
                    <a:pt x="87" y="32"/>
                    <a:pt x="101" y="46"/>
                    <a:pt x="109" y="72"/>
                  </a:cubicBezTo>
                  <a:cubicBezTo>
                    <a:pt x="136" y="162"/>
                    <a:pt x="155" y="254"/>
                    <a:pt x="162" y="348"/>
                  </a:cubicBezTo>
                  <a:cubicBezTo>
                    <a:pt x="162" y="353"/>
                    <a:pt x="161" y="358"/>
                    <a:pt x="161" y="363"/>
                  </a:cubicBezTo>
                  <a:cubicBezTo>
                    <a:pt x="159" y="363"/>
                    <a:pt x="156" y="363"/>
                    <a:pt x="153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9559925" y="1162051"/>
              <a:ext cx="627063" cy="1395413"/>
            </a:xfrm>
            <a:custGeom>
              <a:avLst/>
              <a:gdLst>
                <a:gd name="T0" fmla="*/ 0 w 166"/>
                <a:gd name="T1" fmla="*/ 368 h 369"/>
                <a:gd name="T2" fmla="*/ 0 w 166"/>
                <a:gd name="T3" fmla="*/ 345 h 369"/>
                <a:gd name="T4" fmla="*/ 55 w 166"/>
                <a:gd name="T5" fmla="*/ 70 h 369"/>
                <a:gd name="T6" fmla="*/ 97 w 166"/>
                <a:gd name="T7" fmla="*/ 34 h 369"/>
                <a:gd name="T8" fmla="*/ 113 w 166"/>
                <a:gd name="T9" fmla="*/ 31 h 369"/>
                <a:gd name="T10" fmla="*/ 154 w 166"/>
                <a:gd name="T11" fmla="*/ 0 h 369"/>
                <a:gd name="T12" fmla="*/ 145 w 166"/>
                <a:gd name="T13" fmla="*/ 38 h 369"/>
                <a:gd name="T14" fmla="*/ 100 w 166"/>
                <a:gd name="T15" fmla="*/ 45 h 369"/>
                <a:gd name="T16" fmla="*/ 65 w 166"/>
                <a:gd name="T17" fmla="*/ 75 h 369"/>
                <a:gd name="T18" fmla="*/ 11 w 166"/>
                <a:gd name="T19" fmla="*/ 348 h 369"/>
                <a:gd name="T20" fmla="*/ 7 w 166"/>
                <a:gd name="T21" fmla="*/ 369 h 369"/>
                <a:gd name="T22" fmla="*/ 0 w 166"/>
                <a:gd name="T23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369">
                  <a:moveTo>
                    <a:pt x="0" y="368"/>
                  </a:moveTo>
                  <a:cubicBezTo>
                    <a:pt x="0" y="360"/>
                    <a:pt x="0" y="353"/>
                    <a:pt x="0" y="345"/>
                  </a:cubicBezTo>
                  <a:cubicBezTo>
                    <a:pt x="7" y="251"/>
                    <a:pt x="28" y="160"/>
                    <a:pt x="55" y="70"/>
                  </a:cubicBezTo>
                  <a:cubicBezTo>
                    <a:pt x="61" y="49"/>
                    <a:pt x="75" y="37"/>
                    <a:pt x="97" y="34"/>
                  </a:cubicBezTo>
                  <a:cubicBezTo>
                    <a:pt x="103" y="33"/>
                    <a:pt x="108" y="32"/>
                    <a:pt x="113" y="31"/>
                  </a:cubicBezTo>
                  <a:cubicBezTo>
                    <a:pt x="131" y="28"/>
                    <a:pt x="153" y="32"/>
                    <a:pt x="154" y="0"/>
                  </a:cubicBezTo>
                  <a:cubicBezTo>
                    <a:pt x="166" y="18"/>
                    <a:pt x="160" y="35"/>
                    <a:pt x="145" y="38"/>
                  </a:cubicBezTo>
                  <a:cubicBezTo>
                    <a:pt x="130" y="40"/>
                    <a:pt x="115" y="43"/>
                    <a:pt x="100" y="45"/>
                  </a:cubicBezTo>
                  <a:cubicBezTo>
                    <a:pt x="81" y="47"/>
                    <a:pt x="70" y="57"/>
                    <a:pt x="65" y="75"/>
                  </a:cubicBezTo>
                  <a:cubicBezTo>
                    <a:pt x="39" y="165"/>
                    <a:pt x="18" y="255"/>
                    <a:pt x="11" y="348"/>
                  </a:cubicBezTo>
                  <a:cubicBezTo>
                    <a:pt x="11" y="355"/>
                    <a:pt x="8" y="362"/>
                    <a:pt x="7" y="369"/>
                  </a:cubicBezTo>
                  <a:cubicBezTo>
                    <a:pt x="5" y="368"/>
                    <a:pt x="3" y="368"/>
                    <a:pt x="0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9953625" y="1357313"/>
              <a:ext cx="252413" cy="106363"/>
            </a:xfrm>
            <a:custGeom>
              <a:avLst/>
              <a:gdLst>
                <a:gd name="T0" fmla="*/ 3 w 67"/>
                <a:gd name="T1" fmla="*/ 0 h 28"/>
                <a:gd name="T2" fmla="*/ 67 w 67"/>
                <a:gd name="T3" fmla="*/ 20 h 28"/>
                <a:gd name="T4" fmla="*/ 65 w 67"/>
                <a:gd name="T5" fmla="*/ 27 h 28"/>
                <a:gd name="T6" fmla="*/ 0 w 67"/>
                <a:gd name="T7" fmla="*/ 10 h 28"/>
                <a:gd name="T8" fmla="*/ 3 w 6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">
                  <a:moveTo>
                    <a:pt x="3" y="0"/>
                  </a:moveTo>
                  <a:cubicBezTo>
                    <a:pt x="24" y="7"/>
                    <a:pt x="46" y="14"/>
                    <a:pt x="67" y="20"/>
                  </a:cubicBezTo>
                  <a:cubicBezTo>
                    <a:pt x="67" y="23"/>
                    <a:pt x="66" y="25"/>
                    <a:pt x="65" y="27"/>
                  </a:cubicBezTo>
                  <a:cubicBezTo>
                    <a:pt x="42" y="28"/>
                    <a:pt x="22" y="16"/>
                    <a:pt x="0" y="10"/>
                  </a:cubicBezTo>
                  <a:cubicBezTo>
                    <a:pt x="1" y="7"/>
                    <a:pt x="2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0271125" y="1357313"/>
              <a:ext cx="257175" cy="117475"/>
            </a:xfrm>
            <a:custGeom>
              <a:avLst/>
              <a:gdLst>
                <a:gd name="T0" fmla="*/ 68 w 68"/>
                <a:gd name="T1" fmla="*/ 10 h 31"/>
                <a:gd name="T2" fmla="*/ 4 w 68"/>
                <a:gd name="T3" fmla="*/ 31 h 31"/>
                <a:gd name="T4" fmla="*/ 0 w 68"/>
                <a:gd name="T5" fmla="*/ 20 h 31"/>
                <a:gd name="T6" fmla="*/ 65 w 68"/>
                <a:gd name="T7" fmla="*/ 0 h 31"/>
                <a:gd name="T8" fmla="*/ 68 w 68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">
                  <a:moveTo>
                    <a:pt x="68" y="10"/>
                  </a:moveTo>
                  <a:cubicBezTo>
                    <a:pt x="46" y="17"/>
                    <a:pt x="25" y="24"/>
                    <a:pt x="4" y="31"/>
                  </a:cubicBezTo>
                  <a:cubicBezTo>
                    <a:pt x="2" y="27"/>
                    <a:pt x="1" y="24"/>
                    <a:pt x="0" y="20"/>
                  </a:cubicBezTo>
                  <a:cubicBezTo>
                    <a:pt x="22" y="14"/>
                    <a:pt x="43" y="7"/>
                    <a:pt x="65" y="0"/>
                  </a:cubicBezTo>
                  <a:cubicBezTo>
                    <a:pt x="66" y="4"/>
                    <a:pt x="67" y="7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0112375" y="2049463"/>
              <a:ext cx="82550" cy="231775"/>
            </a:xfrm>
            <a:custGeom>
              <a:avLst/>
              <a:gdLst>
                <a:gd name="T0" fmla="*/ 22 w 22"/>
                <a:gd name="T1" fmla="*/ 5 h 61"/>
                <a:gd name="T2" fmla="*/ 9 w 22"/>
                <a:gd name="T3" fmla="*/ 61 h 61"/>
                <a:gd name="T4" fmla="*/ 6 w 22"/>
                <a:gd name="T5" fmla="*/ 16 h 61"/>
                <a:gd name="T6" fmla="*/ 20 w 22"/>
                <a:gd name="T7" fmla="*/ 0 h 61"/>
                <a:gd name="T8" fmla="*/ 22 w 22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1">
                  <a:moveTo>
                    <a:pt x="22" y="5"/>
                  </a:moveTo>
                  <a:cubicBezTo>
                    <a:pt x="18" y="22"/>
                    <a:pt x="14" y="39"/>
                    <a:pt x="9" y="61"/>
                  </a:cubicBezTo>
                  <a:cubicBezTo>
                    <a:pt x="0" y="43"/>
                    <a:pt x="1" y="29"/>
                    <a:pt x="6" y="16"/>
                  </a:cubicBezTo>
                  <a:cubicBezTo>
                    <a:pt x="8" y="10"/>
                    <a:pt x="15" y="6"/>
                    <a:pt x="20" y="0"/>
                  </a:cubicBezTo>
                  <a:cubicBezTo>
                    <a:pt x="21" y="2"/>
                    <a:pt x="21" y="4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290175" y="1755776"/>
              <a:ext cx="203200" cy="93663"/>
            </a:xfrm>
            <a:custGeom>
              <a:avLst/>
              <a:gdLst>
                <a:gd name="T0" fmla="*/ 52 w 54"/>
                <a:gd name="T1" fmla="*/ 25 h 25"/>
                <a:gd name="T2" fmla="*/ 0 w 54"/>
                <a:gd name="T3" fmla="*/ 9 h 25"/>
                <a:gd name="T4" fmla="*/ 3 w 54"/>
                <a:gd name="T5" fmla="*/ 0 h 25"/>
                <a:gd name="T6" fmla="*/ 54 w 54"/>
                <a:gd name="T7" fmla="*/ 14 h 25"/>
                <a:gd name="T8" fmla="*/ 52 w 5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52" y="25"/>
                  </a:moveTo>
                  <a:cubicBezTo>
                    <a:pt x="35" y="19"/>
                    <a:pt x="18" y="14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ubicBezTo>
                    <a:pt x="20" y="5"/>
                    <a:pt x="37" y="9"/>
                    <a:pt x="54" y="14"/>
                  </a:cubicBezTo>
                  <a:cubicBezTo>
                    <a:pt x="53" y="18"/>
                    <a:pt x="53" y="21"/>
                    <a:pt x="5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9964738" y="1755776"/>
              <a:ext cx="203200" cy="93663"/>
            </a:xfrm>
            <a:custGeom>
              <a:avLst/>
              <a:gdLst>
                <a:gd name="T0" fmla="*/ 0 w 54"/>
                <a:gd name="T1" fmla="*/ 16 h 25"/>
                <a:gd name="T2" fmla="*/ 54 w 54"/>
                <a:gd name="T3" fmla="*/ 0 h 25"/>
                <a:gd name="T4" fmla="*/ 0 w 54"/>
                <a:gd name="T5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25">
                  <a:moveTo>
                    <a:pt x="0" y="16"/>
                  </a:moveTo>
                  <a:cubicBezTo>
                    <a:pt x="21" y="10"/>
                    <a:pt x="37" y="5"/>
                    <a:pt x="54" y="0"/>
                  </a:cubicBezTo>
                  <a:cubicBezTo>
                    <a:pt x="53" y="15"/>
                    <a:pt x="23" y="25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0282238" y="2065338"/>
              <a:ext cx="90488" cy="215900"/>
            </a:xfrm>
            <a:custGeom>
              <a:avLst/>
              <a:gdLst>
                <a:gd name="T0" fmla="*/ 0 w 24"/>
                <a:gd name="T1" fmla="*/ 0 h 57"/>
                <a:gd name="T2" fmla="*/ 13 w 24"/>
                <a:gd name="T3" fmla="*/ 57 h 57"/>
                <a:gd name="T4" fmla="*/ 0 w 2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57">
                  <a:moveTo>
                    <a:pt x="0" y="0"/>
                  </a:moveTo>
                  <a:cubicBezTo>
                    <a:pt x="18" y="3"/>
                    <a:pt x="24" y="22"/>
                    <a:pt x="13" y="57"/>
                  </a:cubicBezTo>
                  <a:cubicBezTo>
                    <a:pt x="8" y="35"/>
                    <a:pt x="4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0233025" y="1535113"/>
              <a:ext cx="19050" cy="182563"/>
            </a:xfrm>
            <a:custGeom>
              <a:avLst/>
              <a:gdLst>
                <a:gd name="T0" fmla="*/ 5 w 5"/>
                <a:gd name="T1" fmla="*/ 0 h 48"/>
                <a:gd name="T2" fmla="*/ 5 w 5"/>
                <a:gd name="T3" fmla="*/ 48 h 48"/>
                <a:gd name="T4" fmla="*/ 0 w 5"/>
                <a:gd name="T5" fmla="*/ 48 h 48"/>
                <a:gd name="T6" fmla="*/ 0 w 5"/>
                <a:gd name="T7" fmla="*/ 0 h 48"/>
                <a:gd name="T8" fmla="*/ 5 w 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8">
                  <a:moveTo>
                    <a:pt x="5" y="0"/>
                  </a:moveTo>
                  <a:cubicBezTo>
                    <a:pt x="5" y="16"/>
                    <a:pt x="5" y="32"/>
                    <a:pt x="5" y="48"/>
                  </a:cubicBezTo>
                  <a:cubicBezTo>
                    <a:pt x="3" y="48"/>
                    <a:pt x="1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0082213" y="1868488"/>
              <a:ext cx="123825" cy="68263"/>
            </a:xfrm>
            <a:custGeom>
              <a:avLst/>
              <a:gdLst>
                <a:gd name="T0" fmla="*/ 0 w 33"/>
                <a:gd name="T1" fmla="*/ 9 h 18"/>
                <a:gd name="T2" fmla="*/ 31 w 33"/>
                <a:gd name="T3" fmla="*/ 0 h 18"/>
                <a:gd name="T4" fmla="*/ 33 w 33"/>
                <a:gd name="T5" fmla="*/ 9 h 18"/>
                <a:gd name="T6" fmla="*/ 2 w 33"/>
                <a:gd name="T7" fmla="*/ 18 h 18"/>
                <a:gd name="T8" fmla="*/ 0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0" y="9"/>
                  </a:moveTo>
                  <a:cubicBezTo>
                    <a:pt x="10" y="6"/>
                    <a:pt x="20" y="3"/>
                    <a:pt x="31" y="0"/>
                  </a:cubicBezTo>
                  <a:cubicBezTo>
                    <a:pt x="31" y="3"/>
                    <a:pt x="32" y="6"/>
                    <a:pt x="33" y="9"/>
                  </a:cubicBezTo>
                  <a:cubicBezTo>
                    <a:pt x="23" y="12"/>
                    <a:pt x="13" y="15"/>
                    <a:pt x="2" y="18"/>
                  </a:cubicBezTo>
                  <a:cubicBezTo>
                    <a:pt x="1" y="15"/>
                    <a:pt x="1" y="1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892967" y="6595672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AD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10547714" y="4719545"/>
            <a:ext cx="1612202" cy="2074287"/>
            <a:chOff x="8550276" y="1803401"/>
            <a:chExt cx="3013075" cy="3876675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9483726" y="2479676"/>
              <a:ext cx="1069975" cy="3200400"/>
            </a:xfrm>
            <a:custGeom>
              <a:avLst/>
              <a:gdLst>
                <a:gd name="T0" fmla="*/ 96 w 284"/>
                <a:gd name="T1" fmla="*/ 0 h 851"/>
                <a:gd name="T2" fmla="*/ 154 w 284"/>
                <a:gd name="T3" fmla="*/ 0 h 851"/>
                <a:gd name="T4" fmla="*/ 154 w 284"/>
                <a:gd name="T5" fmla="*/ 29 h 851"/>
                <a:gd name="T6" fmla="*/ 156 w 284"/>
                <a:gd name="T7" fmla="*/ 90 h 851"/>
                <a:gd name="T8" fmla="*/ 173 w 284"/>
                <a:gd name="T9" fmla="*/ 145 h 851"/>
                <a:gd name="T10" fmla="*/ 200 w 284"/>
                <a:gd name="T11" fmla="*/ 165 h 851"/>
                <a:gd name="T12" fmla="*/ 244 w 284"/>
                <a:gd name="T13" fmla="*/ 205 h 851"/>
                <a:gd name="T14" fmla="*/ 252 w 284"/>
                <a:gd name="T15" fmla="*/ 222 h 851"/>
                <a:gd name="T16" fmla="*/ 259 w 284"/>
                <a:gd name="T17" fmla="*/ 233 h 851"/>
                <a:gd name="T18" fmla="*/ 265 w 284"/>
                <a:gd name="T19" fmla="*/ 236 h 851"/>
                <a:gd name="T20" fmla="*/ 269 w 284"/>
                <a:gd name="T21" fmla="*/ 231 h 851"/>
                <a:gd name="T22" fmla="*/ 266 w 284"/>
                <a:gd name="T23" fmla="*/ 203 h 851"/>
                <a:gd name="T24" fmla="*/ 227 w 284"/>
                <a:gd name="T25" fmla="*/ 166 h 851"/>
                <a:gd name="T26" fmla="*/ 181 w 284"/>
                <a:gd name="T27" fmla="*/ 108 h 851"/>
                <a:gd name="T28" fmla="*/ 175 w 284"/>
                <a:gd name="T29" fmla="*/ 63 h 851"/>
                <a:gd name="T30" fmla="*/ 174 w 284"/>
                <a:gd name="T31" fmla="*/ 6 h 851"/>
                <a:gd name="T32" fmla="*/ 174 w 284"/>
                <a:gd name="T33" fmla="*/ 0 h 851"/>
                <a:gd name="T34" fmla="*/ 186 w 284"/>
                <a:gd name="T35" fmla="*/ 0 h 851"/>
                <a:gd name="T36" fmla="*/ 186 w 284"/>
                <a:gd name="T37" fmla="*/ 6 h 851"/>
                <a:gd name="T38" fmla="*/ 188 w 284"/>
                <a:gd name="T39" fmla="*/ 64 h 851"/>
                <a:gd name="T40" fmla="*/ 206 w 284"/>
                <a:gd name="T41" fmla="*/ 123 h 851"/>
                <a:gd name="T42" fmla="*/ 226 w 284"/>
                <a:gd name="T43" fmla="*/ 140 h 851"/>
                <a:gd name="T44" fmla="*/ 283 w 284"/>
                <a:gd name="T45" fmla="*/ 221 h 851"/>
                <a:gd name="T46" fmla="*/ 283 w 284"/>
                <a:gd name="T47" fmla="*/ 244 h 851"/>
                <a:gd name="T48" fmla="*/ 283 w 284"/>
                <a:gd name="T49" fmla="*/ 546 h 851"/>
                <a:gd name="T50" fmla="*/ 284 w 284"/>
                <a:gd name="T51" fmla="*/ 803 h 851"/>
                <a:gd name="T52" fmla="*/ 277 w 284"/>
                <a:gd name="T53" fmla="*/ 818 h 851"/>
                <a:gd name="T54" fmla="*/ 234 w 284"/>
                <a:gd name="T55" fmla="*/ 839 h 851"/>
                <a:gd name="T56" fmla="*/ 105 w 284"/>
                <a:gd name="T57" fmla="*/ 848 h 851"/>
                <a:gd name="T58" fmla="*/ 37 w 284"/>
                <a:gd name="T59" fmla="*/ 835 h 851"/>
                <a:gd name="T60" fmla="*/ 5 w 284"/>
                <a:gd name="T61" fmla="*/ 816 h 851"/>
                <a:gd name="T62" fmla="*/ 0 w 284"/>
                <a:gd name="T63" fmla="*/ 804 h 851"/>
                <a:gd name="T64" fmla="*/ 0 w 284"/>
                <a:gd name="T65" fmla="*/ 542 h 851"/>
                <a:gd name="T66" fmla="*/ 0 w 284"/>
                <a:gd name="T67" fmla="*/ 234 h 851"/>
                <a:gd name="T68" fmla="*/ 12 w 284"/>
                <a:gd name="T69" fmla="*/ 181 h 851"/>
                <a:gd name="T70" fmla="*/ 56 w 284"/>
                <a:gd name="T71" fmla="*/ 140 h 851"/>
                <a:gd name="T72" fmla="*/ 86 w 284"/>
                <a:gd name="T73" fmla="*/ 109 h 851"/>
                <a:gd name="T74" fmla="*/ 96 w 284"/>
                <a:gd name="T75" fmla="*/ 63 h 851"/>
                <a:gd name="T76" fmla="*/ 96 w 284"/>
                <a:gd name="T77" fmla="*/ 0 h 851"/>
                <a:gd name="T78" fmla="*/ 247 w 284"/>
                <a:gd name="T79" fmla="*/ 634 h 851"/>
                <a:gd name="T80" fmla="*/ 248 w 284"/>
                <a:gd name="T81" fmla="*/ 637 h 851"/>
                <a:gd name="T82" fmla="*/ 246 w 284"/>
                <a:gd name="T83" fmla="*/ 687 h 851"/>
                <a:gd name="T84" fmla="*/ 246 w 284"/>
                <a:gd name="T85" fmla="*/ 754 h 851"/>
                <a:gd name="T86" fmla="*/ 250 w 284"/>
                <a:gd name="T87" fmla="*/ 768 h 851"/>
                <a:gd name="T88" fmla="*/ 264 w 284"/>
                <a:gd name="T89" fmla="*/ 769 h 851"/>
                <a:gd name="T90" fmla="*/ 272 w 284"/>
                <a:gd name="T91" fmla="*/ 751 h 851"/>
                <a:gd name="T92" fmla="*/ 272 w 284"/>
                <a:gd name="T93" fmla="*/ 554 h 851"/>
                <a:gd name="T94" fmla="*/ 272 w 284"/>
                <a:gd name="T95" fmla="*/ 309 h 851"/>
                <a:gd name="T96" fmla="*/ 272 w 284"/>
                <a:gd name="T97" fmla="*/ 279 h 851"/>
                <a:gd name="T98" fmla="*/ 267 w 284"/>
                <a:gd name="T99" fmla="*/ 270 h 851"/>
                <a:gd name="T100" fmla="*/ 254 w 284"/>
                <a:gd name="T101" fmla="*/ 279 h 851"/>
                <a:gd name="T102" fmla="*/ 253 w 284"/>
                <a:gd name="T103" fmla="*/ 371 h 851"/>
                <a:gd name="T104" fmla="*/ 248 w 284"/>
                <a:gd name="T105" fmla="*/ 376 h 851"/>
                <a:gd name="T106" fmla="*/ 196 w 284"/>
                <a:gd name="T107" fmla="*/ 384 h 851"/>
                <a:gd name="T108" fmla="*/ 95 w 284"/>
                <a:gd name="T109" fmla="*/ 384 h 851"/>
                <a:gd name="T110" fmla="*/ 19 w 284"/>
                <a:gd name="T111" fmla="*/ 366 h 851"/>
                <a:gd name="T112" fmla="*/ 18 w 284"/>
                <a:gd name="T113" fmla="*/ 369 h 851"/>
                <a:gd name="T114" fmla="*/ 18 w 284"/>
                <a:gd name="T115" fmla="*/ 613 h 851"/>
                <a:gd name="T116" fmla="*/ 22 w 284"/>
                <a:gd name="T117" fmla="*/ 621 h 851"/>
                <a:gd name="T118" fmla="*/ 48 w 284"/>
                <a:gd name="T119" fmla="*/ 636 h 851"/>
                <a:gd name="T120" fmla="*/ 124 w 284"/>
                <a:gd name="T121" fmla="*/ 648 h 851"/>
                <a:gd name="T122" fmla="*/ 213 w 284"/>
                <a:gd name="T123" fmla="*/ 643 h 851"/>
                <a:gd name="T124" fmla="*/ 247 w 284"/>
                <a:gd name="T125" fmla="*/ 63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851">
                  <a:moveTo>
                    <a:pt x="96" y="0"/>
                  </a:moveTo>
                  <a:cubicBezTo>
                    <a:pt x="116" y="0"/>
                    <a:pt x="134" y="0"/>
                    <a:pt x="154" y="0"/>
                  </a:cubicBezTo>
                  <a:cubicBezTo>
                    <a:pt x="154" y="10"/>
                    <a:pt x="153" y="20"/>
                    <a:pt x="154" y="29"/>
                  </a:cubicBezTo>
                  <a:cubicBezTo>
                    <a:pt x="154" y="50"/>
                    <a:pt x="154" y="70"/>
                    <a:pt x="156" y="90"/>
                  </a:cubicBezTo>
                  <a:cubicBezTo>
                    <a:pt x="157" y="110"/>
                    <a:pt x="162" y="128"/>
                    <a:pt x="173" y="145"/>
                  </a:cubicBezTo>
                  <a:cubicBezTo>
                    <a:pt x="180" y="154"/>
                    <a:pt x="189" y="160"/>
                    <a:pt x="200" y="165"/>
                  </a:cubicBezTo>
                  <a:cubicBezTo>
                    <a:pt x="218" y="174"/>
                    <a:pt x="233" y="187"/>
                    <a:pt x="244" y="205"/>
                  </a:cubicBezTo>
                  <a:cubicBezTo>
                    <a:pt x="247" y="210"/>
                    <a:pt x="249" y="216"/>
                    <a:pt x="252" y="222"/>
                  </a:cubicBezTo>
                  <a:cubicBezTo>
                    <a:pt x="254" y="226"/>
                    <a:pt x="256" y="230"/>
                    <a:pt x="259" y="233"/>
                  </a:cubicBezTo>
                  <a:cubicBezTo>
                    <a:pt x="260" y="235"/>
                    <a:pt x="263" y="237"/>
                    <a:pt x="265" y="236"/>
                  </a:cubicBezTo>
                  <a:cubicBezTo>
                    <a:pt x="267" y="236"/>
                    <a:pt x="269" y="233"/>
                    <a:pt x="269" y="231"/>
                  </a:cubicBezTo>
                  <a:cubicBezTo>
                    <a:pt x="273" y="221"/>
                    <a:pt x="270" y="212"/>
                    <a:pt x="266" y="203"/>
                  </a:cubicBezTo>
                  <a:cubicBezTo>
                    <a:pt x="258" y="186"/>
                    <a:pt x="245" y="173"/>
                    <a:pt x="227" y="166"/>
                  </a:cubicBezTo>
                  <a:cubicBezTo>
                    <a:pt x="200" y="156"/>
                    <a:pt x="188" y="134"/>
                    <a:pt x="181" y="108"/>
                  </a:cubicBezTo>
                  <a:cubicBezTo>
                    <a:pt x="176" y="93"/>
                    <a:pt x="175" y="78"/>
                    <a:pt x="175" y="63"/>
                  </a:cubicBezTo>
                  <a:cubicBezTo>
                    <a:pt x="175" y="44"/>
                    <a:pt x="174" y="25"/>
                    <a:pt x="174" y="6"/>
                  </a:cubicBezTo>
                  <a:cubicBezTo>
                    <a:pt x="174" y="4"/>
                    <a:pt x="174" y="2"/>
                    <a:pt x="174" y="0"/>
                  </a:cubicBezTo>
                  <a:cubicBezTo>
                    <a:pt x="178" y="0"/>
                    <a:pt x="182" y="0"/>
                    <a:pt x="186" y="0"/>
                  </a:cubicBezTo>
                  <a:cubicBezTo>
                    <a:pt x="186" y="2"/>
                    <a:pt x="186" y="4"/>
                    <a:pt x="186" y="6"/>
                  </a:cubicBezTo>
                  <a:cubicBezTo>
                    <a:pt x="187" y="25"/>
                    <a:pt x="187" y="44"/>
                    <a:pt x="188" y="64"/>
                  </a:cubicBezTo>
                  <a:cubicBezTo>
                    <a:pt x="189" y="85"/>
                    <a:pt x="193" y="106"/>
                    <a:pt x="206" y="123"/>
                  </a:cubicBezTo>
                  <a:cubicBezTo>
                    <a:pt x="211" y="130"/>
                    <a:pt x="218" y="136"/>
                    <a:pt x="226" y="140"/>
                  </a:cubicBezTo>
                  <a:cubicBezTo>
                    <a:pt x="261" y="155"/>
                    <a:pt x="280" y="183"/>
                    <a:pt x="283" y="221"/>
                  </a:cubicBezTo>
                  <a:cubicBezTo>
                    <a:pt x="283" y="229"/>
                    <a:pt x="283" y="236"/>
                    <a:pt x="283" y="244"/>
                  </a:cubicBezTo>
                  <a:cubicBezTo>
                    <a:pt x="283" y="345"/>
                    <a:pt x="283" y="445"/>
                    <a:pt x="283" y="546"/>
                  </a:cubicBezTo>
                  <a:cubicBezTo>
                    <a:pt x="283" y="632"/>
                    <a:pt x="283" y="717"/>
                    <a:pt x="284" y="803"/>
                  </a:cubicBezTo>
                  <a:cubicBezTo>
                    <a:pt x="284" y="810"/>
                    <a:pt x="281" y="814"/>
                    <a:pt x="277" y="818"/>
                  </a:cubicBezTo>
                  <a:cubicBezTo>
                    <a:pt x="264" y="829"/>
                    <a:pt x="250" y="835"/>
                    <a:pt x="234" y="839"/>
                  </a:cubicBezTo>
                  <a:cubicBezTo>
                    <a:pt x="192" y="850"/>
                    <a:pt x="149" y="851"/>
                    <a:pt x="105" y="848"/>
                  </a:cubicBezTo>
                  <a:cubicBezTo>
                    <a:pt x="82" y="846"/>
                    <a:pt x="59" y="843"/>
                    <a:pt x="37" y="835"/>
                  </a:cubicBezTo>
                  <a:cubicBezTo>
                    <a:pt x="26" y="831"/>
                    <a:pt x="14" y="825"/>
                    <a:pt x="5" y="816"/>
                  </a:cubicBezTo>
                  <a:cubicBezTo>
                    <a:pt x="2" y="813"/>
                    <a:pt x="0" y="809"/>
                    <a:pt x="0" y="804"/>
                  </a:cubicBezTo>
                  <a:cubicBezTo>
                    <a:pt x="0" y="717"/>
                    <a:pt x="0" y="629"/>
                    <a:pt x="0" y="542"/>
                  </a:cubicBezTo>
                  <a:cubicBezTo>
                    <a:pt x="0" y="439"/>
                    <a:pt x="0" y="337"/>
                    <a:pt x="0" y="234"/>
                  </a:cubicBezTo>
                  <a:cubicBezTo>
                    <a:pt x="0" y="216"/>
                    <a:pt x="3" y="198"/>
                    <a:pt x="12" y="181"/>
                  </a:cubicBezTo>
                  <a:cubicBezTo>
                    <a:pt x="21" y="162"/>
                    <a:pt x="37" y="149"/>
                    <a:pt x="56" y="140"/>
                  </a:cubicBezTo>
                  <a:cubicBezTo>
                    <a:pt x="70" y="134"/>
                    <a:pt x="79" y="123"/>
                    <a:pt x="86" y="109"/>
                  </a:cubicBezTo>
                  <a:cubicBezTo>
                    <a:pt x="93" y="95"/>
                    <a:pt x="96" y="79"/>
                    <a:pt x="96" y="63"/>
                  </a:cubicBezTo>
                  <a:cubicBezTo>
                    <a:pt x="96" y="42"/>
                    <a:pt x="96" y="21"/>
                    <a:pt x="96" y="0"/>
                  </a:cubicBezTo>
                  <a:close/>
                  <a:moveTo>
                    <a:pt x="247" y="634"/>
                  </a:moveTo>
                  <a:cubicBezTo>
                    <a:pt x="247" y="635"/>
                    <a:pt x="248" y="636"/>
                    <a:pt x="248" y="637"/>
                  </a:cubicBezTo>
                  <a:cubicBezTo>
                    <a:pt x="247" y="654"/>
                    <a:pt x="247" y="670"/>
                    <a:pt x="246" y="687"/>
                  </a:cubicBezTo>
                  <a:cubicBezTo>
                    <a:pt x="246" y="709"/>
                    <a:pt x="246" y="732"/>
                    <a:pt x="246" y="754"/>
                  </a:cubicBezTo>
                  <a:cubicBezTo>
                    <a:pt x="246" y="759"/>
                    <a:pt x="248" y="764"/>
                    <a:pt x="250" y="768"/>
                  </a:cubicBezTo>
                  <a:cubicBezTo>
                    <a:pt x="254" y="774"/>
                    <a:pt x="259" y="774"/>
                    <a:pt x="264" y="769"/>
                  </a:cubicBezTo>
                  <a:cubicBezTo>
                    <a:pt x="269" y="764"/>
                    <a:pt x="272" y="758"/>
                    <a:pt x="272" y="751"/>
                  </a:cubicBezTo>
                  <a:cubicBezTo>
                    <a:pt x="272" y="685"/>
                    <a:pt x="272" y="620"/>
                    <a:pt x="272" y="554"/>
                  </a:cubicBezTo>
                  <a:cubicBezTo>
                    <a:pt x="272" y="472"/>
                    <a:pt x="272" y="391"/>
                    <a:pt x="272" y="309"/>
                  </a:cubicBezTo>
                  <a:cubicBezTo>
                    <a:pt x="272" y="299"/>
                    <a:pt x="272" y="289"/>
                    <a:pt x="272" y="279"/>
                  </a:cubicBezTo>
                  <a:cubicBezTo>
                    <a:pt x="272" y="276"/>
                    <a:pt x="271" y="272"/>
                    <a:pt x="267" y="270"/>
                  </a:cubicBezTo>
                  <a:cubicBezTo>
                    <a:pt x="261" y="267"/>
                    <a:pt x="255" y="271"/>
                    <a:pt x="254" y="279"/>
                  </a:cubicBezTo>
                  <a:cubicBezTo>
                    <a:pt x="254" y="310"/>
                    <a:pt x="253" y="340"/>
                    <a:pt x="253" y="371"/>
                  </a:cubicBezTo>
                  <a:cubicBezTo>
                    <a:pt x="253" y="374"/>
                    <a:pt x="252" y="375"/>
                    <a:pt x="248" y="376"/>
                  </a:cubicBezTo>
                  <a:cubicBezTo>
                    <a:pt x="231" y="379"/>
                    <a:pt x="214" y="383"/>
                    <a:pt x="196" y="384"/>
                  </a:cubicBezTo>
                  <a:cubicBezTo>
                    <a:pt x="163" y="387"/>
                    <a:pt x="129" y="387"/>
                    <a:pt x="95" y="384"/>
                  </a:cubicBezTo>
                  <a:cubicBezTo>
                    <a:pt x="69" y="382"/>
                    <a:pt x="42" y="381"/>
                    <a:pt x="19" y="366"/>
                  </a:cubicBezTo>
                  <a:cubicBezTo>
                    <a:pt x="18" y="367"/>
                    <a:pt x="18" y="368"/>
                    <a:pt x="18" y="369"/>
                  </a:cubicBezTo>
                  <a:cubicBezTo>
                    <a:pt x="18" y="451"/>
                    <a:pt x="18" y="532"/>
                    <a:pt x="18" y="613"/>
                  </a:cubicBezTo>
                  <a:cubicBezTo>
                    <a:pt x="19" y="616"/>
                    <a:pt x="20" y="619"/>
                    <a:pt x="22" y="621"/>
                  </a:cubicBezTo>
                  <a:cubicBezTo>
                    <a:pt x="29" y="629"/>
                    <a:pt x="38" y="633"/>
                    <a:pt x="48" y="636"/>
                  </a:cubicBezTo>
                  <a:cubicBezTo>
                    <a:pt x="72" y="644"/>
                    <a:pt x="98" y="647"/>
                    <a:pt x="124" y="648"/>
                  </a:cubicBezTo>
                  <a:cubicBezTo>
                    <a:pt x="154" y="649"/>
                    <a:pt x="184" y="648"/>
                    <a:pt x="213" y="643"/>
                  </a:cubicBezTo>
                  <a:cubicBezTo>
                    <a:pt x="225" y="641"/>
                    <a:pt x="236" y="637"/>
                    <a:pt x="247" y="63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496551" y="2501901"/>
              <a:ext cx="1066800" cy="3167063"/>
            </a:xfrm>
            <a:custGeom>
              <a:avLst/>
              <a:gdLst>
                <a:gd name="T0" fmla="*/ 0 w 283"/>
                <a:gd name="T1" fmla="*/ 830 h 842"/>
                <a:gd name="T2" fmla="*/ 19 w 283"/>
                <a:gd name="T3" fmla="*/ 812 h 842"/>
                <a:gd name="T4" fmla="*/ 23 w 283"/>
                <a:gd name="T5" fmla="*/ 800 h 842"/>
                <a:gd name="T6" fmla="*/ 23 w 283"/>
                <a:gd name="T7" fmla="*/ 634 h 842"/>
                <a:gd name="T8" fmla="*/ 23 w 283"/>
                <a:gd name="T9" fmla="*/ 628 h 842"/>
                <a:gd name="T10" fmla="*/ 51 w 283"/>
                <a:gd name="T11" fmla="*/ 635 h 842"/>
                <a:gd name="T12" fmla="*/ 124 w 283"/>
                <a:gd name="T13" fmla="*/ 644 h 842"/>
                <a:gd name="T14" fmla="*/ 163 w 283"/>
                <a:gd name="T15" fmla="*/ 637 h 842"/>
                <a:gd name="T16" fmla="*/ 172 w 283"/>
                <a:gd name="T17" fmla="*/ 627 h 842"/>
                <a:gd name="T18" fmla="*/ 209 w 283"/>
                <a:gd name="T19" fmla="*/ 473 h 842"/>
                <a:gd name="T20" fmla="*/ 229 w 283"/>
                <a:gd name="T21" fmla="*/ 390 h 842"/>
                <a:gd name="T22" fmla="*/ 229 w 283"/>
                <a:gd name="T23" fmla="*/ 388 h 842"/>
                <a:gd name="T24" fmla="*/ 188 w 283"/>
                <a:gd name="T25" fmla="*/ 392 h 842"/>
                <a:gd name="T26" fmla="*/ 29 w 283"/>
                <a:gd name="T27" fmla="*/ 356 h 842"/>
                <a:gd name="T28" fmla="*/ 23 w 283"/>
                <a:gd name="T29" fmla="*/ 354 h 842"/>
                <a:gd name="T30" fmla="*/ 22 w 283"/>
                <a:gd name="T31" fmla="*/ 205 h 842"/>
                <a:gd name="T32" fmla="*/ 43 w 283"/>
                <a:gd name="T33" fmla="*/ 184 h 842"/>
                <a:gd name="T34" fmla="*/ 86 w 283"/>
                <a:gd name="T35" fmla="*/ 154 h 842"/>
                <a:gd name="T36" fmla="*/ 107 w 283"/>
                <a:gd name="T37" fmla="*/ 149 h 842"/>
                <a:gd name="T38" fmla="*/ 142 w 283"/>
                <a:gd name="T39" fmla="*/ 123 h 842"/>
                <a:gd name="T40" fmla="*/ 165 w 283"/>
                <a:gd name="T41" fmla="*/ 71 h 842"/>
                <a:gd name="T42" fmla="*/ 183 w 283"/>
                <a:gd name="T43" fmla="*/ 0 h 842"/>
                <a:gd name="T44" fmla="*/ 238 w 283"/>
                <a:gd name="T45" fmla="*/ 13 h 842"/>
                <a:gd name="T46" fmla="*/ 226 w 283"/>
                <a:gd name="T47" fmla="*/ 66 h 842"/>
                <a:gd name="T48" fmla="*/ 224 w 283"/>
                <a:gd name="T49" fmla="*/ 127 h 842"/>
                <a:gd name="T50" fmla="*/ 244 w 283"/>
                <a:gd name="T51" fmla="*/ 158 h 842"/>
                <a:gd name="T52" fmla="*/ 279 w 283"/>
                <a:gd name="T53" fmla="*/ 210 h 842"/>
                <a:gd name="T54" fmla="*/ 277 w 283"/>
                <a:gd name="T55" fmla="*/ 266 h 842"/>
                <a:gd name="T56" fmla="*/ 255 w 283"/>
                <a:gd name="T57" fmla="*/ 357 h 842"/>
                <a:gd name="T58" fmla="*/ 224 w 283"/>
                <a:gd name="T59" fmla="*/ 487 h 842"/>
                <a:gd name="T60" fmla="*/ 203 w 283"/>
                <a:gd name="T61" fmla="*/ 573 h 842"/>
                <a:gd name="T62" fmla="*/ 178 w 283"/>
                <a:gd name="T63" fmla="*/ 680 h 842"/>
                <a:gd name="T64" fmla="*/ 148 w 283"/>
                <a:gd name="T65" fmla="*/ 804 h 842"/>
                <a:gd name="T66" fmla="*/ 145 w 283"/>
                <a:gd name="T67" fmla="*/ 816 h 842"/>
                <a:gd name="T68" fmla="*/ 134 w 283"/>
                <a:gd name="T69" fmla="*/ 831 h 842"/>
                <a:gd name="T70" fmla="*/ 101 w 283"/>
                <a:gd name="T71" fmla="*/ 840 h 842"/>
                <a:gd name="T72" fmla="*/ 35 w 283"/>
                <a:gd name="T73" fmla="*/ 837 h 842"/>
                <a:gd name="T74" fmla="*/ 0 w 283"/>
                <a:gd name="T75" fmla="*/ 83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842">
                  <a:moveTo>
                    <a:pt x="0" y="830"/>
                  </a:moveTo>
                  <a:cubicBezTo>
                    <a:pt x="7" y="824"/>
                    <a:pt x="13" y="818"/>
                    <a:pt x="19" y="812"/>
                  </a:cubicBezTo>
                  <a:cubicBezTo>
                    <a:pt x="22" y="809"/>
                    <a:pt x="23" y="805"/>
                    <a:pt x="23" y="800"/>
                  </a:cubicBezTo>
                  <a:cubicBezTo>
                    <a:pt x="23" y="745"/>
                    <a:pt x="23" y="689"/>
                    <a:pt x="23" y="634"/>
                  </a:cubicBezTo>
                  <a:cubicBezTo>
                    <a:pt x="23" y="632"/>
                    <a:pt x="23" y="630"/>
                    <a:pt x="23" y="628"/>
                  </a:cubicBezTo>
                  <a:cubicBezTo>
                    <a:pt x="33" y="631"/>
                    <a:pt x="42" y="633"/>
                    <a:pt x="51" y="635"/>
                  </a:cubicBezTo>
                  <a:cubicBezTo>
                    <a:pt x="75" y="640"/>
                    <a:pt x="100" y="645"/>
                    <a:pt x="124" y="644"/>
                  </a:cubicBezTo>
                  <a:cubicBezTo>
                    <a:pt x="138" y="644"/>
                    <a:pt x="151" y="643"/>
                    <a:pt x="163" y="637"/>
                  </a:cubicBezTo>
                  <a:cubicBezTo>
                    <a:pt x="168" y="635"/>
                    <a:pt x="171" y="632"/>
                    <a:pt x="172" y="627"/>
                  </a:cubicBezTo>
                  <a:cubicBezTo>
                    <a:pt x="184" y="575"/>
                    <a:pt x="197" y="524"/>
                    <a:pt x="209" y="473"/>
                  </a:cubicBezTo>
                  <a:cubicBezTo>
                    <a:pt x="215" y="446"/>
                    <a:pt x="222" y="418"/>
                    <a:pt x="229" y="390"/>
                  </a:cubicBezTo>
                  <a:cubicBezTo>
                    <a:pt x="229" y="389"/>
                    <a:pt x="229" y="388"/>
                    <a:pt x="229" y="388"/>
                  </a:cubicBezTo>
                  <a:cubicBezTo>
                    <a:pt x="216" y="393"/>
                    <a:pt x="202" y="394"/>
                    <a:pt x="188" y="392"/>
                  </a:cubicBezTo>
                  <a:cubicBezTo>
                    <a:pt x="133" y="388"/>
                    <a:pt x="81" y="375"/>
                    <a:pt x="29" y="356"/>
                  </a:cubicBezTo>
                  <a:cubicBezTo>
                    <a:pt x="27" y="355"/>
                    <a:pt x="26" y="355"/>
                    <a:pt x="23" y="354"/>
                  </a:cubicBezTo>
                  <a:cubicBezTo>
                    <a:pt x="23" y="304"/>
                    <a:pt x="24" y="255"/>
                    <a:pt x="22" y="205"/>
                  </a:cubicBezTo>
                  <a:cubicBezTo>
                    <a:pt x="31" y="201"/>
                    <a:pt x="37" y="192"/>
                    <a:pt x="43" y="184"/>
                  </a:cubicBezTo>
                  <a:cubicBezTo>
                    <a:pt x="54" y="170"/>
                    <a:pt x="69" y="160"/>
                    <a:pt x="86" y="154"/>
                  </a:cubicBezTo>
                  <a:cubicBezTo>
                    <a:pt x="93" y="152"/>
                    <a:pt x="100" y="151"/>
                    <a:pt x="107" y="149"/>
                  </a:cubicBezTo>
                  <a:cubicBezTo>
                    <a:pt x="122" y="145"/>
                    <a:pt x="133" y="135"/>
                    <a:pt x="142" y="123"/>
                  </a:cubicBezTo>
                  <a:cubicBezTo>
                    <a:pt x="154" y="108"/>
                    <a:pt x="160" y="90"/>
                    <a:pt x="165" y="71"/>
                  </a:cubicBezTo>
                  <a:cubicBezTo>
                    <a:pt x="171" y="48"/>
                    <a:pt x="177" y="24"/>
                    <a:pt x="183" y="0"/>
                  </a:cubicBezTo>
                  <a:cubicBezTo>
                    <a:pt x="201" y="5"/>
                    <a:pt x="219" y="9"/>
                    <a:pt x="238" y="13"/>
                  </a:cubicBezTo>
                  <a:cubicBezTo>
                    <a:pt x="234" y="31"/>
                    <a:pt x="230" y="49"/>
                    <a:pt x="226" y="66"/>
                  </a:cubicBezTo>
                  <a:cubicBezTo>
                    <a:pt x="222" y="86"/>
                    <a:pt x="219" y="107"/>
                    <a:pt x="224" y="127"/>
                  </a:cubicBezTo>
                  <a:cubicBezTo>
                    <a:pt x="228" y="139"/>
                    <a:pt x="233" y="150"/>
                    <a:pt x="244" y="158"/>
                  </a:cubicBezTo>
                  <a:cubicBezTo>
                    <a:pt x="261" y="172"/>
                    <a:pt x="274" y="188"/>
                    <a:pt x="279" y="210"/>
                  </a:cubicBezTo>
                  <a:cubicBezTo>
                    <a:pt x="283" y="229"/>
                    <a:pt x="282" y="247"/>
                    <a:pt x="277" y="266"/>
                  </a:cubicBezTo>
                  <a:cubicBezTo>
                    <a:pt x="270" y="296"/>
                    <a:pt x="263" y="326"/>
                    <a:pt x="255" y="357"/>
                  </a:cubicBezTo>
                  <a:cubicBezTo>
                    <a:pt x="245" y="400"/>
                    <a:pt x="234" y="444"/>
                    <a:pt x="224" y="487"/>
                  </a:cubicBezTo>
                  <a:cubicBezTo>
                    <a:pt x="217" y="516"/>
                    <a:pt x="210" y="544"/>
                    <a:pt x="203" y="573"/>
                  </a:cubicBezTo>
                  <a:cubicBezTo>
                    <a:pt x="195" y="609"/>
                    <a:pt x="186" y="644"/>
                    <a:pt x="178" y="680"/>
                  </a:cubicBezTo>
                  <a:cubicBezTo>
                    <a:pt x="168" y="721"/>
                    <a:pt x="158" y="763"/>
                    <a:pt x="148" y="804"/>
                  </a:cubicBezTo>
                  <a:cubicBezTo>
                    <a:pt x="147" y="808"/>
                    <a:pt x="146" y="812"/>
                    <a:pt x="145" y="816"/>
                  </a:cubicBezTo>
                  <a:cubicBezTo>
                    <a:pt x="145" y="824"/>
                    <a:pt x="140" y="827"/>
                    <a:pt x="134" y="831"/>
                  </a:cubicBezTo>
                  <a:cubicBezTo>
                    <a:pt x="124" y="836"/>
                    <a:pt x="112" y="839"/>
                    <a:pt x="101" y="840"/>
                  </a:cubicBezTo>
                  <a:cubicBezTo>
                    <a:pt x="79" y="842"/>
                    <a:pt x="57" y="840"/>
                    <a:pt x="35" y="837"/>
                  </a:cubicBezTo>
                  <a:cubicBezTo>
                    <a:pt x="23" y="835"/>
                    <a:pt x="11" y="832"/>
                    <a:pt x="0" y="83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550276" y="2501901"/>
              <a:ext cx="1012825" cy="3163888"/>
            </a:xfrm>
            <a:custGeom>
              <a:avLst/>
              <a:gdLst>
                <a:gd name="T0" fmla="*/ 269 w 269"/>
                <a:gd name="T1" fmla="*/ 833 h 841"/>
                <a:gd name="T2" fmla="*/ 235 w 269"/>
                <a:gd name="T3" fmla="*/ 839 h 841"/>
                <a:gd name="T4" fmla="*/ 197 w 269"/>
                <a:gd name="T5" fmla="*/ 841 h 841"/>
                <a:gd name="T6" fmla="*/ 157 w 269"/>
                <a:gd name="T7" fmla="*/ 834 h 841"/>
                <a:gd name="T8" fmla="*/ 137 w 269"/>
                <a:gd name="T9" fmla="*/ 811 h 841"/>
                <a:gd name="T10" fmla="*/ 116 w 269"/>
                <a:gd name="T11" fmla="*/ 725 h 841"/>
                <a:gd name="T12" fmla="*/ 72 w 269"/>
                <a:gd name="T13" fmla="*/ 538 h 841"/>
                <a:gd name="T14" fmla="*/ 40 w 269"/>
                <a:gd name="T15" fmla="*/ 405 h 841"/>
                <a:gd name="T16" fmla="*/ 6 w 269"/>
                <a:gd name="T17" fmla="*/ 263 h 841"/>
                <a:gd name="T18" fmla="*/ 5 w 269"/>
                <a:gd name="T19" fmla="*/ 208 h 841"/>
                <a:gd name="T20" fmla="*/ 38 w 269"/>
                <a:gd name="T21" fmla="*/ 160 h 841"/>
                <a:gd name="T22" fmla="*/ 61 w 269"/>
                <a:gd name="T23" fmla="*/ 111 h 841"/>
                <a:gd name="T24" fmla="*/ 52 w 269"/>
                <a:gd name="T25" fmla="*/ 43 h 841"/>
                <a:gd name="T26" fmla="*/ 46 w 269"/>
                <a:gd name="T27" fmla="*/ 13 h 841"/>
                <a:gd name="T28" fmla="*/ 100 w 269"/>
                <a:gd name="T29" fmla="*/ 0 h 841"/>
                <a:gd name="T30" fmla="*/ 107 w 269"/>
                <a:gd name="T31" fmla="*/ 27 h 841"/>
                <a:gd name="T32" fmla="*/ 126 w 269"/>
                <a:gd name="T33" fmla="*/ 95 h 841"/>
                <a:gd name="T34" fmla="*/ 167 w 269"/>
                <a:gd name="T35" fmla="*/ 145 h 841"/>
                <a:gd name="T36" fmla="*/ 183 w 269"/>
                <a:gd name="T37" fmla="*/ 150 h 841"/>
                <a:gd name="T38" fmla="*/ 237 w 269"/>
                <a:gd name="T39" fmla="*/ 180 h 841"/>
                <a:gd name="T40" fmla="*/ 242 w 269"/>
                <a:gd name="T41" fmla="*/ 187 h 841"/>
                <a:gd name="T42" fmla="*/ 244 w 269"/>
                <a:gd name="T43" fmla="*/ 193 h 841"/>
                <a:gd name="T44" fmla="*/ 239 w 269"/>
                <a:gd name="T45" fmla="*/ 230 h 841"/>
                <a:gd name="T46" fmla="*/ 239 w 269"/>
                <a:gd name="T47" fmla="*/ 356 h 841"/>
                <a:gd name="T48" fmla="*/ 239 w 269"/>
                <a:gd name="T49" fmla="*/ 362 h 841"/>
                <a:gd name="T50" fmla="*/ 195 w 269"/>
                <a:gd name="T51" fmla="*/ 374 h 841"/>
                <a:gd name="T52" fmla="*/ 115 w 269"/>
                <a:gd name="T53" fmla="*/ 390 h 841"/>
                <a:gd name="T54" fmla="*/ 65 w 269"/>
                <a:gd name="T55" fmla="*/ 391 h 841"/>
                <a:gd name="T56" fmla="*/ 54 w 269"/>
                <a:gd name="T57" fmla="*/ 388 h 841"/>
                <a:gd name="T58" fmla="*/ 56 w 269"/>
                <a:gd name="T59" fmla="*/ 397 h 841"/>
                <a:gd name="T60" fmla="*/ 92 w 269"/>
                <a:gd name="T61" fmla="*/ 546 h 841"/>
                <a:gd name="T62" fmla="*/ 111 w 269"/>
                <a:gd name="T63" fmla="*/ 626 h 841"/>
                <a:gd name="T64" fmla="*/ 121 w 269"/>
                <a:gd name="T65" fmla="*/ 637 h 841"/>
                <a:gd name="T66" fmla="*/ 172 w 269"/>
                <a:gd name="T67" fmla="*/ 644 h 841"/>
                <a:gd name="T68" fmla="*/ 239 w 269"/>
                <a:gd name="T69" fmla="*/ 635 h 841"/>
                <a:gd name="T70" fmla="*/ 239 w 269"/>
                <a:gd name="T71" fmla="*/ 639 h 841"/>
                <a:gd name="T72" fmla="*/ 239 w 269"/>
                <a:gd name="T73" fmla="*/ 797 h 841"/>
                <a:gd name="T74" fmla="*/ 250 w 269"/>
                <a:gd name="T75" fmla="*/ 820 h 841"/>
                <a:gd name="T76" fmla="*/ 269 w 269"/>
                <a:gd name="T77" fmla="*/ 83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9" h="841">
                  <a:moveTo>
                    <a:pt x="269" y="833"/>
                  </a:moveTo>
                  <a:cubicBezTo>
                    <a:pt x="258" y="835"/>
                    <a:pt x="246" y="837"/>
                    <a:pt x="235" y="839"/>
                  </a:cubicBezTo>
                  <a:cubicBezTo>
                    <a:pt x="222" y="840"/>
                    <a:pt x="210" y="840"/>
                    <a:pt x="197" y="841"/>
                  </a:cubicBezTo>
                  <a:cubicBezTo>
                    <a:pt x="183" y="841"/>
                    <a:pt x="170" y="839"/>
                    <a:pt x="157" y="834"/>
                  </a:cubicBezTo>
                  <a:cubicBezTo>
                    <a:pt x="145" y="830"/>
                    <a:pt x="139" y="823"/>
                    <a:pt x="137" y="811"/>
                  </a:cubicBezTo>
                  <a:cubicBezTo>
                    <a:pt x="131" y="782"/>
                    <a:pt x="123" y="754"/>
                    <a:pt x="116" y="725"/>
                  </a:cubicBezTo>
                  <a:cubicBezTo>
                    <a:pt x="101" y="663"/>
                    <a:pt x="87" y="601"/>
                    <a:pt x="72" y="538"/>
                  </a:cubicBezTo>
                  <a:cubicBezTo>
                    <a:pt x="61" y="494"/>
                    <a:pt x="50" y="449"/>
                    <a:pt x="40" y="405"/>
                  </a:cubicBezTo>
                  <a:cubicBezTo>
                    <a:pt x="28" y="358"/>
                    <a:pt x="17" y="310"/>
                    <a:pt x="6" y="263"/>
                  </a:cubicBezTo>
                  <a:cubicBezTo>
                    <a:pt x="1" y="245"/>
                    <a:pt x="0" y="226"/>
                    <a:pt x="5" y="208"/>
                  </a:cubicBezTo>
                  <a:cubicBezTo>
                    <a:pt x="10" y="188"/>
                    <a:pt x="22" y="172"/>
                    <a:pt x="38" y="160"/>
                  </a:cubicBezTo>
                  <a:cubicBezTo>
                    <a:pt x="54" y="148"/>
                    <a:pt x="60" y="131"/>
                    <a:pt x="61" y="111"/>
                  </a:cubicBezTo>
                  <a:cubicBezTo>
                    <a:pt x="63" y="88"/>
                    <a:pt x="58" y="66"/>
                    <a:pt x="52" y="43"/>
                  </a:cubicBezTo>
                  <a:cubicBezTo>
                    <a:pt x="50" y="33"/>
                    <a:pt x="48" y="24"/>
                    <a:pt x="46" y="13"/>
                  </a:cubicBezTo>
                  <a:cubicBezTo>
                    <a:pt x="64" y="9"/>
                    <a:pt x="82" y="5"/>
                    <a:pt x="100" y="0"/>
                  </a:cubicBezTo>
                  <a:cubicBezTo>
                    <a:pt x="103" y="9"/>
                    <a:pt x="105" y="18"/>
                    <a:pt x="107" y="27"/>
                  </a:cubicBezTo>
                  <a:cubicBezTo>
                    <a:pt x="113" y="50"/>
                    <a:pt x="119" y="72"/>
                    <a:pt x="126" y="95"/>
                  </a:cubicBezTo>
                  <a:cubicBezTo>
                    <a:pt x="133" y="116"/>
                    <a:pt x="146" y="135"/>
                    <a:pt x="167" y="145"/>
                  </a:cubicBezTo>
                  <a:cubicBezTo>
                    <a:pt x="172" y="148"/>
                    <a:pt x="178" y="149"/>
                    <a:pt x="183" y="150"/>
                  </a:cubicBezTo>
                  <a:cubicBezTo>
                    <a:pt x="204" y="155"/>
                    <a:pt x="223" y="164"/>
                    <a:pt x="237" y="180"/>
                  </a:cubicBezTo>
                  <a:cubicBezTo>
                    <a:pt x="239" y="182"/>
                    <a:pt x="241" y="185"/>
                    <a:pt x="242" y="187"/>
                  </a:cubicBezTo>
                  <a:cubicBezTo>
                    <a:pt x="243" y="189"/>
                    <a:pt x="244" y="191"/>
                    <a:pt x="244" y="193"/>
                  </a:cubicBezTo>
                  <a:cubicBezTo>
                    <a:pt x="242" y="205"/>
                    <a:pt x="240" y="218"/>
                    <a:pt x="239" y="230"/>
                  </a:cubicBezTo>
                  <a:cubicBezTo>
                    <a:pt x="239" y="272"/>
                    <a:pt x="239" y="314"/>
                    <a:pt x="239" y="356"/>
                  </a:cubicBezTo>
                  <a:cubicBezTo>
                    <a:pt x="239" y="358"/>
                    <a:pt x="239" y="360"/>
                    <a:pt x="239" y="362"/>
                  </a:cubicBezTo>
                  <a:cubicBezTo>
                    <a:pt x="225" y="366"/>
                    <a:pt x="210" y="371"/>
                    <a:pt x="195" y="374"/>
                  </a:cubicBezTo>
                  <a:cubicBezTo>
                    <a:pt x="169" y="380"/>
                    <a:pt x="142" y="386"/>
                    <a:pt x="115" y="390"/>
                  </a:cubicBezTo>
                  <a:cubicBezTo>
                    <a:pt x="99" y="393"/>
                    <a:pt x="82" y="394"/>
                    <a:pt x="65" y="391"/>
                  </a:cubicBezTo>
                  <a:cubicBezTo>
                    <a:pt x="62" y="390"/>
                    <a:pt x="58" y="389"/>
                    <a:pt x="54" y="388"/>
                  </a:cubicBezTo>
                  <a:cubicBezTo>
                    <a:pt x="55" y="391"/>
                    <a:pt x="56" y="394"/>
                    <a:pt x="56" y="397"/>
                  </a:cubicBezTo>
                  <a:cubicBezTo>
                    <a:pt x="68" y="447"/>
                    <a:pt x="80" y="496"/>
                    <a:pt x="92" y="546"/>
                  </a:cubicBezTo>
                  <a:cubicBezTo>
                    <a:pt x="98" y="573"/>
                    <a:pt x="105" y="599"/>
                    <a:pt x="111" y="626"/>
                  </a:cubicBezTo>
                  <a:cubicBezTo>
                    <a:pt x="112" y="631"/>
                    <a:pt x="115" y="635"/>
                    <a:pt x="121" y="637"/>
                  </a:cubicBezTo>
                  <a:cubicBezTo>
                    <a:pt x="137" y="644"/>
                    <a:pt x="154" y="645"/>
                    <a:pt x="172" y="644"/>
                  </a:cubicBezTo>
                  <a:cubicBezTo>
                    <a:pt x="194" y="642"/>
                    <a:pt x="216" y="638"/>
                    <a:pt x="239" y="635"/>
                  </a:cubicBezTo>
                  <a:cubicBezTo>
                    <a:pt x="239" y="636"/>
                    <a:pt x="239" y="637"/>
                    <a:pt x="239" y="639"/>
                  </a:cubicBezTo>
                  <a:cubicBezTo>
                    <a:pt x="239" y="692"/>
                    <a:pt x="239" y="744"/>
                    <a:pt x="239" y="797"/>
                  </a:cubicBezTo>
                  <a:cubicBezTo>
                    <a:pt x="239" y="807"/>
                    <a:pt x="243" y="814"/>
                    <a:pt x="250" y="820"/>
                  </a:cubicBezTo>
                  <a:cubicBezTo>
                    <a:pt x="256" y="825"/>
                    <a:pt x="263" y="828"/>
                    <a:pt x="269" y="83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9861551" y="1998663"/>
              <a:ext cx="198438" cy="447675"/>
            </a:xfrm>
            <a:custGeom>
              <a:avLst/>
              <a:gdLst>
                <a:gd name="T0" fmla="*/ 53 w 53"/>
                <a:gd name="T1" fmla="*/ 119 h 119"/>
                <a:gd name="T2" fmla="*/ 0 w 53"/>
                <a:gd name="T3" fmla="*/ 119 h 119"/>
                <a:gd name="T4" fmla="*/ 0 w 53"/>
                <a:gd name="T5" fmla="*/ 0 h 119"/>
                <a:gd name="T6" fmla="*/ 53 w 53"/>
                <a:gd name="T7" fmla="*/ 0 h 119"/>
                <a:gd name="T8" fmla="*/ 53 w 5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9">
                  <a:moveTo>
                    <a:pt x="53" y="119"/>
                  </a:moveTo>
                  <a:cubicBezTo>
                    <a:pt x="35" y="119"/>
                    <a:pt x="18" y="119"/>
                    <a:pt x="0" y="119"/>
                  </a:cubicBezTo>
                  <a:cubicBezTo>
                    <a:pt x="0" y="79"/>
                    <a:pt x="0" y="39"/>
                    <a:pt x="0" y="0"/>
                  </a:cubicBezTo>
                  <a:cubicBezTo>
                    <a:pt x="17" y="0"/>
                    <a:pt x="35" y="0"/>
                    <a:pt x="53" y="0"/>
                  </a:cubicBezTo>
                  <a:cubicBezTo>
                    <a:pt x="53" y="39"/>
                    <a:pt x="53" y="79"/>
                    <a:pt x="53" y="11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11193463" y="2032001"/>
              <a:ext cx="301625" cy="485775"/>
            </a:xfrm>
            <a:custGeom>
              <a:avLst/>
              <a:gdLst>
                <a:gd name="T0" fmla="*/ 52 w 80"/>
                <a:gd name="T1" fmla="*/ 129 h 129"/>
                <a:gd name="T2" fmla="*/ 0 w 80"/>
                <a:gd name="T3" fmla="*/ 117 h 129"/>
                <a:gd name="T4" fmla="*/ 28 w 80"/>
                <a:gd name="T5" fmla="*/ 0 h 129"/>
                <a:gd name="T6" fmla="*/ 80 w 80"/>
                <a:gd name="T7" fmla="*/ 13 h 129"/>
                <a:gd name="T8" fmla="*/ 52 w 8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9">
                  <a:moveTo>
                    <a:pt x="52" y="129"/>
                  </a:moveTo>
                  <a:cubicBezTo>
                    <a:pt x="35" y="125"/>
                    <a:pt x="18" y="121"/>
                    <a:pt x="0" y="117"/>
                  </a:cubicBezTo>
                  <a:cubicBezTo>
                    <a:pt x="10" y="78"/>
                    <a:pt x="19" y="39"/>
                    <a:pt x="28" y="0"/>
                  </a:cubicBezTo>
                  <a:cubicBezTo>
                    <a:pt x="46" y="4"/>
                    <a:pt x="63" y="9"/>
                    <a:pt x="80" y="13"/>
                  </a:cubicBezTo>
                  <a:cubicBezTo>
                    <a:pt x="71" y="52"/>
                    <a:pt x="62" y="90"/>
                    <a:pt x="52" y="12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8618538" y="2032001"/>
              <a:ext cx="300038" cy="485775"/>
            </a:xfrm>
            <a:custGeom>
              <a:avLst/>
              <a:gdLst>
                <a:gd name="T0" fmla="*/ 28 w 80"/>
                <a:gd name="T1" fmla="*/ 129 h 129"/>
                <a:gd name="T2" fmla="*/ 0 w 80"/>
                <a:gd name="T3" fmla="*/ 13 h 129"/>
                <a:gd name="T4" fmla="*/ 53 w 80"/>
                <a:gd name="T5" fmla="*/ 0 h 129"/>
                <a:gd name="T6" fmla="*/ 80 w 80"/>
                <a:gd name="T7" fmla="*/ 117 h 129"/>
                <a:gd name="T8" fmla="*/ 28 w 8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9">
                  <a:moveTo>
                    <a:pt x="28" y="129"/>
                  </a:moveTo>
                  <a:cubicBezTo>
                    <a:pt x="19" y="90"/>
                    <a:pt x="9" y="52"/>
                    <a:pt x="0" y="13"/>
                  </a:cubicBezTo>
                  <a:cubicBezTo>
                    <a:pt x="17" y="9"/>
                    <a:pt x="35" y="4"/>
                    <a:pt x="53" y="0"/>
                  </a:cubicBezTo>
                  <a:cubicBezTo>
                    <a:pt x="62" y="39"/>
                    <a:pt x="71" y="78"/>
                    <a:pt x="80" y="117"/>
                  </a:cubicBezTo>
                  <a:cubicBezTo>
                    <a:pt x="63" y="121"/>
                    <a:pt x="46" y="125"/>
                    <a:pt x="28" y="12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9837738" y="1803401"/>
              <a:ext cx="395288" cy="157163"/>
            </a:xfrm>
            <a:custGeom>
              <a:avLst/>
              <a:gdLst>
                <a:gd name="T0" fmla="*/ 101 w 105"/>
                <a:gd name="T1" fmla="*/ 13 h 42"/>
                <a:gd name="T2" fmla="*/ 104 w 105"/>
                <a:gd name="T3" fmla="*/ 9 h 42"/>
                <a:gd name="T4" fmla="*/ 105 w 105"/>
                <a:gd name="T5" fmla="*/ 9 h 42"/>
                <a:gd name="T6" fmla="*/ 103 w 105"/>
                <a:gd name="T7" fmla="*/ 18 h 42"/>
                <a:gd name="T8" fmla="*/ 100 w 105"/>
                <a:gd name="T9" fmla="*/ 32 h 42"/>
                <a:gd name="T10" fmla="*/ 90 w 105"/>
                <a:gd name="T11" fmla="*/ 42 h 42"/>
                <a:gd name="T12" fmla="*/ 10 w 105"/>
                <a:gd name="T13" fmla="*/ 42 h 42"/>
                <a:gd name="T14" fmla="*/ 0 w 105"/>
                <a:gd name="T15" fmla="*/ 32 h 42"/>
                <a:gd name="T16" fmla="*/ 0 w 105"/>
                <a:gd name="T17" fmla="*/ 11 h 42"/>
                <a:gd name="T18" fmla="*/ 10 w 105"/>
                <a:gd name="T19" fmla="*/ 0 h 42"/>
                <a:gd name="T20" fmla="*/ 90 w 105"/>
                <a:gd name="T21" fmla="*/ 0 h 42"/>
                <a:gd name="T22" fmla="*/ 101 w 105"/>
                <a:gd name="T23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42">
                  <a:moveTo>
                    <a:pt x="101" y="13"/>
                  </a:moveTo>
                  <a:cubicBezTo>
                    <a:pt x="102" y="11"/>
                    <a:pt x="103" y="10"/>
                    <a:pt x="104" y="9"/>
                  </a:cubicBezTo>
                  <a:cubicBezTo>
                    <a:pt x="104" y="9"/>
                    <a:pt x="104" y="9"/>
                    <a:pt x="105" y="9"/>
                  </a:cubicBezTo>
                  <a:cubicBezTo>
                    <a:pt x="104" y="12"/>
                    <a:pt x="105" y="16"/>
                    <a:pt x="103" y="18"/>
                  </a:cubicBezTo>
                  <a:cubicBezTo>
                    <a:pt x="100" y="23"/>
                    <a:pt x="100" y="27"/>
                    <a:pt x="100" y="32"/>
                  </a:cubicBezTo>
                  <a:cubicBezTo>
                    <a:pt x="100" y="39"/>
                    <a:pt x="97" y="42"/>
                    <a:pt x="90" y="42"/>
                  </a:cubicBezTo>
                  <a:cubicBezTo>
                    <a:pt x="63" y="42"/>
                    <a:pt x="37" y="42"/>
                    <a:pt x="10" y="42"/>
                  </a:cubicBezTo>
                  <a:cubicBezTo>
                    <a:pt x="4" y="42"/>
                    <a:pt x="0" y="39"/>
                    <a:pt x="0" y="32"/>
                  </a:cubicBezTo>
                  <a:cubicBezTo>
                    <a:pt x="0" y="25"/>
                    <a:pt x="0" y="18"/>
                    <a:pt x="0" y="11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37" y="0"/>
                    <a:pt x="64" y="0"/>
                    <a:pt x="90" y="0"/>
                  </a:cubicBezTo>
                  <a:cubicBezTo>
                    <a:pt x="97" y="0"/>
                    <a:pt x="99" y="3"/>
                    <a:pt x="101" y="1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1163301" y="1817688"/>
              <a:ext cx="396875" cy="233363"/>
            </a:xfrm>
            <a:custGeom>
              <a:avLst/>
              <a:gdLst>
                <a:gd name="T0" fmla="*/ 3 w 105"/>
                <a:gd name="T1" fmla="*/ 6 h 62"/>
                <a:gd name="T2" fmla="*/ 5 w 105"/>
                <a:gd name="T3" fmla="*/ 10 h 62"/>
                <a:gd name="T4" fmla="*/ 9 w 105"/>
                <a:gd name="T5" fmla="*/ 3 h 62"/>
                <a:gd name="T6" fmla="*/ 17 w 105"/>
                <a:gd name="T7" fmla="*/ 1 h 62"/>
                <a:gd name="T8" fmla="*/ 97 w 105"/>
                <a:gd name="T9" fmla="*/ 20 h 62"/>
                <a:gd name="T10" fmla="*/ 103 w 105"/>
                <a:gd name="T11" fmla="*/ 30 h 62"/>
                <a:gd name="T12" fmla="*/ 98 w 105"/>
                <a:gd name="T13" fmla="*/ 52 h 62"/>
                <a:gd name="T14" fmla="*/ 85 w 105"/>
                <a:gd name="T15" fmla="*/ 60 h 62"/>
                <a:gd name="T16" fmla="*/ 49 w 105"/>
                <a:gd name="T17" fmla="*/ 51 h 62"/>
                <a:gd name="T18" fmla="*/ 9 w 105"/>
                <a:gd name="T19" fmla="*/ 42 h 62"/>
                <a:gd name="T20" fmla="*/ 1 w 105"/>
                <a:gd name="T21" fmla="*/ 28 h 62"/>
                <a:gd name="T22" fmla="*/ 1 w 105"/>
                <a:gd name="T23" fmla="*/ 16 h 62"/>
                <a:gd name="T24" fmla="*/ 1 w 105"/>
                <a:gd name="T25" fmla="*/ 6 h 62"/>
                <a:gd name="T26" fmla="*/ 3 w 105"/>
                <a:gd name="T27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2">
                  <a:moveTo>
                    <a:pt x="3" y="6"/>
                  </a:moveTo>
                  <a:cubicBezTo>
                    <a:pt x="4" y="7"/>
                    <a:pt x="4" y="9"/>
                    <a:pt x="5" y="10"/>
                  </a:cubicBezTo>
                  <a:cubicBezTo>
                    <a:pt x="6" y="7"/>
                    <a:pt x="7" y="4"/>
                    <a:pt x="9" y="3"/>
                  </a:cubicBezTo>
                  <a:cubicBezTo>
                    <a:pt x="11" y="1"/>
                    <a:pt x="14" y="0"/>
                    <a:pt x="17" y="1"/>
                  </a:cubicBezTo>
                  <a:cubicBezTo>
                    <a:pt x="43" y="7"/>
                    <a:pt x="70" y="13"/>
                    <a:pt x="97" y="20"/>
                  </a:cubicBezTo>
                  <a:cubicBezTo>
                    <a:pt x="102" y="21"/>
                    <a:pt x="105" y="25"/>
                    <a:pt x="103" y="30"/>
                  </a:cubicBezTo>
                  <a:cubicBezTo>
                    <a:pt x="102" y="38"/>
                    <a:pt x="100" y="45"/>
                    <a:pt x="98" y="52"/>
                  </a:cubicBezTo>
                  <a:cubicBezTo>
                    <a:pt x="96" y="60"/>
                    <a:pt x="93" y="62"/>
                    <a:pt x="85" y="60"/>
                  </a:cubicBezTo>
                  <a:cubicBezTo>
                    <a:pt x="73" y="57"/>
                    <a:pt x="61" y="54"/>
                    <a:pt x="49" y="51"/>
                  </a:cubicBezTo>
                  <a:cubicBezTo>
                    <a:pt x="36" y="48"/>
                    <a:pt x="23" y="45"/>
                    <a:pt x="9" y="42"/>
                  </a:cubicBezTo>
                  <a:cubicBezTo>
                    <a:pt x="1" y="40"/>
                    <a:pt x="0" y="36"/>
                    <a:pt x="1" y="28"/>
                  </a:cubicBezTo>
                  <a:cubicBezTo>
                    <a:pt x="2" y="24"/>
                    <a:pt x="1" y="20"/>
                    <a:pt x="1" y="16"/>
                  </a:cubicBezTo>
                  <a:cubicBezTo>
                    <a:pt x="1" y="12"/>
                    <a:pt x="1" y="9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8213" y="1814513"/>
              <a:ext cx="395288" cy="233363"/>
            </a:xfrm>
            <a:custGeom>
              <a:avLst/>
              <a:gdLst>
                <a:gd name="T0" fmla="*/ 100 w 105"/>
                <a:gd name="T1" fmla="*/ 11 h 62"/>
                <a:gd name="T2" fmla="*/ 102 w 105"/>
                <a:gd name="T3" fmla="*/ 6 h 62"/>
                <a:gd name="T4" fmla="*/ 103 w 105"/>
                <a:gd name="T5" fmla="*/ 7 h 62"/>
                <a:gd name="T6" fmla="*/ 103 w 105"/>
                <a:gd name="T7" fmla="*/ 16 h 62"/>
                <a:gd name="T8" fmla="*/ 103 w 105"/>
                <a:gd name="T9" fmla="*/ 30 h 62"/>
                <a:gd name="T10" fmla="*/ 96 w 105"/>
                <a:gd name="T11" fmla="*/ 43 h 62"/>
                <a:gd name="T12" fmla="*/ 26 w 105"/>
                <a:gd name="T13" fmla="*/ 59 h 62"/>
                <a:gd name="T14" fmla="*/ 16 w 105"/>
                <a:gd name="T15" fmla="*/ 61 h 62"/>
                <a:gd name="T16" fmla="*/ 7 w 105"/>
                <a:gd name="T17" fmla="*/ 55 h 62"/>
                <a:gd name="T18" fmla="*/ 1 w 105"/>
                <a:gd name="T19" fmla="*/ 31 h 62"/>
                <a:gd name="T20" fmla="*/ 8 w 105"/>
                <a:gd name="T21" fmla="*/ 20 h 62"/>
                <a:gd name="T22" fmla="*/ 86 w 105"/>
                <a:gd name="T23" fmla="*/ 2 h 62"/>
                <a:gd name="T24" fmla="*/ 99 w 105"/>
                <a:gd name="T25" fmla="*/ 10 h 62"/>
                <a:gd name="T26" fmla="*/ 100 w 105"/>
                <a:gd name="T2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2">
                  <a:moveTo>
                    <a:pt x="100" y="11"/>
                  </a:moveTo>
                  <a:cubicBezTo>
                    <a:pt x="100" y="9"/>
                    <a:pt x="101" y="8"/>
                    <a:pt x="102" y="6"/>
                  </a:cubicBezTo>
                  <a:cubicBezTo>
                    <a:pt x="102" y="6"/>
                    <a:pt x="103" y="7"/>
                    <a:pt x="103" y="7"/>
                  </a:cubicBezTo>
                  <a:cubicBezTo>
                    <a:pt x="103" y="10"/>
                    <a:pt x="104" y="13"/>
                    <a:pt x="103" y="16"/>
                  </a:cubicBezTo>
                  <a:cubicBezTo>
                    <a:pt x="101" y="21"/>
                    <a:pt x="102" y="26"/>
                    <a:pt x="103" y="30"/>
                  </a:cubicBezTo>
                  <a:cubicBezTo>
                    <a:pt x="105" y="37"/>
                    <a:pt x="103" y="41"/>
                    <a:pt x="96" y="43"/>
                  </a:cubicBezTo>
                  <a:cubicBezTo>
                    <a:pt x="73" y="48"/>
                    <a:pt x="49" y="54"/>
                    <a:pt x="26" y="59"/>
                  </a:cubicBezTo>
                  <a:cubicBezTo>
                    <a:pt x="23" y="60"/>
                    <a:pt x="20" y="61"/>
                    <a:pt x="16" y="61"/>
                  </a:cubicBezTo>
                  <a:cubicBezTo>
                    <a:pt x="12" y="62"/>
                    <a:pt x="8" y="60"/>
                    <a:pt x="7" y="55"/>
                  </a:cubicBezTo>
                  <a:cubicBezTo>
                    <a:pt x="5" y="47"/>
                    <a:pt x="3" y="39"/>
                    <a:pt x="1" y="31"/>
                  </a:cubicBezTo>
                  <a:cubicBezTo>
                    <a:pt x="0" y="25"/>
                    <a:pt x="3" y="22"/>
                    <a:pt x="8" y="20"/>
                  </a:cubicBezTo>
                  <a:cubicBezTo>
                    <a:pt x="34" y="14"/>
                    <a:pt x="60" y="8"/>
                    <a:pt x="86" y="2"/>
                  </a:cubicBezTo>
                  <a:cubicBezTo>
                    <a:pt x="93" y="0"/>
                    <a:pt x="96" y="2"/>
                    <a:pt x="99" y="10"/>
                  </a:cubicBezTo>
                  <a:cubicBezTo>
                    <a:pt x="99" y="10"/>
                    <a:pt x="99" y="10"/>
                    <a:pt x="100" y="11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0542588" y="2476501"/>
              <a:ext cx="568325" cy="725488"/>
            </a:xfrm>
            <a:custGeom>
              <a:avLst/>
              <a:gdLst>
                <a:gd name="T0" fmla="*/ 5 w 151"/>
                <a:gd name="T1" fmla="*/ 193 h 193"/>
                <a:gd name="T2" fmla="*/ 0 w 151"/>
                <a:gd name="T3" fmla="*/ 180 h 193"/>
                <a:gd name="T4" fmla="*/ 1 w 151"/>
                <a:gd name="T5" fmla="*/ 176 h 193"/>
                <a:gd name="T6" fmla="*/ 51 w 151"/>
                <a:gd name="T7" fmla="*/ 131 h 193"/>
                <a:gd name="T8" fmla="*/ 71 w 151"/>
                <a:gd name="T9" fmla="*/ 126 h 193"/>
                <a:gd name="T10" fmla="*/ 93 w 151"/>
                <a:gd name="T11" fmla="*/ 113 h 193"/>
                <a:gd name="T12" fmla="*/ 121 w 151"/>
                <a:gd name="T13" fmla="*/ 67 h 193"/>
                <a:gd name="T14" fmla="*/ 139 w 151"/>
                <a:gd name="T15" fmla="*/ 1 h 193"/>
                <a:gd name="T16" fmla="*/ 139 w 151"/>
                <a:gd name="T17" fmla="*/ 0 h 193"/>
                <a:gd name="T18" fmla="*/ 151 w 151"/>
                <a:gd name="T19" fmla="*/ 3 h 193"/>
                <a:gd name="T20" fmla="*/ 143 w 151"/>
                <a:gd name="T21" fmla="*/ 37 h 193"/>
                <a:gd name="T22" fmla="*/ 127 w 151"/>
                <a:gd name="T23" fmla="*/ 90 h 193"/>
                <a:gd name="T24" fmla="*/ 92 w 151"/>
                <a:gd name="T25" fmla="*/ 139 h 193"/>
                <a:gd name="T26" fmla="*/ 58 w 151"/>
                <a:gd name="T27" fmla="*/ 152 h 193"/>
                <a:gd name="T28" fmla="*/ 5 w 151"/>
                <a:gd name="T2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93">
                  <a:moveTo>
                    <a:pt x="5" y="193"/>
                  </a:moveTo>
                  <a:cubicBezTo>
                    <a:pt x="3" y="189"/>
                    <a:pt x="2" y="185"/>
                    <a:pt x="0" y="180"/>
                  </a:cubicBezTo>
                  <a:cubicBezTo>
                    <a:pt x="0" y="179"/>
                    <a:pt x="0" y="177"/>
                    <a:pt x="1" y="176"/>
                  </a:cubicBezTo>
                  <a:cubicBezTo>
                    <a:pt x="12" y="154"/>
                    <a:pt x="28" y="139"/>
                    <a:pt x="51" y="131"/>
                  </a:cubicBezTo>
                  <a:cubicBezTo>
                    <a:pt x="57" y="129"/>
                    <a:pt x="64" y="128"/>
                    <a:pt x="71" y="126"/>
                  </a:cubicBezTo>
                  <a:cubicBezTo>
                    <a:pt x="79" y="122"/>
                    <a:pt x="87" y="118"/>
                    <a:pt x="93" y="113"/>
                  </a:cubicBezTo>
                  <a:cubicBezTo>
                    <a:pt x="108" y="101"/>
                    <a:pt x="116" y="85"/>
                    <a:pt x="121" y="67"/>
                  </a:cubicBezTo>
                  <a:cubicBezTo>
                    <a:pt x="127" y="46"/>
                    <a:pt x="133" y="23"/>
                    <a:pt x="139" y="1"/>
                  </a:cubicBezTo>
                  <a:cubicBezTo>
                    <a:pt x="139" y="1"/>
                    <a:pt x="139" y="1"/>
                    <a:pt x="139" y="0"/>
                  </a:cubicBezTo>
                  <a:cubicBezTo>
                    <a:pt x="143" y="1"/>
                    <a:pt x="147" y="1"/>
                    <a:pt x="151" y="3"/>
                  </a:cubicBezTo>
                  <a:cubicBezTo>
                    <a:pt x="148" y="14"/>
                    <a:pt x="146" y="25"/>
                    <a:pt x="143" y="37"/>
                  </a:cubicBezTo>
                  <a:cubicBezTo>
                    <a:pt x="138" y="55"/>
                    <a:pt x="133" y="73"/>
                    <a:pt x="127" y="90"/>
                  </a:cubicBezTo>
                  <a:cubicBezTo>
                    <a:pt x="120" y="110"/>
                    <a:pt x="109" y="126"/>
                    <a:pt x="92" y="139"/>
                  </a:cubicBezTo>
                  <a:cubicBezTo>
                    <a:pt x="82" y="148"/>
                    <a:pt x="70" y="150"/>
                    <a:pt x="58" y="152"/>
                  </a:cubicBezTo>
                  <a:cubicBezTo>
                    <a:pt x="34" y="157"/>
                    <a:pt x="15" y="172"/>
                    <a:pt x="5" y="19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9002713" y="2471738"/>
              <a:ext cx="530225" cy="658813"/>
            </a:xfrm>
            <a:custGeom>
              <a:avLst/>
              <a:gdLst>
                <a:gd name="T0" fmla="*/ 0 w 141"/>
                <a:gd name="T1" fmla="*/ 4 h 175"/>
                <a:gd name="T2" fmla="*/ 12 w 141"/>
                <a:gd name="T3" fmla="*/ 0 h 175"/>
                <a:gd name="T4" fmla="*/ 17 w 141"/>
                <a:gd name="T5" fmla="*/ 20 h 175"/>
                <a:gd name="T6" fmla="*/ 34 w 141"/>
                <a:gd name="T7" fmla="*/ 77 h 175"/>
                <a:gd name="T8" fmla="*/ 70 w 141"/>
                <a:gd name="T9" fmla="*/ 122 h 175"/>
                <a:gd name="T10" fmla="*/ 87 w 141"/>
                <a:gd name="T11" fmla="*/ 128 h 175"/>
                <a:gd name="T12" fmla="*/ 140 w 141"/>
                <a:gd name="T13" fmla="*/ 160 h 175"/>
                <a:gd name="T14" fmla="*/ 141 w 141"/>
                <a:gd name="T15" fmla="*/ 164 h 175"/>
                <a:gd name="T16" fmla="*/ 141 w 141"/>
                <a:gd name="T17" fmla="*/ 165 h 175"/>
                <a:gd name="T18" fmla="*/ 134 w 141"/>
                <a:gd name="T19" fmla="*/ 175 h 175"/>
                <a:gd name="T20" fmla="*/ 102 w 141"/>
                <a:gd name="T21" fmla="*/ 156 h 175"/>
                <a:gd name="T22" fmla="*/ 83 w 141"/>
                <a:gd name="T23" fmla="*/ 151 h 175"/>
                <a:gd name="T24" fmla="*/ 49 w 141"/>
                <a:gd name="T25" fmla="*/ 132 h 175"/>
                <a:gd name="T26" fmla="*/ 17 w 141"/>
                <a:gd name="T27" fmla="*/ 68 h 175"/>
                <a:gd name="T28" fmla="*/ 1 w 141"/>
                <a:gd name="T29" fmla="*/ 8 h 175"/>
                <a:gd name="T30" fmla="*/ 0 w 141"/>
                <a:gd name="T31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75">
                  <a:moveTo>
                    <a:pt x="0" y="4"/>
                  </a:moveTo>
                  <a:cubicBezTo>
                    <a:pt x="4" y="3"/>
                    <a:pt x="8" y="2"/>
                    <a:pt x="12" y="0"/>
                  </a:cubicBezTo>
                  <a:cubicBezTo>
                    <a:pt x="14" y="7"/>
                    <a:pt x="15" y="14"/>
                    <a:pt x="17" y="20"/>
                  </a:cubicBezTo>
                  <a:cubicBezTo>
                    <a:pt x="23" y="39"/>
                    <a:pt x="27" y="59"/>
                    <a:pt x="34" y="77"/>
                  </a:cubicBezTo>
                  <a:cubicBezTo>
                    <a:pt x="41" y="96"/>
                    <a:pt x="52" y="113"/>
                    <a:pt x="70" y="122"/>
                  </a:cubicBezTo>
                  <a:cubicBezTo>
                    <a:pt x="75" y="125"/>
                    <a:pt x="81" y="127"/>
                    <a:pt x="87" y="128"/>
                  </a:cubicBezTo>
                  <a:cubicBezTo>
                    <a:pt x="108" y="133"/>
                    <a:pt x="127" y="143"/>
                    <a:pt x="140" y="160"/>
                  </a:cubicBezTo>
                  <a:cubicBezTo>
                    <a:pt x="141" y="161"/>
                    <a:pt x="141" y="163"/>
                    <a:pt x="141" y="164"/>
                  </a:cubicBezTo>
                  <a:cubicBezTo>
                    <a:pt x="141" y="164"/>
                    <a:pt x="141" y="165"/>
                    <a:pt x="141" y="165"/>
                  </a:cubicBezTo>
                  <a:cubicBezTo>
                    <a:pt x="138" y="168"/>
                    <a:pt x="136" y="172"/>
                    <a:pt x="134" y="175"/>
                  </a:cubicBezTo>
                  <a:cubicBezTo>
                    <a:pt x="125" y="166"/>
                    <a:pt x="114" y="160"/>
                    <a:pt x="102" y="156"/>
                  </a:cubicBezTo>
                  <a:cubicBezTo>
                    <a:pt x="96" y="154"/>
                    <a:pt x="89" y="152"/>
                    <a:pt x="83" y="151"/>
                  </a:cubicBezTo>
                  <a:cubicBezTo>
                    <a:pt x="69" y="149"/>
                    <a:pt x="59" y="141"/>
                    <a:pt x="49" y="132"/>
                  </a:cubicBezTo>
                  <a:cubicBezTo>
                    <a:pt x="32" y="114"/>
                    <a:pt x="23" y="92"/>
                    <a:pt x="17" y="68"/>
                  </a:cubicBezTo>
                  <a:cubicBezTo>
                    <a:pt x="11" y="48"/>
                    <a:pt x="6" y="28"/>
                    <a:pt x="1" y="8"/>
                  </a:cubicBezTo>
                  <a:cubicBezTo>
                    <a:pt x="1" y="7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882063" y="2001838"/>
              <a:ext cx="165100" cy="450850"/>
            </a:xfrm>
            <a:custGeom>
              <a:avLst/>
              <a:gdLst>
                <a:gd name="T0" fmla="*/ 0 w 44"/>
                <a:gd name="T1" fmla="*/ 4 h 120"/>
                <a:gd name="T2" fmla="*/ 17 w 44"/>
                <a:gd name="T3" fmla="*/ 0 h 120"/>
                <a:gd name="T4" fmla="*/ 44 w 44"/>
                <a:gd name="T5" fmla="*/ 116 h 120"/>
                <a:gd name="T6" fmla="*/ 30 w 44"/>
                <a:gd name="T7" fmla="*/ 120 h 120"/>
                <a:gd name="T8" fmla="*/ 0 w 44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0">
                  <a:moveTo>
                    <a:pt x="0" y="4"/>
                  </a:moveTo>
                  <a:cubicBezTo>
                    <a:pt x="6" y="3"/>
                    <a:pt x="11" y="1"/>
                    <a:pt x="17" y="0"/>
                  </a:cubicBezTo>
                  <a:cubicBezTo>
                    <a:pt x="26" y="39"/>
                    <a:pt x="35" y="78"/>
                    <a:pt x="44" y="116"/>
                  </a:cubicBezTo>
                  <a:cubicBezTo>
                    <a:pt x="39" y="117"/>
                    <a:pt x="35" y="119"/>
                    <a:pt x="30" y="120"/>
                  </a:cubicBezTo>
                  <a:cubicBezTo>
                    <a:pt x="20" y="81"/>
                    <a:pt x="10" y="43"/>
                    <a:pt x="0" y="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1066463" y="2001838"/>
              <a:ext cx="165100" cy="450850"/>
            </a:xfrm>
            <a:custGeom>
              <a:avLst/>
              <a:gdLst>
                <a:gd name="T0" fmla="*/ 28 w 44"/>
                <a:gd name="T1" fmla="*/ 0 h 120"/>
                <a:gd name="T2" fmla="*/ 44 w 44"/>
                <a:gd name="T3" fmla="*/ 4 h 120"/>
                <a:gd name="T4" fmla="*/ 15 w 44"/>
                <a:gd name="T5" fmla="*/ 120 h 120"/>
                <a:gd name="T6" fmla="*/ 0 w 44"/>
                <a:gd name="T7" fmla="*/ 116 h 120"/>
                <a:gd name="T8" fmla="*/ 28 w 4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0">
                  <a:moveTo>
                    <a:pt x="28" y="0"/>
                  </a:moveTo>
                  <a:cubicBezTo>
                    <a:pt x="33" y="1"/>
                    <a:pt x="38" y="3"/>
                    <a:pt x="44" y="4"/>
                  </a:cubicBezTo>
                  <a:cubicBezTo>
                    <a:pt x="34" y="43"/>
                    <a:pt x="24" y="81"/>
                    <a:pt x="15" y="120"/>
                  </a:cubicBezTo>
                  <a:cubicBezTo>
                    <a:pt x="10" y="119"/>
                    <a:pt x="5" y="117"/>
                    <a:pt x="0" y="116"/>
                  </a:cubicBezTo>
                  <a:cubicBezTo>
                    <a:pt x="9" y="78"/>
                    <a:pt x="18" y="39"/>
                    <a:pt x="28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0131426" y="1998663"/>
              <a:ext cx="60325" cy="447675"/>
            </a:xfrm>
            <a:custGeom>
              <a:avLst/>
              <a:gdLst>
                <a:gd name="T0" fmla="*/ 0 w 16"/>
                <a:gd name="T1" fmla="*/ 0 h 119"/>
                <a:gd name="T2" fmla="*/ 16 w 16"/>
                <a:gd name="T3" fmla="*/ 0 h 119"/>
                <a:gd name="T4" fmla="*/ 16 w 16"/>
                <a:gd name="T5" fmla="*/ 119 h 119"/>
                <a:gd name="T6" fmla="*/ 2 w 16"/>
                <a:gd name="T7" fmla="*/ 119 h 119"/>
                <a:gd name="T8" fmla="*/ 0 w 16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39"/>
                    <a:pt x="16" y="79"/>
                    <a:pt x="16" y="119"/>
                  </a:cubicBezTo>
                  <a:cubicBezTo>
                    <a:pt x="11" y="119"/>
                    <a:pt x="7" y="119"/>
                    <a:pt x="2" y="119"/>
                  </a:cubicBezTo>
                  <a:cubicBezTo>
                    <a:pt x="1" y="79"/>
                    <a:pt x="1" y="40"/>
                    <a:pt x="0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5" name="Rectángulo 24"/>
          <p:cNvSpPr/>
          <p:nvPr userDrawn="1"/>
        </p:nvSpPr>
        <p:spPr>
          <a:xfrm>
            <a:off x="1234890" y="6420132"/>
            <a:ext cx="529389" cy="43786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6041036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5411053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 rot="10800000">
            <a:off x="1469587" y="0"/>
            <a:ext cx="10722413" cy="1462989"/>
            <a:chOff x="91170" y="2270662"/>
            <a:chExt cx="10722413" cy="1462989"/>
          </a:xfrm>
        </p:grpSpPr>
        <p:sp>
          <p:nvSpPr>
            <p:cNvPr id="29" name="Rectángulo 3"/>
            <p:cNvSpPr/>
            <p:nvPr userDrawn="1"/>
          </p:nvSpPr>
          <p:spPr>
            <a:xfrm>
              <a:off x="1981308" y="3455281"/>
              <a:ext cx="8832275" cy="278370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0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5864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892967" y="6595672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AD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 userDrawn="1"/>
        </p:nvSpPr>
        <p:spPr>
          <a:xfrm>
            <a:off x="1234890" y="6420132"/>
            <a:ext cx="529389" cy="43786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6041036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5411053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 rot="10800000">
            <a:off x="1469587" y="0"/>
            <a:ext cx="10722413" cy="1462989"/>
            <a:chOff x="91170" y="2270662"/>
            <a:chExt cx="10722413" cy="1462989"/>
          </a:xfrm>
        </p:grpSpPr>
        <p:sp>
          <p:nvSpPr>
            <p:cNvPr id="29" name="Rectángulo 3"/>
            <p:cNvSpPr/>
            <p:nvPr userDrawn="1"/>
          </p:nvSpPr>
          <p:spPr>
            <a:xfrm>
              <a:off x="1981308" y="3455281"/>
              <a:ext cx="8832275" cy="278370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0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7232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91" r:id="rId3"/>
    <p:sldLayoutId id="2147483690" r:id="rId4"/>
    <p:sldLayoutId id="2147483654" r:id="rId5"/>
    <p:sldLayoutId id="2147483693" r:id="rId6"/>
    <p:sldLayoutId id="2147483696" r:id="rId7"/>
    <p:sldLayoutId id="2147483697" r:id="rId8"/>
    <p:sldLayoutId id="2147483694" r:id="rId9"/>
    <p:sldLayoutId id="2147483698" r:id="rId10"/>
    <p:sldLayoutId id="214748369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99" r:id="rId23"/>
    <p:sldLayoutId id="2147483686" r:id="rId24"/>
    <p:sldLayoutId id="2147483689" r:id="rId25"/>
    <p:sldLayoutId id="2147483687" r:id="rId26"/>
    <p:sldLayoutId id="2147483688" r:id="rId27"/>
    <p:sldLayoutId id="2147483671" r:id="rId28"/>
    <p:sldLayoutId id="214748367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2.emf"/><Relationship Id="rId7" Type="http://schemas.openxmlformats.org/officeDocument/2006/relationships/image" Target="../media/image3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emf"/><Relationship Id="rId11" Type="http://schemas.openxmlformats.org/officeDocument/2006/relationships/image" Target="../media/image30.emf"/><Relationship Id="rId5" Type="http://schemas.openxmlformats.org/officeDocument/2006/relationships/image" Target="../media/image42.emf"/><Relationship Id="rId10" Type="http://schemas.openxmlformats.org/officeDocument/2006/relationships/image" Target="../media/image63.emf"/><Relationship Id="rId4" Type="http://schemas.openxmlformats.org/officeDocument/2006/relationships/image" Target="../media/image51.emf"/><Relationship Id="rId9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5.emf"/><Relationship Id="rId7" Type="http://schemas.openxmlformats.org/officeDocument/2006/relationships/image" Target="../media/image5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emf"/><Relationship Id="rId5" Type="http://schemas.openxmlformats.org/officeDocument/2006/relationships/image" Target="../media/image66.emf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69.emf"/><Relationship Id="rId7" Type="http://schemas.openxmlformats.org/officeDocument/2006/relationships/image" Target="../media/image72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emf"/><Relationship Id="rId5" Type="http://schemas.openxmlformats.org/officeDocument/2006/relationships/image" Target="../media/image20.emf"/><Relationship Id="rId4" Type="http://schemas.openxmlformats.org/officeDocument/2006/relationships/image" Target="../media/image7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3158837"/>
            <a:ext cx="12192000" cy="3684732"/>
          </a:xfrm>
          <a:prstGeom prst="rect">
            <a:avLst/>
          </a:prstGeom>
          <a:solidFill>
            <a:srgbClr val="AD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5213684" y="6223961"/>
            <a:ext cx="6801853" cy="453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82908" y="1050672"/>
            <a:ext cx="1313382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LIQUOR STORE</a:t>
            </a:r>
            <a:endParaRPr lang="ko-KR" altLang="en-US" sz="9600" dirty="0">
              <a:solidFill>
                <a:srgbClr val="C0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27535" y="3487788"/>
            <a:ext cx="735888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Free</a:t>
            </a:r>
            <a:endParaRPr lang="en-US" sz="7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Templates</a:t>
            </a:r>
            <a:endParaRPr lang="ko-KR" altLang="en-US" sz="7200" dirty="0">
              <a:solidFill>
                <a:schemeClr val="bg1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927535" y="5762296"/>
            <a:ext cx="58873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10" y="2884523"/>
            <a:ext cx="3262189" cy="36137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004" y="3324497"/>
            <a:ext cx="2630126" cy="33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333" y="36970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AD4329"/>
                </a:solidFill>
              </a:rPr>
              <a:t>Infographic Style</a:t>
            </a:r>
          </a:p>
        </p:txBody>
      </p:sp>
      <p:sp>
        <p:nvSpPr>
          <p:cNvPr id="70" name="Arrow: Left-Right 69">
            <a:extLst>
              <a:ext uri="{FF2B5EF4-FFF2-40B4-BE49-F238E27FC236}">
                <a16:creationId xmlns="" xmlns:a16="http://schemas.microsoft.com/office/drawing/2014/main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</a:endParaRPr>
          </a:p>
        </p:txBody>
      </p:sp>
      <p:sp>
        <p:nvSpPr>
          <p:cNvPr id="71" name="Arrow: Left-Right 70">
            <a:extLst>
              <a:ext uri="{FF2B5EF4-FFF2-40B4-BE49-F238E27FC236}">
                <a16:creationId xmlns="" xmlns:a16="http://schemas.microsoft.com/office/drawing/2014/main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A0E39EE0-2E3E-401C-830D-E6AEE382DB40}"/>
              </a:ext>
            </a:extLst>
          </p:cNvPr>
          <p:cNvGrpSpPr/>
          <p:nvPr/>
        </p:nvGrpSpPr>
        <p:grpSpPr>
          <a:xfrm>
            <a:off x="8934879" y="2458761"/>
            <a:ext cx="2719592" cy="823652"/>
            <a:chOff x="2079598" y="4324401"/>
            <a:chExt cx="3303211" cy="823652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B3FC1FF-8285-4B9C-B1E6-D925E9C898A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D9A26B3-BC7D-4419-A99E-5C788257EE9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3DA00608-5BDA-490D-9EA9-85F7DF2B9AD7}"/>
              </a:ext>
            </a:extLst>
          </p:cNvPr>
          <p:cNvGrpSpPr/>
          <p:nvPr/>
        </p:nvGrpSpPr>
        <p:grpSpPr>
          <a:xfrm>
            <a:off x="670205" y="2458761"/>
            <a:ext cx="2719592" cy="823652"/>
            <a:chOff x="2079598" y="4324401"/>
            <a:chExt cx="3303211" cy="823652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D02A440-7198-41DF-B401-36580EF9DF6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14414C7-1B84-46AA-B33C-58BEF10D98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F7E1113-473E-43BF-AEF3-954791321E9B}"/>
              </a:ext>
            </a:extLst>
          </p:cNvPr>
          <p:cNvGrpSpPr/>
          <p:nvPr/>
        </p:nvGrpSpPr>
        <p:grpSpPr>
          <a:xfrm>
            <a:off x="3839002" y="4043910"/>
            <a:ext cx="2067539" cy="923330"/>
            <a:chOff x="3572032" y="4150996"/>
            <a:chExt cx="2067539" cy="923330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F61218C9-C8CE-4DB1-9B5E-9B69B81D90D3}"/>
                </a:ext>
              </a:extLst>
            </p:cNvPr>
            <p:cNvSpPr txBox="1"/>
            <p:nvPr/>
          </p:nvSpPr>
          <p:spPr>
            <a:xfrm>
              <a:off x="3572032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Down Arrow 4">
              <a:extLst>
                <a:ext uri="{FF2B5EF4-FFF2-40B4-BE49-F238E27FC236}">
                  <a16:creationId xmlns="" xmlns:a16="http://schemas.microsoft.com/office/drawing/2014/main" id="{3EDD6C4B-6EA0-49A7-B869-A3DFB436BD57}"/>
                </a:ext>
              </a:extLst>
            </p:cNvPr>
            <p:cNvSpPr/>
            <p:nvPr/>
          </p:nvSpPr>
          <p:spPr>
            <a:xfrm>
              <a:off x="5056588" y="4216596"/>
              <a:ext cx="582983" cy="79212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22D88381-ED4A-4D32-B109-F4C80BBB88E3}"/>
              </a:ext>
            </a:extLst>
          </p:cNvPr>
          <p:cNvGrpSpPr/>
          <p:nvPr/>
        </p:nvGrpSpPr>
        <p:grpSpPr>
          <a:xfrm>
            <a:off x="6274151" y="4043910"/>
            <a:ext cx="2088710" cy="923330"/>
            <a:chOff x="6545754" y="4150996"/>
            <a:chExt cx="2088710" cy="923330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687BDE9C-FCD8-4BF1-AF55-78AED04346CF}"/>
                </a:ext>
              </a:extLst>
            </p:cNvPr>
            <p:cNvSpPr txBox="1"/>
            <p:nvPr/>
          </p:nvSpPr>
          <p:spPr>
            <a:xfrm>
              <a:off x="7334150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Down Arrow 45">
              <a:extLst>
                <a:ext uri="{FF2B5EF4-FFF2-40B4-BE49-F238E27FC236}">
                  <a16:creationId xmlns="" xmlns:a16="http://schemas.microsoft.com/office/drawing/2014/main" id="{B5563332-E964-4947-AFD5-CC770117AC2E}"/>
                </a:ext>
              </a:extLst>
            </p:cNvPr>
            <p:cNvSpPr/>
            <p:nvPr/>
          </p:nvSpPr>
          <p:spPr>
            <a:xfrm rot="10800000">
              <a:off x="6545754" y="4216596"/>
              <a:ext cx="582983" cy="792128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D4B2B7D6-EB04-4495-9371-59ED8E6B4BC6}"/>
              </a:ext>
            </a:extLst>
          </p:cNvPr>
          <p:cNvGrpSpPr/>
          <p:nvPr/>
        </p:nvGrpSpPr>
        <p:grpSpPr>
          <a:xfrm>
            <a:off x="3935460" y="5303704"/>
            <a:ext cx="1928437" cy="711174"/>
            <a:chOff x="3131840" y="2220253"/>
            <a:chExt cx="3096344" cy="711174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0B4B6E56-DA66-4915-B5B7-1264BA5533D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29B0F02-DAF4-4738-A8AD-B7C40266BC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06015D82-74BA-4E61-8BD0-CAFA61DA2C88}"/>
              </a:ext>
            </a:extLst>
          </p:cNvPr>
          <p:cNvGrpSpPr/>
          <p:nvPr/>
        </p:nvGrpSpPr>
        <p:grpSpPr>
          <a:xfrm>
            <a:off x="6363771" y="5303704"/>
            <a:ext cx="1892769" cy="711174"/>
            <a:chOff x="3131840" y="2220253"/>
            <a:chExt cx="3096344" cy="711174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0C8DC72-66FE-4EAB-B631-BE3551309F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7F427C38-7507-40C3-A009-1CC224347C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78" y="750472"/>
            <a:ext cx="2664169" cy="29457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01" y="4710351"/>
            <a:ext cx="1563502" cy="14637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771" y="4226548"/>
            <a:ext cx="1153887" cy="193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50C7E5-129E-467B-B863-4CB9B13DAF04}"/>
              </a:ext>
            </a:extLst>
          </p:cNvPr>
          <p:cNvSpPr txBox="1"/>
          <p:nvPr/>
        </p:nvSpPr>
        <p:spPr>
          <a:xfrm>
            <a:off x="625035" y="1138809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0AE3E5-E61B-436E-8DE1-EBA5CC91075A}"/>
              </a:ext>
            </a:extLst>
          </p:cNvPr>
          <p:cNvSpPr txBox="1"/>
          <p:nvPr/>
        </p:nvSpPr>
        <p:spPr>
          <a:xfrm>
            <a:off x="625035" y="487472"/>
            <a:ext cx="62718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dirty="0">
                <a:solidFill>
                  <a:srgbClr val="52AB33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rgbClr val="52AB33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52AB33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D36821-FC52-41EC-B780-952159BB6F7B}"/>
              </a:ext>
            </a:extLst>
          </p:cNvPr>
          <p:cNvSpPr txBox="1"/>
          <p:nvPr/>
        </p:nvSpPr>
        <p:spPr>
          <a:xfrm>
            <a:off x="8631738" y="113058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49FC509-61ED-4438-8AD9-4B991B376614}"/>
              </a:ext>
            </a:extLst>
          </p:cNvPr>
          <p:cNvGrpSpPr/>
          <p:nvPr/>
        </p:nvGrpSpPr>
        <p:grpSpPr>
          <a:xfrm>
            <a:off x="4490628" y="4423740"/>
            <a:ext cx="3236927" cy="954472"/>
            <a:chOff x="5012206" y="3755095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D196EA6-E382-4549-A4FF-884CC5D6682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0D2CF17-C1F2-4B5C-969D-D0E6CEADA47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CA1FA65-E993-49FA-A1E7-F632304DB123}"/>
              </a:ext>
            </a:extLst>
          </p:cNvPr>
          <p:cNvGrpSpPr/>
          <p:nvPr/>
        </p:nvGrpSpPr>
        <p:grpSpPr>
          <a:xfrm>
            <a:off x="1044321" y="3740700"/>
            <a:ext cx="3236927" cy="957368"/>
            <a:chOff x="672510" y="3751768"/>
            <a:chExt cx="3236927" cy="9573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BA4FD81-DC1A-4D99-99AD-52616D0A210A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64CBA7-DA0A-4CA7-9A06-72A1C3CD3A9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55B4496-25C5-48CE-9B66-D49A7D97830F}"/>
              </a:ext>
            </a:extLst>
          </p:cNvPr>
          <p:cNvGrpSpPr/>
          <p:nvPr/>
        </p:nvGrpSpPr>
        <p:grpSpPr>
          <a:xfrm>
            <a:off x="3900213" y="3084153"/>
            <a:ext cx="3236927" cy="954472"/>
            <a:chOff x="5012206" y="2545756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A5D215C-4D2C-413F-B370-011DB274518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DE4F1F5-89CA-4DEC-8D6E-A7E045886C7B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9B4B24D-CCE7-4960-8C56-3B8179C3003E}"/>
              </a:ext>
            </a:extLst>
          </p:cNvPr>
          <p:cNvGrpSpPr/>
          <p:nvPr/>
        </p:nvGrpSpPr>
        <p:grpSpPr>
          <a:xfrm>
            <a:off x="625035" y="2314705"/>
            <a:ext cx="3752491" cy="1041037"/>
            <a:chOff x="853476" y="2464982"/>
            <a:chExt cx="3752491" cy="104103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5857D03-1550-437D-9DAF-9382D5A6B720}"/>
                </a:ext>
              </a:extLst>
            </p:cNvPr>
            <p:cNvSpPr txBox="1"/>
            <p:nvPr/>
          </p:nvSpPr>
          <p:spPr>
            <a:xfrm>
              <a:off x="853476" y="2464982"/>
              <a:ext cx="375249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Simple </a:t>
              </a:r>
              <a:r>
                <a:rPr lang="en-US" altLang="ko-KR" b="1" dirty="0" smtClean="0">
                  <a:solidFill>
                    <a:srgbClr val="52AB33"/>
                  </a:solidFill>
                  <a:cs typeface="Arial" pitchFamily="34" charset="0"/>
                </a:rPr>
                <a:t>Portfolio</a:t>
              </a:r>
              <a:endParaRPr lang="en-US" altLang="ko-KR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1E76CCF-A506-4D87-A4D0-E2B026AEBDB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920" y="2069846"/>
            <a:ext cx="3371280" cy="33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DBBBE0-F169-4C35-9AA9-EB762061D8D1}"/>
              </a:ext>
            </a:extLst>
          </p:cNvPr>
          <p:cNvSpPr txBox="1"/>
          <p:nvPr/>
        </p:nvSpPr>
        <p:spPr>
          <a:xfrm>
            <a:off x="461086" y="5575286"/>
            <a:ext cx="8355110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rgbClr val="52AB33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rgbClr val="52AB33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="" xmlns:a16="http://schemas.microsoft.com/office/drawing/2014/main" id="{3D911814-21DD-466F-BA10-AC2C64A2BDD4}"/>
              </a:ext>
            </a:extLst>
          </p:cNvPr>
          <p:cNvSpPr txBox="1">
            <a:spLocks/>
          </p:cNvSpPr>
          <p:nvPr/>
        </p:nvSpPr>
        <p:spPr>
          <a:xfrm>
            <a:off x="1839481" y="4835923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rgbClr val="52AB33"/>
                </a:solidFill>
              </a:rPr>
              <a:t>Portfolio Presentation</a:t>
            </a:r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="" xmlns:a16="http://schemas.microsoft.com/office/drawing/2014/main" id="{A40C3431-3E23-463A-826D-C2DD92E0E2E0}"/>
              </a:ext>
            </a:extLst>
          </p:cNvPr>
          <p:cNvSpPr txBox="1"/>
          <p:nvPr/>
        </p:nvSpPr>
        <p:spPr>
          <a:xfrm>
            <a:off x="8078118" y="1603920"/>
            <a:ext cx="3671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2228851" y="484188"/>
            <a:ext cx="4819650" cy="4165599"/>
          </a:xfrm>
          <a:custGeom>
            <a:avLst/>
            <a:gdLst>
              <a:gd name="T0" fmla="*/ 2799 w 3556"/>
              <a:gd name="T1" fmla="*/ 2170 h 3073"/>
              <a:gd name="T2" fmla="*/ 2144 w 3556"/>
              <a:gd name="T3" fmla="*/ 2017 h 3073"/>
              <a:gd name="T4" fmla="*/ 2305 w 3556"/>
              <a:gd name="T5" fmla="*/ 1550 h 3073"/>
              <a:gd name="T6" fmla="*/ 2263 w 3556"/>
              <a:gd name="T7" fmla="*/ 1146 h 3073"/>
              <a:gd name="T8" fmla="*/ 2052 w 3556"/>
              <a:gd name="T9" fmla="*/ 711 h 3073"/>
              <a:gd name="T10" fmla="*/ 1949 w 3556"/>
              <a:gd name="T11" fmla="*/ 551 h 3073"/>
              <a:gd name="T12" fmla="*/ 2024 w 3556"/>
              <a:gd name="T13" fmla="*/ 334 h 3073"/>
              <a:gd name="T14" fmla="*/ 2043 w 3556"/>
              <a:gd name="T15" fmla="*/ 185 h 3073"/>
              <a:gd name="T16" fmla="*/ 1734 w 3556"/>
              <a:gd name="T17" fmla="*/ 9 h 3073"/>
              <a:gd name="T18" fmla="*/ 1620 w 3556"/>
              <a:gd name="T19" fmla="*/ 67 h 3073"/>
              <a:gd name="T20" fmla="*/ 1607 w 3556"/>
              <a:gd name="T21" fmla="*/ 254 h 3073"/>
              <a:gd name="T22" fmla="*/ 1640 w 3556"/>
              <a:gd name="T23" fmla="*/ 607 h 3073"/>
              <a:gd name="T24" fmla="*/ 1460 w 3556"/>
              <a:gd name="T25" fmla="*/ 720 h 3073"/>
              <a:gd name="T26" fmla="*/ 1456 w 3556"/>
              <a:gd name="T27" fmla="*/ 660 h 3073"/>
              <a:gd name="T28" fmla="*/ 1426 w 3556"/>
              <a:gd name="T29" fmla="*/ 552 h 3073"/>
              <a:gd name="T30" fmla="*/ 1410 w 3556"/>
              <a:gd name="T31" fmla="*/ 365 h 3073"/>
              <a:gd name="T32" fmla="*/ 1321 w 3556"/>
              <a:gd name="T33" fmla="*/ 257 h 3073"/>
              <a:gd name="T34" fmla="*/ 1161 w 3556"/>
              <a:gd name="T35" fmla="*/ 130 h 3073"/>
              <a:gd name="T36" fmla="*/ 1141 w 3556"/>
              <a:gd name="T37" fmla="*/ 140 h 3073"/>
              <a:gd name="T38" fmla="*/ 1248 w 3556"/>
              <a:gd name="T39" fmla="*/ 389 h 3073"/>
              <a:gd name="T40" fmla="*/ 1122 w 3556"/>
              <a:gd name="T41" fmla="*/ 153 h 3073"/>
              <a:gd name="T42" fmla="*/ 1104 w 3556"/>
              <a:gd name="T43" fmla="*/ 324 h 3073"/>
              <a:gd name="T44" fmla="*/ 1014 w 3556"/>
              <a:gd name="T45" fmla="*/ 627 h 3073"/>
              <a:gd name="T46" fmla="*/ 851 w 3556"/>
              <a:gd name="T47" fmla="*/ 814 h 3073"/>
              <a:gd name="T48" fmla="*/ 1176 w 3556"/>
              <a:gd name="T49" fmla="*/ 1115 h 3073"/>
              <a:gd name="T50" fmla="*/ 1335 w 3556"/>
              <a:gd name="T51" fmla="*/ 1372 h 3073"/>
              <a:gd name="T52" fmla="*/ 1260 w 3556"/>
              <a:gd name="T53" fmla="*/ 1900 h 3073"/>
              <a:gd name="T54" fmla="*/ 1377 w 3556"/>
              <a:gd name="T55" fmla="*/ 2171 h 3073"/>
              <a:gd name="T56" fmla="*/ 35 w 3556"/>
              <a:gd name="T57" fmla="*/ 2169 h 3073"/>
              <a:gd name="T58" fmla="*/ 3 w 3556"/>
              <a:gd name="T59" fmla="*/ 3045 h 3073"/>
              <a:gd name="T60" fmla="*/ 3556 w 3556"/>
              <a:gd name="T61" fmla="*/ 2200 h 3073"/>
              <a:gd name="T62" fmla="*/ 1862 w 3556"/>
              <a:gd name="T63" fmla="*/ 639 h 3073"/>
              <a:gd name="T64" fmla="*/ 1807 w 3556"/>
              <a:gd name="T65" fmla="*/ 772 h 3073"/>
              <a:gd name="T66" fmla="*/ 1643 w 3556"/>
              <a:gd name="T67" fmla="*/ 622 h 3073"/>
              <a:gd name="T68" fmla="*/ 1630 w 3556"/>
              <a:gd name="T69" fmla="*/ 725 h 3073"/>
              <a:gd name="T70" fmla="*/ 1386 w 3556"/>
              <a:gd name="T71" fmla="*/ 525 h 3073"/>
              <a:gd name="T72" fmla="*/ 1379 w 3556"/>
              <a:gd name="T73" fmla="*/ 525 h 3073"/>
              <a:gd name="T74" fmla="*/ 1168 w 3556"/>
              <a:gd name="T75" fmla="*/ 1096 h 3073"/>
              <a:gd name="T76" fmla="*/ 872 w 3556"/>
              <a:gd name="T77" fmla="*/ 1009 h 3073"/>
              <a:gd name="T78" fmla="*/ 1018 w 3556"/>
              <a:gd name="T79" fmla="*/ 631 h 3073"/>
              <a:gd name="T80" fmla="*/ 1138 w 3556"/>
              <a:gd name="T81" fmla="*/ 792 h 3073"/>
              <a:gd name="T82" fmla="*/ 1386 w 3556"/>
              <a:gd name="T83" fmla="*/ 1081 h 3073"/>
              <a:gd name="T84" fmla="*/ 1809 w 3556"/>
              <a:gd name="T85" fmla="*/ 2215 h 3073"/>
              <a:gd name="T86" fmla="*/ 1799 w 3556"/>
              <a:gd name="T87" fmla="*/ 2486 h 3073"/>
              <a:gd name="T88" fmla="*/ 1905 w 3556"/>
              <a:gd name="T89" fmla="*/ 2558 h 3073"/>
              <a:gd name="T90" fmla="*/ 1629 w 3556"/>
              <a:gd name="T91" fmla="*/ 2545 h 3073"/>
              <a:gd name="T92" fmla="*/ 1740 w 3556"/>
              <a:gd name="T93" fmla="*/ 2323 h 3073"/>
              <a:gd name="T94" fmla="*/ 1598 w 3556"/>
              <a:gd name="T95" fmla="*/ 1927 h 3073"/>
              <a:gd name="T96" fmla="*/ 1777 w 3556"/>
              <a:gd name="T97" fmla="*/ 1893 h 3073"/>
              <a:gd name="T98" fmla="*/ 1554 w 3556"/>
              <a:gd name="T99" fmla="*/ 1234 h 3073"/>
              <a:gd name="T100" fmla="*/ 1298 w 3556"/>
              <a:gd name="T101" fmla="*/ 975 h 3073"/>
              <a:gd name="T102" fmla="*/ 1119 w 3556"/>
              <a:gd name="T103" fmla="*/ 699 h 3073"/>
              <a:gd name="T104" fmla="*/ 1351 w 3556"/>
              <a:gd name="T105" fmla="*/ 654 h 3073"/>
              <a:gd name="T106" fmla="*/ 1517 w 3556"/>
              <a:gd name="T107" fmla="*/ 765 h 3073"/>
              <a:gd name="T108" fmla="*/ 1629 w 3556"/>
              <a:gd name="T109" fmla="*/ 827 h 3073"/>
              <a:gd name="T110" fmla="*/ 2006 w 3556"/>
              <a:gd name="T111" fmla="*/ 748 h 3073"/>
              <a:gd name="T112" fmla="*/ 2244 w 3556"/>
              <a:gd name="T113" fmla="*/ 1001 h 3073"/>
              <a:gd name="T114" fmla="*/ 2161 w 3556"/>
              <a:gd name="T115" fmla="*/ 1279 h 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56" h="3073">
                <a:moveTo>
                  <a:pt x="3552" y="2167"/>
                </a:moveTo>
                <a:cubicBezTo>
                  <a:pt x="3542" y="2168"/>
                  <a:pt x="3534" y="2170"/>
                  <a:pt x="3527" y="2170"/>
                </a:cubicBezTo>
                <a:cubicBezTo>
                  <a:pt x="3321" y="2170"/>
                  <a:pt x="3116" y="2171"/>
                  <a:pt x="2911" y="2172"/>
                </a:cubicBezTo>
                <a:cubicBezTo>
                  <a:pt x="2874" y="2172"/>
                  <a:pt x="2836" y="2170"/>
                  <a:pt x="2799" y="2170"/>
                </a:cubicBezTo>
                <a:cubicBezTo>
                  <a:pt x="2634" y="2171"/>
                  <a:pt x="2469" y="2172"/>
                  <a:pt x="2304" y="2173"/>
                </a:cubicBezTo>
                <a:cubicBezTo>
                  <a:pt x="2257" y="2173"/>
                  <a:pt x="2211" y="2171"/>
                  <a:pt x="2164" y="2170"/>
                </a:cubicBezTo>
                <a:cubicBezTo>
                  <a:pt x="2153" y="2170"/>
                  <a:pt x="2149" y="2165"/>
                  <a:pt x="2149" y="2154"/>
                </a:cubicBezTo>
                <a:cubicBezTo>
                  <a:pt x="2148" y="2108"/>
                  <a:pt x="2145" y="2063"/>
                  <a:pt x="2144" y="2017"/>
                </a:cubicBezTo>
                <a:cubicBezTo>
                  <a:pt x="2144" y="1967"/>
                  <a:pt x="2144" y="1969"/>
                  <a:pt x="2194" y="1966"/>
                </a:cubicBezTo>
                <a:cubicBezTo>
                  <a:pt x="2225" y="1963"/>
                  <a:pt x="2263" y="1985"/>
                  <a:pt x="2287" y="1947"/>
                </a:cubicBezTo>
                <a:cubicBezTo>
                  <a:pt x="2290" y="1942"/>
                  <a:pt x="2296" y="1937"/>
                  <a:pt x="2296" y="1931"/>
                </a:cubicBezTo>
                <a:cubicBezTo>
                  <a:pt x="2299" y="1804"/>
                  <a:pt x="2300" y="1677"/>
                  <a:pt x="2305" y="1550"/>
                </a:cubicBezTo>
                <a:cubicBezTo>
                  <a:pt x="2307" y="1492"/>
                  <a:pt x="2280" y="1450"/>
                  <a:pt x="2239" y="1414"/>
                </a:cubicBezTo>
                <a:cubicBezTo>
                  <a:pt x="2233" y="1408"/>
                  <a:pt x="2225" y="1399"/>
                  <a:pt x="2224" y="1391"/>
                </a:cubicBezTo>
                <a:cubicBezTo>
                  <a:pt x="2222" y="1369"/>
                  <a:pt x="2220" y="1345"/>
                  <a:pt x="2224" y="1324"/>
                </a:cubicBezTo>
                <a:cubicBezTo>
                  <a:pt x="2235" y="1264"/>
                  <a:pt x="2252" y="1205"/>
                  <a:pt x="2263" y="1146"/>
                </a:cubicBezTo>
                <a:cubicBezTo>
                  <a:pt x="2270" y="1111"/>
                  <a:pt x="2276" y="1075"/>
                  <a:pt x="2272" y="1041"/>
                </a:cubicBezTo>
                <a:cubicBezTo>
                  <a:pt x="2263" y="964"/>
                  <a:pt x="2233" y="892"/>
                  <a:pt x="2193" y="826"/>
                </a:cubicBezTo>
                <a:cubicBezTo>
                  <a:pt x="2179" y="804"/>
                  <a:pt x="2149" y="791"/>
                  <a:pt x="2127" y="774"/>
                </a:cubicBezTo>
                <a:cubicBezTo>
                  <a:pt x="2101" y="753"/>
                  <a:pt x="2073" y="735"/>
                  <a:pt x="2052" y="711"/>
                </a:cubicBezTo>
                <a:cubicBezTo>
                  <a:pt x="2039" y="696"/>
                  <a:pt x="2030" y="680"/>
                  <a:pt x="2009" y="676"/>
                </a:cubicBezTo>
                <a:cubicBezTo>
                  <a:pt x="2001" y="674"/>
                  <a:pt x="1991" y="667"/>
                  <a:pt x="1989" y="660"/>
                </a:cubicBezTo>
                <a:cubicBezTo>
                  <a:pt x="1983" y="643"/>
                  <a:pt x="1983" y="625"/>
                  <a:pt x="1976" y="608"/>
                </a:cubicBezTo>
                <a:cubicBezTo>
                  <a:pt x="1969" y="588"/>
                  <a:pt x="1979" y="560"/>
                  <a:pt x="1949" y="551"/>
                </a:cubicBezTo>
                <a:cubicBezTo>
                  <a:pt x="1953" y="526"/>
                  <a:pt x="1956" y="502"/>
                  <a:pt x="1962" y="478"/>
                </a:cubicBezTo>
                <a:cubicBezTo>
                  <a:pt x="1965" y="469"/>
                  <a:pt x="1974" y="460"/>
                  <a:pt x="1983" y="455"/>
                </a:cubicBezTo>
                <a:cubicBezTo>
                  <a:pt x="1999" y="446"/>
                  <a:pt x="2012" y="437"/>
                  <a:pt x="2015" y="417"/>
                </a:cubicBezTo>
                <a:cubicBezTo>
                  <a:pt x="2018" y="390"/>
                  <a:pt x="2022" y="362"/>
                  <a:pt x="2024" y="334"/>
                </a:cubicBezTo>
                <a:cubicBezTo>
                  <a:pt x="2025" y="325"/>
                  <a:pt x="2023" y="314"/>
                  <a:pt x="2022" y="302"/>
                </a:cubicBezTo>
                <a:cubicBezTo>
                  <a:pt x="2023" y="289"/>
                  <a:pt x="2025" y="273"/>
                  <a:pt x="2028" y="258"/>
                </a:cubicBezTo>
                <a:cubicBezTo>
                  <a:pt x="2030" y="247"/>
                  <a:pt x="2029" y="233"/>
                  <a:pt x="2035" y="227"/>
                </a:cubicBezTo>
                <a:cubicBezTo>
                  <a:pt x="2050" y="214"/>
                  <a:pt x="2046" y="199"/>
                  <a:pt x="2043" y="185"/>
                </a:cubicBezTo>
                <a:cubicBezTo>
                  <a:pt x="2036" y="161"/>
                  <a:pt x="2036" y="135"/>
                  <a:pt x="2021" y="114"/>
                </a:cubicBezTo>
                <a:cubicBezTo>
                  <a:pt x="1997" y="80"/>
                  <a:pt x="1981" y="39"/>
                  <a:pt x="1933" y="31"/>
                </a:cubicBezTo>
                <a:cubicBezTo>
                  <a:pt x="1913" y="28"/>
                  <a:pt x="1893" y="23"/>
                  <a:pt x="1873" y="18"/>
                </a:cubicBezTo>
                <a:cubicBezTo>
                  <a:pt x="1828" y="7"/>
                  <a:pt x="1782" y="0"/>
                  <a:pt x="1734" y="9"/>
                </a:cubicBezTo>
                <a:cubicBezTo>
                  <a:pt x="1719" y="11"/>
                  <a:pt x="1702" y="9"/>
                  <a:pt x="1688" y="9"/>
                </a:cubicBezTo>
                <a:cubicBezTo>
                  <a:pt x="1683" y="15"/>
                  <a:pt x="1679" y="23"/>
                  <a:pt x="1672" y="26"/>
                </a:cubicBezTo>
                <a:cubicBezTo>
                  <a:pt x="1667" y="28"/>
                  <a:pt x="1659" y="23"/>
                  <a:pt x="1656" y="22"/>
                </a:cubicBezTo>
                <a:cubicBezTo>
                  <a:pt x="1645" y="36"/>
                  <a:pt x="1632" y="51"/>
                  <a:pt x="1620" y="67"/>
                </a:cubicBezTo>
                <a:cubicBezTo>
                  <a:pt x="1618" y="74"/>
                  <a:pt x="1615" y="80"/>
                  <a:pt x="1611" y="87"/>
                </a:cubicBezTo>
                <a:cubicBezTo>
                  <a:pt x="1602" y="100"/>
                  <a:pt x="1585" y="108"/>
                  <a:pt x="1588" y="128"/>
                </a:cubicBezTo>
                <a:cubicBezTo>
                  <a:pt x="1592" y="148"/>
                  <a:pt x="1593" y="168"/>
                  <a:pt x="1596" y="188"/>
                </a:cubicBezTo>
                <a:cubicBezTo>
                  <a:pt x="1599" y="210"/>
                  <a:pt x="1603" y="232"/>
                  <a:pt x="1607" y="254"/>
                </a:cubicBezTo>
                <a:cubicBezTo>
                  <a:pt x="1609" y="262"/>
                  <a:pt x="1611" y="270"/>
                  <a:pt x="1610" y="278"/>
                </a:cubicBezTo>
                <a:cubicBezTo>
                  <a:pt x="1603" y="336"/>
                  <a:pt x="1602" y="394"/>
                  <a:pt x="1607" y="452"/>
                </a:cubicBezTo>
                <a:cubicBezTo>
                  <a:pt x="1610" y="496"/>
                  <a:pt x="1612" y="538"/>
                  <a:pt x="1635" y="577"/>
                </a:cubicBezTo>
                <a:cubicBezTo>
                  <a:pt x="1640" y="585"/>
                  <a:pt x="1643" y="598"/>
                  <a:pt x="1640" y="607"/>
                </a:cubicBezTo>
                <a:cubicBezTo>
                  <a:pt x="1632" y="636"/>
                  <a:pt x="1622" y="665"/>
                  <a:pt x="1611" y="693"/>
                </a:cubicBezTo>
                <a:cubicBezTo>
                  <a:pt x="1609" y="699"/>
                  <a:pt x="1604" y="707"/>
                  <a:pt x="1598" y="709"/>
                </a:cubicBezTo>
                <a:cubicBezTo>
                  <a:pt x="1572" y="717"/>
                  <a:pt x="1546" y="724"/>
                  <a:pt x="1520" y="730"/>
                </a:cubicBezTo>
                <a:cubicBezTo>
                  <a:pt x="1499" y="734"/>
                  <a:pt x="1475" y="737"/>
                  <a:pt x="1460" y="720"/>
                </a:cubicBezTo>
                <a:cubicBezTo>
                  <a:pt x="1445" y="702"/>
                  <a:pt x="1426" y="698"/>
                  <a:pt x="1407" y="690"/>
                </a:cubicBezTo>
                <a:cubicBezTo>
                  <a:pt x="1407" y="690"/>
                  <a:pt x="1407" y="688"/>
                  <a:pt x="1407" y="685"/>
                </a:cubicBezTo>
                <a:cubicBezTo>
                  <a:pt x="1419" y="685"/>
                  <a:pt x="1431" y="686"/>
                  <a:pt x="1443" y="685"/>
                </a:cubicBezTo>
                <a:cubicBezTo>
                  <a:pt x="1459" y="684"/>
                  <a:pt x="1463" y="674"/>
                  <a:pt x="1456" y="660"/>
                </a:cubicBezTo>
                <a:cubicBezTo>
                  <a:pt x="1453" y="655"/>
                  <a:pt x="1448" y="646"/>
                  <a:pt x="1450" y="643"/>
                </a:cubicBezTo>
                <a:cubicBezTo>
                  <a:pt x="1459" y="626"/>
                  <a:pt x="1450" y="615"/>
                  <a:pt x="1443" y="602"/>
                </a:cubicBezTo>
                <a:cubicBezTo>
                  <a:pt x="1437" y="591"/>
                  <a:pt x="1431" y="581"/>
                  <a:pt x="1426" y="570"/>
                </a:cubicBezTo>
                <a:cubicBezTo>
                  <a:pt x="1424" y="565"/>
                  <a:pt x="1423" y="556"/>
                  <a:pt x="1426" y="552"/>
                </a:cubicBezTo>
                <a:cubicBezTo>
                  <a:pt x="1437" y="536"/>
                  <a:pt x="1431" y="520"/>
                  <a:pt x="1428" y="504"/>
                </a:cubicBezTo>
                <a:cubicBezTo>
                  <a:pt x="1425" y="490"/>
                  <a:pt x="1426" y="476"/>
                  <a:pt x="1426" y="462"/>
                </a:cubicBezTo>
                <a:cubicBezTo>
                  <a:pt x="1428" y="440"/>
                  <a:pt x="1433" y="418"/>
                  <a:pt x="1431" y="397"/>
                </a:cubicBezTo>
                <a:cubicBezTo>
                  <a:pt x="1430" y="385"/>
                  <a:pt x="1419" y="366"/>
                  <a:pt x="1410" y="365"/>
                </a:cubicBezTo>
                <a:cubicBezTo>
                  <a:pt x="1390" y="362"/>
                  <a:pt x="1391" y="351"/>
                  <a:pt x="1390" y="337"/>
                </a:cubicBezTo>
                <a:cubicBezTo>
                  <a:pt x="1389" y="314"/>
                  <a:pt x="1375" y="296"/>
                  <a:pt x="1357" y="286"/>
                </a:cubicBezTo>
                <a:cubicBezTo>
                  <a:pt x="1350" y="282"/>
                  <a:pt x="1337" y="292"/>
                  <a:pt x="1323" y="296"/>
                </a:cubicBezTo>
                <a:cubicBezTo>
                  <a:pt x="1322" y="284"/>
                  <a:pt x="1321" y="270"/>
                  <a:pt x="1321" y="257"/>
                </a:cubicBezTo>
                <a:cubicBezTo>
                  <a:pt x="1320" y="222"/>
                  <a:pt x="1315" y="218"/>
                  <a:pt x="1285" y="231"/>
                </a:cubicBezTo>
                <a:cubicBezTo>
                  <a:pt x="1280" y="225"/>
                  <a:pt x="1276" y="220"/>
                  <a:pt x="1272" y="214"/>
                </a:cubicBezTo>
                <a:cubicBezTo>
                  <a:pt x="1249" y="186"/>
                  <a:pt x="1228" y="157"/>
                  <a:pt x="1205" y="129"/>
                </a:cubicBezTo>
                <a:cubicBezTo>
                  <a:pt x="1184" y="105"/>
                  <a:pt x="1179" y="106"/>
                  <a:pt x="1161" y="130"/>
                </a:cubicBezTo>
                <a:cubicBezTo>
                  <a:pt x="1167" y="139"/>
                  <a:pt x="1174" y="147"/>
                  <a:pt x="1179" y="156"/>
                </a:cubicBezTo>
                <a:cubicBezTo>
                  <a:pt x="1202" y="195"/>
                  <a:pt x="1223" y="235"/>
                  <a:pt x="1246" y="274"/>
                </a:cubicBezTo>
                <a:cubicBezTo>
                  <a:pt x="1260" y="296"/>
                  <a:pt x="1260" y="317"/>
                  <a:pt x="1254" y="344"/>
                </a:cubicBezTo>
                <a:cubicBezTo>
                  <a:pt x="1215" y="274"/>
                  <a:pt x="1178" y="208"/>
                  <a:pt x="1141" y="140"/>
                </a:cubicBezTo>
                <a:cubicBezTo>
                  <a:pt x="1136" y="143"/>
                  <a:pt x="1129" y="148"/>
                  <a:pt x="1122" y="153"/>
                </a:cubicBezTo>
                <a:cubicBezTo>
                  <a:pt x="1127" y="157"/>
                  <a:pt x="1134" y="159"/>
                  <a:pt x="1136" y="163"/>
                </a:cubicBezTo>
                <a:cubicBezTo>
                  <a:pt x="1173" y="230"/>
                  <a:pt x="1209" y="298"/>
                  <a:pt x="1245" y="365"/>
                </a:cubicBezTo>
                <a:cubicBezTo>
                  <a:pt x="1248" y="372"/>
                  <a:pt x="1247" y="381"/>
                  <a:pt x="1248" y="389"/>
                </a:cubicBezTo>
                <a:cubicBezTo>
                  <a:pt x="1244" y="391"/>
                  <a:pt x="1241" y="394"/>
                  <a:pt x="1237" y="396"/>
                </a:cubicBezTo>
                <a:cubicBezTo>
                  <a:pt x="1235" y="391"/>
                  <a:pt x="1234" y="385"/>
                  <a:pt x="1231" y="380"/>
                </a:cubicBezTo>
                <a:cubicBezTo>
                  <a:pt x="1196" y="314"/>
                  <a:pt x="1160" y="248"/>
                  <a:pt x="1126" y="181"/>
                </a:cubicBezTo>
                <a:cubicBezTo>
                  <a:pt x="1122" y="173"/>
                  <a:pt x="1123" y="163"/>
                  <a:pt x="1122" y="153"/>
                </a:cubicBezTo>
                <a:cubicBezTo>
                  <a:pt x="1066" y="167"/>
                  <a:pt x="1061" y="176"/>
                  <a:pt x="1087" y="228"/>
                </a:cubicBezTo>
                <a:cubicBezTo>
                  <a:pt x="1099" y="252"/>
                  <a:pt x="1111" y="276"/>
                  <a:pt x="1122" y="300"/>
                </a:cubicBezTo>
                <a:cubicBezTo>
                  <a:pt x="1120" y="300"/>
                  <a:pt x="1118" y="299"/>
                  <a:pt x="1115" y="299"/>
                </a:cubicBezTo>
                <a:cubicBezTo>
                  <a:pt x="1111" y="307"/>
                  <a:pt x="1102" y="317"/>
                  <a:pt x="1104" y="324"/>
                </a:cubicBezTo>
                <a:cubicBezTo>
                  <a:pt x="1108" y="345"/>
                  <a:pt x="1114" y="366"/>
                  <a:pt x="1123" y="386"/>
                </a:cubicBezTo>
                <a:cubicBezTo>
                  <a:pt x="1130" y="401"/>
                  <a:pt x="1133" y="414"/>
                  <a:pt x="1126" y="429"/>
                </a:cubicBezTo>
                <a:cubicBezTo>
                  <a:pt x="1111" y="465"/>
                  <a:pt x="1097" y="503"/>
                  <a:pt x="1078" y="538"/>
                </a:cubicBezTo>
                <a:cubicBezTo>
                  <a:pt x="1061" y="570"/>
                  <a:pt x="1056" y="612"/>
                  <a:pt x="1014" y="627"/>
                </a:cubicBezTo>
                <a:cubicBezTo>
                  <a:pt x="1013" y="627"/>
                  <a:pt x="1013" y="628"/>
                  <a:pt x="1013" y="628"/>
                </a:cubicBezTo>
                <a:cubicBezTo>
                  <a:pt x="997" y="648"/>
                  <a:pt x="982" y="668"/>
                  <a:pt x="965" y="687"/>
                </a:cubicBezTo>
                <a:cubicBezTo>
                  <a:pt x="954" y="699"/>
                  <a:pt x="942" y="711"/>
                  <a:pt x="929" y="720"/>
                </a:cubicBezTo>
                <a:cubicBezTo>
                  <a:pt x="893" y="744"/>
                  <a:pt x="858" y="773"/>
                  <a:pt x="851" y="814"/>
                </a:cubicBezTo>
                <a:cubicBezTo>
                  <a:pt x="840" y="879"/>
                  <a:pt x="825" y="945"/>
                  <a:pt x="865" y="1009"/>
                </a:cubicBezTo>
                <a:cubicBezTo>
                  <a:pt x="881" y="1035"/>
                  <a:pt x="897" y="1054"/>
                  <a:pt x="926" y="1060"/>
                </a:cubicBezTo>
                <a:cubicBezTo>
                  <a:pt x="991" y="1075"/>
                  <a:pt x="1058" y="1088"/>
                  <a:pt x="1123" y="1103"/>
                </a:cubicBezTo>
                <a:cubicBezTo>
                  <a:pt x="1141" y="1106"/>
                  <a:pt x="1159" y="1111"/>
                  <a:pt x="1176" y="1115"/>
                </a:cubicBezTo>
                <a:cubicBezTo>
                  <a:pt x="1194" y="1114"/>
                  <a:pt x="1208" y="1119"/>
                  <a:pt x="1220" y="1129"/>
                </a:cubicBezTo>
                <a:cubicBezTo>
                  <a:pt x="1261" y="1134"/>
                  <a:pt x="1298" y="1139"/>
                  <a:pt x="1331" y="1143"/>
                </a:cubicBezTo>
                <a:cubicBezTo>
                  <a:pt x="1333" y="1167"/>
                  <a:pt x="1336" y="1185"/>
                  <a:pt x="1336" y="1203"/>
                </a:cubicBezTo>
                <a:cubicBezTo>
                  <a:pt x="1336" y="1259"/>
                  <a:pt x="1335" y="1316"/>
                  <a:pt x="1335" y="1372"/>
                </a:cubicBezTo>
                <a:cubicBezTo>
                  <a:pt x="1334" y="1392"/>
                  <a:pt x="1328" y="1406"/>
                  <a:pt x="1312" y="1420"/>
                </a:cubicBezTo>
                <a:cubicBezTo>
                  <a:pt x="1274" y="1453"/>
                  <a:pt x="1249" y="1495"/>
                  <a:pt x="1252" y="1549"/>
                </a:cubicBezTo>
                <a:cubicBezTo>
                  <a:pt x="1254" y="1591"/>
                  <a:pt x="1255" y="1633"/>
                  <a:pt x="1256" y="1674"/>
                </a:cubicBezTo>
                <a:cubicBezTo>
                  <a:pt x="1257" y="1750"/>
                  <a:pt x="1259" y="1825"/>
                  <a:pt x="1260" y="1900"/>
                </a:cubicBezTo>
                <a:cubicBezTo>
                  <a:pt x="1261" y="1967"/>
                  <a:pt x="1261" y="1967"/>
                  <a:pt x="1328" y="1967"/>
                </a:cubicBezTo>
                <a:cubicBezTo>
                  <a:pt x="1343" y="1967"/>
                  <a:pt x="1358" y="1967"/>
                  <a:pt x="1373" y="1967"/>
                </a:cubicBezTo>
                <a:cubicBezTo>
                  <a:pt x="1371" y="2003"/>
                  <a:pt x="1367" y="2036"/>
                  <a:pt x="1368" y="2069"/>
                </a:cubicBezTo>
                <a:cubicBezTo>
                  <a:pt x="1369" y="2102"/>
                  <a:pt x="1373" y="2136"/>
                  <a:pt x="1377" y="2171"/>
                </a:cubicBezTo>
                <a:cubicBezTo>
                  <a:pt x="1373" y="2171"/>
                  <a:pt x="1367" y="2172"/>
                  <a:pt x="1361" y="2172"/>
                </a:cubicBezTo>
                <a:cubicBezTo>
                  <a:pt x="1278" y="2171"/>
                  <a:pt x="1195" y="2170"/>
                  <a:pt x="1112" y="2170"/>
                </a:cubicBezTo>
                <a:cubicBezTo>
                  <a:pt x="922" y="2170"/>
                  <a:pt x="731" y="2170"/>
                  <a:pt x="540" y="2170"/>
                </a:cubicBezTo>
                <a:cubicBezTo>
                  <a:pt x="372" y="2170"/>
                  <a:pt x="203" y="2169"/>
                  <a:pt x="35" y="2169"/>
                </a:cubicBezTo>
                <a:cubicBezTo>
                  <a:pt x="23" y="2169"/>
                  <a:pt x="12" y="2172"/>
                  <a:pt x="0" y="2174"/>
                </a:cubicBezTo>
                <a:cubicBezTo>
                  <a:pt x="0" y="2274"/>
                  <a:pt x="0" y="2274"/>
                  <a:pt x="0" y="2274"/>
                </a:cubicBezTo>
                <a:cubicBezTo>
                  <a:pt x="1" y="2282"/>
                  <a:pt x="3" y="2291"/>
                  <a:pt x="3" y="2299"/>
                </a:cubicBezTo>
                <a:cubicBezTo>
                  <a:pt x="3" y="2548"/>
                  <a:pt x="3" y="2796"/>
                  <a:pt x="3" y="3045"/>
                </a:cubicBezTo>
                <a:cubicBezTo>
                  <a:pt x="3" y="3073"/>
                  <a:pt x="3" y="3073"/>
                  <a:pt x="3" y="3073"/>
                </a:cubicBezTo>
                <a:cubicBezTo>
                  <a:pt x="3554" y="3073"/>
                  <a:pt x="3554" y="3073"/>
                  <a:pt x="3554" y="3073"/>
                </a:cubicBezTo>
                <a:cubicBezTo>
                  <a:pt x="3554" y="3067"/>
                  <a:pt x="3555" y="3061"/>
                  <a:pt x="3555" y="3055"/>
                </a:cubicBezTo>
                <a:cubicBezTo>
                  <a:pt x="3555" y="2770"/>
                  <a:pt x="3556" y="2485"/>
                  <a:pt x="3556" y="2200"/>
                </a:cubicBezTo>
                <a:cubicBezTo>
                  <a:pt x="3556" y="2188"/>
                  <a:pt x="3553" y="2176"/>
                  <a:pt x="3552" y="2167"/>
                </a:cubicBezTo>
                <a:close/>
                <a:moveTo>
                  <a:pt x="1690" y="721"/>
                </a:moveTo>
                <a:cubicBezTo>
                  <a:pt x="1690" y="715"/>
                  <a:pt x="1699" y="707"/>
                  <a:pt x="1706" y="704"/>
                </a:cubicBezTo>
                <a:cubicBezTo>
                  <a:pt x="1758" y="682"/>
                  <a:pt x="1812" y="664"/>
                  <a:pt x="1862" y="639"/>
                </a:cubicBezTo>
                <a:cubicBezTo>
                  <a:pt x="1897" y="623"/>
                  <a:pt x="1927" y="599"/>
                  <a:pt x="1960" y="577"/>
                </a:cubicBezTo>
                <a:cubicBezTo>
                  <a:pt x="1964" y="595"/>
                  <a:pt x="1970" y="617"/>
                  <a:pt x="1974" y="638"/>
                </a:cubicBezTo>
                <a:cubicBezTo>
                  <a:pt x="1981" y="669"/>
                  <a:pt x="1981" y="670"/>
                  <a:pt x="1953" y="686"/>
                </a:cubicBezTo>
                <a:cubicBezTo>
                  <a:pt x="1904" y="715"/>
                  <a:pt x="1853" y="739"/>
                  <a:pt x="1807" y="772"/>
                </a:cubicBezTo>
                <a:cubicBezTo>
                  <a:pt x="1772" y="797"/>
                  <a:pt x="1738" y="819"/>
                  <a:pt x="1689" y="810"/>
                </a:cubicBezTo>
                <a:cubicBezTo>
                  <a:pt x="1689" y="781"/>
                  <a:pt x="1688" y="751"/>
                  <a:pt x="1690" y="721"/>
                </a:cubicBezTo>
                <a:close/>
                <a:moveTo>
                  <a:pt x="1637" y="622"/>
                </a:moveTo>
                <a:cubicBezTo>
                  <a:pt x="1639" y="622"/>
                  <a:pt x="1641" y="622"/>
                  <a:pt x="1643" y="622"/>
                </a:cubicBezTo>
                <a:cubicBezTo>
                  <a:pt x="1652" y="654"/>
                  <a:pt x="1643" y="695"/>
                  <a:pt x="1684" y="714"/>
                </a:cubicBezTo>
                <a:cubicBezTo>
                  <a:pt x="1682" y="715"/>
                  <a:pt x="1681" y="717"/>
                  <a:pt x="1679" y="718"/>
                </a:cubicBezTo>
                <a:cubicBezTo>
                  <a:pt x="1676" y="717"/>
                  <a:pt x="1671" y="718"/>
                  <a:pt x="1669" y="716"/>
                </a:cubicBezTo>
                <a:cubicBezTo>
                  <a:pt x="1652" y="701"/>
                  <a:pt x="1641" y="711"/>
                  <a:pt x="1630" y="725"/>
                </a:cubicBezTo>
                <a:cubicBezTo>
                  <a:pt x="1621" y="737"/>
                  <a:pt x="1612" y="749"/>
                  <a:pt x="1599" y="759"/>
                </a:cubicBezTo>
                <a:cubicBezTo>
                  <a:pt x="1611" y="713"/>
                  <a:pt x="1624" y="668"/>
                  <a:pt x="1637" y="622"/>
                </a:cubicBezTo>
                <a:close/>
                <a:moveTo>
                  <a:pt x="1379" y="525"/>
                </a:moveTo>
                <a:cubicBezTo>
                  <a:pt x="1382" y="525"/>
                  <a:pt x="1384" y="525"/>
                  <a:pt x="1386" y="525"/>
                </a:cubicBezTo>
                <a:cubicBezTo>
                  <a:pt x="1391" y="534"/>
                  <a:pt x="1397" y="542"/>
                  <a:pt x="1399" y="551"/>
                </a:cubicBezTo>
                <a:cubicBezTo>
                  <a:pt x="1400" y="555"/>
                  <a:pt x="1394" y="561"/>
                  <a:pt x="1392" y="567"/>
                </a:cubicBezTo>
                <a:cubicBezTo>
                  <a:pt x="1386" y="564"/>
                  <a:pt x="1376" y="561"/>
                  <a:pt x="1375" y="557"/>
                </a:cubicBezTo>
                <a:cubicBezTo>
                  <a:pt x="1375" y="547"/>
                  <a:pt x="1378" y="536"/>
                  <a:pt x="1379" y="525"/>
                </a:cubicBezTo>
                <a:close/>
                <a:moveTo>
                  <a:pt x="1386" y="1081"/>
                </a:moveTo>
                <a:cubicBezTo>
                  <a:pt x="1381" y="1100"/>
                  <a:pt x="1379" y="1120"/>
                  <a:pt x="1375" y="1138"/>
                </a:cubicBezTo>
                <a:cubicBezTo>
                  <a:pt x="1331" y="1133"/>
                  <a:pt x="1291" y="1132"/>
                  <a:pt x="1253" y="1125"/>
                </a:cubicBezTo>
                <a:cubicBezTo>
                  <a:pt x="1224" y="1119"/>
                  <a:pt x="1197" y="1103"/>
                  <a:pt x="1168" y="1096"/>
                </a:cubicBezTo>
                <a:cubicBezTo>
                  <a:pt x="1142" y="1089"/>
                  <a:pt x="1114" y="1089"/>
                  <a:pt x="1087" y="1085"/>
                </a:cubicBezTo>
                <a:cubicBezTo>
                  <a:pt x="1058" y="1080"/>
                  <a:pt x="1028" y="1074"/>
                  <a:pt x="999" y="1067"/>
                </a:cubicBezTo>
                <a:cubicBezTo>
                  <a:pt x="970" y="1061"/>
                  <a:pt x="941" y="1054"/>
                  <a:pt x="913" y="1046"/>
                </a:cubicBezTo>
                <a:cubicBezTo>
                  <a:pt x="894" y="1040"/>
                  <a:pt x="883" y="1026"/>
                  <a:pt x="872" y="1009"/>
                </a:cubicBezTo>
                <a:cubicBezTo>
                  <a:pt x="831" y="948"/>
                  <a:pt x="846" y="882"/>
                  <a:pt x="855" y="820"/>
                </a:cubicBezTo>
                <a:cubicBezTo>
                  <a:pt x="860" y="778"/>
                  <a:pt x="897" y="750"/>
                  <a:pt x="930" y="726"/>
                </a:cubicBezTo>
                <a:cubicBezTo>
                  <a:pt x="944" y="715"/>
                  <a:pt x="958" y="703"/>
                  <a:pt x="970" y="690"/>
                </a:cubicBezTo>
                <a:cubicBezTo>
                  <a:pt x="987" y="672"/>
                  <a:pt x="1001" y="651"/>
                  <a:pt x="1018" y="631"/>
                </a:cubicBezTo>
                <a:cubicBezTo>
                  <a:pt x="1014" y="650"/>
                  <a:pt x="1009" y="667"/>
                  <a:pt x="1009" y="684"/>
                </a:cubicBezTo>
                <a:cubicBezTo>
                  <a:pt x="1008" y="710"/>
                  <a:pt x="1024" y="731"/>
                  <a:pt x="1049" y="737"/>
                </a:cubicBezTo>
                <a:cubicBezTo>
                  <a:pt x="1081" y="744"/>
                  <a:pt x="1113" y="748"/>
                  <a:pt x="1147" y="754"/>
                </a:cubicBezTo>
                <a:cubicBezTo>
                  <a:pt x="1145" y="763"/>
                  <a:pt x="1142" y="776"/>
                  <a:pt x="1138" y="792"/>
                </a:cubicBezTo>
                <a:cubicBezTo>
                  <a:pt x="1165" y="797"/>
                  <a:pt x="1177" y="818"/>
                  <a:pt x="1190" y="840"/>
                </a:cubicBezTo>
                <a:cubicBezTo>
                  <a:pt x="1212" y="878"/>
                  <a:pt x="1233" y="917"/>
                  <a:pt x="1261" y="949"/>
                </a:cubicBezTo>
                <a:cubicBezTo>
                  <a:pt x="1294" y="985"/>
                  <a:pt x="1334" y="1016"/>
                  <a:pt x="1373" y="1047"/>
                </a:cubicBezTo>
                <a:cubicBezTo>
                  <a:pt x="1385" y="1057"/>
                  <a:pt x="1389" y="1066"/>
                  <a:pt x="1386" y="1081"/>
                </a:cubicBezTo>
                <a:close/>
                <a:moveTo>
                  <a:pt x="1937" y="1937"/>
                </a:moveTo>
                <a:cubicBezTo>
                  <a:pt x="1913" y="1995"/>
                  <a:pt x="1892" y="2053"/>
                  <a:pt x="1870" y="2110"/>
                </a:cubicBezTo>
                <a:cubicBezTo>
                  <a:pt x="1862" y="2131"/>
                  <a:pt x="1856" y="2152"/>
                  <a:pt x="1845" y="2171"/>
                </a:cubicBezTo>
                <a:cubicBezTo>
                  <a:pt x="1835" y="2187"/>
                  <a:pt x="1822" y="2202"/>
                  <a:pt x="1809" y="2215"/>
                </a:cubicBezTo>
                <a:cubicBezTo>
                  <a:pt x="1793" y="2229"/>
                  <a:pt x="1788" y="2247"/>
                  <a:pt x="1794" y="2268"/>
                </a:cubicBezTo>
                <a:cubicBezTo>
                  <a:pt x="1799" y="2284"/>
                  <a:pt x="1801" y="2302"/>
                  <a:pt x="1801" y="2320"/>
                </a:cubicBezTo>
                <a:cubicBezTo>
                  <a:pt x="1800" y="2366"/>
                  <a:pt x="1796" y="2413"/>
                  <a:pt x="1794" y="2459"/>
                </a:cubicBezTo>
                <a:cubicBezTo>
                  <a:pt x="1794" y="2468"/>
                  <a:pt x="1798" y="2477"/>
                  <a:pt x="1799" y="2486"/>
                </a:cubicBezTo>
                <a:cubicBezTo>
                  <a:pt x="1801" y="2501"/>
                  <a:pt x="1811" y="2504"/>
                  <a:pt x="1824" y="2507"/>
                </a:cubicBezTo>
                <a:cubicBezTo>
                  <a:pt x="1851" y="2513"/>
                  <a:pt x="1877" y="2521"/>
                  <a:pt x="1904" y="2530"/>
                </a:cubicBezTo>
                <a:cubicBezTo>
                  <a:pt x="1910" y="2532"/>
                  <a:pt x="1918" y="2539"/>
                  <a:pt x="1917" y="2544"/>
                </a:cubicBezTo>
                <a:cubicBezTo>
                  <a:pt x="1917" y="2549"/>
                  <a:pt x="1910" y="2557"/>
                  <a:pt x="1905" y="2558"/>
                </a:cubicBezTo>
                <a:cubicBezTo>
                  <a:pt x="1876" y="2565"/>
                  <a:pt x="1848" y="2574"/>
                  <a:pt x="1819" y="2575"/>
                </a:cubicBezTo>
                <a:cubicBezTo>
                  <a:pt x="1768" y="2576"/>
                  <a:pt x="1716" y="2571"/>
                  <a:pt x="1664" y="2568"/>
                </a:cubicBezTo>
                <a:cubicBezTo>
                  <a:pt x="1656" y="2568"/>
                  <a:pt x="1647" y="2564"/>
                  <a:pt x="1640" y="2559"/>
                </a:cubicBezTo>
                <a:cubicBezTo>
                  <a:pt x="1635" y="2556"/>
                  <a:pt x="1629" y="2550"/>
                  <a:pt x="1629" y="2545"/>
                </a:cubicBezTo>
                <a:cubicBezTo>
                  <a:pt x="1629" y="2540"/>
                  <a:pt x="1635" y="2533"/>
                  <a:pt x="1640" y="2531"/>
                </a:cubicBezTo>
                <a:cubicBezTo>
                  <a:pt x="1664" y="2522"/>
                  <a:pt x="1688" y="2514"/>
                  <a:pt x="1712" y="2508"/>
                </a:cubicBezTo>
                <a:cubicBezTo>
                  <a:pt x="1736" y="2501"/>
                  <a:pt x="1747" y="2493"/>
                  <a:pt x="1746" y="2468"/>
                </a:cubicBezTo>
                <a:cubicBezTo>
                  <a:pt x="1745" y="2419"/>
                  <a:pt x="1741" y="2371"/>
                  <a:pt x="1740" y="2323"/>
                </a:cubicBezTo>
                <a:cubicBezTo>
                  <a:pt x="1739" y="2306"/>
                  <a:pt x="1740" y="2288"/>
                  <a:pt x="1745" y="2272"/>
                </a:cubicBezTo>
                <a:cubicBezTo>
                  <a:pt x="1753" y="2245"/>
                  <a:pt x="1751" y="2231"/>
                  <a:pt x="1729" y="2213"/>
                </a:cubicBezTo>
                <a:cubicBezTo>
                  <a:pt x="1696" y="2188"/>
                  <a:pt x="1685" y="2149"/>
                  <a:pt x="1671" y="2113"/>
                </a:cubicBezTo>
                <a:cubicBezTo>
                  <a:pt x="1647" y="2051"/>
                  <a:pt x="1623" y="1989"/>
                  <a:pt x="1598" y="1927"/>
                </a:cubicBezTo>
                <a:cubicBezTo>
                  <a:pt x="1591" y="1910"/>
                  <a:pt x="1605" y="1908"/>
                  <a:pt x="1614" y="1907"/>
                </a:cubicBezTo>
                <a:cubicBezTo>
                  <a:pt x="1644" y="1903"/>
                  <a:pt x="1674" y="1899"/>
                  <a:pt x="1705" y="1898"/>
                </a:cubicBezTo>
                <a:cubicBezTo>
                  <a:pt x="1729" y="1896"/>
                  <a:pt x="1753" y="1897"/>
                  <a:pt x="1777" y="1897"/>
                </a:cubicBezTo>
                <a:cubicBezTo>
                  <a:pt x="1777" y="1896"/>
                  <a:pt x="1777" y="1895"/>
                  <a:pt x="1777" y="1893"/>
                </a:cubicBezTo>
                <a:cubicBezTo>
                  <a:pt x="1825" y="1898"/>
                  <a:pt x="1874" y="1901"/>
                  <a:pt x="1922" y="1907"/>
                </a:cubicBezTo>
                <a:cubicBezTo>
                  <a:pt x="1947" y="1909"/>
                  <a:pt x="1946" y="1914"/>
                  <a:pt x="1937" y="1937"/>
                </a:cubicBezTo>
                <a:close/>
                <a:moveTo>
                  <a:pt x="1789" y="1267"/>
                </a:moveTo>
                <a:cubicBezTo>
                  <a:pt x="1710" y="1257"/>
                  <a:pt x="1632" y="1244"/>
                  <a:pt x="1554" y="1234"/>
                </a:cubicBezTo>
                <a:cubicBezTo>
                  <a:pt x="1515" y="1229"/>
                  <a:pt x="1488" y="1204"/>
                  <a:pt x="1461" y="1180"/>
                </a:cubicBezTo>
                <a:cubicBezTo>
                  <a:pt x="1455" y="1174"/>
                  <a:pt x="1452" y="1160"/>
                  <a:pt x="1453" y="1151"/>
                </a:cubicBezTo>
                <a:cubicBezTo>
                  <a:pt x="1459" y="1111"/>
                  <a:pt x="1438" y="1087"/>
                  <a:pt x="1410" y="1065"/>
                </a:cubicBezTo>
                <a:cubicBezTo>
                  <a:pt x="1371" y="1037"/>
                  <a:pt x="1334" y="1007"/>
                  <a:pt x="1298" y="975"/>
                </a:cubicBezTo>
                <a:cubicBezTo>
                  <a:pt x="1280" y="959"/>
                  <a:pt x="1265" y="939"/>
                  <a:pt x="1251" y="918"/>
                </a:cubicBezTo>
                <a:cubicBezTo>
                  <a:pt x="1227" y="883"/>
                  <a:pt x="1204" y="846"/>
                  <a:pt x="1181" y="810"/>
                </a:cubicBezTo>
                <a:cubicBezTo>
                  <a:pt x="1177" y="803"/>
                  <a:pt x="1172" y="797"/>
                  <a:pt x="1172" y="790"/>
                </a:cubicBezTo>
                <a:cubicBezTo>
                  <a:pt x="1169" y="751"/>
                  <a:pt x="1142" y="726"/>
                  <a:pt x="1119" y="699"/>
                </a:cubicBezTo>
                <a:cubicBezTo>
                  <a:pt x="1106" y="683"/>
                  <a:pt x="1103" y="667"/>
                  <a:pt x="1112" y="651"/>
                </a:cubicBezTo>
                <a:cubicBezTo>
                  <a:pt x="1139" y="605"/>
                  <a:pt x="1178" y="570"/>
                  <a:pt x="1229" y="553"/>
                </a:cubicBezTo>
                <a:cubicBezTo>
                  <a:pt x="1254" y="545"/>
                  <a:pt x="1282" y="556"/>
                  <a:pt x="1300" y="578"/>
                </a:cubicBezTo>
                <a:cubicBezTo>
                  <a:pt x="1318" y="602"/>
                  <a:pt x="1334" y="629"/>
                  <a:pt x="1351" y="654"/>
                </a:cubicBezTo>
                <a:cubicBezTo>
                  <a:pt x="1369" y="681"/>
                  <a:pt x="1391" y="700"/>
                  <a:pt x="1425" y="703"/>
                </a:cubicBezTo>
                <a:cubicBezTo>
                  <a:pt x="1427" y="703"/>
                  <a:pt x="1429" y="703"/>
                  <a:pt x="1431" y="705"/>
                </a:cubicBezTo>
                <a:cubicBezTo>
                  <a:pt x="1449" y="721"/>
                  <a:pt x="1470" y="735"/>
                  <a:pt x="1485" y="754"/>
                </a:cubicBezTo>
                <a:cubicBezTo>
                  <a:pt x="1495" y="767"/>
                  <a:pt x="1505" y="768"/>
                  <a:pt x="1517" y="765"/>
                </a:cubicBezTo>
                <a:cubicBezTo>
                  <a:pt x="1527" y="763"/>
                  <a:pt x="1532" y="765"/>
                  <a:pt x="1537" y="775"/>
                </a:cubicBezTo>
                <a:cubicBezTo>
                  <a:pt x="1542" y="783"/>
                  <a:pt x="1551" y="789"/>
                  <a:pt x="1559" y="794"/>
                </a:cubicBezTo>
                <a:cubicBezTo>
                  <a:pt x="1576" y="804"/>
                  <a:pt x="1593" y="814"/>
                  <a:pt x="1610" y="823"/>
                </a:cubicBezTo>
                <a:cubicBezTo>
                  <a:pt x="1616" y="826"/>
                  <a:pt x="1623" y="827"/>
                  <a:pt x="1629" y="827"/>
                </a:cubicBezTo>
                <a:cubicBezTo>
                  <a:pt x="1690" y="823"/>
                  <a:pt x="1752" y="820"/>
                  <a:pt x="1812" y="814"/>
                </a:cubicBezTo>
                <a:cubicBezTo>
                  <a:pt x="1827" y="812"/>
                  <a:pt x="1842" y="800"/>
                  <a:pt x="1856" y="793"/>
                </a:cubicBezTo>
                <a:cubicBezTo>
                  <a:pt x="1865" y="788"/>
                  <a:pt x="1874" y="781"/>
                  <a:pt x="1884" y="778"/>
                </a:cubicBezTo>
                <a:cubicBezTo>
                  <a:pt x="1924" y="767"/>
                  <a:pt x="1965" y="757"/>
                  <a:pt x="2006" y="748"/>
                </a:cubicBezTo>
                <a:cubicBezTo>
                  <a:pt x="2015" y="746"/>
                  <a:pt x="2027" y="745"/>
                  <a:pt x="2035" y="748"/>
                </a:cubicBezTo>
                <a:cubicBezTo>
                  <a:pt x="2071" y="763"/>
                  <a:pt x="2111" y="774"/>
                  <a:pt x="2141" y="797"/>
                </a:cubicBezTo>
                <a:cubicBezTo>
                  <a:pt x="2186" y="831"/>
                  <a:pt x="2215" y="879"/>
                  <a:pt x="2223" y="938"/>
                </a:cubicBezTo>
                <a:cubicBezTo>
                  <a:pt x="2227" y="959"/>
                  <a:pt x="2235" y="981"/>
                  <a:pt x="2244" y="1001"/>
                </a:cubicBezTo>
                <a:cubicBezTo>
                  <a:pt x="2254" y="1021"/>
                  <a:pt x="2258" y="1037"/>
                  <a:pt x="2243" y="1056"/>
                </a:cubicBezTo>
                <a:cubicBezTo>
                  <a:pt x="2220" y="1085"/>
                  <a:pt x="2226" y="1122"/>
                  <a:pt x="2220" y="1155"/>
                </a:cubicBezTo>
                <a:cubicBezTo>
                  <a:pt x="2214" y="1188"/>
                  <a:pt x="2205" y="1220"/>
                  <a:pt x="2193" y="1250"/>
                </a:cubicBezTo>
                <a:cubicBezTo>
                  <a:pt x="2188" y="1263"/>
                  <a:pt x="2173" y="1275"/>
                  <a:pt x="2161" y="1279"/>
                </a:cubicBezTo>
                <a:cubicBezTo>
                  <a:pt x="2127" y="1289"/>
                  <a:pt x="2092" y="1293"/>
                  <a:pt x="2065" y="1298"/>
                </a:cubicBezTo>
                <a:cubicBezTo>
                  <a:pt x="1967" y="1287"/>
                  <a:pt x="1878" y="1278"/>
                  <a:pt x="1789" y="126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421188" y="3060700"/>
            <a:ext cx="412750" cy="44450"/>
          </a:xfrm>
          <a:custGeom>
            <a:avLst/>
            <a:gdLst>
              <a:gd name="T0" fmla="*/ 305 w 305"/>
              <a:gd name="T1" fmla="*/ 19 h 33"/>
              <a:gd name="T2" fmla="*/ 0 w 305"/>
              <a:gd name="T3" fmla="*/ 21 h 33"/>
              <a:gd name="T4" fmla="*/ 305 w 305"/>
              <a:gd name="T5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" h="33">
                <a:moveTo>
                  <a:pt x="305" y="19"/>
                </a:moveTo>
                <a:cubicBezTo>
                  <a:pt x="204" y="33"/>
                  <a:pt x="103" y="32"/>
                  <a:pt x="0" y="21"/>
                </a:cubicBezTo>
                <a:cubicBezTo>
                  <a:pt x="26" y="2"/>
                  <a:pt x="253" y="0"/>
                  <a:pt x="305" y="19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312" y="594903"/>
            <a:ext cx="11572875" cy="72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>
                <a:solidFill>
                  <a:srgbClr val="AD4329"/>
                </a:solidFill>
              </a:rPr>
              <a:t>Infographic Style</a:t>
            </a:r>
          </a:p>
        </p:txBody>
      </p:sp>
      <p:grpSp>
        <p:nvGrpSpPr>
          <p:cNvPr id="34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6120749" y="1358842"/>
            <a:ext cx="4701860" cy="868694"/>
            <a:chOff x="910640" y="2975795"/>
            <a:chExt cx="1527408" cy="2172745"/>
          </a:xfrm>
        </p:grpSpPr>
        <p:sp>
          <p:nvSpPr>
            <p:cNvPr id="35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36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1376796" y="3531961"/>
              <a:ext cx="1061252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9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1436517" y="1848943"/>
            <a:ext cx="4701860" cy="868694"/>
            <a:chOff x="910640" y="2975795"/>
            <a:chExt cx="1527408" cy="2172745"/>
          </a:xfrm>
        </p:grpSpPr>
        <p:sp>
          <p:nvSpPr>
            <p:cNvPr id="40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41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070421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1710444" y="5379087"/>
            <a:ext cx="2267789" cy="1053360"/>
            <a:chOff x="910640" y="2975795"/>
            <a:chExt cx="1527408" cy="2634624"/>
          </a:xfrm>
        </p:grpSpPr>
        <p:sp>
          <p:nvSpPr>
            <p:cNvPr id="43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44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9072748" y="3341403"/>
            <a:ext cx="2267789" cy="1053360"/>
            <a:chOff x="910640" y="2975795"/>
            <a:chExt cx="1527408" cy="2634624"/>
          </a:xfrm>
        </p:grpSpPr>
        <p:sp>
          <p:nvSpPr>
            <p:cNvPr id="46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47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34" y="2044909"/>
            <a:ext cx="5515323" cy="4562676"/>
          </a:xfrm>
          <a:prstGeom prst="rect">
            <a:avLst/>
          </a:prstGeom>
        </p:spPr>
      </p:pic>
      <p:grpSp>
        <p:nvGrpSpPr>
          <p:cNvPr id="21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1338687" y="3575014"/>
            <a:ext cx="2267789" cy="1053360"/>
            <a:chOff x="910640" y="2975795"/>
            <a:chExt cx="1527408" cy="2634624"/>
          </a:xfrm>
        </p:grpSpPr>
        <p:sp>
          <p:nvSpPr>
            <p:cNvPr id="22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23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9557657" y="5531487"/>
            <a:ext cx="2267789" cy="1053360"/>
            <a:chOff x="910640" y="2975795"/>
            <a:chExt cx="1527408" cy="2634624"/>
          </a:xfrm>
        </p:grpSpPr>
        <p:sp>
          <p:nvSpPr>
            <p:cNvPr id="25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26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DB479A-FFDE-4D8A-837F-6DBC3030CB13}"/>
              </a:ext>
            </a:extLst>
          </p:cNvPr>
          <p:cNvSpPr txBox="1"/>
          <p:nvPr/>
        </p:nvSpPr>
        <p:spPr>
          <a:xfrm>
            <a:off x="7031201" y="4186170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52AB3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52AB3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B84C879-6FA9-4714-A6BB-2145D4715C01}"/>
              </a:ext>
            </a:extLst>
          </p:cNvPr>
          <p:cNvGrpSpPr/>
          <p:nvPr/>
        </p:nvGrpSpPr>
        <p:grpSpPr>
          <a:xfrm>
            <a:off x="7031201" y="2710390"/>
            <a:ext cx="4635459" cy="1437220"/>
            <a:chOff x="3862980" y="4141798"/>
            <a:chExt cx="3433328" cy="244223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rgbClr val="AD4329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rgbClr val="948A54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974007-D47D-447A-B1C7-6A54FB8F1118}"/>
              </a:ext>
            </a:extLst>
          </p:cNvPr>
          <p:cNvSpPr txBox="1"/>
          <p:nvPr/>
        </p:nvSpPr>
        <p:spPr>
          <a:xfrm>
            <a:off x="132633" y="2967333"/>
            <a:ext cx="2975610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78C2DF-AA29-41F3-879E-EC87B55C275D}"/>
              </a:ext>
            </a:extLst>
          </p:cNvPr>
          <p:cNvSpPr txBox="1"/>
          <p:nvPr/>
        </p:nvSpPr>
        <p:spPr>
          <a:xfrm>
            <a:off x="7031200" y="2004853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52AB3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52AB3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13" name="Rectangle: Top Corners Rounded 4">
            <a:extLst>
              <a:ext uri="{FF2B5EF4-FFF2-40B4-BE49-F238E27FC236}">
                <a16:creationId xmlns="" xmlns:a16="http://schemas.microsoft.com/office/drawing/2014/main" id="{193C3917-5565-466A-887F-9A51D013E131}"/>
              </a:ext>
            </a:extLst>
          </p:cNvPr>
          <p:cNvSpPr/>
          <p:nvPr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5">
            <a:extLst>
              <a:ext uri="{FF2B5EF4-FFF2-40B4-BE49-F238E27FC236}">
                <a16:creationId xmlns="" xmlns:a16="http://schemas.microsoft.com/office/drawing/2014/main" id="{AA5DBC2F-2573-4478-81A6-229D479F1BA5}"/>
              </a:ext>
            </a:extLst>
          </p:cNvPr>
          <p:cNvSpPr/>
          <p:nvPr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2">
            <a:extLst>
              <a:ext uri="{FF2B5EF4-FFF2-40B4-BE49-F238E27FC236}">
                <a16:creationId xmlns="" xmlns:a16="http://schemas.microsoft.com/office/drawing/2014/main" id="{BEEA2D1A-FA3E-4C74-A09D-E1A106AB24E6}"/>
              </a:ext>
            </a:extLst>
          </p:cNvPr>
          <p:cNvSpPr/>
          <p:nvPr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/>
          <p:cNvSpPr/>
          <p:nvPr/>
        </p:nvSpPr>
        <p:spPr>
          <a:xfrm>
            <a:off x="3341856" y="2004853"/>
            <a:ext cx="2791992" cy="2791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3687763" y="844550"/>
            <a:ext cx="2100262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3657601" y="850900"/>
            <a:ext cx="2160587" cy="4140200"/>
          </a:xfrm>
          <a:custGeom>
            <a:avLst/>
            <a:gdLst>
              <a:gd name="T0" fmla="*/ 186 w 355"/>
              <a:gd name="T1" fmla="*/ 0 h 683"/>
              <a:gd name="T2" fmla="*/ 330 w 355"/>
              <a:gd name="T3" fmla="*/ 14 h 683"/>
              <a:gd name="T4" fmla="*/ 345 w 355"/>
              <a:gd name="T5" fmla="*/ 45 h 683"/>
              <a:gd name="T6" fmla="*/ 279 w 355"/>
              <a:gd name="T7" fmla="*/ 217 h 683"/>
              <a:gd name="T8" fmla="*/ 253 w 355"/>
              <a:gd name="T9" fmla="*/ 278 h 683"/>
              <a:gd name="T10" fmla="*/ 217 w 355"/>
              <a:gd name="T11" fmla="*/ 322 h 683"/>
              <a:gd name="T12" fmla="*/ 202 w 355"/>
              <a:gd name="T13" fmla="*/ 375 h 683"/>
              <a:gd name="T14" fmla="*/ 210 w 355"/>
              <a:gd name="T15" fmla="*/ 427 h 683"/>
              <a:gd name="T16" fmla="*/ 203 w 355"/>
              <a:gd name="T17" fmla="*/ 566 h 683"/>
              <a:gd name="T18" fmla="*/ 208 w 355"/>
              <a:gd name="T19" fmla="*/ 593 h 683"/>
              <a:gd name="T20" fmla="*/ 232 w 355"/>
              <a:gd name="T21" fmla="*/ 614 h 683"/>
              <a:gd name="T22" fmla="*/ 312 w 355"/>
              <a:gd name="T23" fmla="*/ 637 h 683"/>
              <a:gd name="T24" fmla="*/ 326 w 355"/>
              <a:gd name="T25" fmla="*/ 651 h 683"/>
              <a:gd name="T26" fmla="*/ 313 w 355"/>
              <a:gd name="T27" fmla="*/ 666 h 683"/>
              <a:gd name="T28" fmla="*/ 228 w 355"/>
              <a:gd name="T29" fmla="*/ 682 h 683"/>
              <a:gd name="T30" fmla="*/ 73 w 355"/>
              <a:gd name="T31" fmla="*/ 675 h 683"/>
              <a:gd name="T32" fmla="*/ 49 w 355"/>
              <a:gd name="T33" fmla="*/ 667 h 683"/>
              <a:gd name="T34" fmla="*/ 38 w 355"/>
              <a:gd name="T35" fmla="*/ 652 h 683"/>
              <a:gd name="T36" fmla="*/ 49 w 355"/>
              <a:gd name="T37" fmla="*/ 638 h 683"/>
              <a:gd name="T38" fmla="*/ 121 w 355"/>
              <a:gd name="T39" fmla="*/ 615 h 683"/>
              <a:gd name="T40" fmla="*/ 155 w 355"/>
              <a:gd name="T41" fmla="*/ 575 h 683"/>
              <a:gd name="T42" fmla="*/ 148 w 355"/>
              <a:gd name="T43" fmla="*/ 430 h 683"/>
              <a:gd name="T44" fmla="*/ 153 w 355"/>
              <a:gd name="T45" fmla="*/ 379 h 683"/>
              <a:gd name="T46" fmla="*/ 137 w 355"/>
              <a:gd name="T47" fmla="*/ 321 h 683"/>
              <a:gd name="T48" fmla="*/ 80 w 355"/>
              <a:gd name="T49" fmla="*/ 220 h 683"/>
              <a:gd name="T50" fmla="*/ 7 w 355"/>
              <a:gd name="T51" fmla="*/ 34 h 683"/>
              <a:gd name="T52" fmla="*/ 22 w 355"/>
              <a:gd name="T53" fmla="*/ 14 h 683"/>
              <a:gd name="T54" fmla="*/ 113 w 355"/>
              <a:gd name="T55" fmla="*/ 5 h 683"/>
              <a:gd name="T56" fmla="*/ 185 w 355"/>
              <a:gd name="T57" fmla="*/ 4 h 683"/>
              <a:gd name="T58" fmla="*/ 186 w 355"/>
              <a:gd name="T59" fmla="*/ 0 h 683"/>
              <a:gd name="T60" fmla="*/ 330 w 355"/>
              <a:gd name="T61" fmla="*/ 27 h 683"/>
              <a:gd name="T62" fmla="*/ 26 w 355"/>
              <a:gd name="T63" fmla="*/ 29 h 683"/>
              <a:gd name="T64" fmla="*/ 330 w 355"/>
              <a:gd name="T65" fmla="*/ 27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683">
                <a:moveTo>
                  <a:pt x="186" y="0"/>
                </a:moveTo>
                <a:cubicBezTo>
                  <a:pt x="234" y="5"/>
                  <a:pt x="282" y="8"/>
                  <a:pt x="330" y="14"/>
                </a:cubicBezTo>
                <a:cubicBezTo>
                  <a:pt x="355" y="16"/>
                  <a:pt x="355" y="21"/>
                  <a:pt x="345" y="45"/>
                </a:cubicBezTo>
                <a:cubicBezTo>
                  <a:pt x="322" y="102"/>
                  <a:pt x="301" y="160"/>
                  <a:pt x="279" y="217"/>
                </a:cubicBezTo>
                <a:cubicBezTo>
                  <a:pt x="271" y="238"/>
                  <a:pt x="264" y="259"/>
                  <a:pt x="253" y="278"/>
                </a:cubicBezTo>
                <a:cubicBezTo>
                  <a:pt x="244" y="294"/>
                  <a:pt x="231" y="309"/>
                  <a:pt x="217" y="322"/>
                </a:cubicBezTo>
                <a:cubicBezTo>
                  <a:pt x="202" y="336"/>
                  <a:pt x="197" y="354"/>
                  <a:pt x="202" y="375"/>
                </a:cubicBezTo>
                <a:cubicBezTo>
                  <a:pt x="207" y="391"/>
                  <a:pt x="210" y="410"/>
                  <a:pt x="210" y="427"/>
                </a:cubicBezTo>
                <a:cubicBezTo>
                  <a:pt x="208" y="473"/>
                  <a:pt x="205" y="520"/>
                  <a:pt x="203" y="566"/>
                </a:cubicBezTo>
                <a:cubicBezTo>
                  <a:pt x="202" y="575"/>
                  <a:pt x="207" y="584"/>
                  <a:pt x="208" y="593"/>
                </a:cubicBezTo>
                <a:cubicBezTo>
                  <a:pt x="209" y="608"/>
                  <a:pt x="219" y="611"/>
                  <a:pt x="232" y="614"/>
                </a:cubicBezTo>
                <a:cubicBezTo>
                  <a:pt x="259" y="620"/>
                  <a:pt x="286" y="628"/>
                  <a:pt x="312" y="637"/>
                </a:cubicBezTo>
                <a:cubicBezTo>
                  <a:pt x="318" y="639"/>
                  <a:pt x="326" y="646"/>
                  <a:pt x="326" y="651"/>
                </a:cubicBezTo>
                <a:cubicBezTo>
                  <a:pt x="326" y="656"/>
                  <a:pt x="319" y="664"/>
                  <a:pt x="313" y="666"/>
                </a:cubicBezTo>
                <a:cubicBezTo>
                  <a:pt x="285" y="672"/>
                  <a:pt x="256" y="681"/>
                  <a:pt x="228" y="682"/>
                </a:cubicBezTo>
                <a:cubicBezTo>
                  <a:pt x="176" y="683"/>
                  <a:pt x="125" y="678"/>
                  <a:pt x="73" y="675"/>
                </a:cubicBezTo>
                <a:cubicBezTo>
                  <a:pt x="65" y="675"/>
                  <a:pt x="56" y="671"/>
                  <a:pt x="49" y="667"/>
                </a:cubicBezTo>
                <a:cubicBezTo>
                  <a:pt x="44" y="663"/>
                  <a:pt x="38" y="657"/>
                  <a:pt x="38" y="652"/>
                </a:cubicBezTo>
                <a:cubicBezTo>
                  <a:pt x="37" y="647"/>
                  <a:pt x="44" y="640"/>
                  <a:pt x="49" y="638"/>
                </a:cubicBezTo>
                <a:cubicBezTo>
                  <a:pt x="73" y="629"/>
                  <a:pt x="96" y="621"/>
                  <a:pt x="121" y="615"/>
                </a:cubicBezTo>
                <a:cubicBezTo>
                  <a:pt x="145" y="608"/>
                  <a:pt x="155" y="600"/>
                  <a:pt x="155" y="575"/>
                </a:cubicBezTo>
                <a:cubicBezTo>
                  <a:pt x="154" y="527"/>
                  <a:pt x="150" y="478"/>
                  <a:pt x="148" y="430"/>
                </a:cubicBezTo>
                <a:cubicBezTo>
                  <a:pt x="148" y="413"/>
                  <a:pt x="148" y="395"/>
                  <a:pt x="153" y="379"/>
                </a:cubicBezTo>
                <a:cubicBezTo>
                  <a:pt x="162" y="352"/>
                  <a:pt x="159" y="338"/>
                  <a:pt x="137" y="321"/>
                </a:cubicBezTo>
                <a:cubicBezTo>
                  <a:pt x="105" y="295"/>
                  <a:pt x="94" y="256"/>
                  <a:pt x="80" y="220"/>
                </a:cubicBezTo>
                <a:cubicBezTo>
                  <a:pt x="55" y="158"/>
                  <a:pt x="32" y="96"/>
                  <a:pt x="7" y="34"/>
                </a:cubicBezTo>
                <a:cubicBezTo>
                  <a:pt x="0" y="17"/>
                  <a:pt x="14" y="16"/>
                  <a:pt x="22" y="14"/>
                </a:cubicBezTo>
                <a:cubicBezTo>
                  <a:pt x="53" y="10"/>
                  <a:pt x="83" y="7"/>
                  <a:pt x="113" y="5"/>
                </a:cubicBezTo>
                <a:cubicBezTo>
                  <a:pt x="137" y="3"/>
                  <a:pt x="161" y="4"/>
                  <a:pt x="185" y="4"/>
                </a:cubicBezTo>
                <a:cubicBezTo>
                  <a:pt x="185" y="3"/>
                  <a:pt x="185" y="2"/>
                  <a:pt x="186" y="0"/>
                </a:cubicBezTo>
                <a:close/>
                <a:moveTo>
                  <a:pt x="330" y="27"/>
                </a:moveTo>
                <a:cubicBezTo>
                  <a:pt x="279" y="8"/>
                  <a:pt x="51" y="10"/>
                  <a:pt x="26" y="29"/>
                </a:cubicBezTo>
                <a:cubicBezTo>
                  <a:pt x="129" y="40"/>
                  <a:pt x="230" y="41"/>
                  <a:pt x="330" y="2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7217CB2-5031-44B4-8A1C-03E6D2F02B1B}"/>
              </a:ext>
            </a:extLst>
          </p:cNvPr>
          <p:cNvSpPr/>
          <p:nvPr/>
        </p:nvSpPr>
        <p:spPr>
          <a:xfrm>
            <a:off x="5123365" y="405216"/>
            <a:ext cx="1306286" cy="60550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CD5A69-9DBC-4F19-88DF-B4C3AD29A412}"/>
              </a:ext>
            </a:extLst>
          </p:cNvPr>
          <p:cNvSpPr txBox="1"/>
          <p:nvPr userDrawn="1"/>
        </p:nvSpPr>
        <p:spPr>
          <a:xfrm>
            <a:off x="5109624" y="1413490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8FC8986-F972-4A53-A877-070B5CF4BCF9}"/>
              </a:ext>
            </a:extLst>
          </p:cNvPr>
          <p:cNvSpPr txBox="1"/>
          <p:nvPr/>
        </p:nvSpPr>
        <p:spPr>
          <a:xfrm>
            <a:off x="5109624" y="3155764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50337A5-CBB3-45AD-BBE0-C77DA9338090}"/>
              </a:ext>
            </a:extLst>
          </p:cNvPr>
          <p:cNvSpPr txBox="1"/>
          <p:nvPr/>
        </p:nvSpPr>
        <p:spPr>
          <a:xfrm>
            <a:off x="5109624" y="4899408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CDEA8FC-C197-405C-B221-B27D90D68D13}"/>
              </a:ext>
            </a:extLst>
          </p:cNvPr>
          <p:cNvGrpSpPr/>
          <p:nvPr/>
        </p:nvGrpSpPr>
        <p:grpSpPr>
          <a:xfrm>
            <a:off x="7007313" y="604339"/>
            <a:ext cx="4701860" cy="1238026"/>
            <a:chOff x="7343410" y="887353"/>
            <a:chExt cx="4334783" cy="1238026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45E109C-33F9-4682-A860-8A7445DCEBE7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948A54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grpSp>
          <p:nvGrpSpPr>
            <p:cNvPr id="60" name="Group 64">
              <a:extLst>
                <a:ext uri="{FF2B5EF4-FFF2-40B4-BE49-F238E27FC236}">
                  <a16:creationId xmlns="" xmlns:a16="http://schemas.microsoft.com/office/drawing/2014/main" id="{D2753F9E-EC44-431D-97E4-783CEDE45FB1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2CEFFAE-B622-4899-9D8F-6149DA4B6EB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948A5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C429B980-389C-4F0F-888E-7AB4C33A4B6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948A54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BA8C8F0-234D-4D1F-8D6C-12B2A54C0486}"/>
              </a:ext>
            </a:extLst>
          </p:cNvPr>
          <p:cNvGrpSpPr/>
          <p:nvPr/>
        </p:nvGrpSpPr>
        <p:grpSpPr>
          <a:xfrm>
            <a:off x="7007313" y="2399047"/>
            <a:ext cx="4701860" cy="1238026"/>
            <a:chOff x="7343410" y="887353"/>
            <a:chExt cx="4334783" cy="1238026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B0F63CA-9C4E-4353-91B1-CB5C7B5E423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948A54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5C3AA29B-2CCD-4C6E-9247-34B04FE5C01D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2AF29084-D388-4C41-94C8-BB827D053104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948A5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306F1413-E978-4CB7-A06A-383CC242402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948A54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D7AC9835-752A-4E80-9BA0-972E6B5EA783}"/>
              </a:ext>
            </a:extLst>
          </p:cNvPr>
          <p:cNvGrpSpPr/>
          <p:nvPr/>
        </p:nvGrpSpPr>
        <p:grpSpPr>
          <a:xfrm>
            <a:off x="7007313" y="4193754"/>
            <a:ext cx="4701860" cy="1238026"/>
            <a:chOff x="7343410" y="887353"/>
            <a:chExt cx="4334783" cy="1238026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046D315-F0BC-42C8-9874-7D421129B695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948A54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grpSp>
          <p:nvGrpSpPr>
            <p:cNvPr id="70" name="Group 64">
              <a:extLst>
                <a:ext uri="{FF2B5EF4-FFF2-40B4-BE49-F238E27FC236}">
                  <a16:creationId xmlns="" xmlns:a16="http://schemas.microsoft.com/office/drawing/2014/main" id="{71EEF9E7-2859-4704-B627-1747FEA8FBD9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C9276166-E23F-48A3-9DE4-9492079FCF7A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948A5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25D3616A-78D8-4AD6-912D-23B29DB70AA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948A54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74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3561773" y="2161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948A54"/>
                </a:solidFill>
              </a:rPr>
              <a:t>Infographic Style</a:t>
            </a:r>
            <a:endParaRPr lang="en-US" sz="3600" dirty="0">
              <a:solidFill>
                <a:srgbClr val="948A5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375" y="3996199"/>
            <a:ext cx="1210275" cy="76100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00" y="2252555"/>
            <a:ext cx="1210275" cy="76100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70" y="652484"/>
            <a:ext cx="1210275" cy="7610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54" y="930666"/>
            <a:ext cx="1500194" cy="59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948A54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D52457-671D-446B-8EC2-7D6B2FEFB7B2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F93ED7C0-B194-44C7-87E6-3F741D0DC138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="" xmlns:a16="http://schemas.microsoft.com/office/drawing/2014/main" id="{3090FE72-E677-4E0E-B920-ED1E43D46A1D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="" xmlns:a16="http://schemas.microsoft.com/office/drawing/2014/main" id="{DDFB2951-1413-4186-9876-CD958FF171AB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3DF77C4-B1AD-461E-BBCD-A4F380D91A54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DF36951-6E0E-4317-A944-C0B2E312E305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683127D-F6F3-41F6-B829-85580CBB5F8B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D121EF-2CB8-43A3-A82A-61FA1AA025B6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63135E-CF8C-4E6E-9FB9-DED8350FE9C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DA590E2-36B2-42D8-B210-9B56486A5A7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="" xmlns:a16="http://schemas.microsoft.com/office/drawing/2014/main" id="{E087456F-EFEE-41A7-AE09-8597FC90DC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5050058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B292DA2-DE87-4887-BFA2-53681A4FF1EC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50A16-A901-429A-AA07-281C0B24BDE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882A79F-700A-4A67-8D80-4F19B157BC9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3E7C5B-AEA3-435A-A3DA-649A63465E01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AB0A826-D0B4-4328-A53F-F0169C76CAE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4E61F4-0064-499E-AE32-24E9E51BA6E9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="" xmlns:a16="http://schemas.microsoft.com/office/drawing/2014/main" id="{1EE0D204-E281-4131-96CE-DF18B5CAC0C3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1" name="Chart 45">
              <a:extLst>
                <a:ext uri="{FF2B5EF4-FFF2-40B4-BE49-F238E27FC236}">
                  <a16:creationId xmlns="" xmlns:a16="http://schemas.microsoft.com/office/drawing/2014/main" id="{7EBB1A9F-1578-4F0F-A91F-4AF99DB510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6211069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8AC7A9C-8986-4D85-8639-509C0903457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="" xmlns:a16="http://schemas.microsoft.com/office/drawing/2014/main" id="{CB9CBE88-1AEC-4926-A8BE-CD1AB4715BF9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="" xmlns:a16="http://schemas.microsoft.com/office/drawing/2014/main" id="{F30374F1-AAD4-4611-A3E1-12BDC271FD8E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CEB32CD0-C0C5-46C0-A630-AF6F0955A67D}"/>
              </a:ext>
            </a:extLst>
          </p:cNvPr>
          <p:cNvGrpSpPr/>
          <p:nvPr/>
        </p:nvGrpSpPr>
        <p:grpSpPr>
          <a:xfrm>
            <a:off x="5878280" y="2520446"/>
            <a:ext cx="5378515" cy="3156483"/>
            <a:chOff x="2687161" y="3731096"/>
            <a:chExt cx="5158677" cy="3027467"/>
          </a:xfrm>
          <a:solidFill>
            <a:srgbClr val="948A54"/>
          </a:solidFill>
        </p:grpSpPr>
        <p:sp>
          <p:nvSpPr>
            <p:cNvPr id="302" name="Freeform: Shape 301">
              <a:extLst>
                <a:ext uri="{FF2B5EF4-FFF2-40B4-BE49-F238E27FC236}">
                  <a16:creationId xmlns="" xmlns:a16="http://schemas.microsoft.com/office/drawing/2014/main" id="{77976F22-595C-4FEF-9CCB-20BAF7112B1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="" xmlns:a16="http://schemas.microsoft.com/office/drawing/2014/main" id="{AB332109-2A4C-4E6D-AC10-1E65FD27D9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DC765E18-CDA0-4D95-9C22-BEB8215A0A4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="" xmlns:a16="http://schemas.microsoft.com/office/drawing/2014/main" id="{5F44B36B-D561-449A-8C10-E487A6B078E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781533DB-D097-4F2C-A567-0EA34B395E3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0609A5DF-35B7-4C23-BF67-7318A8A2AF8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47F2DA4C-D95A-4CAB-8538-AE3E203150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2342612D-92F1-4662-B1FA-7F83B1012D2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282F0354-2BB9-4E4C-BCB9-936A7286CE2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F0FD8F61-D928-4D95-A32B-99B5CBCDBF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="" xmlns:a16="http://schemas.microsoft.com/office/drawing/2014/main" id="{3CF28E44-51E4-4320-93A5-F13CAD4AF77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DF904EBA-DA28-46C0-9F05-6BC29F2EE98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F9232BF4-799B-4AD4-966E-31649A0F26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50C3BCA5-B65B-411D-87E5-67DB6E86F1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AB8A05E6-E990-44C8-BC94-5D0BFBF902F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60DB5A3B-2016-4C93-898D-FB4DAC63EC9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F13FAA2A-DB8A-45A2-9BC5-5A78FEDD933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39F95DA2-496A-43DB-BA58-2FE36C30E0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F56A9DE1-16FB-4C14-8C99-2C077A0EA7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07FC216F-E9CF-4B89-93BC-691437D92F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298444C3-7389-4635-962A-09D62475114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34DBB54D-0007-4B7C-98F2-98C16A925E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397A7FA3-846D-414F-82E8-682B4CBC733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09F10826-3BCA-482D-9A40-443F6911FA3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943BB1CF-7C3F-4834-8FA0-59A4A943EA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456CD297-032C-4D59-9C95-1388F69C03D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3486C17E-D09B-408F-9DCE-8FEB6AC1FDD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FC7D208B-F2DA-4D0E-9A17-12D6F8E77AE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3FE697BE-B3CC-4222-8CC2-3D5270A5B3B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3CF7F520-1BF8-4E02-A782-5364C13D0E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827DC0D8-0535-4400-A33E-59DB059E31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8846A23D-CEE4-4A1D-A518-54C7F0E33B8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042AA2F4-BA29-4BCC-B2EF-2BA1E12F4B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439857E3-4B42-43DD-A774-9E0A499076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E87E1565-F2B0-4723-B44E-A0D6A3837D0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024D42C6-8DE7-42DB-9528-45C46FD2F60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7A173F27-1B39-4984-9834-E194709DF54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B367424C-C8E7-4519-B3A4-1412BCB3BCF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930F3BC7-B725-4726-A829-6A4A01CF3DB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D80DF1BE-308D-4113-A3F7-F590BF5E220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95A378FC-78A2-41C0-8429-0900EBF4B8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16AB56E4-0AC7-4980-8C56-6D84F4F618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9D59E734-8636-4AC6-B8E6-951588DD2FA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96525D05-0BD3-42BA-BDEB-763D3697E83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7A262B89-433E-49F0-89AA-35CD9C63969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0D273647-0287-43A8-9520-78E3CF97A5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E1E686F6-964E-46E2-A204-AD06CEFACD9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F9BAA532-FE28-46C2-BD52-069CE7AC5FD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DCCCA9F6-1044-45D3-AEDB-06AACC4458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793139F7-FB5D-4B42-B02C-92E15CEE83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0183E32D-BE98-42EB-B89F-309CE701D28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682104D1-8C0F-4C61-B42F-C622A525E67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52DB7618-FBE9-489C-8869-4120C0CF8E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D2DA0599-081C-43C9-9292-9280288513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AFD4F730-1F0C-412C-9A47-20FC844B17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2234F09F-F0BE-46FE-B19A-A0BCF3CD119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09EB9EC6-33FA-42B6-8A25-22A01D87F6E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B8B50E69-8C6D-41C4-8820-D664A362940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EAE54621-35CC-4CBC-BB9A-3C759FD21A1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4EEF24CF-908F-460B-BB23-173A8A4F1D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55243F9B-BCBA-45A7-AC22-2CED3B128F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AEEB89C7-C559-4643-BBB7-0EB95408BFB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8867DA59-02C5-422F-AE21-73FBB8C038D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BD42DBB0-103B-4890-8B62-7ADB518A69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EB2D182-C462-4CA1-A876-19FAB6FD309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AED08F9F-3154-4D5A-BC14-E3C083014A2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0E8C58A0-F8E4-41B3-96DE-A7EC5E4C39A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81020FDC-128C-40F2-979B-5560D4B168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0FFA7E0E-5C2B-49F4-93FE-2570DE8FA6A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B75E35A9-2A29-478A-8331-E30BE08EB42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071F1567-E3FB-4BC9-9FF5-6B7CAC46726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99C8452-EB17-4A69-8487-53FFD429413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9B5D78A3-85ED-4B0E-A082-DAE4D7BD44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81FF2D9E-98A3-4554-9E56-202FF6540E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0DF8D889-CC21-4E34-BA4E-B07999F1C5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21477AE3-11A9-446F-9AA6-3510DE1B500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C2B1E115-A360-4FA8-8FA3-93671A48DA2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51BD5528-05A2-4B4B-A844-6BBA5845631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E41C1BB3-F580-45E0-A035-111BA90492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8B618284-7CDE-416F-9A65-DDDEEEE084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F1063C94-A9D6-4E71-961C-7C15F01BC6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65FEB66A-5882-4DB5-A7B5-6E19D200A27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FFC8DD69-D9DC-4385-BEEF-D612BC92282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F7B05288-ED48-41AC-BBBC-CD3DBF392C3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AF002CD5-D9DD-4BF7-A7BF-401F9740E68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A333F9C4-7499-4A36-9A07-DFA8D0CF63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8D163568-802B-491D-8B03-5B2EEA9834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2D683175-0779-4214-B919-238C5146B5E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002935DC-A966-4E9C-8141-C28DCE48BA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70CFE7E6-9F09-48A7-9044-5C5E75E6A5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3A941E7D-B37B-4FC2-8534-DE7968CDEE5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E7E8C706-5A6F-4039-83EA-E40482297AE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7911112F-5EF2-4469-A866-934FFB03D87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649A9DA3-6D5B-45CE-A0BC-D8507A8D5A7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E8D11593-39D3-4267-95DC-935A4A7E593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01CD397E-92C4-4A7E-AF53-993EFFDFDE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33ECC8A7-C873-458C-AA64-107BD8A218D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8A7887F-9CFF-4A79-8814-38F5AD7BC1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8B281AFC-34EA-4C1E-9D63-6A5502155B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BF04AE38-C8CB-4B91-A623-A2DE5FBD75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53DE747C-CE39-4980-9936-64E86C8EBF3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09A366D7-6CD6-4FD2-B324-FF6D1EC02B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FB754284-2533-4AF8-819D-45CF040BD5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507CA474-FADF-45B6-A0C1-9C7574494C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A0F46865-7A67-48F6-AB22-F56AE5FBAC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F33EA49D-2939-4032-B3A1-15B457FF909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3D2120BF-7D71-4DFE-A0A3-E50B00C733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15B99B9C-4F8B-4F6B-B091-EC4A6DB9313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CA66ACF8-7A27-4973-B77E-AAF69AF4D58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6645D6D6-C2E7-4956-8456-670F26DC3D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CD70BEA1-051A-4ECD-96A5-BB8981151F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C071B698-5870-4997-B879-4E330FF4C95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948A54"/>
                </a:solidFill>
              </a:rPr>
              <a:t>Infographic Style</a:t>
            </a:r>
          </a:p>
        </p:txBody>
      </p:sp>
      <p:sp>
        <p:nvSpPr>
          <p:cNvPr id="281" name="Oval 280">
            <a:extLst>
              <a:ext uri="{FF2B5EF4-FFF2-40B4-BE49-F238E27FC236}">
                <a16:creationId xmlns="" xmlns:a16="http://schemas.microsoft.com/office/drawing/2014/main" id="{B5918F2D-58A7-4991-A920-D0528FFA3474}"/>
              </a:ext>
            </a:extLst>
          </p:cNvPr>
          <p:cNvSpPr/>
          <p:nvPr/>
        </p:nvSpPr>
        <p:spPr>
          <a:xfrm>
            <a:off x="5390685" y="1820201"/>
            <a:ext cx="1188000" cy="1188000"/>
          </a:xfrm>
          <a:prstGeom prst="ellipse">
            <a:avLst/>
          </a:prstGeom>
          <a:solidFill>
            <a:srgbClr val="52AB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="" xmlns:a16="http://schemas.microsoft.com/office/drawing/2014/main" id="{C9DE9F2F-6FA4-4CFB-B846-5FD2F8B22ABC}"/>
              </a:ext>
            </a:extLst>
          </p:cNvPr>
          <p:cNvSpPr/>
          <p:nvPr/>
        </p:nvSpPr>
        <p:spPr>
          <a:xfrm>
            <a:off x="10246451" y="1745711"/>
            <a:ext cx="1188000" cy="1188000"/>
          </a:xfrm>
          <a:prstGeom prst="ellipse">
            <a:avLst/>
          </a:prstGeom>
          <a:solidFill>
            <a:srgbClr val="52AB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Oval 282">
            <a:extLst>
              <a:ext uri="{FF2B5EF4-FFF2-40B4-BE49-F238E27FC236}">
                <a16:creationId xmlns="" xmlns:a16="http://schemas.microsoft.com/office/drawing/2014/main" id="{0F0C2D42-8DCF-42BB-801D-EF8B34050001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rgbClr val="EC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Oval 283">
            <a:extLst>
              <a:ext uri="{FF2B5EF4-FFF2-40B4-BE49-F238E27FC236}">
                <a16:creationId xmlns="" xmlns:a16="http://schemas.microsoft.com/office/drawing/2014/main" id="{7DAE6076-D49D-417F-BB6E-764543A846B7}"/>
              </a:ext>
            </a:extLst>
          </p:cNvPr>
          <p:cNvSpPr/>
          <p:nvPr/>
        </p:nvSpPr>
        <p:spPr>
          <a:xfrm>
            <a:off x="8972331" y="4872784"/>
            <a:ext cx="1188000" cy="1188000"/>
          </a:xfrm>
          <a:prstGeom prst="ellipse">
            <a:avLst/>
          </a:prstGeom>
          <a:solidFill>
            <a:srgbClr val="EC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="" xmlns:a16="http://schemas.microsoft.com/office/drawing/2014/main" id="{A0D86A3C-5F52-4744-806C-7E3FFCE95085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948A54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="" xmlns:a16="http://schemas.microsoft.com/office/drawing/2014/main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="" xmlns:a16="http://schemas.microsoft.com/office/drawing/2014/main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="" xmlns:a16="http://schemas.microsoft.com/office/drawing/2014/main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="" xmlns:a16="http://schemas.microsoft.com/office/drawing/2014/main" id="{8C1F5186-FBA9-4DCB-A10E-09D2D97FF49F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6D6C040F-8264-4272-B3FF-C385CDE3AD3A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948A54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="" xmlns:a16="http://schemas.microsoft.com/office/drawing/2014/main" id="{06E10BEB-3670-4EC1-AE46-768202A5D9B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="" xmlns:a16="http://schemas.microsoft.com/office/drawing/2014/main" id="{2F579337-757B-42FA-812C-83FD752B0187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="" xmlns:a16="http://schemas.microsoft.com/office/drawing/2014/main" id="{A68E9B17-B9FB-45BE-8041-5D080F9A62BD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cxnSp>
        <p:nvCxnSpPr>
          <p:cNvPr id="415" name="Straight Arrow Connector 414">
            <a:extLst>
              <a:ext uri="{FF2B5EF4-FFF2-40B4-BE49-F238E27FC236}">
                <a16:creationId xmlns="" xmlns:a16="http://schemas.microsoft.com/office/drawing/2014/main" id="{DAC26F72-022F-4A3F-BD17-5DF38831ED7A}"/>
              </a:ext>
            </a:extLst>
          </p:cNvPr>
          <p:cNvCxnSpPr>
            <a:cxnSpLocks/>
            <a:stCxn id="281" idx="5"/>
          </p:cNvCxnSpPr>
          <p:nvPr/>
        </p:nvCxnSpPr>
        <p:spPr>
          <a:xfrm>
            <a:off x="6404706" y="2834222"/>
            <a:ext cx="445220" cy="1023974"/>
          </a:xfrm>
          <a:prstGeom prst="straightConnector1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="" xmlns:a16="http://schemas.microsoft.com/office/drawing/2014/main" id="{50A95524-2B1E-40BB-BD1C-330CCF08ACCF}"/>
              </a:ext>
            </a:extLst>
          </p:cNvPr>
          <p:cNvCxnSpPr>
            <a:cxnSpLocks/>
            <a:stCxn id="282" idx="3"/>
          </p:cNvCxnSpPr>
          <p:nvPr/>
        </p:nvCxnSpPr>
        <p:spPr>
          <a:xfrm flipH="1">
            <a:off x="9660784" y="2759732"/>
            <a:ext cx="759646" cy="955442"/>
          </a:xfrm>
          <a:prstGeom prst="straightConnector1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="" xmlns:a16="http://schemas.microsoft.com/office/drawing/2014/main" id="{503C9671-1010-4687-B1E7-D2239DD36345}"/>
              </a:ext>
            </a:extLst>
          </p:cNvPr>
          <p:cNvCxnSpPr>
            <a:cxnSpLocks/>
            <a:stCxn id="284" idx="1"/>
          </p:cNvCxnSpPr>
          <p:nvPr/>
        </p:nvCxnSpPr>
        <p:spPr>
          <a:xfrm flipH="1" flipV="1">
            <a:off x="8754494" y="4488165"/>
            <a:ext cx="391816" cy="558598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="" xmlns:a16="http://schemas.microsoft.com/office/drawing/2014/main" id="{1C707E1C-BAEF-498E-8F78-3EDC7C583462}"/>
              </a:ext>
            </a:extLst>
          </p:cNvPr>
          <p:cNvCxnSpPr>
            <a:cxnSpLocks/>
            <a:stCxn id="283" idx="7"/>
          </p:cNvCxnSpPr>
          <p:nvPr/>
        </p:nvCxnSpPr>
        <p:spPr>
          <a:xfrm flipV="1">
            <a:off x="6947411" y="4780025"/>
            <a:ext cx="682514" cy="255632"/>
          </a:xfrm>
          <a:prstGeom prst="straightConnector1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288">
            <a:extLst>
              <a:ext uri="{FF2B5EF4-FFF2-40B4-BE49-F238E27FC236}">
                <a16:creationId xmlns="" xmlns:a16="http://schemas.microsoft.com/office/drawing/2014/main" id="{A0D86A3C-5F52-4744-806C-7E3FFCE95085}"/>
              </a:ext>
            </a:extLst>
          </p:cNvPr>
          <p:cNvGrpSpPr/>
          <p:nvPr/>
        </p:nvGrpSpPr>
        <p:grpSpPr>
          <a:xfrm>
            <a:off x="1370945" y="1856297"/>
            <a:ext cx="3719247" cy="1295688"/>
            <a:chOff x="1017955" y="3593844"/>
            <a:chExt cx="2305124" cy="1295688"/>
          </a:xfrm>
        </p:grpSpPr>
        <p:sp>
          <p:nvSpPr>
            <p:cNvPr id="150" name="TextBox 289">
              <a:extLst>
                <a:ext uri="{FF2B5EF4-FFF2-40B4-BE49-F238E27FC236}">
                  <a16:creationId xmlns="" xmlns:a16="http://schemas.microsoft.com/office/drawing/2014/main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948A54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grpSp>
          <p:nvGrpSpPr>
            <p:cNvPr id="151" name="Group 290">
              <a:extLst>
                <a:ext uri="{FF2B5EF4-FFF2-40B4-BE49-F238E27FC236}">
                  <a16:creationId xmlns="" xmlns:a16="http://schemas.microsoft.com/office/drawing/2014/main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152" name="TextBox 291">
                <a:extLst>
                  <a:ext uri="{FF2B5EF4-FFF2-40B4-BE49-F238E27FC236}">
                    <a16:creationId xmlns="" xmlns:a16="http://schemas.microsoft.com/office/drawing/2014/main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TextBox 292">
                <a:extLst>
                  <a:ext uri="{FF2B5EF4-FFF2-40B4-BE49-F238E27FC236}">
                    <a16:creationId xmlns="" xmlns:a16="http://schemas.microsoft.com/office/drawing/2014/main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58" y="2053313"/>
            <a:ext cx="776250" cy="63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786" y="1974105"/>
            <a:ext cx="641250" cy="76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716" y="5124825"/>
            <a:ext cx="573750" cy="74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696" y="4992909"/>
            <a:ext cx="48375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3EE4A06-CA2A-4061-B915-9CB246D05589}"/>
              </a:ext>
            </a:extLst>
          </p:cNvPr>
          <p:cNvGrpSpPr/>
          <p:nvPr/>
        </p:nvGrpSpPr>
        <p:grpSpPr>
          <a:xfrm>
            <a:off x="3943377" y="3768970"/>
            <a:ext cx="7624913" cy="1038550"/>
            <a:chOff x="3501215" y="1904844"/>
            <a:chExt cx="4031191" cy="103855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101C544-791F-4251-8F52-93352DCBBB8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48A54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34D867-3CB9-4A85-B834-14BEBDEF0ECE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AD4329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18AA08-C9BE-443B-91D2-889B75B23DC2}"/>
              </a:ext>
            </a:extLst>
          </p:cNvPr>
          <p:cNvSpPr txBox="1"/>
          <p:nvPr/>
        </p:nvSpPr>
        <p:spPr>
          <a:xfrm>
            <a:off x="308779" y="4055968"/>
            <a:ext cx="3500987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rgbClr val="AD4329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rgbClr val="AD4329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800" dirty="0">
                <a:solidFill>
                  <a:srgbClr val="AD4329"/>
                </a:solidFill>
                <a:cs typeface="Arial" pitchFamily="34" charset="0"/>
              </a:rPr>
              <a:t>CU USU AGAM INTEGRE IMPEDIT.</a:t>
            </a:r>
            <a:endParaRPr lang="ko-KR" altLang="en-US" sz="2800" dirty="0">
              <a:solidFill>
                <a:srgbClr val="AD4329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2D14F71-7EB6-45C7-8AF0-CBE26AFEFFD9}"/>
              </a:ext>
            </a:extLst>
          </p:cNvPr>
          <p:cNvSpPr txBox="1"/>
          <p:nvPr/>
        </p:nvSpPr>
        <p:spPr>
          <a:xfrm>
            <a:off x="3943378" y="504085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EC7138-DEE8-4A69-9D35-30B4B10BA6C8}"/>
              </a:ext>
            </a:extLst>
          </p:cNvPr>
          <p:cNvSpPr txBox="1"/>
          <p:nvPr/>
        </p:nvSpPr>
        <p:spPr>
          <a:xfrm>
            <a:off x="6553228" y="504085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6E90F80-5287-4E38-9160-FB2829721B24}"/>
              </a:ext>
            </a:extLst>
          </p:cNvPr>
          <p:cNvSpPr txBox="1"/>
          <p:nvPr/>
        </p:nvSpPr>
        <p:spPr>
          <a:xfrm>
            <a:off x="9163078" y="504085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b="1" dirty="0">
                <a:cs typeface="Arial" pitchFamily="34" charset="0"/>
              </a:rPr>
              <a:t>Get a PowerPoint Presentation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9" y="698912"/>
            <a:ext cx="3125709" cy="30700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522" y="476792"/>
            <a:ext cx="1860868" cy="3451064"/>
          </a:xfrm>
          <a:prstGeom prst="rect">
            <a:avLst/>
          </a:prstGeom>
        </p:spPr>
      </p:pic>
      <p:sp>
        <p:nvSpPr>
          <p:cNvPr id="13" name="TextBox 23">
            <a:extLst>
              <a:ext uri="{FF2B5EF4-FFF2-40B4-BE49-F238E27FC236}">
                <a16:creationId xmlns="" xmlns:a16="http://schemas.microsoft.com/office/drawing/2014/main" id="{4101C544-791F-4251-8F52-93352DCBBB8F}"/>
              </a:ext>
            </a:extLst>
          </p:cNvPr>
          <p:cNvSpPr txBox="1"/>
          <p:nvPr/>
        </p:nvSpPr>
        <p:spPr>
          <a:xfrm>
            <a:off x="3943377" y="2704640"/>
            <a:ext cx="499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="" xmlns:a16="http://schemas.microsoft.com/office/drawing/2014/main" id="{4101C544-791F-4251-8F52-93352DCBBB8F}"/>
              </a:ext>
            </a:extLst>
          </p:cNvPr>
          <p:cNvSpPr txBox="1"/>
          <p:nvPr/>
        </p:nvSpPr>
        <p:spPr>
          <a:xfrm>
            <a:off x="3943376" y="1707383"/>
            <a:ext cx="499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b="1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179110" y="5634140"/>
            <a:ext cx="4738255" cy="7361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948A54"/>
                </a:solidFill>
              </a:rPr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81674-2641-4E28-A354-5407EB3BC03E}"/>
              </a:ext>
            </a:extLst>
          </p:cNvPr>
          <p:cNvSpPr txBox="1"/>
          <p:nvPr/>
        </p:nvSpPr>
        <p:spPr>
          <a:xfrm>
            <a:off x="6430925" y="267977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rgbClr val="948A54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rgbClr val="948A54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rgbClr val="948A54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0C3431-3E23-463A-826D-C2DD92E0E2E0}"/>
              </a:ext>
            </a:extLst>
          </p:cNvPr>
          <p:cNvSpPr txBox="1"/>
          <p:nvPr/>
        </p:nvSpPr>
        <p:spPr>
          <a:xfrm>
            <a:off x="6358914" y="4095098"/>
            <a:ext cx="5163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99" y="1295180"/>
            <a:ext cx="2917675" cy="49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B2BBEBD-D852-413C-A903-56B8F6ABC754}"/>
              </a:ext>
            </a:extLst>
          </p:cNvPr>
          <p:cNvGrpSpPr/>
          <p:nvPr/>
        </p:nvGrpSpPr>
        <p:grpSpPr>
          <a:xfrm>
            <a:off x="3650703" y="4723832"/>
            <a:ext cx="5564778" cy="1276078"/>
            <a:chOff x="4970012" y="2550992"/>
            <a:chExt cx="4777152" cy="1276078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970012" y="2550992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 dirty="0">
                  <a:solidFill>
                    <a:srgbClr val="948A54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6000" dirty="0">
                  <a:solidFill>
                    <a:srgbClr val="948A54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6000" b="1" dirty="0">
                  <a:solidFill>
                    <a:srgbClr val="948A54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6000" b="1" dirty="0">
                <a:solidFill>
                  <a:srgbClr val="948A54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970012" y="3365405"/>
              <a:ext cx="477709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dirty="0">
                  <a:solidFill>
                    <a:srgbClr val="948A54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400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668963" y="754063"/>
            <a:ext cx="1527175" cy="3970337"/>
          </a:xfrm>
          <a:custGeom>
            <a:avLst/>
            <a:gdLst>
              <a:gd name="T0" fmla="*/ 153 w 157"/>
              <a:gd name="T1" fmla="*/ 302 h 413"/>
              <a:gd name="T2" fmla="*/ 153 w 157"/>
              <a:gd name="T3" fmla="*/ 381 h 413"/>
              <a:gd name="T4" fmla="*/ 153 w 157"/>
              <a:gd name="T5" fmla="*/ 389 h 413"/>
              <a:gd name="T6" fmla="*/ 143 w 157"/>
              <a:gd name="T7" fmla="*/ 406 h 413"/>
              <a:gd name="T8" fmla="*/ 116 w 157"/>
              <a:gd name="T9" fmla="*/ 411 h 413"/>
              <a:gd name="T10" fmla="*/ 24 w 157"/>
              <a:gd name="T11" fmla="*/ 409 h 413"/>
              <a:gd name="T12" fmla="*/ 11 w 157"/>
              <a:gd name="T13" fmla="*/ 406 h 413"/>
              <a:gd name="T14" fmla="*/ 3 w 157"/>
              <a:gd name="T15" fmla="*/ 390 h 413"/>
              <a:gd name="T16" fmla="*/ 3 w 157"/>
              <a:gd name="T17" fmla="*/ 347 h 413"/>
              <a:gd name="T18" fmla="*/ 0 w 157"/>
              <a:gd name="T19" fmla="*/ 222 h 413"/>
              <a:gd name="T20" fmla="*/ 20 w 157"/>
              <a:gd name="T21" fmla="*/ 182 h 413"/>
              <a:gd name="T22" fmla="*/ 40 w 157"/>
              <a:gd name="T23" fmla="*/ 164 h 413"/>
              <a:gd name="T24" fmla="*/ 47 w 157"/>
              <a:gd name="T25" fmla="*/ 144 h 413"/>
              <a:gd name="T26" fmla="*/ 51 w 157"/>
              <a:gd name="T27" fmla="*/ 83 h 413"/>
              <a:gd name="T28" fmla="*/ 52 w 157"/>
              <a:gd name="T29" fmla="*/ 55 h 413"/>
              <a:gd name="T30" fmla="*/ 52 w 157"/>
              <a:gd name="T31" fmla="*/ 8 h 413"/>
              <a:gd name="T32" fmla="*/ 58 w 157"/>
              <a:gd name="T33" fmla="*/ 1 h 413"/>
              <a:gd name="T34" fmla="*/ 100 w 157"/>
              <a:gd name="T35" fmla="*/ 1 h 413"/>
              <a:gd name="T36" fmla="*/ 105 w 157"/>
              <a:gd name="T37" fmla="*/ 7 h 413"/>
              <a:gd name="T38" fmla="*/ 105 w 157"/>
              <a:gd name="T39" fmla="*/ 33 h 413"/>
              <a:gd name="T40" fmla="*/ 111 w 157"/>
              <a:gd name="T41" fmla="*/ 110 h 413"/>
              <a:gd name="T42" fmla="*/ 111 w 157"/>
              <a:gd name="T43" fmla="*/ 135 h 413"/>
              <a:gd name="T44" fmla="*/ 123 w 157"/>
              <a:gd name="T45" fmla="*/ 170 h 413"/>
              <a:gd name="T46" fmla="*/ 137 w 157"/>
              <a:gd name="T47" fmla="*/ 182 h 413"/>
              <a:gd name="T48" fmla="*/ 157 w 157"/>
              <a:gd name="T49" fmla="*/ 223 h 413"/>
              <a:gd name="T50" fmla="*/ 157 w 157"/>
              <a:gd name="T51" fmla="*/ 302 h 413"/>
              <a:gd name="T52" fmla="*/ 153 w 157"/>
              <a:gd name="T53" fmla="*/ 302 h 413"/>
              <a:gd name="T54" fmla="*/ 145 w 157"/>
              <a:gd name="T55" fmla="*/ 397 h 413"/>
              <a:gd name="T56" fmla="*/ 145 w 157"/>
              <a:gd name="T57" fmla="*/ 379 h 413"/>
              <a:gd name="T58" fmla="*/ 148 w 157"/>
              <a:gd name="T59" fmla="*/ 221 h 413"/>
              <a:gd name="T60" fmla="*/ 133 w 157"/>
              <a:gd name="T61" fmla="*/ 190 h 413"/>
              <a:gd name="T62" fmla="*/ 118 w 157"/>
              <a:gd name="T63" fmla="*/ 177 h 413"/>
              <a:gd name="T64" fmla="*/ 103 w 157"/>
              <a:gd name="T65" fmla="*/ 136 h 413"/>
              <a:gd name="T66" fmla="*/ 100 w 157"/>
              <a:gd name="T67" fmla="*/ 95 h 413"/>
              <a:gd name="T68" fmla="*/ 95 w 157"/>
              <a:gd name="T69" fmla="*/ 91 h 413"/>
              <a:gd name="T70" fmla="*/ 62 w 157"/>
              <a:gd name="T71" fmla="*/ 91 h 413"/>
              <a:gd name="T72" fmla="*/ 57 w 157"/>
              <a:gd name="T73" fmla="*/ 94 h 413"/>
              <a:gd name="T74" fmla="*/ 54 w 157"/>
              <a:gd name="T75" fmla="*/ 132 h 413"/>
              <a:gd name="T76" fmla="*/ 37 w 157"/>
              <a:gd name="T77" fmla="*/ 179 h 413"/>
              <a:gd name="T78" fmla="*/ 27 w 157"/>
              <a:gd name="T79" fmla="*/ 186 h 413"/>
              <a:gd name="T80" fmla="*/ 8 w 157"/>
              <a:gd name="T81" fmla="*/ 226 h 413"/>
              <a:gd name="T82" fmla="*/ 12 w 157"/>
              <a:gd name="T83" fmla="*/ 384 h 413"/>
              <a:gd name="T84" fmla="*/ 28 w 157"/>
              <a:gd name="T85" fmla="*/ 401 h 413"/>
              <a:gd name="T86" fmla="*/ 29 w 157"/>
              <a:gd name="T87" fmla="*/ 401 h 413"/>
              <a:gd name="T88" fmla="*/ 124 w 157"/>
              <a:gd name="T89" fmla="*/ 401 h 413"/>
              <a:gd name="T90" fmla="*/ 145 w 157"/>
              <a:gd name="T91" fmla="*/ 39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413">
                <a:moveTo>
                  <a:pt x="153" y="302"/>
                </a:moveTo>
                <a:cubicBezTo>
                  <a:pt x="153" y="328"/>
                  <a:pt x="153" y="355"/>
                  <a:pt x="153" y="381"/>
                </a:cubicBezTo>
                <a:cubicBezTo>
                  <a:pt x="153" y="384"/>
                  <a:pt x="153" y="387"/>
                  <a:pt x="153" y="389"/>
                </a:cubicBezTo>
                <a:cubicBezTo>
                  <a:pt x="155" y="400"/>
                  <a:pt x="153" y="403"/>
                  <a:pt x="143" y="406"/>
                </a:cubicBezTo>
                <a:cubicBezTo>
                  <a:pt x="135" y="409"/>
                  <a:pt x="125" y="410"/>
                  <a:pt x="116" y="411"/>
                </a:cubicBezTo>
                <a:cubicBezTo>
                  <a:pt x="86" y="412"/>
                  <a:pt x="55" y="413"/>
                  <a:pt x="24" y="409"/>
                </a:cubicBezTo>
                <a:cubicBezTo>
                  <a:pt x="20" y="408"/>
                  <a:pt x="15" y="407"/>
                  <a:pt x="11" y="406"/>
                </a:cubicBezTo>
                <a:cubicBezTo>
                  <a:pt x="5" y="403"/>
                  <a:pt x="2" y="398"/>
                  <a:pt x="3" y="390"/>
                </a:cubicBezTo>
                <a:cubicBezTo>
                  <a:pt x="4" y="376"/>
                  <a:pt x="3" y="361"/>
                  <a:pt x="3" y="347"/>
                </a:cubicBezTo>
                <a:cubicBezTo>
                  <a:pt x="2" y="305"/>
                  <a:pt x="1" y="264"/>
                  <a:pt x="0" y="222"/>
                </a:cubicBezTo>
                <a:cubicBezTo>
                  <a:pt x="0" y="206"/>
                  <a:pt x="6" y="192"/>
                  <a:pt x="20" y="182"/>
                </a:cubicBezTo>
                <a:cubicBezTo>
                  <a:pt x="27" y="176"/>
                  <a:pt x="33" y="170"/>
                  <a:pt x="40" y="164"/>
                </a:cubicBezTo>
                <a:cubicBezTo>
                  <a:pt x="45" y="159"/>
                  <a:pt x="49" y="151"/>
                  <a:pt x="47" y="144"/>
                </a:cubicBezTo>
                <a:cubicBezTo>
                  <a:pt x="41" y="123"/>
                  <a:pt x="47" y="103"/>
                  <a:pt x="51" y="83"/>
                </a:cubicBezTo>
                <a:cubicBezTo>
                  <a:pt x="52" y="74"/>
                  <a:pt x="52" y="65"/>
                  <a:pt x="52" y="55"/>
                </a:cubicBezTo>
                <a:cubicBezTo>
                  <a:pt x="52" y="40"/>
                  <a:pt x="52" y="24"/>
                  <a:pt x="52" y="8"/>
                </a:cubicBezTo>
                <a:cubicBezTo>
                  <a:pt x="52" y="3"/>
                  <a:pt x="53" y="1"/>
                  <a:pt x="58" y="1"/>
                </a:cubicBezTo>
                <a:cubicBezTo>
                  <a:pt x="72" y="0"/>
                  <a:pt x="86" y="0"/>
                  <a:pt x="100" y="1"/>
                </a:cubicBezTo>
                <a:cubicBezTo>
                  <a:pt x="102" y="1"/>
                  <a:pt x="105" y="5"/>
                  <a:pt x="105" y="7"/>
                </a:cubicBezTo>
                <a:cubicBezTo>
                  <a:pt x="105" y="16"/>
                  <a:pt x="106" y="25"/>
                  <a:pt x="105" y="33"/>
                </a:cubicBezTo>
                <a:cubicBezTo>
                  <a:pt x="101" y="59"/>
                  <a:pt x="106" y="84"/>
                  <a:pt x="111" y="110"/>
                </a:cubicBezTo>
                <a:cubicBezTo>
                  <a:pt x="113" y="118"/>
                  <a:pt x="112" y="127"/>
                  <a:pt x="111" y="135"/>
                </a:cubicBezTo>
                <a:cubicBezTo>
                  <a:pt x="108" y="150"/>
                  <a:pt x="111" y="161"/>
                  <a:pt x="123" y="170"/>
                </a:cubicBezTo>
                <a:cubicBezTo>
                  <a:pt x="128" y="174"/>
                  <a:pt x="132" y="178"/>
                  <a:pt x="137" y="182"/>
                </a:cubicBezTo>
                <a:cubicBezTo>
                  <a:pt x="151" y="192"/>
                  <a:pt x="157" y="206"/>
                  <a:pt x="157" y="223"/>
                </a:cubicBezTo>
                <a:cubicBezTo>
                  <a:pt x="157" y="249"/>
                  <a:pt x="157" y="276"/>
                  <a:pt x="157" y="302"/>
                </a:cubicBezTo>
                <a:cubicBezTo>
                  <a:pt x="156" y="302"/>
                  <a:pt x="154" y="302"/>
                  <a:pt x="153" y="302"/>
                </a:cubicBezTo>
                <a:close/>
                <a:moveTo>
                  <a:pt x="145" y="397"/>
                </a:moveTo>
                <a:cubicBezTo>
                  <a:pt x="145" y="390"/>
                  <a:pt x="144" y="384"/>
                  <a:pt x="145" y="379"/>
                </a:cubicBezTo>
                <a:cubicBezTo>
                  <a:pt x="146" y="326"/>
                  <a:pt x="147" y="274"/>
                  <a:pt x="148" y="221"/>
                </a:cubicBezTo>
                <a:cubicBezTo>
                  <a:pt x="149" y="209"/>
                  <a:pt x="144" y="198"/>
                  <a:pt x="133" y="190"/>
                </a:cubicBezTo>
                <a:cubicBezTo>
                  <a:pt x="128" y="186"/>
                  <a:pt x="123" y="181"/>
                  <a:pt x="118" y="177"/>
                </a:cubicBezTo>
                <a:cubicBezTo>
                  <a:pt x="104" y="166"/>
                  <a:pt x="98" y="152"/>
                  <a:pt x="103" y="136"/>
                </a:cubicBezTo>
                <a:cubicBezTo>
                  <a:pt x="106" y="121"/>
                  <a:pt x="103" y="108"/>
                  <a:pt x="100" y="95"/>
                </a:cubicBezTo>
                <a:cubicBezTo>
                  <a:pt x="99" y="93"/>
                  <a:pt x="96" y="91"/>
                  <a:pt x="95" y="91"/>
                </a:cubicBezTo>
                <a:cubicBezTo>
                  <a:pt x="84" y="90"/>
                  <a:pt x="73" y="90"/>
                  <a:pt x="62" y="91"/>
                </a:cubicBezTo>
                <a:cubicBezTo>
                  <a:pt x="60" y="91"/>
                  <a:pt x="58" y="93"/>
                  <a:pt x="57" y="94"/>
                </a:cubicBezTo>
                <a:cubicBezTo>
                  <a:pt x="55" y="106"/>
                  <a:pt x="50" y="119"/>
                  <a:pt x="54" y="132"/>
                </a:cubicBezTo>
                <a:cubicBezTo>
                  <a:pt x="59" y="151"/>
                  <a:pt x="53" y="167"/>
                  <a:pt x="37" y="179"/>
                </a:cubicBezTo>
                <a:cubicBezTo>
                  <a:pt x="34" y="181"/>
                  <a:pt x="31" y="184"/>
                  <a:pt x="27" y="186"/>
                </a:cubicBezTo>
                <a:cubicBezTo>
                  <a:pt x="13" y="196"/>
                  <a:pt x="8" y="209"/>
                  <a:pt x="8" y="226"/>
                </a:cubicBezTo>
                <a:cubicBezTo>
                  <a:pt x="10" y="278"/>
                  <a:pt x="11" y="331"/>
                  <a:pt x="12" y="384"/>
                </a:cubicBezTo>
                <a:cubicBezTo>
                  <a:pt x="13" y="399"/>
                  <a:pt x="13" y="399"/>
                  <a:pt x="28" y="401"/>
                </a:cubicBezTo>
                <a:cubicBezTo>
                  <a:pt x="28" y="401"/>
                  <a:pt x="29" y="401"/>
                  <a:pt x="29" y="401"/>
                </a:cubicBezTo>
                <a:cubicBezTo>
                  <a:pt x="61" y="401"/>
                  <a:pt x="93" y="402"/>
                  <a:pt x="124" y="401"/>
                </a:cubicBezTo>
                <a:cubicBezTo>
                  <a:pt x="131" y="401"/>
                  <a:pt x="138" y="399"/>
                  <a:pt x="145" y="39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883276" y="2716213"/>
            <a:ext cx="1098550" cy="1690687"/>
          </a:xfrm>
          <a:custGeom>
            <a:avLst/>
            <a:gdLst>
              <a:gd name="T0" fmla="*/ 111 w 113"/>
              <a:gd name="T1" fmla="*/ 60 h 176"/>
              <a:gd name="T2" fmla="*/ 107 w 113"/>
              <a:gd name="T3" fmla="*/ 161 h 176"/>
              <a:gd name="T4" fmla="*/ 97 w 113"/>
              <a:gd name="T5" fmla="*/ 172 h 176"/>
              <a:gd name="T6" fmla="*/ 14 w 113"/>
              <a:gd name="T7" fmla="*/ 172 h 176"/>
              <a:gd name="T8" fmla="*/ 6 w 113"/>
              <a:gd name="T9" fmla="*/ 164 h 176"/>
              <a:gd name="T10" fmla="*/ 1 w 113"/>
              <a:gd name="T11" fmla="*/ 35 h 176"/>
              <a:gd name="T12" fmla="*/ 8 w 113"/>
              <a:gd name="T13" fmla="*/ 21 h 176"/>
              <a:gd name="T14" fmla="*/ 106 w 113"/>
              <a:gd name="T15" fmla="*/ 21 h 176"/>
              <a:gd name="T16" fmla="*/ 112 w 113"/>
              <a:gd name="T17" fmla="*/ 34 h 176"/>
              <a:gd name="T18" fmla="*/ 112 w 113"/>
              <a:gd name="T19" fmla="*/ 60 h 176"/>
              <a:gd name="T20" fmla="*/ 111 w 113"/>
              <a:gd name="T2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76">
                <a:moveTo>
                  <a:pt x="111" y="60"/>
                </a:moveTo>
                <a:cubicBezTo>
                  <a:pt x="109" y="94"/>
                  <a:pt x="108" y="128"/>
                  <a:pt x="107" y="161"/>
                </a:cubicBezTo>
                <a:cubicBezTo>
                  <a:pt x="106" y="168"/>
                  <a:pt x="104" y="171"/>
                  <a:pt x="97" y="172"/>
                </a:cubicBezTo>
                <a:cubicBezTo>
                  <a:pt x="69" y="176"/>
                  <a:pt x="41" y="176"/>
                  <a:pt x="14" y="172"/>
                </a:cubicBezTo>
                <a:cubicBezTo>
                  <a:pt x="9" y="171"/>
                  <a:pt x="6" y="169"/>
                  <a:pt x="6" y="164"/>
                </a:cubicBezTo>
                <a:cubicBezTo>
                  <a:pt x="5" y="121"/>
                  <a:pt x="3" y="78"/>
                  <a:pt x="1" y="35"/>
                </a:cubicBezTo>
                <a:cubicBezTo>
                  <a:pt x="0" y="28"/>
                  <a:pt x="2" y="24"/>
                  <a:pt x="8" y="21"/>
                </a:cubicBezTo>
                <a:cubicBezTo>
                  <a:pt x="38" y="0"/>
                  <a:pt x="76" y="0"/>
                  <a:pt x="106" y="21"/>
                </a:cubicBezTo>
                <a:cubicBezTo>
                  <a:pt x="110" y="24"/>
                  <a:pt x="113" y="28"/>
                  <a:pt x="112" y="34"/>
                </a:cubicBezTo>
                <a:cubicBezTo>
                  <a:pt x="111" y="43"/>
                  <a:pt x="112" y="52"/>
                  <a:pt x="112" y="60"/>
                </a:cubicBezTo>
                <a:cubicBezTo>
                  <a:pt x="112" y="60"/>
                  <a:pt x="111" y="60"/>
                  <a:pt x="111" y="60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125716-4914-4DA9-9188-7583D7ABCF72}"/>
              </a:ext>
            </a:extLst>
          </p:cNvPr>
          <p:cNvSpPr txBox="1"/>
          <p:nvPr/>
        </p:nvSpPr>
        <p:spPr>
          <a:xfrm>
            <a:off x="694592" y="45747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rgbClr val="AD4329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rgbClr val="AD4329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rgbClr val="AD4329"/>
                </a:solidFill>
              </a:rPr>
              <a:t>PPT Presentation</a:t>
            </a:r>
            <a:endParaRPr lang="ko-KR" altLang="en-US" sz="3600" dirty="0">
              <a:solidFill>
                <a:srgbClr val="AD432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94B2A9-7C57-46B5-8C73-D7C7E1B30795}"/>
              </a:ext>
            </a:extLst>
          </p:cNvPr>
          <p:cNvSpPr txBox="1"/>
          <p:nvPr/>
        </p:nvSpPr>
        <p:spPr>
          <a:xfrm>
            <a:off x="694592" y="2319818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948A54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3073111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4346501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05" y="181229"/>
            <a:ext cx="7112836" cy="61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AD4329"/>
                </a:solidFill>
              </a:rPr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D83865-16D7-4B46-952D-03126DCD18C5}"/>
              </a:ext>
            </a:extLst>
          </p:cNvPr>
          <p:cNvSpPr/>
          <p:nvPr userDrawn="1"/>
        </p:nvSpPr>
        <p:spPr>
          <a:xfrm>
            <a:off x="0" y="4065863"/>
            <a:ext cx="6926155" cy="185580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8A54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F96561-0AC6-48AC-B466-BA5F28130942}"/>
              </a:ext>
            </a:extLst>
          </p:cNvPr>
          <p:cNvGrpSpPr/>
          <p:nvPr/>
        </p:nvGrpSpPr>
        <p:grpSpPr>
          <a:xfrm>
            <a:off x="668191" y="5374369"/>
            <a:ext cx="1873519" cy="1107996"/>
            <a:chOff x="668191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705249E-5D88-46BF-B4B1-EAE242AB9994}"/>
              </a:ext>
            </a:extLst>
          </p:cNvPr>
          <p:cNvGrpSpPr/>
          <p:nvPr/>
        </p:nvGrpSpPr>
        <p:grpSpPr>
          <a:xfrm>
            <a:off x="2860414" y="5374369"/>
            <a:ext cx="1873519" cy="1107996"/>
            <a:chOff x="2860414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7C1743F-F9C3-4313-9C3B-CECB49FA6E11}"/>
              </a:ext>
            </a:extLst>
          </p:cNvPr>
          <p:cNvGrpSpPr/>
          <p:nvPr/>
        </p:nvGrpSpPr>
        <p:grpSpPr>
          <a:xfrm>
            <a:off x="5052637" y="5374369"/>
            <a:ext cx="1873519" cy="1107996"/>
            <a:chOff x="5052637" y="4889034"/>
            <a:chExt cx="1873519" cy="110799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E5F99F-8F24-41E9-A88F-1DAE6C1E9CA4}"/>
              </a:ext>
            </a:extLst>
          </p:cNvPr>
          <p:cNvSpPr txBox="1"/>
          <p:nvPr/>
        </p:nvSpPr>
        <p:spPr>
          <a:xfrm>
            <a:off x="668191" y="3050200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9039D4-5048-4CD0-A84F-AA18B4D2923C}"/>
              </a:ext>
            </a:extLst>
          </p:cNvPr>
          <p:cNvSpPr txBox="1"/>
          <p:nvPr/>
        </p:nvSpPr>
        <p:spPr>
          <a:xfrm>
            <a:off x="668191" y="2117292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948A54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948A54"/>
                </a:solidFill>
              </a:rPr>
              <a:t>Professional PPT Presentation</a:t>
            </a:r>
            <a:endParaRPr lang="ko-KR" altLang="en-US" sz="2800" dirty="0">
              <a:solidFill>
                <a:srgbClr val="948A5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875" y="753899"/>
            <a:ext cx="2282985" cy="61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4098" y="131375"/>
            <a:ext cx="9120188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b="1" i="1" dirty="0">
                <a:solidFill>
                  <a:srgbClr val="AD4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0FC1C71F-B3E0-4A31-96FD-5FFEED187BFD}"/>
              </a:ext>
            </a:extLst>
          </p:cNvPr>
          <p:cNvGrpSpPr/>
          <p:nvPr/>
        </p:nvGrpSpPr>
        <p:grpSpPr>
          <a:xfrm>
            <a:off x="7488539" y="1936556"/>
            <a:ext cx="4103390" cy="1333998"/>
            <a:chOff x="994277" y="3861048"/>
            <a:chExt cx="2664296" cy="133399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612B48A-56FD-46E0-A1C0-ED8D0206EDAE}"/>
                </a:ext>
              </a:extLst>
            </p:cNvPr>
            <p:cNvSpPr txBox="1"/>
            <p:nvPr/>
          </p:nvSpPr>
          <p:spPr>
            <a:xfrm>
              <a:off x="994277" y="3861048"/>
              <a:ext cx="265657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rgbClr val="52AB33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91345FE-BFFC-4D93-B98B-A1C1F2311794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52AB33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 I hope and I believe that this Template will your Time, Money and Reputation.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="" xmlns:a16="http://schemas.microsoft.com/office/drawing/2014/main" id="{6DF69706-0B8B-4DD4-89AC-DB53E1816102}"/>
              </a:ext>
            </a:extLst>
          </p:cNvPr>
          <p:cNvSpPr/>
          <p:nvPr/>
        </p:nvSpPr>
        <p:spPr>
          <a:xfrm>
            <a:off x="7488538" y="35441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698CC-283D-4339-AF19-2EF36E2B1F23}"/>
              </a:ext>
            </a:extLst>
          </p:cNvPr>
          <p:cNvSpPr txBox="1"/>
          <p:nvPr/>
        </p:nvSpPr>
        <p:spPr>
          <a:xfrm>
            <a:off x="8055723" y="34641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52AB33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rgbClr val="52AB33"/>
                </a:solidFill>
              </a:rPr>
              <a:t> </a:t>
            </a:r>
            <a:endParaRPr lang="ko-KR" altLang="en-US" sz="1200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="" xmlns:a16="http://schemas.microsoft.com/office/drawing/2014/main" id="{375E2580-9F8D-4299-9A75-1315F6F22835}"/>
              </a:ext>
            </a:extLst>
          </p:cNvPr>
          <p:cNvSpPr/>
          <p:nvPr/>
        </p:nvSpPr>
        <p:spPr>
          <a:xfrm>
            <a:off x="7488538" y="41874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1558A2-1698-47DD-9BD3-85201E8A21E9}"/>
              </a:ext>
            </a:extLst>
          </p:cNvPr>
          <p:cNvSpPr txBox="1"/>
          <p:nvPr/>
        </p:nvSpPr>
        <p:spPr>
          <a:xfrm>
            <a:off x="8055723" y="41074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52AB33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rgbClr val="52AB33"/>
                </a:solidFill>
              </a:rPr>
              <a:t> </a:t>
            </a:r>
            <a:endParaRPr lang="ko-KR" altLang="en-US" sz="1200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="" xmlns:a16="http://schemas.microsoft.com/office/drawing/2014/main" id="{1A6B10DC-FC47-4489-9E68-6C1A62451DF3}"/>
              </a:ext>
            </a:extLst>
          </p:cNvPr>
          <p:cNvSpPr/>
          <p:nvPr/>
        </p:nvSpPr>
        <p:spPr>
          <a:xfrm>
            <a:off x="7488538" y="48307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82D568-F102-473C-8FAE-B1363707715D}"/>
              </a:ext>
            </a:extLst>
          </p:cNvPr>
          <p:cNvSpPr txBox="1"/>
          <p:nvPr/>
        </p:nvSpPr>
        <p:spPr>
          <a:xfrm>
            <a:off x="8055723" y="47507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52AB33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rgbClr val="52AB33"/>
                </a:solidFill>
              </a:rPr>
              <a:t> </a:t>
            </a:r>
            <a:endParaRPr lang="ko-KR" altLang="en-US" sz="1200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="" xmlns:a16="http://schemas.microsoft.com/office/drawing/2014/main" id="{7B7697A4-E040-4C51-8A9E-BCCB8354ED6A}"/>
              </a:ext>
            </a:extLst>
          </p:cNvPr>
          <p:cNvSpPr/>
          <p:nvPr/>
        </p:nvSpPr>
        <p:spPr>
          <a:xfrm>
            <a:off x="7488538" y="54740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DA581B5-FA47-4968-84DC-1FE30FB56910}"/>
              </a:ext>
            </a:extLst>
          </p:cNvPr>
          <p:cNvSpPr txBox="1"/>
          <p:nvPr/>
        </p:nvSpPr>
        <p:spPr>
          <a:xfrm>
            <a:off x="8055723" y="53940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52AB33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rgbClr val="52AB33"/>
                </a:solidFill>
              </a:rPr>
              <a:t> </a:t>
            </a:r>
            <a:endParaRPr lang="ko-KR" altLang="en-US" sz="1200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15" name="Rectangle 130">
            <a:extLst>
              <a:ext uri="{FF2B5EF4-FFF2-40B4-BE49-F238E27FC236}">
                <a16:creationId xmlns="" xmlns:a16="http://schemas.microsoft.com/office/drawing/2014/main" id="{9B5F8AE8-5AF9-45FE-AA97-A8C30D0A505E}"/>
              </a:ext>
            </a:extLst>
          </p:cNvPr>
          <p:cNvSpPr/>
          <p:nvPr/>
        </p:nvSpPr>
        <p:spPr>
          <a:xfrm>
            <a:off x="7610878" y="4954479"/>
            <a:ext cx="243255" cy="2443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5FD9789B-19D2-48EB-AF6E-DDB5A0B34B56}"/>
              </a:ext>
            </a:extLst>
          </p:cNvPr>
          <p:cNvSpPr/>
          <p:nvPr/>
        </p:nvSpPr>
        <p:spPr>
          <a:xfrm>
            <a:off x="7609527" y="4301602"/>
            <a:ext cx="256932" cy="2565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="" xmlns:a16="http://schemas.microsoft.com/office/drawing/2014/main" id="{5993EE95-3135-4A53-A936-43E747314A73}"/>
              </a:ext>
            </a:extLst>
          </p:cNvPr>
          <p:cNvSpPr/>
          <p:nvPr/>
        </p:nvSpPr>
        <p:spPr>
          <a:xfrm>
            <a:off x="7590245" y="5583888"/>
            <a:ext cx="295396" cy="2384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="" xmlns:a16="http://schemas.microsoft.com/office/drawing/2014/main" id="{258699D7-C996-497A-B08E-DC1E5E87EFAB}"/>
              </a:ext>
            </a:extLst>
          </p:cNvPr>
          <p:cNvSpPr>
            <a:spLocks noChangeAspect="1"/>
          </p:cNvSpPr>
          <p:nvPr/>
        </p:nvSpPr>
        <p:spPr>
          <a:xfrm>
            <a:off x="7605965" y="3683276"/>
            <a:ext cx="273669" cy="2163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02" y="1576799"/>
            <a:ext cx="3530286" cy="50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447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AD4329"/>
                </a:solidFill>
              </a:rPr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CD0CAC-0F4A-4DB4-9EA6-04271D04AE21}"/>
              </a:ext>
            </a:extLst>
          </p:cNvPr>
          <p:cNvSpPr txBox="1"/>
          <p:nvPr/>
        </p:nvSpPr>
        <p:spPr>
          <a:xfrm>
            <a:off x="908704" y="2466043"/>
            <a:ext cx="1411827" cy="276999"/>
          </a:xfrm>
          <a:prstGeom prst="rect">
            <a:avLst/>
          </a:prstGeom>
          <a:solidFill>
            <a:srgbClr val="52AB3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D510B2-B75D-4410-919A-CA8C249A960E}"/>
              </a:ext>
            </a:extLst>
          </p:cNvPr>
          <p:cNvSpPr txBox="1"/>
          <p:nvPr/>
        </p:nvSpPr>
        <p:spPr>
          <a:xfrm>
            <a:off x="908703" y="2748778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F80507-3129-46BE-94E1-A5249907319C}"/>
              </a:ext>
            </a:extLst>
          </p:cNvPr>
          <p:cNvSpPr txBox="1"/>
          <p:nvPr/>
        </p:nvSpPr>
        <p:spPr>
          <a:xfrm>
            <a:off x="936443" y="3828782"/>
            <a:ext cx="1411827" cy="276999"/>
          </a:xfrm>
          <a:prstGeom prst="rect">
            <a:avLst/>
          </a:prstGeom>
          <a:solidFill>
            <a:srgbClr val="52AB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6B8DA22-D963-4DF0-BD5C-166E60817256}"/>
              </a:ext>
            </a:extLst>
          </p:cNvPr>
          <p:cNvSpPr txBox="1"/>
          <p:nvPr/>
        </p:nvSpPr>
        <p:spPr>
          <a:xfrm>
            <a:off x="936443" y="4145329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="" xmlns:a16="http://schemas.microsoft.com/office/drawing/2014/main" id="{F9F80507-3129-46BE-94E1-A5249907319C}"/>
              </a:ext>
            </a:extLst>
          </p:cNvPr>
          <p:cNvSpPr txBox="1"/>
          <p:nvPr/>
        </p:nvSpPr>
        <p:spPr>
          <a:xfrm>
            <a:off x="936443" y="5264797"/>
            <a:ext cx="1411827" cy="276999"/>
          </a:xfrm>
          <a:prstGeom prst="rect">
            <a:avLst/>
          </a:prstGeom>
          <a:solidFill>
            <a:srgbClr val="52AB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="" xmlns:a16="http://schemas.microsoft.com/office/drawing/2014/main" id="{66B8DA22-D963-4DF0-BD5C-166E60817256}"/>
              </a:ext>
            </a:extLst>
          </p:cNvPr>
          <p:cNvSpPr txBox="1"/>
          <p:nvPr/>
        </p:nvSpPr>
        <p:spPr>
          <a:xfrm>
            <a:off x="936443" y="5581344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00" y="826424"/>
            <a:ext cx="4840740" cy="56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3F48858-7806-4ED1-8E5A-8065FD95E045}"/>
              </a:ext>
            </a:extLst>
          </p:cNvPr>
          <p:cNvGrpSpPr/>
          <p:nvPr/>
        </p:nvGrpSpPr>
        <p:grpSpPr>
          <a:xfrm>
            <a:off x="6497572" y="1074664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rgbClr val="948A5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b="1" dirty="0">
                    <a:solidFill>
                      <a:srgbClr val="948A5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948A54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rgbClr val="948A5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b="1" dirty="0">
                    <a:solidFill>
                      <a:srgbClr val="948A5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948A54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rgbClr val="948A5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b="1" dirty="0">
                    <a:solidFill>
                      <a:srgbClr val="948A5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948A54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rgbClr val="948A5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b="1" dirty="0">
                    <a:solidFill>
                      <a:srgbClr val="948A5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948A54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rgbClr val="948A54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3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729956" y="584381"/>
            <a:ext cx="4654454" cy="724247"/>
          </a:xfrm>
          <a:prstGeom prst="rect">
            <a:avLst/>
          </a:prstGeom>
          <a:solidFill>
            <a:srgbClr val="948A54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Infographic Style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6" y="2118855"/>
            <a:ext cx="3915000" cy="39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948A54"/>
                </a:solidFill>
              </a:rPr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="" xmlns:a16="http://schemas.microsoft.com/office/drawing/2014/main" id="{4C571DED-DE3B-46B7-AF08-ACE255298DD7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rgbClr val="AD4329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9814E5-B1D4-423B-834D-83B5554EF9AC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="" xmlns:a16="http://schemas.microsoft.com/office/drawing/2014/main" id="{63E7517A-5419-4498-A083-0C05BAA4430E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rgbClr val="AD4329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64E9FF-A629-4BC5-8BDB-201D5622D10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="" xmlns:a16="http://schemas.microsoft.com/office/drawing/2014/main" id="{F73A3B91-64B2-4276-902D-B39E647A1094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rgbClr val="AD4329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F84201-A7C3-4170-9780-E9BFF55F7194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="" xmlns:a16="http://schemas.microsoft.com/office/drawing/2014/main" id="{5516A115-8FD4-4BFB-90E6-741F7BFC86AD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="" xmlns:a16="http://schemas.microsoft.com/office/drawing/2014/main" id="{E48CB478-A88D-492F-AF6E-FC3B7B9D653E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="" xmlns:a16="http://schemas.microsoft.com/office/drawing/2014/main" id="{9EE2ECE0-CF8F-4AAE-944C-787FCCECC91F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ABF554-785A-457E-A717-DBAF4F0179A1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729D32-45F5-45F4-B7A3-9A33CEF9B0D4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92DEF8-5D60-40DF-A303-A71051C510E0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="" xmlns:a16="http://schemas.microsoft.com/office/drawing/2014/main" id="{AA255AC4-4714-4F5C-9AAE-DB4C7DFE5B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902226" y="3909391"/>
            <a:ext cx="1376634" cy="605896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="" xmlns:a16="http://schemas.microsoft.com/office/drawing/2014/main" id="{1153D534-969B-4645-BE6A-2ED9C36993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62470" y="3424821"/>
            <a:ext cx="1416390" cy="941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="" xmlns:a16="http://schemas.microsoft.com/office/drawing/2014/main" id="{1975C5DD-591C-4FD0-AA86-3C8671952C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875722" y="2336237"/>
            <a:ext cx="1403138" cy="736317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="" xmlns:a16="http://schemas.microsoft.com/office/drawing/2014/main" id="{8365B7B3-46E6-4F59-8C57-CA06CC37F721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rgbClr val="AD4329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017858E-88CB-45D5-A4BC-BF2689FB74AE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="" xmlns:a16="http://schemas.microsoft.com/office/drawing/2014/main" id="{601D454F-C4D1-47DF-8909-0FB690D26693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948062-C4FC-4C29-BFD2-FA3B8C918F15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="" xmlns:a16="http://schemas.microsoft.com/office/drawing/2014/main" id="{7CFDFA3C-F676-4E67-AD87-354DF18645F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862470" y="4190425"/>
            <a:ext cx="1416390" cy="1414388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="" xmlns:a16="http://schemas.microsoft.com/office/drawing/2014/main" id="{C54B95F6-2DE6-40C4-8E12-5E5EE92F64D0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7ECB885E-1B62-4DC9-B941-6254AA8FB75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="" xmlns:a16="http://schemas.microsoft.com/office/drawing/2014/main" id="{C57DB63F-9DB2-4BD0-992D-97B5FBCB2ECB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="" xmlns:a16="http://schemas.microsoft.com/office/drawing/2014/main" id="{9E320763-6B22-4046-8F3F-2018AA254E10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1154243" y="581238"/>
            <a:ext cx="1747983" cy="5996823"/>
          </a:xfrm>
          <a:custGeom>
            <a:avLst/>
            <a:gdLst>
              <a:gd name="T0" fmla="*/ 321 w 336"/>
              <a:gd name="T1" fmla="*/ 1032 h 1160"/>
              <a:gd name="T2" fmla="*/ 321 w 336"/>
              <a:gd name="T3" fmla="*/ 987 h 1160"/>
              <a:gd name="T4" fmla="*/ 321 w 336"/>
              <a:gd name="T5" fmla="*/ 675 h 1160"/>
              <a:gd name="T6" fmla="*/ 324 w 336"/>
              <a:gd name="T7" fmla="*/ 528 h 1160"/>
              <a:gd name="T8" fmla="*/ 321 w 336"/>
              <a:gd name="T9" fmla="*/ 515 h 1160"/>
              <a:gd name="T10" fmla="*/ 248 w 336"/>
              <a:gd name="T11" fmla="*/ 432 h 1160"/>
              <a:gd name="T12" fmla="*/ 228 w 336"/>
              <a:gd name="T13" fmla="*/ 238 h 1160"/>
              <a:gd name="T14" fmla="*/ 229 w 336"/>
              <a:gd name="T15" fmla="*/ 195 h 1160"/>
              <a:gd name="T16" fmla="*/ 234 w 336"/>
              <a:gd name="T17" fmla="*/ 67 h 1160"/>
              <a:gd name="T18" fmla="*/ 206 w 336"/>
              <a:gd name="T19" fmla="*/ 3 h 1160"/>
              <a:gd name="T20" fmla="*/ 101 w 336"/>
              <a:gd name="T21" fmla="*/ 27 h 1160"/>
              <a:gd name="T22" fmla="*/ 107 w 336"/>
              <a:gd name="T23" fmla="*/ 90 h 1160"/>
              <a:gd name="T24" fmla="*/ 109 w 336"/>
              <a:gd name="T25" fmla="*/ 236 h 1160"/>
              <a:gd name="T26" fmla="*/ 98 w 336"/>
              <a:gd name="T27" fmla="*/ 396 h 1160"/>
              <a:gd name="T28" fmla="*/ 11 w 336"/>
              <a:gd name="T29" fmla="*/ 564 h 1160"/>
              <a:gd name="T30" fmla="*/ 15 w 336"/>
              <a:gd name="T31" fmla="*/ 1052 h 1160"/>
              <a:gd name="T32" fmla="*/ 49 w 336"/>
              <a:gd name="T33" fmla="*/ 1160 h 1160"/>
              <a:gd name="T34" fmla="*/ 326 w 336"/>
              <a:gd name="T35" fmla="*/ 1073 h 1160"/>
              <a:gd name="T36" fmla="*/ 279 w 336"/>
              <a:gd name="T37" fmla="*/ 800 h 1160"/>
              <a:gd name="T38" fmla="*/ 285 w 336"/>
              <a:gd name="T39" fmla="*/ 766 h 1160"/>
              <a:gd name="T40" fmla="*/ 298 w 336"/>
              <a:gd name="T41" fmla="*/ 766 h 1160"/>
              <a:gd name="T42" fmla="*/ 258 w 336"/>
              <a:gd name="T43" fmla="*/ 784 h 1160"/>
              <a:gd name="T44" fmla="*/ 265 w 336"/>
              <a:gd name="T45" fmla="*/ 794 h 1160"/>
              <a:gd name="T46" fmla="*/ 242 w 336"/>
              <a:gd name="T47" fmla="*/ 804 h 1160"/>
              <a:gd name="T48" fmla="*/ 264 w 336"/>
              <a:gd name="T49" fmla="*/ 762 h 1160"/>
              <a:gd name="T50" fmla="*/ 264 w 336"/>
              <a:gd name="T51" fmla="*/ 778 h 1160"/>
              <a:gd name="T52" fmla="*/ 203 w 336"/>
              <a:gd name="T53" fmla="*/ 800 h 1160"/>
              <a:gd name="T54" fmla="*/ 224 w 336"/>
              <a:gd name="T55" fmla="*/ 752 h 1160"/>
              <a:gd name="T56" fmla="*/ 222 w 336"/>
              <a:gd name="T57" fmla="*/ 802 h 1160"/>
              <a:gd name="T58" fmla="*/ 166 w 336"/>
              <a:gd name="T59" fmla="*/ 756 h 1160"/>
              <a:gd name="T60" fmla="*/ 188 w 336"/>
              <a:gd name="T61" fmla="*/ 768 h 1160"/>
              <a:gd name="T62" fmla="*/ 183 w 336"/>
              <a:gd name="T63" fmla="*/ 771 h 1160"/>
              <a:gd name="T64" fmla="*/ 164 w 336"/>
              <a:gd name="T65" fmla="*/ 793 h 1160"/>
              <a:gd name="T66" fmla="*/ 166 w 336"/>
              <a:gd name="T67" fmla="*/ 756 h 1160"/>
              <a:gd name="T68" fmla="*/ 105 w 336"/>
              <a:gd name="T69" fmla="*/ 387 h 1160"/>
              <a:gd name="T70" fmla="*/ 140 w 336"/>
              <a:gd name="T71" fmla="*/ 220 h 1160"/>
              <a:gd name="T72" fmla="*/ 226 w 336"/>
              <a:gd name="T73" fmla="*/ 285 h 1160"/>
              <a:gd name="T74" fmla="*/ 233 w 336"/>
              <a:gd name="T75" fmla="*/ 439 h 1160"/>
              <a:gd name="T76" fmla="*/ 299 w 336"/>
              <a:gd name="T77" fmla="*/ 536 h 1160"/>
              <a:gd name="T78" fmla="*/ 190 w 336"/>
              <a:gd name="T79" fmla="*/ 616 h 1160"/>
              <a:gd name="T80" fmla="*/ 42 w 336"/>
              <a:gd name="T81" fmla="*/ 586 h 1160"/>
              <a:gd name="T82" fmla="*/ 157 w 336"/>
              <a:gd name="T83" fmla="*/ 797 h 1160"/>
              <a:gd name="T84" fmla="*/ 143 w 336"/>
              <a:gd name="T85" fmla="*/ 752 h 1160"/>
              <a:gd name="T86" fmla="*/ 157 w 336"/>
              <a:gd name="T87" fmla="*/ 797 h 1160"/>
              <a:gd name="T88" fmla="*/ 117 w 336"/>
              <a:gd name="T89" fmla="*/ 800 h 1160"/>
              <a:gd name="T90" fmla="*/ 102 w 336"/>
              <a:gd name="T91" fmla="*/ 752 h 1160"/>
              <a:gd name="T92" fmla="*/ 120 w 336"/>
              <a:gd name="T93" fmla="*/ 770 h 1160"/>
              <a:gd name="T94" fmla="*/ 135 w 336"/>
              <a:gd name="T95" fmla="*/ 779 h 1160"/>
              <a:gd name="T96" fmla="*/ 120 w 336"/>
              <a:gd name="T97" fmla="*/ 798 h 1160"/>
              <a:gd name="T98" fmla="*/ 92 w 336"/>
              <a:gd name="T99" fmla="*/ 798 h 1160"/>
              <a:gd name="T100" fmla="*/ 70 w 336"/>
              <a:gd name="T101" fmla="*/ 782 h 1160"/>
              <a:gd name="T102" fmla="*/ 47 w 336"/>
              <a:gd name="T103" fmla="*/ 793 h 1160"/>
              <a:gd name="T104" fmla="*/ 60 w 336"/>
              <a:gd name="T105" fmla="*/ 775 h 1160"/>
              <a:gd name="T106" fmla="*/ 78 w 336"/>
              <a:gd name="T107" fmla="*/ 757 h 1160"/>
              <a:gd name="T108" fmla="*/ 96 w 336"/>
              <a:gd name="T109" fmla="*/ 752 h 1160"/>
              <a:gd name="T110" fmla="*/ 291 w 336"/>
              <a:gd name="T111" fmla="*/ 1133 h 1160"/>
              <a:gd name="T112" fmla="*/ 90 w 336"/>
              <a:gd name="T113" fmla="*/ 1121 h 1160"/>
              <a:gd name="T114" fmla="*/ 26 w 336"/>
              <a:gd name="T115" fmla="*/ 1067 h 1160"/>
              <a:gd name="T116" fmla="*/ 293 w 336"/>
              <a:gd name="T117" fmla="*/ 966 h 1160"/>
              <a:gd name="T118" fmla="*/ 303 w 336"/>
              <a:gd name="T119" fmla="*/ 1012 h 1160"/>
              <a:gd name="T120" fmla="*/ 300 w 336"/>
              <a:gd name="T121" fmla="*/ 1021 h 1160"/>
              <a:gd name="T122" fmla="*/ 308 w 336"/>
              <a:gd name="T123" fmla="*/ 1059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1160">
                <a:moveTo>
                  <a:pt x="326" y="1073"/>
                </a:moveTo>
                <a:cubicBezTo>
                  <a:pt x="322" y="1063"/>
                  <a:pt x="320" y="1053"/>
                  <a:pt x="321" y="1042"/>
                </a:cubicBezTo>
                <a:cubicBezTo>
                  <a:pt x="321" y="1039"/>
                  <a:pt x="321" y="1035"/>
                  <a:pt x="321" y="1032"/>
                </a:cubicBezTo>
                <a:cubicBezTo>
                  <a:pt x="320" y="1027"/>
                  <a:pt x="319" y="1023"/>
                  <a:pt x="318" y="1018"/>
                </a:cubicBezTo>
                <a:cubicBezTo>
                  <a:pt x="319" y="1017"/>
                  <a:pt x="320" y="1015"/>
                  <a:pt x="321" y="1013"/>
                </a:cubicBezTo>
                <a:cubicBezTo>
                  <a:pt x="321" y="1004"/>
                  <a:pt x="321" y="996"/>
                  <a:pt x="321" y="987"/>
                </a:cubicBezTo>
                <a:cubicBezTo>
                  <a:pt x="321" y="883"/>
                  <a:pt x="321" y="779"/>
                  <a:pt x="321" y="675"/>
                </a:cubicBezTo>
                <a:cubicBezTo>
                  <a:pt x="321" y="675"/>
                  <a:pt x="321" y="675"/>
                  <a:pt x="321" y="675"/>
                </a:cubicBezTo>
                <a:cubicBezTo>
                  <a:pt x="321" y="675"/>
                  <a:pt x="321" y="675"/>
                  <a:pt x="321" y="675"/>
                </a:cubicBezTo>
                <a:cubicBezTo>
                  <a:pt x="321" y="663"/>
                  <a:pt x="321" y="651"/>
                  <a:pt x="321" y="639"/>
                </a:cubicBezTo>
                <a:cubicBezTo>
                  <a:pt x="325" y="626"/>
                  <a:pt x="328" y="596"/>
                  <a:pt x="325" y="533"/>
                </a:cubicBezTo>
                <a:cubicBezTo>
                  <a:pt x="324" y="531"/>
                  <a:pt x="324" y="530"/>
                  <a:pt x="324" y="528"/>
                </a:cubicBezTo>
                <a:cubicBezTo>
                  <a:pt x="324" y="526"/>
                  <a:pt x="323" y="525"/>
                  <a:pt x="323" y="523"/>
                </a:cubicBezTo>
                <a:cubicBezTo>
                  <a:pt x="322" y="520"/>
                  <a:pt x="321" y="518"/>
                  <a:pt x="321" y="515"/>
                </a:cubicBezTo>
                <a:cubicBezTo>
                  <a:pt x="321" y="515"/>
                  <a:pt x="321" y="515"/>
                  <a:pt x="321" y="515"/>
                </a:cubicBezTo>
                <a:cubicBezTo>
                  <a:pt x="321" y="515"/>
                  <a:pt x="321" y="515"/>
                  <a:pt x="321" y="515"/>
                </a:cubicBezTo>
                <a:cubicBezTo>
                  <a:pt x="315" y="499"/>
                  <a:pt x="305" y="484"/>
                  <a:pt x="292" y="472"/>
                </a:cubicBezTo>
                <a:cubicBezTo>
                  <a:pt x="277" y="459"/>
                  <a:pt x="262" y="446"/>
                  <a:pt x="248" y="432"/>
                </a:cubicBezTo>
                <a:cubicBezTo>
                  <a:pt x="233" y="416"/>
                  <a:pt x="231" y="409"/>
                  <a:pt x="241" y="391"/>
                </a:cubicBezTo>
                <a:cubicBezTo>
                  <a:pt x="257" y="361"/>
                  <a:pt x="259" y="331"/>
                  <a:pt x="247" y="300"/>
                </a:cubicBezTo>
                <a:cubicBezTo>
                  <a:pt x="240" y="279"/>
                  <a:pt x="234" y="259"/>
                  <a:pt x="228" y="238"/>
                </a:cubicBezTo>
                <a:cubicBezTo>
                  <a:pt x="226" y="231"/>
                  <a:pt x="222" y="223"/>
                  <a:pt x="229" y="216"/>
                </a:cubicBezTo>
                <a:cubicBezTo>
                  <a:pt x="229" y="216"/>
                  <a:pt x="229" y="215"/>
                  <a:pt x="229" y="214"/>
                </a:cubicBezTo>
                <a:cubicBezTo>
                  <a:pt x="229" y="208"/>
                  <a:pt x="229" y="202"/>
                  <a:pt x="229" y="195"/>
                </a:cubicBezTo>
                <a:cubicBezTo>
                  <a:pt x="229" y="160"/>
                  <a:pt x="229" y="124"/>
                  <a:pt x="229" y="88"/>
                </a:cubicBezTo>
                <a:cubicBezTo>
                  <a:pt x="229" y="86"/>
                  <a:pt x="230" y="83"/>
                  <a:pt x="231" y="81"/>
                </a:cubicBezTo>
                <a:cubicBezTo>
                  <a:pt x="232" y="76"/>
                  <a:pt x="234" y="71"/>
                  <a:pt x="234" y="67"/>
                </a:cubicBezTo>
                <a:cubicBezTo>
                  <a:pt x="235" y="54"/>
                  <a:pt x="234" y="42"/>
                  <a:pt x="235" y="30"/>
                </a:cubicBezTo>
                <a:cubicBezTo>
                  <a:pt x="235" y="18"/>
                  <a:pt x="233" y="13"/>
                  <a:pt x="219" y="7"/>
                </a:cubicBezTo>
                <a:cubicBezTo>
                  <a:pt x="215" y="5"/>
                  <a:pt x="211" y="3"/>
                  <a:pt x="206" y="3"/>
                </a:cubicBezTo>
                <a:cubicBezTo>
                  <a:pt x="185" y="2"/>
                  <a:pt x="165" y="0"/>
                  <a:pt x="144" y="1"/>
                </a:cubicBezTo>
                <a:cubicBezTo>
                  <a:pt x="134" y="1"/>
                  <a:pt x="123" y="5"/>
                  <a:pt x="113" y="9"/>
                </a:cubicBezTo>
                <a:cubicBezTo>
                  <a:pt x="105" y="11"/>
                  <a:pt x="101" y="18"/>
                  <a:pt x="101" y="27"/>
                </a:cubicBezTo>
                <a:cubicBezTo>
                  <a:pt x="102" y="41"/>
                  <a:pt x="101" y="55"/>
                  <a:pt x="101" y="69"/>
                </a:cubicBezTo>
                <a:cubicBezTo>
                  <a:pt x="102" y="72"/>
                  <a:pt x="103" y="75"/>
                  <a:pt x="104" y="78"/>
                </a:cubicBezTo>
                <a:cubicBezTo>
                  <a:pt x="105" y="82"/>
                  <a:pt x="107" y="86"/>
                  <a:pt x="107" y="90"/>
                </a:cubicBezTo>
                <a:cubicBezTo>
                  <a:pt x="107" y="131"/>
                  <a:pt x="107" y="172"/>
                  <a:pt x="107" y="213"/>
                </a:cubicBezTo>
                <a:cubicBezTo>
                  <a:pt x="107" y="215"/>
                  <a:pt x="106" y="217"/>
                  <a:pt x="107" y="218"/>
                </a:cubicBezTo>
                <a:cubicBezTo>
                  <a:pt x="113" y="224"/>
                  <a:pt x="110" y="230"/>
                  <a:pt x="109" y="236"/>
                </a:cubicBezTo>
                <a:cubicBezTo>
                  <a:pt x="103" y="254"/>
                  <a:pt x="98" y="273"/>
                  <a:pt x="92" y="291"/>
                </a:cubicBezTo>
                <a:cubicBezTo>
                  <a:pt x="85" y="311"/>
                  <a:pt x="77" y="332"/>
                  <a:pt x="82" y="354"/>
                </a:cubicBezTo>
                <a:cubicBezTo>
                  <a:pt x="86" y="368"/>
                  <a:pt x="92" y="382"/>
                  <a:pt x="98" y="396"/>
                </a:cubicBezTo>
                <a:cubicBezTo>
                  <a:pt x="102" y="406"/>
                  <a:pt x="102" y="416"/>
                  <a:pt x="94" y="424"/>
                </a:cubicBezTo>
                <a:cubicBezTo>
                  <a:pt x="79" y="440"/>
                  <a:pt x="63" y="455"/>
                  <a:pt x="47" y="469"/>
                </a:cubicBezTo>
                <a:cubicBezTo>
                  <a:pt x="18" y="495"/>
                  <a:pt x="5" y="527"/>
                  <a:pt x="11" y="564"/>
                </a:cubicBezTo>
                <a:cubicBezTo>
                  <a:pt x="16" y="589"/>
                  <a:pt x="15" y="613"/>
                  <a:pt x="15" y="637"/>
                </a:cubicBezTo>
                <a:cubicBezTo>
                  <a:pt x="16" y="666"/>
                  <a:pt x="15" y="695"/>
                  <a:pt x="15" y="724"/>
                </a:cubicBezTo>
                <a:cubicBezTo>
                  <a:pt x="16" y="833"/>
                  <a:pt x="16" y="942"/>
                  <a:pt x="15" y="1052"/>
                </a:cubicBezTo>
                <a:cubicBezTo>
                  <a:pt x="15" y="1057"/>
                  <a:pt x="14" y="1063"/>
                  <a:pt x="12" y="1068"/>
                </a:cubicBezTo>
                <a:cubicBezTo>
                  <a:pt x="4" y="1089"/>
                  <a:pt x="0" y="1110"/>
                  <a:pt x="8" y="1132"/>
                </a:cubicBezTo>
                <a:cubicBezTo>
                  <a:pt x="15" y="1150"/>
                  <a:pt x="30" y="1160"/>
                  <a:pt x="49" y="1160"/>
                </a:cubicBezTo>
                <a:cubicBezTo>
                  <a:pt x="128" y="1160"/>
                  <a:pt x="208" y="1159"/>
                  <a:pt x="287" y="1160"/>
                </a:cubicBezTo>
                <a:cubicBezTo>
                  <a:pt x="306" y="1160"/>
                  <a:pt x="318" y="1151"/>
                  <a:pt x="325" y="1136"/>
                </a:cubicBezTo>
                <a:cubicBezTo>
                  <a:pt x="336" y="1116"/>
                  <a:pt x="334" y="1094"/>
                  <a:pt x="326" y="1073"/>
                </a:cubicBezTo>
                <a:close/>
                <a:moveTo>
                  <a:pt x="292" y="800"/>
                </a:moveTo>
                <a:cubicBezTo>
                  <a:pt x="293" y="804"/>
                  <a:pt x="290" y="805"/>
                  <a:pt x="286" y="805"/>
                </a:cubicBezTo>
                <a:cubicBezTo>
                  <a:pt x="283" y="804"/>
                  <a:pt x="278" y="806"/>
                  <a:pt x="279" y="800"/>
                </a:cubicBezTo>
                <a:cubicBezTo>
                  <a:pt x="280" y="785"/>
                  <a:pt x="274" y="771"/>
                  <a:pt x="270" y="757"/>
                </a:cubicBezTo>
                <a:cubicBezTo>
                  <a:pt x="270" y="755"/>
                  <a:pt x="270" y="754"/>
                  <a:pt x="270" y="752"/>
                </a:cubicBezTo>
                <a:cubicBezTo>
                  <a:pt x="281" y="750"/>
                  <a:pt x="281" y="750"/>
                  <a:pt x="285" y="766"/>
                </a:cubicBezTo>
                <a:cubicBezTo>
                  <a:pt x="287" y="761"/>
                  <a:pt x="286" y="756"/>
                  <a:pt x="289" y="753"/>
                </a:cubicBezTo>
                <a:cubicBezTo>
                  <a:pt x="291" y="751"/>
                  <a:pt x="297" y="752"/>
                  <a:pt x="302" y="751"/>
                </a:cubicBezTo>
                <a:cubicBezTo>
                  <a:pt x="300" y="757"/>
                  <a:pt x="299" y="761"/>
                  <a:pt x="298" y="766"/>
                </a:cubicBezTo>
                <a:cubicBezTo>
                  <a:pt x="294" y="777"/>
                  <a:pt x="291" y="788"/>
                  <a:pt x="292" y="800"/>
                </a:cubicBezTo>
                <a:close/>
                <a:moveTo>
                  <a:pt x="264" y="778"/>
                </a:moveTo>
                <a:cubicBezTo>
                  <a:pt x="263" y="780"/>
                  <a:pt x="260" y="782"/>
                  <a:pt x="258" y="784"/>
                </a:cubicBezTo>
                <a:cubicBezTo>
                  <a:pt x="257" y="784"/>
                  <a:pt x="257" y="784"/>
                  <a:pt x="256" y="783"/>
                </a:cubicBezTo>
                <a:cubicBezTo>
                  <a:pt x="256" y="786"/>
                  <a:pt x="256" y="789"/>
                  <a:pt x="256" y="793"/>
                </a:cubicBezTo>
                <a:cubicBezTo>
                  <a:pt x="259" y="793"/>
                  <a:pt x="262" y="793"/>
                  <a:pt x="265" y="794"/>
                </a:cubicBezTo>
                <a:cubicBezTo>
                  <a:pt x="267" y="804"/>
                  <a:pt x="267" y="805"/>
                  <a:pt x="257" y="805"/>
                </a:cubicBezTo>
                <a:cubicBezTo>
                  <a:pt x="253" y="805"/>
                  <a:pt x="249" y="805"/>
                  <a:pt x="244" y="805"/>
                </a:cubicBezTo>
                <a:cubicBezTo>
                  <a:pt x="244" y="805"/>
                  <a:pt x="243" y="804"/>
                  <a:pt x="242" y="804"/>
                </a:cubicBezTo>
                <a:cubicBezTo>
                  <a:pt x="242" y="787"/>
                  <a:pt x="242" y="770"/>
                  <a:pt x="242" y="752"/>
                </a:cubicBezTo>
                <a:cubicBezTo>
                  <a:pt x="250" y="752"/>
                  <a:pt x="257" y="752"/>
                  <a:pt x="264" y="752"/>
                </a:cubicBezTo>
                <a:cubicBezTo>
                  <a:pt x="264" y="755"/>
                  <a:pt x="264" y="759"/>
                  <a:pt x="264" y="762"/>
                </a:cubicBezTo>
                <a:cubicBezTo>
                  <a:pt x="262" y="762"/>
                  <a:pt x="259" y="763"/>
                  <a:pt x="256" y="763"/>
                </a:cubicBezTo>
                <a:cubicBezTo>
                  <a:pt x="256" y="766"/>
                  <a:pt x="256" y="768"/>
                  <a:pt x="256" y="771"/>
                </a:cubicBezTo>
                <a:cubicBezTo>
                  <a:pt x="260" y="772"/>
                  <a:pt x="266" y="771"/>
                  <a:pt x="264" y="778"/>
                </a:cubicBezTo>
                <a:close/>
                <a:moveTo>
                  <a:pt x="217" y="796"/>
                </a:moveTo>
                <a:cubicBezTo>
                  <a:pt x="217" y="805"/>
                  <a:pt x="216" y="806"/>
                  <a:pt x="207" y="804"/>
                </a:cubicBezTo>
                <a:cubicBezTo>
                  <a:pt x="205" y="804"/>
                  <a:pt x="203" y="802"/>
                  <a:pt x="203" y="800"/>
                </a:cubicBezTo>
                <a:cubicBezTo>
                  <a:pt x="202" y="784"/>
                  <a:pt x="202" y="768"/>
                  <a:pt x="202" y="752"/>
                </a:cubicBezTo>
                <a:cubicBezTo>
                  <a:pt x="216" y="750"/>
                  <a:pt x="216" y="750"/>
                  <a:pt x="217" y="765"/>
                </a:cubicBezTo>
                <a:cubicBezTo>
                  <a:pt x="219" y="761"/>
                  <a:pt x="221" y="755"/>
                  <a:pt x="224" y="752"/>
                </a:cubicBezTo>
                <a:cubicBezTo>
                  <a:pt x="226" y="750"/>
                  <a:pt x="231" y="752"/>
                  <a:pt x="237" y="752"/>
                </a:cubicBezTo>
                <a:cubicBezTo>
                  <a:pt x="225" y="769"/>
                  <a:pt x="229" y="786"/>
                  <a:pt x="238" y="806"/>
                </a:cubicBezTo>
                <a:cubicBezTo>
                  <a:pt x="231" y="804"/>
                  <a:pt x="225" y="805"/>
                  <a:pt x="222" y="802"/>
                </a:cubicBezTo>
                <a:cubicBezTo>
                  <a:pt x="219" y="800"/>
                  <a:pt x="219" y="794"/>
                  <a:pt x="217" y="789"/>
                </a:cubicBezTo>
                <a:cubicBezTo>
                  <a:pt x="217" y="791"/>
                  <a:pt x="217" y="794"/>
                  <a:pt x="217" y="796"/>
                </a:cubicBezTo>
                <a:close/>
                <a:moveTo>
                  <a:pt x="166" y="756"/>
                </a:moveTo>
                <a:cubicBezTo>
                  <a:pt x="168" y="751"/>
                  <a:pt x="179" y="749"/>
                  <a:pt x="186" y="751"/>
                </a:cubicBezTo>
                <a:cubicBezTo>
                  <a:pt x="193" y="754"/>
                  <a:pt x="195" y="758"/>
                  <a:pt x="194" y="768"/>
                </a:cubicBezTo>
                <a:cubicBezTo>
                  <a:pt x="192" y="768"/>
                  <a:pt x="190" y="768"/>
                  <a:pt x="188" y="768"/>
                </a:cubicBezTo>
                <a:cubicBezTo>
                  <a:pt x="186" y="768"/>
                  <a:pt x="184" y="768"/>
                  <a:pt x="182" y="768"/>
                </a:cubicBezTo>
                <a:cubicBezTo>
                  <a:pt x="181" y="765"/>
                  <a:pt x="181" y="763"/>
                  <a:pt x="180" y="760"/>
                </a:cubicBezTo>
                <a:cubicBezTo>
                  <a:pt x="177" y="766"/>
                  <a:pt x="177" y="768"/>
                  <a:pt x="183" y="771"/>
                </a:cubicBezTo>
                <a:cubicBezTo>
                  <a:pt x="191" y="776"/>
                  <a:pt x="197" y="782"/>
                  <a:pt x="196" y="793"/>
                </a:cubicBezTo>
                <a:cubicBezTo>
                  <a:pt x="195" y="802"/>
                  <a:pt x="190" y="805"/>
                  <a:pt x="181" y="805"/>
                </a:cubicBezTo>
                <a:cubicBezTo>
                  <a:pt x="170" y="805"/>
                  <a:pt x="165" y="801"/>
                  <a:pt x="164" y="793"/>
                </a:cubicBezTo>
                <a:cubicBezTo>
                  <a:pt x="164" y="791"/>
                  <a:pt x="164" y="789"/>
                  <a:pt x="164" y="785"/>
                </a:cubicBezTo>
                <a:cubicBezTo>
                  <a:pt x="169" y="785"/>
                  <a:pt x="173" y="785"/>
                  <a:pt x="179" y="784"/>
                </a:cubicBezTo>
                <a:cubicBezTo>
                  <a:pt x="166" y="777"/>
                  <a:pt x="160" y="768"/>
                  <a:pt x="166" y="756"/>
                </a:cubicBezTo>
                <a:close/>
                <a:moveTo>
                  <a:pt x="62" y="491"/>
                </a:moveTo>
                <a:cubicBezTo>
                  <a:pt x="75" y="478"/>
                  <a:pt x="86" y="464"/>
                  <a:pt x="96" y="450"/>
                </a:cubicBezTo>
                <a:cubicBezTo>
                  <a:pt x="110" y="431"/>
                  <a:pt x="114" y="410"/>
                  <a:pt x="105" y="387"/>
                </a:cubicBezTo>
                <a:cubicBezTo>
                  <a:pt x="97" y="368"/>
                  <a:pt x="92" y="347"/>
                  <a:pt x="97" y="326"/>
                </a:cubicBezTo>
                <a:cubicBezTo>
                  <a:pt x="101" y="309"/>
                  <a:pt x="108" y="292"/>
                  <a:pt x="115" y="275"/>
                </a:cubicBezTo>
                <a:cubicBezTo>
                  <a:pt x="122" y="257"/>
                  <a:pt x="131" y="239"/>
                  <a:pt x="140" y="220"/>
                </a:cubicBezTo>
                <a:cubicBezTo>
                  <a:pt x="158" y="220"/>
                  <a:pt x="178" y="220"/>
                  <a:pt x="197" y="220"/>
                </a:cubicBezTo>
                <a:cubicBezTo>
                  <a:pt x="201" y="229"/>
                  <a:pt x="203" y="237"/>
                  <a:pt x="207" y="245"/>
                </a:cubicBezTo>
                <a:cubicBezTo>
                  <a:pt x="213" y="259"/>
                  <a:pt x="220" y="272"/>
                  <a:pt x="226" y="285"/>
                </a:cubicBezTo>
                <a:cubicBezTo>
                  <a:pt x="235" y="306"/>
                  <a:pt x="243" y="327"/>
                  <a:pt x="240" y="350"/>
                </a:cubicBezTo>
                <a:cubicBezTo>
                  <a:pt x="238" y="365"/>
                  <a:pt x="234" y="379"/>
                  <a:pt x="229" y="393"/>
                </a:cubicBezTo>
                <a:cubicBezTo>
                  <a:pt x="224" y="409"/>
                  <a:pt x="226" y="424"/>
                  <a:pt x="233" y="439"/>
                </a:cubicBezTo>
                <a:cubicBezTo>
                  <a:pt x="244" y="459"/>
                  <a:pt x="258" y="476"/>
                  <a:pt x="275" y="492"/>
                </a:cubicBezTo>
                <a:cubicBezTo>
                  <a:pt x="284" y="502"/>
                  <a:pt x="292" y="512"/>
                  <a:pt x="296" y="525"/>
                </a:cubicBezTo>
                <a:cubicBezTo>
                  <a:pt x="297" y="529"/>
                  <a:pt x="299" y="533"/>
                  <a:pt x="299" y="536"/>
                </a:cubicBezTo>
                <a:cubicBezTo>
                  <a:pt x="299" y="536"/>
                  <a:pt x="302" y="592"/>
                  <a:pt x="293" y="616"/>
                </a:cubicBezTo>
                <a:cubicBezTo>
                  <a:pt x="190" y="616"/>
                  <a:pt x="190" y="616"/>
                  <a:pt x="190" y="616"/>
                </a:cubicBezTo>
                <a:cubicBezTo>
                  <a:pt x="190" y="616"/>
                  <a:pt x="190" y="616"/>
                  <a:pt x="190" y="616"/>
                </a:cubicBezTo>
                <a:cubicBezTo>
                  <a:pt x="147" y="616"/>
                  <a:pt x="103" y="616"/>
                  <a:pt x="59" y="616"/>
                </a:cubicBezTo>
                <a:cubicBezTo>
                  <a:pt x="54" y="616"/>
                  <a:pt x="48" y="616"/>
                  <a:pt x="42" y="616"/>
                </a:cubicBezTo>
                <a:cubicBezTo>
                  <a:pt x="42" y="605"/>
                  <a:pt x="42" y="595"/>
                  <a:pt x="42" y="586"/>
                </a:cubicBezTo>
                <a:cubicBezTo>
                  <a:pt x="42" y="583"/>
                  <a:pt x="42" y="579"/>
                  <a:pt x="41" y="576"/>
                </a:cubicBezTo>
                <a:cubicBezTo>
                  <a:pt x="31" y="544"/>
                  <a:pt x="38" y="515"/>
                  <a:pt x="62" y="491"/>
                </a:cubicBezTo>
                <a:close/>
                <a:moveTo>
                  <a:pt x="157" y="797"/>
                </a:moveTo>
                <a:cubicBezTo>
                  <a:pt x="158" y="804"/>
                  <a:pt x="155" y="805"/>
                  <a:pt x="148" y="805"/>
                </a:cubicBezTo>
                <a:cubicBezTo>
                  <a:pt x="147" y="804"/>
                  <a:pt x="145" y="804"/>
                  <a:pt x="143" y="804"/>
                </a:cubicBezTo>
                <a:cubicBezTo>
                  <a:pt x="143" y="787"/>
                  <a:pt x="143" y="770"/>
                  <a:pt x="143" y="752"/>
                </a:cubicBezTo>
                <a:cubicBezTo>
                  <a:pt x="148" y="752"/>
                  <a:pt x="152" y="752"/>
                  <a:pt x="157" y="752"/>
                </a:cubicBezTo>
                <a:cubicBezTo>
                  <a:pt x="157" y="761"/>
                  <a:pt x="157" y="770"/>
                  <a:pt x="157" y="779"/>
                </a:cubicBezTo>
                <a:cubicBezTo>
                  <a:pt x="157" y="785"/>
                  <a:pt x="157" y="791"/>
                  <a:pt x="157" y="797"/>
                </a:cubicBezTo>
                <a:close/>
                <a:moveTo>
                  <a:pt x="120" y="783"/>
                </a:moveTo>
                <a:cubicBezTo>
                  <a:pt x="119" y="783"/>
                  <a:pt x="118" y="783"/>
                  <a:pt x="117" y="783"/>
                </a:cubicBezTo>
                <a:cubicBezTo>
                  <a:pt x="117" y="789"/>
                  <a:pt x="117" y="794"/>
                  <a:pt x="117" y="800"/>
                </a:cubicBezTo>
                <a:cubicBezTo>
                  <a:pt x="117" y="805"/>
                  <a:pt x="114" y="805"/>
                  <a:pt x="111" y="805"/>
                </a:cubicBezTo>
                <a:cubicBezTo>
                  <a:pt x="108" y="804"/>
                  <a:pt x="103" y="807"/>
                  <a:pt x="102" y="801"/>
                </a:cubicBezTo>
                <a:cubicBezTo>
                  <a:pt x="102" y="785"/>
                  <a:pt x="102" y="769"/>
                  <a:pt x="102" y="752"/>
                </a:cubicBezTo>
                <a:cubicBezTo>
                  <a:pt x="107" y="752"/>
                  <a:pt x="111" y="752"/>
                  <a:pt x="116" y="752"/>
                </a:cubicBezTo>
                <a:cubicBezTo>
                  <a:pt x="117" y="758"/>
                  <a:pt x="117" y="764"/>
                  <a:pt x="118" y="770"/>
                </a:cubicBezTo>
                <a:cubicBezTo>
                  <a:pt x="118" y="770"/>
                  <a:pt x="119" y="770"/>
                  <a:pt x="120" y="770"/>
                </a:cubicBezTo>
                <a:cubicBezTo>
                  <a:pt x="120" y="764"/>
                  <a:pt x="120" y="758"/>
                  <a:pt x="121" y="752"/>
                </a:cubicBezTo>
                <a:cubicBezTo>
                  <a:pt x="125" y="752"/>
                  <a:pt x="129" y="752"/>
                  <a:pt x="135" y="752"/>
                </a:cubicBezTo>
                <a:cubicBezTo>
                  <a:pt x="135" y="761"/>
                  <a:pt x="135" y="770"/>
                  <a:pt x="135" y="779"/>
                </a:cubicBezTo>
                <a:cubicBezTo>
                  <a:pt x="135" y="785"/>
                  <a:pt x="134" y="791"/>
                  <a:pt x="135" y="797"/>
                </a:cubicBezTo>
                <a:cubicBezTo>
                  <a:pt x="135" y="804"/>
                  <a:pt x="132" y="805"/>
                  <a:pt x="126" y="805"/>
                </a:cubicBezTo>
                <a:cubicBezTo>
                  <a:pt x="121" y="805"/>
                  <a:pt x="120" y="803"/>
                  <a:pt x="120" y="798"/>
                </a:cubicBezTo>
                <a:cubicBezTo>
                  <a:pt x="120" y="793"/>
                  <a:pt x="120" y="788"/>
                  <a:pt x="120" y="783"/>
                </a:cubicBezTo>
                <a:close/>
                <a:moveTo>
                  <a:pt x="96" y="759"/>
                </a:moveTo>
                <a:cubicBezTo>
                  <a:pt x="95" y="772"/>
                  <a:pt x="94" y="785"/>
                  <a:pt x="92" y="798"/>
                </a:cubicBezTo>
                <a:cubicBezTo>
                  <a:pt x="92" y="803"/>
                  <a:pt x="90" y="805"/>
                  <a:pt x="85" y="805"/>
                </a:cubicBezTo>
                <a:cubicBezTo>
                  <a:pt x="82" y="804"/>
                  <a:pt x="78" y="805"/>
                  <a:pt x="74" y="805"/>
                </a:cubicBezTo>
                <a:cubicBezTo>
                  <a:pt x="72" y="798"/>
                  <a:pt x="71" y="791"/>
                  <a:pt x="70" y="782"/>
                </a:cubicBezTo>
                <a:cubicBezTo>
                  <a:pt x="69" y="789"/>
                  <a:pt x="68" y="795"/>
                  <a:pt x="67" y="800"/>
                </a:cubicBezTo>
                <a:cubicBezTo>
                  <a:pt x="66" y="802"/>
                  <a:pt x="63" y="804"/>
                  <a:pt x="62" y="804"/>
                </a:cubicBezTo>
                <a:cubicBezTo>
                  <a:pt x="49" y="806"/>
                  <a:pt x="49" y="805"/>
                  <a:pt x="47" y="793"/>
                </a:cubicBezTo>
                <a:cubicBezTo>
                  <a:pt x="46" y="779"/>
                  <a:pt x="44" y="766"/>
                  <a:pt x="43" y="752"/>
                </a:cubicBezTo>
                <a:cubicBezTo>
                  <a:pt x="57" y="750"/>
                  <a:pt x="57" y="750"/>
                  <a:pt x="57" y="763"/>
                </a:cubicBezTo>
                <a:cubicBezTo>
                  <a:pt x="58" y="767"/>
                  <a:pt x="58" y="771"/>
                  <a:pt x="60" y="775"/>
                </a:cubicBezTo>
                <a:cubicBezTo>
                  <a:pt x="60" y="769"/>
                  <a:pt x="61" y="763"/>
                  <a:pt x="62" y="757"/>
                </a:cubicBezTo>
                <a:cubicBezTo>
                  <a:pt x="62" y="749"/>
                  <a:pt x="67" y="752"/>
                  <a:pt x="71" y="751"/>
                </a:cubicBezTo>
                <a:cubicBezTo>
                  <a:pt x="75" y="751"/>
                  <a:pt x="78" y="752"/>
                  <a:pt x="78" y="757"/>
                </a:cubicBezTo>
                <a:cubicBezTo>
                  <a:pt x="78" y="764"/>
                  <a:pt x="79" y="771"/>
                  <a:pt x="80" y="778"/>
                </a:cubicBezTo>
                <a:cubicBezTo>
                  <a:pt x="81" y="773"/>
                  <a:pt x="81" y="768"/>
                  <a:pt x="82" y="763"/>
                </a:cubicBezTo>
                <a:cubicBezTo>
                  <a:pt x="83" y="750"/>
                  <a:pt x="83" y="750"/>
                  <a:pt x="96" y="752"/>
                </a:cubicBezTo>
                <a:cubicBezTo>
                  <a:pt x="96" y="754"/>
                  <a:pt x="97" y="757"/>
                  <a:pt x="96" y="759"/>
                </a:cubicBezTo>
                <a:close/>
                <a:moveTo>
                  <a:pt x="317" y="1113"/>
                </a:moveTo>
                <a:cubicBezTo>
                  <a:pt x="315" y="1127"/>
                  <a:pt x="305" y="1135"/>
                  <a:pt x="291" y="1133"/>
                </a:cubicBezTo>
                <a:cubicBezTo>
                  <a:pt x="278" y="1131"/>
                  <a:pt x="265" y="1128"/>
                  <a:pt x="253" y="1123"/>
                </a:cubicBezTo>
                <a:cubicBezTo>
                  <a:pt x="226" y="1113"/>
                  <a:pt x="200" y="1102"/>
                  <a:pt x="171" y="1102"/>
                </a:cubicBezTo>
                <a:cubicBezTo>
                  <a:pt x="142" y="1101"/>
                  <a:pt x="116" y="1109"/>
                  <a:pt x="90" y="1121"/>
                </a:cubicBezTo>
                <a:cubicBezTo>
                  <a:pt x="76" y="1127"/>
                  <a:pt x="63" y="1132"/>
                  <a:pt x="48" y="1133"/>
                </a:cubicBezTo>
                <a:cubicBezTo>
                  <a:pt x="30" y="1135"/>
                  <a:pt x="18" y="1126"/>
                  <a:pt x="18" y="1107"/>
                </a:cubicBezTo>
                <a:cubicBezTo>
                  <a:pt x="19" y="1094"/>
                  <a:pt x="21" y="1080"/>
                  <a:pt x="26" y="1067"/>
                </a:cubicBezTo>
                <a:cubicBezTo>
                  <a:pt x="37" y="1036"/>
                  <a:pt x="44" y="1004"/>
                  <a:pt x="42" y="971"/>
                </a:cubicBezTo>
                <a:cubicBezTo>
                  <a:pt x="42" y="969"/>
                  <a:pt x="42" y="968"/>
                  <a:pt x="42" y="966"/>
                </a:cubicBezTo>
                <a:cubicBezTo>
                  <a:pt x="126" y="966"/>
                  <a:pt x="210" y="966"/>
                  <a:pt x="293" y="966"/>
                </a:cubicBezTo>
                <a:cubicBezTo>
                  <a:pt x="294" y="984"/>
                  <a:pt x="295" y="1001"/>
                  <a:pt x="296" y="1018"/>
                </a:cubicBezTo>
                <a:cubicBezTo>
                  <a:pt x="296" y="1018"/>
                  <a:pt x="297" y="1018"/>
                  <a:pt x="298" y="1018"/>
                </a:cubicBezTo>
                <a:cubicBezTo>
                  <a:pt x="300" y="1016"/>
                  <a:pt x="301" y="1014"/>
                  <a:pt x="303" y="1012"/>
                </a:cubicBezTo>
                <a:cubicBezTo>
                  <a:pt x="305" y="1011"/>
                  <a:pt x="308" y="1011"/>
                  <a:pt x="311" y="1011"/>
                </a:cubicBezTo>
                <a:cubicBezTo>
                  <a:pt x="301" y="1014"/>
                  <a:pt x="301" y="1015"/>
                  <a:pt x="311" y="1029"/>
                </a:cubicBezTo>
                <a:cubicBezTo>
                  <a:pt x="307" y="1026"/>
                  <a:pt x="303" y="1023"/>
                  <a:pt x="300" y="1021"/>
                </a:cubicBezTo>
                <a:cubicBezTo>
                  <a:pt x="299" y="1021"/>
                  <a:pt x="298" y="1021"/>
                  <a:pt x="298" y="1022"/>
                </a:cubicBezTo>
                <a:cubicBezTo>
                  <a:pt x="298" y="1024"/>
                  <a:pt x="298" y="1028"/>
                  <a:pt x="299" y="1030"/>
                </a:cubicBezTo>
                <a:cubicBezTo>
                  <a:pt x="305" y="1039"/>
                  <a:pt x="304" y="1049"/>
                  <a:pt x="308" y="1059"/>
                </a:cubicBezTo>
                <a:cubicBezTo>
                  <a:pt x="312" y="1068"/>
                  <a:pt x="314" y="1079"/>
                  <a:pt x="316" y="1089"/>
                </a:cubicBezTo>
                <a:cubicBezTo>
                  <a:pt x="318" y="1097"/>
                  <a:pt x="318" y="1105"/>
                  <a:pt x="317" y="1113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D9C570-A049-4980-AC42-C95C42B18398}"/>
              </a:ext>
            </a:extLst>
          </p:cNvPr>
          <p:cNvSpPr txBox="1"/>
          <p:nvPr/>
        </p:nvSpPr>
        <p:spPr>
          <a:xfrm>
            <a:off x="6997610" y="1022413"/>
            <a:ext cx="482917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rgbClr val="948A5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rgbClr val="948A54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6FE1A9-903B-4BD2-A400-CDA19D4F6CE6}"/>
              </a:ext>
            </a:extLst>
          </p:cNvPr>
          <p:cNvSpPr txBox="1"/>
          <p:nvPr/>
        </p:nvSpPr>
        <p:spPr>
          <a:xfrm>
            <a:off x="6997610" y="2636383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1433AEA-C74F-4D49-9FD4-0ADC982D5447}"/>
              </a:ext>
            </a:extLst>
          </p:cNvPr>
          <p:cNvSpPr/>
          <p:nvPr/>
        </p:nvSpPr>
        <p:spPr>
          <a:xfrm>
            <a:off x="8581874" y="4029293"/>
            <a:ext cx="45719" cy="1005840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794FF1-A122-4595-BE0E-17011A1DDDDF}"/>
              </a:ext>
            </a:extLst>
          </p:cNvPr>
          <p:cNvSpPr/>
          <p:nvPr/>
        </p:nvSpPr>
        <p:spPr>
          <a:xfrm>
            <a:off x="10196801" y="4018004"/>
            <a:ext cx="45719" cy="1005840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D178AE-A2C9-48D6-A552-30046D4C7517}"/>
              </a:ext>
            </a:extLst>
          </p:cNvPr>
          <p:cNvSpPr txBox="1"/>
          <p:nvPr/>
        </p:nvSpPr>
        <p:spPr>
          <a:xfrm>
            <a:off x="7224306" y="445981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9ACD86-6801-4A23-867D-75659BB7787E}"/>
              </a:ext>
            </a:extLst>
          </p:cNvPr>
          <p:cNvSpPr txBox="1"/>
          <p:nvPr/>
        </p:nvSpPr>
        <p:spPr>
          <a:xfrm>
            <a:off x="8839233" y="445981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4FD866-CBFA-4FED-B02C-BFFD3F482251}"/>
              </a:ext>
            </a:extLst>
          </p:cNvPr>
          <p:cNvSpPr txBox="1"/>
          <p:nvPr/>
        </p:nvSpPr>
        <p:spPr>
          <a:xfrm>
            <a:off x="10454160" y="445981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11351A-5C5A-4EEF-85C7-5B814616898B}"/>
              </a:ext>
            </a:extLst>
          </p:cNvPr>
          <p:cNvSpPr txBox="1"/>
          <p:nvPr/>
        </p:nvSpPr>
        <p:spPr>
          <a:xfrm>
            <a:off x="193771" y="237583"/>
            <a:ext cx="618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6000" dirty="0">
                <a:solidFill>
                  <a:srgbClr val="948A54"/>
                </a:solidFill>
                <a:latin typeface="+mj-lt"/>
                <a:cs typeface="Arial" pitchFamily="34" charset="0"/>
              </a:rPr>
              <a:t>Global Food Disadvantages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786849" y="1993691"/>
            <a:ext cx="5003455" cy="4406553"/>
            <a:chOff x="1255713" y="2047875"/>
            <a:chExt cx="4071937" cy="35861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076575" y="4079875"/>
              <a:ext cx="1304925" cy="1527175"/>
            </a:xfrm>
            <a:custGeom>
              <a:avLst/>
              <a:gdLst>
                <a:gd name="T0" fmla="*/ 341 w 347"/>
                <a:gd name="T1" fmla="*/ 0 h 406"/>
                <a:gd name="T2" fmla="*/ 306 w 347"/>
                <a:gd name="T3" fmla="*/ 0 h 406"/>
                <a:gd name="T4" fmla="*/ 295 w 347"/>
                <a:gd name="T5" fmla="*/ 5 h 406"/>
                <a:gd name="T6" fmla="*/ 264 w 347"/>
                <a:gd name="T7" fmla="*/ 51 h 406"/>
                <a:gd name="T8" fmla="*/ 249 w 347"/>
                <a:gd name="T9" fmla="*/ 60 h 406"/>
                <a:gd name="T10" fmla="*/ 121 w 347"/>
                <a:gd name="T11" fmla="*/ 59 h 406"/>
                <a:gd name="T12" fmla="*/ 98 w 347"/>
                <a:gd name="T13" fmla="*/ 59 h 406"/>
                <a:gd name="T14" fmla="*/ 92 w 347"/>
                <a:gd name="T15" fmla="*/ 54 h 406"/>
                <a:gd name="T16" fmla="*/ 52 w 347"/>
                <a:gd name="T17" fmla="*/ 14 h 406"/>
                <a:gd name="T18" fmla="*/ 9 w 347"/>
                <a:gd name="T19" fmla="*/ 36 h 406"/>
                <a:gd name="T20" fmla="*/ 9 w 347"/>
                <a:gd name="T21" fmla="*/ 82 h 406"/>
                <a:gd name="T22" fmla="*/ 68 w 347"/>
                <a:gd name="T23" fmla="*/ 98 h 406"/>
                <a:gd name="T24" fmla="*/ 77 w 347"/>
                <a:gd name="T25" fmla="*/ 100 h 406"/>
                <a:gd name="T26" fmla="*/ 96 w 347"/>
                <a:gd name="T27" fmla="*/ 129 h 406"/>
                <a:gd name="T28" fmla="*/ 160 w 347"/>
                <a:gd name="T29" fmla="*/ 224 h 406"/>
                <a:gd name="T30" fmla="*/ 164 w 347"/>
                <a:gd name="T31" fmla="*/ 235 h 406"/>
                <a:gd name="T32" fmla="*/ 164 w 347"/>
                <a:gd name="T33" fmla="*/ 356 h 406"/>
                <a:gd name="T34" fmla="*/ 164 w 347"/>
                <a:gd name="T35" fmla="*/ 381 h 406"/>
                <a:gd name="T36" fmla="*/ 160 w 347"/>
                <a:gd name="T37" fmla="*/ 387 h 406"/>
                <a:gd name="T38" fmla="*/ 136 w 347"/>
                <a:gd name="T39" fmla="*/ 394 h 406"/>
                <a:gd name="T40" fmla="*/ 107 w 347"/>
                <a:gd name="T41" fmla="*/ 398 h 406"/>
                <a:gd name="T42" fmla="*/ 94 w 347"/>
                <a:gd name="T43" fmla="*/ 404 h 406"/>
                <a:gd name="T44" fmla="*/ 94 w 347"/>
                <a:gd name="T45" fmla="*/ 406 h 406"/>
                <a:gd name="T46" fmla="*/ 256 w 347"/>
                <a:gd name="T47" fmla="*/ 406 h 406"/>
                <a:gd name="T48" fmla="*/ 233 w 347"/>
                <a:gd name="T49" fmla="*/ 396 h 406"/>
                <a:gd name="T50" fmla="*/ 194 w 347"/>
                <a:gd name="T51" fmla="*/ 389 h 406"/>
                <a:gd name="T52" fmla="*/ 186 w 347"/>
                <a:gd name="T53" fmla="*/ 379 h 406"/>
                <a:gd name="T54" fmla="*/ 186 w 347"/>
                <a:gd name="T55" fmla="*/ 236 h 406"/>
                <a:gd name="T56" fmla="*/ 190 w 347"/>
                <a:gd name="T57" fmla="*/ 222 h 406"/>
                <a:gd name="T58" fmla="*/ 245 w 347"/>
                <a:gd name="T59" fmla="*/ 141 h 406"/>
                <a:gd name="T60" fmla="*/ 297 w 347"/>
                <a:gd name="T61" fmla="*/ 65 h 406"/>
                <a:gd name="T62" fmla="*/ 300 w 347"/>
                <a:gd name="T63" fmla="*/ 59 h 406"/>
                <a:gd name="T64" fmla="*/ 273 w 347"/>
                <a:gd name="T65" fmla="*/ 59 h 406"/>
                <a:gd name="T66" fmla="*/ 272 w 347"/>
                <a:gd name="T67" fmla="*/ 57 h 406"/>
                <a:gd name="T68" fmla="*/ 284 w 347"/>
                <a:gd name="T69" fmla="*/ 42 h 406"/>
                <a:gd name="T70" fmla="*/ 302 w 347"/>
                <a:gd name="T71" fmla="*/ 15 h 406"/>
                <a:gd name="T72" fmla="*/ 309 w 347"/>
                <a:gd name="T73" fmla="*/ 11 h 406"/>
                <a:gd name="T74" fmla="*/ 341 w 347"/>
                <a:gd name="T75" fmla="*/ 11 h 406"/>
                <a:gd name="T76" fmla="*/ 347 w 347"/>
                <a:gd name="T77" fmla="*/ 6 h 406"/>
                <a:gd name="T78" fmla="*/ 341 w 347"/>
                <a:gd name="T7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406">
                  <a:moveTo>
                    <a:pt x="341" y="0"/>
                  </a:moveTo>
                  <a:cubicBezTo>
                    <a:pt x="329" y="0"/>
                    <a:pt x="318" y="0"/>
                    <a:pt x="306" y="0"/>
                  </a:cubicBezTo>
                  <a:cubicBezTo>
                    <a:pt x="301" y="0"/>
                    <a:pt x="298" y="1"/>
                    <a:pt x="295" y="5"/>
                  </a:cubicBezTo>
                  <a:cubicBezTo>
                    <a:pt x="285" y="21"/>
                    <a:pt x="274" y="36"/>
                    <a:pt x="264" y="51"/>
                  </a:cubicBezTo>
                  <a:cubicBezTo>
                    <a:pt x="260" y="57"/>
                    <a:pt x="256" y="60"/>
                    <a:pt x="249" y="60"/>
                  </a:cubicBezTo>
                  <a:cubicBezTo>
                    <a:pt x="206" y="59"/>
                    <a:pt x="164" y="59"/>
                    <a:pt x="121" y="59"/>
                  </a:cubicBezTo>
                  <a:cubicBezTo>
                    <a:pt x="113" y="59"/>
                    <a:pt x="106" y="59"/>
                    <a:pt x="98" y="59"/>
                  </a:cubicBezTo>
                  <a:cubicBezTo>
                    <a:pt x="94" y="60"/>
                    <a:pt x="92" y="58"/>
                    <a:pt x="92" y="54"/>
                  </a:cubicBezTo>
                  <a:cubicBezTo>
                    <a:pt x="89" y="33"/>
                    <a:pt x="73" y="17"/>
                    <a:pt x="52" y="14"/>
                  </a:cubicBezTo>
                  <a:cubicBezTo>
                    <a:pt x="33" y="12"/>
                    <a:pt x="19" y="20"/>
                    <a:pt x="9" y="36"/>
                  </a:cubicBezTo>
                  <a:cubicBezTo>
                    <a:pt x="0" y="51"/>
                    <a:pt x="1" y="67"/>
                    <a:pt x="9" y="82"/>
                  </a:cubicBezTo>
                  <a:cubicBezTo>
                    <a:pt x="20" y="101"/>
                    <a:pt x="47" y="110"/>
                    <a:pt x="68" y="98"/>
                  </a:cubicBezTo>
                  <a:cubicBezTo>
                    <a:pt x="72" y="96"/>
                    <a:pt x="74" y="96"/>
                    <a:pt x="77" y="100"/>
                  </a:cubicBezTo>
                  <a:cubicBezTo>
                    <a:pt x="83" y="110"/>
                    <a:pt x="89" y="119"/>
                    <a:pt x="96" y="129"/>
                  </a:cubicBezTo>
                  <a:cubicBezTo>
                    <a:pt x="117" y="161"/>
                    <a:pt x="139" y="192"/>
                    <a:pt x="160" y="224"/>
                  </a:cubicBezTo>
                  <a:cubicBezTo>
                    <a:pt x="162" y="227"/>
                    <a:pt x="164" y="231"/>
                    <a:pt x="164" y="235"/>
                  </a:cubicBezTo>
                  <a:cubicBezTo>
                    <a:pt x="164" y="275"/>
                    <a:pt x="164" y="316"/>
                    <a:pt x="164" y="356"/>
                  </a:cubicBezTo>
                  <a:cubicBezTo>
                    <a:pt x="164" y="364"/>
                    <a:pt x="164" y="373"/>
                    <a:pt x="164" y="381"/>
                  </a:cubicBezTo>
                  <a:cubicBezTo>
                    <a:pt x="163" y="383"/>
                    <a:pt x="162" y="386"/>
                    <a:pt x="160" y="387"/>
                  </a:cubicBezTo>
                  <a:cubicBezTo>
                    <a:pt x="153" y="389"/>
                    <a:pt x="145" y="392"/>
                    <a:pt x="136" y="394"/>
                  </a:cubicBezTo>
                  <a:cubicBezTo>
                    <a:pt x="127" y="396"/>
                    <a:pt x="117" y="396"/>
                    <a:pt x="107" y="398"/>
                  </a:cubicBezTo>
                  <a:cubicBezTo>
                    <a:pt x="102" y="399"/>
                    <a:pt x="98" y="402"/>
                    <a:pt x="94" y="404"/>
                  </a:cubicBezTo>
                  <a:cubicBezTo>
                    <a:pt x="94" y="405"/>
                    <a:pt x="94" y="405"/>
                    <a:pt x="94" y="406"/>
                  </a:cubicBezTo>
                  <a:cubicBezTo>
                    <a:pt x="148" y="406"/>
                    <a:pt x="202" y="406"/>
                    <a:pt x="256" y="406"/>
                  </a:cubicBezTo>
                  <a:cubicBezTo>
                    <a:pt x="249" y="398"/>
                    <a:pt x="241" y="397"/>
                    <a:pt x="233" y="396"/>
                  </a:cubicBezTo>
                  <a:cubicBezTo>
                    <a:pt x="220" y="393"/>
                    <a:pt x="207" y="391"/>
                    <a:pt x="194" y="389"/>
                  </a:cubicBezTo>
                  <a:cubicBezTo>
                    <a:pt x="188" y="388"/>
                    <a:pt x="186" y="385"/>
                    <a:pt x="186" y="379"/>
                  </a:cubicBezTo>
                  <a:cubicBezTo>
                    <a:pt x="186" y="331"/>
                    <a:pt x="186" y="284"/>
                    <a:pt x="186" y="236"/>
                  </a:cubicBezTo>
                  <a:cubicBezTo>
                    <a:pt x="186" y="231"/>
                    <a:pt x="188" y="226"/>
                    <a:pt x="190" y="222"/>
                  </a:cubicBezTo>
                  <a:cubicBezTo>
                    <a:pt x="208" y="195"/>
                    <a:pt x="227" y="168"/>
                    <a:pt x="245" y="141"/>
                  </a:cubicBezTo>
                  <a:cubicBezTo>
                    <a:pt x="262" y="115"/>
                    <a:pt x="280" y="90"/>
                    <a:pt x="297" y="65"/>
                  </a:cubicBezTo>
                  <a:cubicBezTo>
                    <a:pt x="298" y="63"/>
                    <a:pt x="299" y="62"/>
                    <a:pt x="300" y="59"/>
                  </a:cubicBezTo>
                  <a:cubicBezTo>
                    <a:pt x="290" y="59"/>
                    <a:pt x="282" y="59"/>
                    <a:pt x="273" y="59"/>
                  </a:cubicBezTo>
                  <a:cubicBezTo>
                    <a:pt x="273" y="58"/>
                    <a:pt x="273" y="58"/>
                    <a:pt x="272" y="57"/>
                  </a:cubicBezTo>
                  <a:cubicBezTo>
                    <a:pt x="276" y="52"/>
                    <a:pt x="281" y="48"/>
                    <a:pt x="284" y="42"/>
                  </a:cubicBezTo>
                  <a:cubicBezTo>
                    <a:pt x="290" y="33"/>
                    <a:pt x="296" y="24"/>
                    <a:pt x="302" y="15"/>
                  </a:cubicBezTo>
                  <a:cubicBezTo>
                    <a:pt x="303" y="13"/>
                    <a:pt x="306" y="11"/>
                    <a:pt x="309" y="11"/>
                  </a:cubicBezTo>
                  <a:cubicBezTo>
                    <a:pt x="320" y="10"/>
                    <a:pt x="330" y="10"/>
                    <a:pt x="341" y="11"/>
                  </a:cubicBezTo>
                  <a:cubicBezTo>
                    <a:pt x="345" y="11"/>
                    <a:pt x="347" y="10"/>
                    <a:pt x="347" y="6"/>
                  </a:cubicBezTo>
                  <a:cubicBezTo>
                    <a:pt x="347" y="1"/>
                    <a:pt x="345" y="0"/>
                    <a:pt x="341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320925" y="3687763"/>
              <a:ext cx="604837" cy="1946275"/>
            </a:xfrm>
            <a:custGeom>
              <a:avLst/>
              <a:gdLst>
                <a:gd name="T0" fmla="*/ 126 w 161"/>
                <a:gd name="T1" fmla="*/ 139 h 517"/>
                <a:gd name="T2" fmla="*/ 108 w 161"/>
                <a:gd name="T3" fmla="*/ 26 h 517"/>
                <a:gd name="T4" fmla="*/ 111 w 161"/>
                <a:gd name="T5" fmla="*/ 10 h 517"/>
                <a:gd name="T6" fmla="*/ 97 w 161"/>
                <a:gd name="T7" fmla="*/ 2 h 517"/>
                <a:gd name="T8" fmla="*/ 48 w 161"/>
                <a:gd name="T9" fmla="*/ 13 h 517"/>
                <a:gd name="T10" fmla="*/ 53 w 161"/>
                <a:gd name="T11" fmla="*/ 28 h 517"/>
                <a:gd name="T12" fmla="*/ 47 w 161"/>
                <a:gd name="T13" fmla="*/ 127 h 517"/>
                <a:gd name="T14" fmla="*/ 0 w 161"/>
                <a:gd name="T15" fmla="*/ 187 h 517"/>
                <a:gd name="T16" fmla="*/ 6 w 161"/>
                <a:gd name="T17" fmla="*/ 268 h 517"/>
                <a:gd name="T18" fmla="*/ 74 w 161"/>
                <a:gd name="T19" fmla="*/ 279 h 517"/>
                <a:gd name="T20" fmla="*/ 100 w 161"/>
                <a:gd name="T21" fmla="*/ 300 h 517"/>
                <a:gd name="T22" fmla="*/ 95 w 161"/>
                <a:gd name="T23" fmla="*/ 311 h 517"/>
                <a:gd name="T24" fmla="*/ 80 w 161"/>
                <a:gd name="T25" fmla="*/ 317 h 517"/>
                <a:gd name="T26" fmla="*/ 52 w 161"/>
                <a:gd name="T27" fmla="*/ 327 h 517"/>
                <a:gd name="T28" fmla="*/ 56 w 161"/>
                <a:gd name="T29" fmla="*/ 361 h 517"/>
                <a:gd name="T30" fmla="*/ 81 w 161"/>
                <a:gd name="T31" fmla="*/ 371 h 517"/>
                <a:gd name="T32" fmla="*/ 99 w 161"/>
                <a:gd name="T33" fmla="*/ 388 h 517"/>
                <a:gd name="T34" fmla="*/ 49 w 161"/>
                <a:gd name="T35" fmla="*/ 410 h 517"/>
                <a:gd name="T36" fmla="*/ 63 w 161"/>
                <a:gd name="T37" fmla="*/ 444 h 517"/>
                <a:gd name="T38" fmla="*/ 104 w 161"/>
                <a:gd name="T39" fmla="*/ 463 h 517"/>
                <a:gd name="T40" fmla="*/ 70 w 161"/>
                <a:gd name="T41" fmla="*/ 478 h 517"/>
                <a:gd name="T42" fmla="*/ 48 w 161"/>
                <a:gd name="T43" fmla="*/ 512 h 517"/>
                <a:gd name="T44" fmla="*/ 58 w 161"/>
                <a:gd name="T45" fmla="*/ 506 h 517"/>
                <a:gd name="T46" fmla="*/ 72 w 161"/>
                <a:gd name="T47" fmla="*/ 492 h 517"/>
                <a:gd name="T48" fmla="*/ 108 w 161"/>
                <a:gd name="T49" fmla="*/ 448 h 517"/>
                <a:gd name="T50" fmla="*/ 59 w 161"/>
                <a:gd name="T51" fmla="*/ 427 h 517"/>
                <a:gd name="T52" fmla="*/ 77 w 161"/>
                <a:gd name="T53" fmla="*/ 411 h 517"/>
                <a:gd name="T54" fmla="*/ 112 w 161"/>
                <a:gd name="T55" fmla="*/ 371 h 517"/>
                <a:gd name="T56" fmla="*/ 89 w 161"/>
                <a:gd name="T57" fmla="*/ 360 h 517"/>
                <a:gd name="T58" fmla="*/ 56 w 161"/>
                <a:gd name="T59" fmla="*/ 339 h 517"/>
                <a:gd name="T60" fmla="*/ 86 w 161"/>
                <a:gd name="T61" fmla="*/ 329 h 517"/>
                <a:gd name="T62" fmla="*/ 94 w 161"/>
                <a:gd name="T63" fmla="*/ 326 h 517"/>
                <a:gd name="T64" fmla="*/ 104 w 161"/>
                <a:gd name="T65" fmla="*/ 321 h 517"/>
                <a:gd name="T66" fmla="*/ 109 w 161"/>
                <a:gd name="T67" fmla="*/ 318 h 517"/>
                <a:gd name="T68" fmla="*/ 111 w 161"/>
                <a:gd name="T69" fmla="*/ 291 h 517"/>
                <a:gd name="T70" fmla="*/ 88 w 161"/>
                <a:gd name="T71" fmla="*/ 271 h 517"/>
                <a:gd name="T72" fmla="*/ 155 w 161"/>
                <a:gd name="T73" fmla="*/ 268 h 517"/>
                <a:gd name="T74" fmla="*/ 161 w 161"/>
                <a:gd name="T75" fmla="*/ 18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517">
                  <a:moveTo>
                    <a:pt x="149" y="159"/>
                  </a:moveTo>
                  <a:cubicBezTo>
                    <a:pt x="142" y="152"/>
                    <a:pt x="134" y="146"/>
                    <a:pt x="126" y="139"/>
                  </a:cubicBezTo>
                  <a:cubicBezTo>
                    <a:pt x="117" y="132"/>
                    <a:pt x="108" y="124"/>
                    <a:pt x="108" y="111"/>
                  </a:cubicBezTo>
                  <a:cubicBezTo>
                    <a:pt x="108" y="82"/>
                    <a:pt x="108" y="54"/>
                    <a:pt x="108" y="26"/>
                  </a:cubicBezTo>
                  <a:cubicBezTo>
                    <a:pt x="108" y="24"/>
                    <a:pt x="109" y="21"/>
                    <a:pt x="111" y="20"/>
                  </a:cubicBezTo>
                  <a:cubicBezTo>
                    <a:pt x="114" y="16"/>
                    <a:pt x="114" y="13"/>
                    <a:pt x="111" y="10"/>
                  </a:cubicBezTo>
                  <a:cubicBezTo>
                    <a:pt x="109" y="9"/>
                    <a:pt x="108" y="8"/>
                    <a:pt x="107" y="7"/>
                  </a:cubicBezTo>
                  <a:cubicBezTo>
                    <a:pt x="104" y="5"/>
                    <a:pt x="100" y="2"/>
                    <a:pt x="97" y="2"/>
                  </a:cubicBezTo>
                  <a:cubicBezTo>
                    <a:pt x="87" y="1"/>
                    <a:pt x="76" y="2"/>
                    <a:pt x="66" y="1"/>
                  </a:cubicBezTo>
                  <a:cubicBezTo>
                    <a:pt x="56" y="0"/>
                    <a:pt x="54" y="8"/>
                    <a:pt x="48" y="13"/>
                  </a:cubicBezTo>
                  <a:cubicBezTo>
                    <a:pt x="48" y="14"/>
                    <a:pt x="48" y="18"/>
                    <a:pt x="50" y="19"/>
                  </a:cubicBezTo>
                  <a:cubicBezTo>
                    <a:pt x="53" y="21"/>
                    <a:pt x="53" y="24"/>
                    <a:pt x="53" y="28"/>
                  </a:cubicBezTo>
                  <a:cubicBezTo>
                    <a:pt x="53" y="55"/>
                    <a:pt x="53" y="81"/>
                    <a:pt x="53" y="108"/>
                  </a:cubicBezTo>
                  <a:cubicBezTo>
                    <a:pt x="53" y="115"/>
                    <a:pt x="52" y="122"/>
                    <a:pt x="47" y="127"/>
                  </a:cubicBezTo>
                  <a:cubicBezTo>
                    <a:pt x="39" y="135"/>
                    <a:pt x="30" y="143"/>
                    <a:pt x="21" y="150"/>
                  </a:cubicBezTo>
                  <a:cubicBezTo>
                    <a:pt x="9" y="160"/>
                    <a:pt x="0" y="171"/>
                    <a:pt x="0" y="187"/>
                  </a:cubicBezTo>
                  <a:cubicBezTo>
                    <a:pt x="0" y="212"/>
                    <a:pt x="0" y="237"/>
                    <a:pt x="0" y="261"/>
                  </a:cubicBezTo>
                  <a:cubicBezTo>
                    <a:pt x="0" y="266"/>
                    <a:pt x="1" y="268"/>
                    <a:pt x="6" y="268"/>
                  </a:cubicBezTo>
                  <a:cubicBezTo>
                    <a:pt x="25" y="267"/>
                    <a:pt x="44" y="267"/>
                    <a:pt x="62" y="267"/>
                  </a:cubicBezTo>
                  <a:cubicBezTo>
                    <a:pt x="77" y="267"/>
                    <a:pt x="74" y="267"/>
                    <a:pt x="74" y="279"/>
                  </a:cubicBezTo>
                  <a:cubicBezTo>
                    <a:pt x="74" y="288"/>
                    <a:pt x="76" y="290"/>
                    <a:pt x="84" y="293"/>
                  </a:cubicBezTo>
                  <a:cubicBezTo>
                    <a:pt x="89" y="295"/>
                    <a:pt x="95" y="297"/>
                    <a:pt x="100" y="300"/>
                  </a:cubicBezTo>
                  <a:cubicBezTo>
                    <a:pt x="105" y="303"/>
                    <a:pt x="105" y="306"/>
                    <a:pt x="100" y="309"/>
                  </a:cubicBezTo>
                  <a:cubicBezTo>
                    <a:pt x="99" y="310"/>
                    <a:pt x="97" y="310"/>
                    <a:pt x="95" y="311"/>
                  </a:cubicBezTo>
                  <a:cubicBezTo>
                    <a:pt x="95" y="311"/>
                    <a:pt x="95" y="311"/>
                    <a:pt x="95" y="311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0" y="319"/>
                    <a:pt x="61" y="323"/>
                    <a:pt x="52" y="327"/>
                  </a:cubicBezTo>
                  <a:cubicBezTo>
                    <a:pt x="52" y="327"/>
                    <a:pt x="27" y="339"/>
                    <a:pt x="50" y="358"/>
                  </a:cubicBezTo>
                  <a:cubicBezTo>
                    <a:pt x="53" y="360"/>
                    <a:pt x="55" y="361"/>
                    <a:pt x="56" y="361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9" y="370"/>
                    <a:pt x="80" y="370"/>
                    <a:pt x="81" y="371"/>
                  </a:cubicBezTo>
                  <a:cubicBezTo>
                    <a:pt x="87" y="373"/>
                    <a:pt x="93" y="375"/>
                    <a:pt x="99" y="378"/>
                  </a:cubicBezTo>
                  <a:cubicBezTo>
                    <a:pt x="105" y="381"/>
                    <a:pt x="105" y="385"/>
                    <a:pt x="99" y="388"/>
                  </a:cubicBezTo>
                  <a:cubicBezTo>
                    <a:pt x="95" y="390"/>
                    <a:pt x="90" y="392"/>
                    <a:pt x="86" y="394"/>
                  </a:cubicBezTo>
                  <a:cubicBezTo>
                    <a:pt x="73" y="399"/>
                    <a:pt x="60" y="403"/>
                    <a:pt x="49" y="410"/>
                  </a:cubicBezTo>
                  <a:cubicBezTo>
                    <a:pt x="38" y="416"/>
                    <a:pt x="39" y="429"/>
                    <a:pt x="49" y="437"/>
                  </a:cubicBezTo>
                  <a:cubicBezTo>
                    <a:pt x="53" y="440"/>
                    <a:pt x="58" y="442"/>
                    <a:pt x="63" y="444"/>
                  </a:cubicBezTo>
                  <a:cubicBezTo>
                    <a:pt x="74" y="448"/>
                    <a:pt x="86" y="452"/>
                    <a:pt x="98" y="457"/>
                  </a:cubicBezTo>
                  <a:cubicBezTo>
                    <a:pt x="100" y="458"/>
                    <a:pt x="102" y="461"/>
                    <a:pt x="104" y="463"/>
                  </a:cubicBezTo>
                  <a:cubicBezTo>
                    <a:pt x="102" y="465"/>
                    <a:pt x="100" y="467"/>
                    <a:pt x="98" y="468"/>
                  </a:cubicBezTo>
                  <a:cubicBezTo>
                    <a:pt x="88" y="472"/>
                    <a:pt x="79" y="475"/>
                    <a:pt x="70" y="478"/>
                  </a:cubicBezTo>
                  <a:cubicBezTo>
                    <a:pt x="62" y="482"/>
                    <a:pt x="53" y="485"/>
                    <a:pt x="47" y="491"/>
                  </a:cubicBezTo>
                  <a:cubicBezTo>
                    <a:pt x="38" y="497"/>
                    <a:pt x="40" y="508"/>
                    <a:pt x="48" y="512"/>
                  </a:cubicBezTo>
                  <a:cubicBezTo>
                    <a:pt x="57" y="517"/>
                    <a:pt x="67" y="516"/>
                    <a:pt x="77" y="515"/>
                  </a:cubicBezTo>
                  <a:cubicBezTo>
                    <a:pt x="71" y="512"/>
                    <a:pt x="64" y="510"/>
                    <a:pt x="58" y="506"/>
                  </a:cubicBezTo>
                  <a:cubicBezTo>
                    <a:pt x="54" y="504"/>
                    <a:pt x="54" y="500"/>
                    <a:pt x="58" y="498"/>
                  </a:cubicBezTo>
                  <a:cubicBezTo>
                    <a:pt x="63" y="495"/>
                    <a:pt x="68" y="494"/>
                    <a:pt x="72" y="492"/>
                  </a:cubicBezTo>
                  <a:cubicBezTo>
                    <a:pt x="85" y="487"/>
                    <a:pt x="98" y="483"/>
                    <a:pt x="109" y="477"/>
                  </a:cubicBezTo>
                  <a:cubicBezTo>
                    <a:pt x="122" y="469"/>
                    <a:pt x="121" y="455"/>
                    <a:pt x="108" y="448"/>
                  </a:cubicBezTo>
                  <a:cubicBezTo>
                    <a:pt x="101" y="443"/>
                    <a:pt x="93" y="441"/>
                    <a:pt x="85" y="438"/>
                  </a:cubicBezTo>
                  <a:cubicBezTo>
                    <a:pt x="77" y="434"/>
                    <a:pt x="67" y="431"/>
                    <a:pt x="59" y="427"/>
                  </a:cubicBezTo>
                  <a:cubicBezTo>
                    <a:pt x="53" y="425"/>
                    <a:pt x="53" y="421"/>
                    <a:pt x="59" y="418"/>
                  </a:cubicBezTo>
                  <a:cubicBezTo>
                    <a:pt x="65" y="416"/>
                    <a:pt x="71" y="413"/>
                    <a:pt x="77" y="411"/>
                  </a:cubicBezTo>
                  <a:cubicBezTo>
                    <a:pt x="89" y="407"/>
                    <a:pt x="102" y="404"/>
                    <a:pt x="112" y="396"/>
                  </a:cubicBezTo>
                  <a:cubicBezTo>
                    <a:pt x="120" y="389"/>
                    <a:pt x="120" y="378"/>
                    <a:pt x="112" y="371"/>
                  </a:cubicBezTo>
                  <a:cubicBezTo>
                    <a:pt x="108" y="368"/>
                    <a:pt x="103" y="365"/>
                    <a:pt x="98" y="363"/>
                  </a:cubicBezTo>
                  <a:cubicBezTo>
                    <a:pt x="94" y="361"/>
                    <a:pt x="91" y="360"/>
                    <a:pt x="89" y="360"/>
                  </a:cubicBezTo>
                  <a:cubicBezTo>
                    <a:pt x="89" y="360"/>
                    <a:pt x="89" y="360"/>
                    <a:pt x="89" y="360"/>
                  </a:cubicBezTo>
                  <a:cubicBezTo>
                    <a:pt x="89" y="360"/>
                    <a:pt x="50" y="346"/>
                    <a:pt x="56" y="339"/>
                  </a:cubicBezTo>
                  <a:cubicBezTo>
                    <a:pt x="66" y="336"/>
                    <a:pt x="76" y="332"/>
                    <a:pt x="86" y="329"/>
                  </a:cubicBezTo>
                  <a:cubicBezTo>
                    <a:pt x="86" y="329"/>
                    <a:pt x="86" y="329"/>
                    <a:pt x="86" y="329"/>
                  </a:cubicBezTo>
                  <a:cubicBezTo>
                    <a:pt x="86" y="329"/>
                    <a:pt x="86" y="329"/>
                    <a:pt x="86" y="329"/>
                  </a:cubicBezTo>
                  <a:cubicBezTo>
                    <a:pt x="89" y="328"/>
                    <a:pt x="92" y="327"/>
                    <a:pt x="94" y="326"/>
                  </a:cubicBezTo>
                  <a:cubicBezTo>
                    <a:pt x="94" y="326"/>
                    <a:pt x="94" y="325"/>
                    <a:pt x="94" y="325"/>
                  </a:cubicBezTo>
                  <a:cubicBezTo>
                    <a:pt x="104" y="321"/>
                    <a:pt x="104" y="321"/>
                    <a:pt x="104" y="321"/>
                  </a:cubicBezTo>
                  <a:cubicBezTo>
                    <a:pt x="104" y="321"/>
                    <a:pt x="104" y="321"/>
                    <a:pt x="104" y="321"/>
                  </a:cubicBezTo>
                  <a:cubicBezTo>
                    <a:pt x="106" y="321"/>
                    <a:pt x="107" y="320"/>
                    <a:pt x="109" y="318"/>
                  </a:cubicBezTo>
                  <a:cubicBezTo>
                    <a:pt x="110" y="318"/>
                    <a:pt x="111" y="317"/>
                    <a:pt x="112" y="317"/>
                  </a:cubicBezTo>
                  <a:cubicBezTo>
                    <a:pt x="120" y="310"/>
                    <a:pt x="120" y="298"/>
                    <a:pt x="111" y="291"/>
                  </a:cubicBezTo>
                  <a:cubicBezTo>
                    <a:pt x="106" y="288"/>
                    <a:pt x="101" y="284"/>
                    <a:pt x="95" y="282"/>
                  </a:cubicBezTo>
                  <a:cubicBezTo>
                    <a:pt x="89" y="280"/>
                    <a:pt x="87" y="277"/>
                    <a:pt x="88" y="271"/>
                  </a:cubicBezTo>
                  <a:cubicBezTo>
                    <a:pt x="89" y="265"/>
                    <a:pt x="94" y="268"/>
                    <a:pt x="98" y="268"/>
                  </a:cubicBezTo>
                  <a:cubicBezTo>
                    <a:pt x="117" y="267"/>
                    <a:pt x="136" y="268"/>
                    <a:pt x="155" y="268"/>
                  </a:cubicBezTo>
                  <a:cubicBezTo>
                    <a:pt x="159" y="268"/>
                    <a:pt x="161" y="268"/>
                    <a:pt x="161" y="262"/>
                  </a:cubicBezTo>
                  <a:cubicBezTo>
                    <a:pt x="161" y="237"/>
                    <a:pt x="161" y="212"/>
                    <a:pt x="161" y="187"/>
                  </a:cubicBezTo>
                  <a:cubicBezTo>
                    <a:pt x="161" y="176"/>
                    <a:pt x="157" y="167"/>
                    <a:pt x="149" y="159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255713" y="2047875"/>
              <a:ext cx="4071937" cy="1539875"/>
            </a:xfrm>
            <a:custGeom>
              <a:avLst/>
              <a:gdLst>
                <a:gd name="T0" fmla="*/ 975 w 1083"/>
                <a:gd name="T1" fmla="*/ 185 h 409"/>
                <a:gd name="T2" fmla="*/ 908 w 1083"/>
                <a:gd name="T3" fmla="*/ 123 h 409"/>
                <a:gd name="T4" fmla="*/ 901 w 1083"/>
                <a:gd name="T5" fmla="*/ 1 h 409"/>
                <a:gd name="T6" fmla="*/ 414 w 1083"/>
                <a:gd name="T7" fmla="*/ 0 h 409"/>
                <a:gd name="T8" fmla="*/ 175 w 1083"/>
                <a:gd name="T9" fmla="*/ 17 h 409"/>
                <a:gd name="T10" fmla="*/ 151 w 1083"/>
                <a:gd name="T11" fmla="*/ 150 h 409"/>
                <a:gd name="T12" fmla="*/ 110 w 1083"/>
                <a:gd name="T13" fmla="*/ 184 h 409"/>
                <a:gd name="T14" fmla="*/ 0 w 1083"/>
                <a:gd name="T15" fmla="*/ 341 h 409"/>
                <a:gd name="T16" fmla="*/ 86 w 1083"/>
                <a:gd name="T17" fmla="*/ 405 h 409"/>
                <a:gd name="T18" fmla="*/ 144 w 1083"/>
                <a:gd name="T19" fmla="*/ 276 h 409"/>
                <a:gd name="T20" fmla="*/ 197 w 1083"/>
                <a:gd name="T21" fmla="*/ 204 h 409"/>
                <a:gd name="T22" fmla="*/ 278 w 1083"/>
                <a:gd name="T23" fmla="*/ 132 h 409"/>
                <a:gd name="T24" fmla="*/ 156 w 1083"/>
                <a:gd name="T25" fmla="*/ 280 h 409"/>
                <a:gd name="T26" fmla="*/ 203 w 1083"/>
                <a:gd name="T27" fmla="*/ 400 h 409"/>
                <a:gd name="T28" fmla="*/ 282 w 1083"/>
                <a:gd name="T29" fmla="*/ 379 h 409"/>
                <a:gd name="T30" fmla="*/ 300 w 1083"/>
                <a:gd name="T31" fmla="*/ 315 h 409"/>
                <a:gd name="T32" fmla="*/ 318 w 1083"/>
                <a:gd name="T33" fmla="*/ 234 h 409"/>
                <a:gd name="T34" fmla="*/ 381 w 1083"/>
                <a:gd name="T35" fmla="*/ 136 h 409"/>
                <a:gd name="T36" fmla="*/ 313 w 1083"/>
                <a:gd name="T37" fmla="*/ 342 h 409"/>
                <a:gd name="T38" fmla="*/ 315 w 1083"/>
                <a:gd name="T39" fmla="*/ 355 h 409"/>
                <a:gd name="T40" fmla="*/ 370 w 1083"/>
                <a:gd name="T41" fmla="*/ 405 h 409"/>
                <a:gd name="T42" fmla="*/ 457 w 1083"/>
                <a:gd name="T43" fmla="*/ 340 h 409"/>
                <a:gd name="T44" fmla="*/ 487 w 1083"/>
                <a:gd name="T45" fmla="*/ 130 h 409"/>
                <a:gd name="T46" fmla="*/ 477 w 1083"/>
                <a:gd name="T47" fmla="*/ 226 h 409"/>
                <a:gd name="T48" fmla="*/ 478 w 1083"/>
                <a:gd name="T49" fmla="*/ 368 h 409"/>
                <a:gd name="T50" fmla="*/ 581 w 1083"/>
                <a:gd name="T51" fmla="*/ 390 h 409"/>
                <a:gd name="T52" fmla="*/ 600 w 1083"/>
                <a:gd name="T53" fmla="*/ 186 h 409"/>
                <a:gd name="T54" fmla="*/ 605 w 1083"/>
                <a:gd name="T55" fmla="*/ 134 h 409"/>
                <a:gd name="T56" fmla="*/ 626 w 1083"/>
                <a:gd name="T57" fmla="*/ 296 h 409"/>
                <a:gd name="T58" fmla="*/ 680 w 1083"/>
                <a:gd name="T59" fmla="*/ 404 h 409"/>
                <a:gd name="T60" fmla="*/ 766 w 1083"/>
                <a:gd name="T61" fmla="*/ 266 h 409"/>
                <a:gd name="T62" fmla="*/ 733 w 1083"/>
                <a:gd name="T63" fmla="*/ 172 h 409"/>
                <a:gd name="T64" fmla="*/ 784 w 1083"/>
                <a:gd name="T65" fmla="*/ 271 h 409"/>
                <a:gd name="T66" fmla="*/ 795 w 1083"/>
                <a:gd name="T67" fmla="*/ 371 h 409"/>
                <a:gd name="T68" fmla="*/ 867 w 1083"/>
                <a:gd name="T69" fmla="*/ 406 h 409"/>
                <a:gd name="T70" fmla="*/ 926 w 1083"/>
                <a:gd name="T71" fmla="*/ 278 h 409"/>
                <a:gd name="T72" fmla="*/ 808 w 1083"/>
                <a:gd name="T73" fmla="*/ 135 h 409"/>
                <a:gd name="T74" fmla="*/ 862 w 1083"/>
                <a:gd name="T75" fmla="*/ 182 h 409"/>
                <a:gd name="T76" fmla="*/ 939 w 1083"/>
                <a:gd name="T77" fmla="*/ 344 h 409"/>
                <a:gd name="T78" fmla="*/ 1024 w 1083"/>
                <a:gd name="T79" fmla="*/ 405 h 409"/>
                <a:gd name="T80" fmla="*/ 1083 w 1083"/>
                <a:gd name="T81" fmla="*/ 279 h 409"/>
                <a:gd name="T82" fmla="*/ 575 w 1083"/>
                <a:gd name="T83" fmla="*/ 125 h 409"/>
                <a:gd name="T84" fmla="*/ 179 w 1083"/>
                <a:gd name="T85" fmla="*/ 14 h 409"/>
                <a:gd name="T86" fmla="*/ 541 w 1083"/>
                <a:gd name="T87" fmla="*/ 6 h 409"/>
                <a:gd name="T88" fmla="*/ 903 w 1083"/>
                <a:gd name="T89" fmla="*/ 1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3" h="409">
                  <a:moveTo>
                    <a:pt x="1083" y="279"/>
                  </a:moveTo>
                  <a:cubicBezTo>
                    <a:pt x="1083" y="274"/>
                    <a:pt x="1081" y="271"/>
                    <a:pt x="1078" y="268"/>
                  </a:cubicBezTo>
                  <a:cubicBezTo>
                    <a:pt x="1043" y="240"/>
                    <a:pt x="1009" y="212"/>
                    <a:pt x="975" y="185"/>
                  </a:cubicBezTo>
                  <a:cubicBezTo>
                    <a:pt x="963" y="175"/>
                    <a:pt x="950" y="166"/>
                    <a:pt x="938" y="156"/>
                  </a:cubicBezTo>
                  <a:cubicBezTo>
                    <a:pt x="930" y="149"/>
                    <a:pt x="923" y="142"/>
                    <a:pt x="915" y="136"/>
                  </a:cubicBezTo>
                  <a:cubicBezTo>
                    <a:pt x="910" y="133"/>
                    <a:pt x="908" y="129"/>
                    <a:pt x="908" y="123"/>
                  </a:cubicBezTo>
                  <a:cubicBezTo>
                    <a:pt x="908" y="88"/>
                    <a:pt x="908" y="54"/>
                    <a:pt x="908" y="20"/>
                  </a:cubicBezTo>
                  <a:cubicBezTo>
                    <a:pt x="908" y="16"/>
                    <a:pt x="908" y="11"/>
                    <a:pt x="908" y="7"/>
                  </a:cubicBezTo>
                  <a:cubicBezTo>
                    <a:pt x="908" y="3"/>
                    <a:pt x="906" y="0"/>
                    <a:pt x="901" y="1"/>
                  </a:cubicBezTo>
                  <a:cubicBezTo>
                    <a:pt x="897" y="1"/>
                    <a:pt x="892" y="0"/>
                    <a:pt x="887" y="0"/>
                  </a:cubicBezTo>
                  <a:cubicBezTo>
                    <a:pt x="803" y="0"/>
                    <a:pt x="719" y="0"/>
                    <a:pt x="634" y="0"/>
                  </a:cubicBezTo>
                  <a:cubicBezTo>
                    <a:pt x="561" y="0"/>
                    <a:pt x="488" y="0"/>
                    <a:pt x="414" y="0"/>
                  </a:cubicBezTo>
                  <a:cubicBezTo>
                    <a:pt x="339" y="0"/>
                    <a:pt x="263" y="0"/>
                    <a:pt x="187" y="0"/>
                  </a:cubicBezTo>
                  <a:cubicBezTo>
                    <a:pt x="178" y="0"/>
                    <a:pt x="175" y="3"/>
                    <a:pt x="175" y="13"/>
                  </a:cubicBezTo>
                  <a:cubicBezTo>
                    <a:pt x="175" y="14"/>
                    <a:pt x="175" y="15"/>
                    <a:pt x="175" y="17"/>
                  </a:cubicBezTo>
                  <a:cubicBezTo>
                    <a:pt x="175" y="52"/>
                    <a:pt x="175" y="87"/>
                    <a:pt x="175" y="122"/>
                  </a:cubicBezTo>
                  <a:cubicBezTo>
                    <a:pt x="175" y="128"/>
                    <a:pt x="174" y="133"/>
                    <a:pt x="168" y="136"/>
                  </a:cubicBezTo>
                  <a:cubicBezTo>
                    <a:pt x="162" y="140"/>
                    <a:pt x="157" y="145"/>
                    <a:pt x="151" y="150"/>
                  </a:cubicBezTo>
                  <a:cubicBezTo>
                    <a:pt x="148" y="152"/>
                    <a:pt x="147" y="154"/>
                    <a:pt x="150" y="157"/>
                  </a:cubicBezTo>
                  <a:cubicBezTo>
                    <a:pt x="147" y="154"/>
                    <a:pt x="144" y="155"/>
                    <a:pt x="141" y="158"/>
                  </a:cubicBezTo>
                  <a:cubicBezTo>
                    <a:pt x="131" y="166"/>
                    <a:pt x="120" y="175"/>
                    <a:pt x="110" y="184"/>
                  </a:cubicBezTo>
                  <a:cubicBezTo>
                    <a:pt x="74" y="212"/>
                    <a:pt x="39" y="241"/>
                    <a:pt x="4" y="269"/>
                  </a:cubicBezTo>
                  <a:cubicBezTo>
                    <a:pt x="2" y="271"/>
                    <a:pt x="0" y="274"/>
                    <a:pt x="0" y="277"/>
                  </a:cubicBezTo>
                  <a:cubicBezTo>
                    <a:pt x="0" y="298"/>
                    <a:pt x="1" y="320"/>
                    <a:pt x="0" y="341"/>
                  </a:cubicBezTo>
                  <a:cubicBezTo>
                    <a:pt x="0" y="354"/>
                    <a:pt x="5" y="365"/>
                    <a:pt x="13" y="374"/>
                  </a:cubicBezTo>
                  <a:cubicBezTo>
                    <a:pt x="26" y="387"/>
                    <a:pt x="40" y="398"/>
                    <a:pt x="57" y="405"/>
                  </a:cubicBezTo>
                  <a:cubicBezTo>
                    <a:pt x="66" y="408"/>
                    <a:pt x="78" y="408"/>
                    <a:pt x="86" y="405"/>
                  </a:cubicBezTo>
                  <a:cubicBezTo>
                    <a:pt x="99" y="400"/>
                    <a:pt x="111" y="391"/>
                    <a:pt x="122" y="382"/>
                  </a:cubicBezTo>
                  <a:cubicBezTo>
                    <a:pt x="136" y="371"/>
                    <a:pt x="145" y="357"/>
                    <a:pt x="144" y="338"/>
                  </a:cubicBezTo>
                  <a:cubicBezTo>
                    <a:pt x="142" y="317"/>
                    <a:pt x="143" y="297"/>
                    <a:pt x="144" y="276"/>
                  </a:cubicBezTo>
                  <a:cubicBezTo>
                    <a:pt x="144" y="274"/>
                    <a:pt x="145" y="270"/>
                    <a:pt x="147" y="268"/>
                  </a:cubicBezTo>
                  <a:cubicBezTo>
                    <a:pt x="163" y="249"/>
                    <a:pt x="180" y="230"/>
                    <a:pt x="196" y="211"/>
                  </a:cubicBezTo>
                  <a:cubicBezTo>
                    <a:pt x="197" y="209"/>
                    <a:pt x="197" y="206"/>
                    <a:pt x="197" y="204"/>
                  </a:cubicBezTo>
                  <a:cubicBezTo>
                    <a:pt x="201" y="208"/>
                    <a:pt x="203" y="203"/>
                    <a:pt x="205" y="201"/>
                  </a:cubicBezTo>
                  <a:cubicBezTo>
                    <a:pt x="224" y="178"/>
                    <a:pt x="244" y="156"/>
                    <a:pt x="263" y="134"/>
                  </a:cubicBezTo>
                  <a:cubicBezTo>
                    <a:pt x="267" y="129"/>
                    <a:pt x="272" y="128"/>
                    <a:pt x="278" y="132"/>
                  </a:cubicBezTo>
                  <a:cubicBezTo>
                    <a:pt x="266" y="145"/>
                    <a:pt x="255" y="159"/>
                    <a:pt x="244" y="172"/>
                  </a:cubicBezTo>
                  <a:cubicBezTo>
                    <a:pt x="216" y="203"/>
                    <a:pt x="189" y="235"/>
                    <a:pt x="162" y="266"/>
                  </a:cubicBezTo>
                  <a:cubicBezTo>
                    <a:pt x="158" y="270"/>
                    <a:pt x="156" y="275"/>
                    <a:pt x="156" y="280"/>
                  </a:cubicBezTo>
                  <a:cubicBezTo>
                    <a:pt x="157" y="302"/>
                    <a:pt x="156" y="323"/>
                    <a:pt x="156" y="344"/>
                  </a:cubicBezTo>
                  <a:cubicBezTo>
                    <a:pt x="156" y="353"/>
                    <a:pt x="159" y="360"/>
                    <a:pt x="164" y="367"/>
                  </a:cubicBezTo>
                  <a:cubicBezTo>
                    <a:pt x="174" y="381"/>
                    <a:pt x="188" y="390"/>
                    <a:pt x="203" y="400"/>
                  </a:cubicBezTo>
                  <a:cubicBezTo>
                    <a:pt x="211" y="405"/>
                    <a:pt x="220" y="407"/>
                    <a:pt x="230" y="408"/>
                  </a:cubicBezTo>
                  <a:cubicBezTo>
                    <a:pt x="240" y="408"/>
                    <a:pt x="247" y="403"/>
                    <a:pt x="254" y="399"/>
                  </a:cubicBezTo>
                  <a:cubicBezTo>
                    <a:pt x="264" y="394"/>
                    <a:pt x="273" y="386"/>
                    <a:pt x="282" y="379"/>
                  </a:cubicBezTo>
                  <a:cubicBezTo>
                    <a:pt x="310" y="371"/>
                    <a:pt x="300" y="316"/>
                    <a:pt x="300" y="316"/>
                  </a:cubicBezTo>
                  <a:cubicBezTo>
                    <a:pt x="300" y="316"/>
                    <a:pt x="300" y="316"/>
                    <a:pt x="300" y="316"/>
                  </a:cubicBezTo>
                  <a:cubicBezTo>
                    <a:pt x="300" y="316"/>
                    <a:pt x="300" y="315"/>
                    <a:pt x="300" y="315"/>
                  </a:cubicBezTo>
                  <a:cubicBezTo>
                    <a:pt x="300" y="303"/>
                    <a:pt x="300" y="290"/>
                    <a:pt x="300" y="278"/>
                  </a:cubicBezTo>
                  <a:cubicBezTo>
                    <a:pt x="300" y="275"/>
                    <a:pt x="300" y="271"/>
                    <a:pt x="302" y="268"/>
                  </a:cubicBezTo>
                  <a:cubicBezTo>
                    <a:pt x="307" y="257"/>
                    <a:pt x="313" y="245"/>
                    <a:pt x="318" y="234"/>
                  </a:cubicBezTo>
                  <a:cubicBezTo>
                    <a:pt x="335" y="201"/>
                    <a:pt x="351" y="169"/>
                    <a:pt x="368" y="136"/>
                  </a:cubicBezTo>
                  <a:cubicBezTo>
                    <a:pt x="371" y="129"/>
                    <a:pt x="375" y="128"/>
                    <a:pt x="382" y="132"/>
                  </a:cubicBezTo>
                  <a:cubicBezTo>
                    <a:pt x="382" y="133"/>
                    <a:pt x="381" y="134"/>
                    <a:pt x="381" y="136"/>
                  </a:cubicBezTo>
                  <a:cubicBezTo>
                    <a:pt x="361" y="176"/>
                    <a:pt x="342" y="216"/>
                    <a:pt x="321" y="256"/>
                  </a:cubicBezTo>
                  <a:cubicBezTo>
                    <a:pt x="313" y="271"/>
                    <a:pt x="314" y="286"/>
                    <a:pt x="313" y="302"/>
                  </a:cubicBezTo>
                  <a:cubicBezTo>
                    <a:pt x="313" y="302"/>
                    <a:pt x="312" y="323"/>
                    <a:pt x="313" y="342"/>
                  </a:cubicBezTo>
                  <a:cubicBezTo>
                    <a:pt x="313" y="343"/>
                    <a:pt x="313" y="344"/>
                    <a:pt x="313" y="345"/>
                  </a:cubicBezTo>
                  <a:cubicBezTo>
                    <a:pt x="313" y="345"/>
                    <a:pt x="314" y="345"/>
                    <a:pt x="314" y="345"/>
                  </a:cubicBezTo>
                  <a:cubicBezTo>
                    <a:pt x="314" y="349"/>
                    <a:pt x="315" y="352"/>
                    <a:pt x="315" y="355"/>
                  </a:cubicBezTo>
                  <a:cubicBezTo>
                    <a:pt x="315" y="358"/>
                    <a:pt x="316" y="361"/>
                    <a:pt x="318" y="364"/>
                  </a:cubicBezTo>
                  <a:cubicBezTo>
                    <a:pt x="320" y="366"/>
                    <a:pt x="322" y="369"/>
                    <a:pt x="324" y="371"/>
                  </a:cubicBezTo>
                  <a:cubicBezTo>
                    <a:pt x="336" y="386"/>
                    <a:pt x="352" y="397"/>
                    <a:pt x="370" y="405"/>
                  </a:cubicBezTo>
                  <a:cubicBezTo>
                    <a:pt x="378" y="408"/>
                    <a:pt x="390" y="409"/>
                    <a:pt x="398" y="406"/>
                  </a:cubicBezTo>
                  <a:cubicBezTo>
                    <a:pt x="415" y="399"/>
                    <a:pt x="430" y="388"/>
                    <a:pt x="443" y="375"/>
                  </a:cubicBezTo>
                  <a:cubicBezTo>
                    <a:pt x="452" y="366"/>
                    <a:pt x="457" y="354"/>
                    <a:pt x="457" y="340"/>
                  </a:cubicBezTo>
                  <a:cubicBezTo>
                    <a:pt x="456" y="303"/>
                    <a:pt x="456" y="266"/>
                    <a:pt x="463" y="229"/>
                  </a:cubicBezTo>
                  <a:cubicBezTo>
                    <a:pt x="469" y="198"/>
                    <a:pt x="473" y="166"/>
                    <a:pt x="478" y="135"/>
                  </a:cubicBezTo>
                  <a:cubicBezTo>
                    <a:pt x="479" y="128"/>
                    <a:pt x="484" y="130"/>
                    <a:pt x="487" y="130"/>
                  </a:cubicBezTo>
                  <a:cubicBezTo>
                    <a:pt x="492" y="130"/>
                    <a:pt x="491" y="133"/>
                    <a:pt x="491" y="136"/>
                  </a:cubicBezTo>
                  <a:cubicBezTo>
                    <a:pt x="489" y="146"/>
                    <a:pt x="487" y="156"/>
                    <a:pt x="486" y="166"/>
                  </a:cubicBezTo>
                  <a:cubicBezTo>
                    <a:pt x="483" y="186"/>
                    <a:pt x="479" y="206"/>
                    <a:pt x="477" y="226"/>
                  </a:cubicBezTo>
                  <a:cubicBezTo>
                    <a:pt x="474" y="248"/>
                    <a:pt x="468" y="270"/>
                    <a:pt x="470" y="292"/>
                  </a:cubicBezTo>
                  <a:cubicBezTo>
                    <a:pt x="470" y="310"/>
                    <a:pt x="470" y="328"/>
                    <a:pt x="470" y="345"/>
                  </a:cubicBezTo>
                  <a:cubicBezTo>
                    <a:pt x="470" y="354"/>
                    <a:pt x="473" y="362"/>
                    <a:pt x="478" y="368"/>
                  </a:cubicBezTo>
                  <a:cubicBezTo>
                    <a:pt x="491" y="385"/>
                    <a:pt x="509" y="397"/>
                    <a:pt x="528" y="405"/>
                  </a:cubicBezTo>
                  <a:cubicBezTo>
                    <a:pt x="536" y="409"/>
                    <a:pt x="547" y="408"/>
                    <a:pt x="555" y="405"/>
                  </a:cubicBezTo>
                  <a:cubicBezTo>
                    <a:pt x="564" y="402"/>
                    <a:pt x="573" y="396"/>
                    <a:pt x="581" y="390"/>
                  </a:cubicBezTo>
                  <a:cubicBezTo>
                    <a:pt x="604" y="376"/>
                    <a:pt x="616" y="357"/>
                    <a:pt x="613" y="328"/>
                  </a:cubicBezTo>
                  <a:cubicBezTo>
                    <a:pt x="611" y="309"/>
                    <a:pt x="614" y="288"/>
                    <a:pt x="612" y="269"/>
                  </a:cubicBezTo>
                  <a:cubicBezTo>
                    <a:pt x="609" y="241"/>
                    <a:pt x="604" y="214"/>
                    <a:pt x="600" y="186"/>
                  </a:cubicBezTo>
                  <a:cubicBezTo>
                    <a:pt x="597" y="170"/>
                    <a:pt x="594" y="153"/>
                    <a:pt x="592" y="136"/>
                  </a:cubicBezTo>
                  <a:cubicBezTo>
                    <a:pt x="592" y="134"/>
                    <a:pt x="591" y="130"/>
                    <a:pt x="595" y="130"/>
                  </a:cubicBezTo>
                  <a:cubicBezTo>
                    <a:pt x="599" y="130"/>
                    <a:pt x="603" y="128"/>
                    <a:pt x="605" y="134"/>
                  </a:cubicBezTo>
                  <a:cubicBezTo>
                    <a:pt x="607" y="147"/>
                    <a:pt x="609" y="161"/>
                    <a:pt x="611" y="174"/>
                  </a:cubicBezTo>
                  <a:cubicBezTo>
                    <a:pt x="614" y="189"/>
                    <a:pt x="616" y="205"/>
                    <a:pt x="618" y="220"/>
                  </a:cubicBezTo>
                  <a:cubicBezTo>
                    <a:pt x="622" y="245"/>
                    <a:pt x="627" y="270"/>
                    <a:pt x="626" y="296"/>
                  </a:cubicBezTo>
                  <a:cubicBezTo>
                    <a:pt x="625" y="312"/>
                    <a:pt x="625" y="328"/>
                    <a:pt x="626" y="345"/>
                  </a:cubicBezTo>
                  <a:cubicBezTo>
                    <a:pt x="627" y="351"/>
                    <a:pt x="629" y="359"/>
                    <a:pt x="632" y="364"/>
                  </a:cubicBezTo>
                  <a:cubicBezTo>
                    <a:pt x="644" y="383"/>
                    <a:pt x="662" y="394"/>
                    <a:pt x="680" y="404"/>
                  </a:cubicBezTo>
                  <a:cubicBezTo>
                    <a:pt x="690" y="409"/>
                    <a:pt x="701" y="409"/>
                    <a:pt x="710" y="406"/>
                  </a:cubicBezTo>
                  <a:cubicBezTo>
                    <a:pt x="723" y="401"/>
                    <a:pt x="735" y="392"/>
                    <a:pt x="747" y="385"/>
                  </a:cubicBezTo>
                  <a:cubicBezTo>
                    <a:pt x="791" y="357"/>
                    <a:pt x="766" y="266"/>
                    <a:pt x="766" y="266"/>
                  </a:cubicBezTo>
                  <a:cubicBezTo>
                    <a:pt x="744" y="221"/>
                    <a:pt x="722" y="176"/>
                    <a:pt x="700" y="131"/>
                  </a:cubicBezTo>
                  <a:cubicBezTo>
                    <a:pt x="709" y="129"/>
                    <a:pt x="712" y="129"/>
                    <a:pt x="714" y="133"/>
                  </a:cubicBezTo>
                  <a:cubicBezTo>
                    <a:pt x="720" y="146"/>
                    <a:pt x="727" y="159"/>
                    <a:pt x="733" y="172"/>
                  </a:cubicBezTo>
                  <a:cubicBezTo>
                    <a:pt x="749" y="204"/>
                    <a:pt x="765" y="236"/>
                    <a:pt x="781" y="268"/>
                  </a:cubicBezTo>
                  <a:cubicBezTo>
                    <a:pt x="782" y="270"/>
                    <a:pt x="783" y="271"/>
                    <a:pt x="784" y="271"/>
                  </a:cubicBezTo>
                  <a:cubicBezTo>
                    <a:pt x="784" y="271"/>
                    <a:pt x="784" y="271"/>
                    <a:pt x="784" y="271"/>
                  </a:cubicBezTo>
                  <a:cubicBezTo>
                    <a:pt x="784" y="271"/>
                    <a:pt x="784" y="274"/>
                    <a:pt x="783" y="278"/>
                  </a:cubicBezTo>
                  <a:cubicBezTo>
                    <a:pt x="782" y="280"/>
                    <a:pt x="782" y="282"/>
                    <a:pt x="782" y="284"/>
                  </a:cubicBezTo>
                  <a:cubicBezTo>
                    <a:pt x="779" y="307"/>
                    <a:pt x="776" y="357"/>
                    <a:pt x="795" y="371"/>
                  </a:cubicBezTo>
                  <a:cubicBezTo>
                    <a:pt x="795" y="373"/>
                    <a:pt x="796" y="374"/>
                    <a:pt x="797" y="375"/>
                  </a:cubicBezTo>
                  <a:cubicBezTo>
                    <a:pt x="810" y="389"/>
                    <a:pt x="824" y="399"/>
                    <a:pt x="841" y="405"/>
                  </a:cubicBezTo>
                  <a:cubicBezTo>
                    <a:pt x="849" y="408"/>
                    <a:pt x="860" y="409"/>
                    <a:pt x="867" y="406"/>
                  </a:cubicBezTo>
                  <a:cubicBezTo>
                    <a:pt x="881" y="400"/>
                    <a:pt x="893" y="391"/>
                    <a:pt x="905" y="382"/>
                  </a:cubicBezTo>
                  <a:cubicBezTo>
                    <a:pt x="919" y="370"/>
                    <a:pt x="928" y="356"/>
                    <a:pt x="927" y="335"/>
                  </a:cubicBezTo>
                  <a:cubicBezTo>
                    <a:pt x="925" y="317"/>
                    <a:pt x="926" y="297"/>
                    <a:pt x="926" y="278"/>
                  </a:cubicBezTo>
                  <a:cubicBezTo>
                    <a:pt x="926" y="275"/>
                    <a:pt x="924" y="270"/>
                    <a:pt x="922" y="268"/>
                  </a:cubicBezTo>
                  <a:cubicBezTo>
                    <a:pt x="906" y="249"/>
                    <a:pt x="891" y="231"/>
                    <a:pt x="875" y="213"/>
                  </a:cubicBezTo>
                  <a:cubicBezTo>
                    <a:pt x="853" y="187"/>
                    <a:pt x="830" y="161"/>
                    <a:pt x="808" y="135"/>
                  </a:cubicBezTo>
                  <a:cubicBezTo>
                    <a:pt x="807" y="134"/>
                    <a:pt x="806" y="133"/>
                    <a:pt x="805" y="131"/>
                  </a:cubicBezTo>
                  <a:cubicBezTo>
                    <a:pt x="812" y="129"/>
                    <a:pt x="816" y="129"/>
                    <a:pt x="821" y="134"/>
                  </a:cubicBezTo>
                  <a:cubicBezTo>
                    <a:pt x="834" y="151"/>
                    <a:pt x="848" y="166"/>
                    <a:pt x="862" y="182"/>
                  </a:cubicBezTo>
                  <a:cubicBezTo>
                    <a:pt x="886" y="211"/>
                    <a:pt x="911" y="239"/>
                    <a:pt x="935" y="267"/>
                  </a:cubicBezTo>
                  <a:cubicBezTo>
                    <a:pt x="938" y="270"/>
                    <a:pt x="939" y="274"/>
                    <a:pt x="939" y="278"/>
                  </a:cubicBezTo>
                  <a:cubicBezTo>
                    <a:pt x="939" y="300"/>
                    <a:pt x="939" y="322"/>
                    <a:pt x="939" y="344"/>
                  </a:cubicBezTo>
                  <a:cubicBezTo>
                    <a:pt x="939" y="355"/>
                    <a:pt x="943" y="363"/>
                    <a:pt x="949" y="370"/>
                  </a:cubicBezTo>
                  <a:cubicBezTo>
                    <a:pt x="961" y="385"/>
                    <a:pt x="977" y="395"/>
                    <a:pt x="994" y="404"/>
                  </a:cubicBezTo>
                  <a:cubicBezTo>
                    <a:pt x="1004" y="409"/>
                    <a:pt x="1015" y="409"/>
                    <a:pt x="1024" y="405"/>
                  </a:cubicBezTo>
                  <a:cubicBezTo>
                    <a:pt x="1042" y="398"/>
                    <a:pt x="1059" y="387"/>
                    <a:pt x="1072" y="371"/>
                  </a:cubicBezTo>
                  <a:cubicBezTo>
                    <a:pt x="1078" y="363"/>
                    <a:pt x="1083" y="355"/>
                    <a:pt x="1083" y="343"/>
                  </a:cubicBezTo>
                  <a:cubicBezTo>
                    <a:pt x="1082" y="322"/>
                    <a:pt x="1083" y="300"/>
                    <a:pt x="1083" y="279"/>
                  </a:cubicBezTo>
                  <a:close/>
                  <a:moveTo>
                    <a:pt x="903" y="116"/>
                  </a:moveTo>
                  <a:cubicBezTo>
                    <a:pt x="903" y="125"/>
                    <a:pt x="903" y="125"/>
                    <a:pt x="895" y="125"/>
                  </a:cubicBezTo>
                  <a:cubicBezTo>
                    <a:pt x="788" y="125"/>
                    <a:pt x="682" y="125"/>
                    <a:pt x="575" y="125"/>
                  </a:cubicBezTo>
                  <a:cubicBezTo>
                    <a:pt x="446" y="125"/>
                    <a:pt x="317" y="125"/>
                    <a:pt x="188" y="125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79" y="82"/>
                    <a:pt x="179" y="48"/>
                    <a:pt x="179" y="14"/>
                  </a:cubicBezTo>
                  <a:cubicBezTo>
                    <a:pt x="179" y="8"/>
                    <a:pt x="181" y="5"/>
                    <a:pt x="187" y="5"/>
                  </a:cubicBezTo>
                  <a:cubicBezTo>
                    <a:pt x="270" y="6"/>
                    <a:pt x="354" y="6"/>
                    <a:pt x="437" y="6"/>
                  </a:cubicBezTo>
                  <a:cubicBezTo>
                    <a:pt x="471" y="6"/>
                    <a:pt x="506" y="6"/>
                    <a:pt x="541" y="6"/>
                  </a:cubicBezTo>
                  <a:cubicBezTo>
                    <a:pt x="541" y="6"/>
                    <a:pt x="541" y="6"/>
                    <a:pt x="541" y="6"/>
                  </a:cubicBezTo>
                  <a:cubicBezTo>
                    <a:pt x="659" y="6"/>
                    <a:pt x="777" y="6"/>
                    <a:pt x="895" y="6"/>
                  </a:cubicBezTo>
                  <a:cubicBezTo>
                    <a:pt x="903" y="6"/>
                    <a:pt x="903" y="6"/>
                    <a:pt x="903" y="14"/>
                  </a:cubicBezTo>
                  <a:cubicBezTo>
                    <a:pt x="903" y="48"/>
                    <a:pt x="903" y="82"/>
                    <a:pt x="903" y="116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137025" y="2176463"/>
              <a:ext cx="138112" cy="247650"/>
            </a:xfrm>
            <a:custGeom>
              <a:avLst/>
              <a:gdLst>
                <a:gd name="T0" fmla="*/ 29 w 37"/>
                <a:gd name="T1" fmla="*/ 34 h 66"/>
                <a:gd name="T2" fmla="*/ 34 w 37"/>
                <a:gd name="T3" fmla="*/ 11 h 66"/>
                <a:gd name="T4" fmla="*/ 16 w 37"/>
                <a:gd name="T5" fmla="*/ 0 h 66"/>
                <a:gd name="T6" fmla="*/ 5 w 37"/>
                <a:gd name="T7" fmla="*/ 0 h 66"/>
                <a:gd name="T8" fmla="*/ 0 w 37"/>
                <a:gd name="T9" fmla="*/ 6 h 66"/>
                <a:gd name="T10" fmla="*/ 0 w 37"/>
                <a:gd name="T11" fmla="*/ 60 h 66"/>
                <a:gd name="T12" fmla="*/ 1 w 37"/>
                <a:gd name="T13" fmla="*/ 65 h 66"/>
                <a:gd name="T14" fmla="*/ 3 w 37"/>
                <a:gd name="T15" fmla="*/ 65 h 66"/>
                <a:gd name="T16" fmla="*/ 3 w 37"/>
                <a:gd name="T17" fmla="*/ 46 h 66"/>
                <a:gd name="T18" fmla="*/ 7 w 37"/>
                <a:gd name="T19" fmla="*/ 38 h 66"/>
                <a:gd name="T20" fmla="*/ 21 w 37"/>
                <a:gd name="T21" fmla="*/ 42 h 66"/>
                <a:gd name="T22" fmla="*/ 31 w 37"/>
                <a:gd name="T23" fmla="*/ 60 h 66"/>
                <a:gd name="T24" fmla="*/ 35 w 37"/>
                <a:gd name="T25" fmla="*/ 66 h 66"/>
                <a:gd name="T26" fmla="*/ 37 w 37"/>
                <a:gd name="T27" fmla="*/ 65 h 66"/>
                <a:gd name="T28" fmla="*/ 27 w 37"/>
                <a:gd name="T29" fmla="*/ 44 h 66"/>
                <a:gd name="T30" fmla="*/ 29 w 37"/>
                <a:gd name="T31" fmla="*/ 34 h 66"/>
                <a:gd name="T32" fmla="*/ 14 w 37"/>
                <a:gd name="T33" fmla="*/ 34 h 66"/>
                <a:gd name="T34" fmla="*/ 9 w 37"/>
                <a:gd name="T35" fmla="*/ 34 h 66"/>
                <a:gd name="T36" fmla="*/ 3 w 37"/>
                <a:gd name="T37" fmla="*/ 28 h 66"/>
                <a:gd name="T38" fmla="*/ 3 w 37"/>
                <a:gd name="T39" fmla="*/ 9 h 66"/>
                <a:gd name="T40" fmla="*/ 9 w 37"/>
                <a:gd name="T41" fmla="*/ 4 h 66"/>
                <a:gd name="T42" fmla="*/ 17 w 37"/>
                <a:gd name="T43" fmla="*/ 4 h 66"/>
                <a:gd name="T44" fmla="*/ 29 w 37"/>
                <a:gd name="T45" fmla="*/ 11 h 66"/>
                <a:gd name="T46" fmla="*/ 29 w 37"/>
                <a:gd name="T47" fmla="*/ 28 h 66"/>
                <a:gd name="T48" fmla="*/ 14 w 37"/>
                <a:gd name="T4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6">
                  <a:moveTo>
                    <a:pt x="29" y="34"/>
                  </a:moveTo>
                  <a:cubicBezTo>
                    <a:pt x="36" y="29"/>
                    <a:pt x="37" y="19"/>
                    <a:pt x="34" y="11"/>
                  </a:cubicBezTo>
                  <a:cubicBezTo>
                    <a:pt x="31" y="3"/>
                    <a:pt x="24" y="0"/>
                    <a:pt x="16" y="0"/>
                  </a:cubicBezTo>
                  <a:cubicBezTo>
                    <a:pt x="12" y="1"/>
                    <a:pt x="9" y="1"/>
                    <a:pt x="5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24"/>
                    <a:pt x="0" y="42"/>
                    <a:pt x="0" y="60"/>
                  </a:cubicBezTo>
                  <a:cubicBezTo>
                    <a:pt x="0" y="62"/>
                    <a:pt x="0" y="63"/>
                    <a:pt x="1" y="65"/>
                  </a:cubicBezTo>
                  <a:cubicBezTo>
                    <a:pt x="1" y="65"/>
                    <a:pt x="2" y="65"/>
                    <a:pt x="3" y="65"/>
                  </a:cubicBezTo>
                  <a:cubicBezTo>
                    <a:pt x="3" y="59"/>
                    <a:pt x="3" y="52"/>
                    <a:pt x="3" y="46"/>
                  </a:cubicBezTo>
                  <a:cubicBezTo>
                    <a:pt x="3" y="43"/>
                    <a:pt x="2" y="38"/>
                    <a:pt x="7" y="38"/>
                  </a:cubicBezTo>
                  <a:cubicBezTo>
                    <a:pt x="12" y="38"/>
                    <a:pt x="18" y="35"/>
                    <a:pt x="21" y="42"/>
                  </a:cubicBezTo>
                  <a:cubicBezTo>
                    <a:pt x="25" y="48"/>
                    <a:pt x="28" y="54"/>
                    <a:pt x="31" y="60"/>
                  </a:cubicBezTo>
                  <a:cubicBezTo>
                    <a:pt x="32" y="63"/>
                    <a:pt x="34" y="64"/>
                    <a:pt x="35" y="66"/>
                  </a:cubicBezTo>
                  <a:cubicBezTo>
                    <a:pt x="36" y="66"/>
                    <a:pt x="36" y="65"/>
                    <a:pt x="37" y="65"/>
                  </a:cubicBezTo>
                  <a:cubicBezTo>
                    <a:pt x="34" y="58"/>
                    <a:pt x="31" y="51"/>
                    <a:pt x="27" y="44"/>
                  </a:cubicBezTo>
                  <a:cubicBezTo>
                    <a:pt x="25" y="40"/>
                    <a:pt x="24" y="37"/>
                    <a:pt x="29" y="34"/>
                  </a:cubicBezTo>
                  <a:close/>
                  <a:moveTo>
                    <a:pt x="14" y="34"/>
                  </a:moveTo>
                  <a:cubicBezTo>
                    <a:pt x="12" y="34"/>
                    <a:pt x="11" y="34"/>
                    <a:pt x="9" y="34"/>
                  </a:cubicBezTo>
                  <a:cubicBezTo>
                    <a:pt x="5" y="35"/>
                    <a:pt x="3" y="33"/>
                    <a:pt x="3" y="28"/>
                  </a:cubicBezTo>
                  <a:cubicBezTo>
                    <a:pt x="3" y="22"/>
                    <a:pt x="3" y="16"/>
                    <a:pt x="3" y="9"/>
                  </a:cubicBezTo>
                  <a:cubicBezTo>
                    <a:pt x="3" y="5"/>
                    <a:pt x="5" y="4"/>
                    <a:pt x="9" y="4"/>
                  </a:cubicBezTo>
                  <a:cubicBezTo>
                    <a:pt x="11" y="4"/>
                    <a:pt x="15" y="3"/>
                    <a:pt x="17" y="4"/>
                  </a:cubicBezTo>
                  <a:cubicBezTo>
                    <a:pt x="22" y="6"/>
                    <a:pt x="28" y="8"/>
                    <a:pt x="29" y="11"/>
                  </a:cubicBezTo>
                  <a:cubicBezTo>
                    <a:pt x="31" y="16"/>
                    <a:pt x="30" y="23"/>
                    <a:pt x="29" y="28"/>
                  </a:cubicBezTo>
                  <a:cubicBezTo>
                    <a:pt x="26" y="34"/>
                    <a:pt x="20" y="35"/>
                    <a:pt x="14" y="3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903538" y="2179638"/>
              <a:ext cx="150812" cy="244475"/>
            </a:xfrm>
            <a:custGeom>
              <a:avLst/>
              <a:gdLst>
                <a:gd name="T0" fmla="*/ 38 w 40"/>
                <a:gd name="T1" fmla="*/ 3 h 65"/>
                <a:gd name="T2" fmla="*/ 36 w 40"/>
                <a:gd name="T3" fmla="*/ 3 h 65"/>
                <a:gd name="T4" fmla="*/ 36 w 40"/>
                <a:gd name="T5" fmla="*/ 8 h 65"/>
                <a:gd name="T6" fmla="*/ 36 w 40"/>
                <a:gd name="T7" fmla="*/ 25 h 65"/>
                <a:gd name="T8" fmla="*/ 31 w 40"/>
                <a:gd name="T9" fmla="*/ 29 h 65"/>
                <a:gd name="T10" fmla="*/ 10 w 40"/>
                <a:gd name="T11" fmla="*/ 29 h 65"/>
                <a:gd name="T12" fmla="*/ 4 w 40"/>
                <a:gd name="T13" fmla="*/ 23 h 65"/>
                <a:gd name="T14" fmla="*/ 4 w 40"/>
                <a:gd name="T15" fmla="*/ 5 h 65"/>
                <a:gd name="T16" fmla="*/ 3 w 40"/>
                <a:gd name="T17" fmla="*/ 0 h 65"/>
                <a:gd name="T18" fmla="*/ 1 w 40"/>
                <a:gd name="T19" fmla="*/ 0 h 65"/>
                <a:gd name="T20" fmla="*/ 0 w 40"/>
                <a:gd name="T21" fmla="*/ 4 h 65"/>
                <a:gd name="T22" fmla="*/ 0 w 40"/>
                <a:gd name="T23" fmla="*/ 61 h 65"/>
                <a:gd name="T24" fmla="*/ 2 w 40"/>
                <a:gd name="T25" fmla="*/ 65 h 65"/>
                <a:gd name="T26" fmla="*/ 4 w 40"/>
                <a:gd name="T27" fmla="*/ 60 h 65"/>
                <a:gd name="T28" fmla="*/ 4 w 40"/>
                <a:gd name="T29" fmla="*/ 39 h 65"/>
                <a:gd name="T30" fmla="*/ 10 w 40"/>
                <a:gd name="T31" fmla="*/ 33 h 65"/>
                <a:gd name="T32" fmla="*/ 31 w 40"/>
                <a:gd name="T33" fmla="*/ 33 h 65"/>
                <a:gd name="T34" fmla="*/ 36 w 40"/>
                <a:gd name="T35" fmla="*/ 38 h 65"/>
                <a:gd name="T36" fmla="*/ 36 w 40"/>
                <a:gd name="T37" fmla="*/ 58 h 65"/>
                <a:gd name="T38" fmla="*/ 37 w 40"/>
                <a:gd name="T39" fmla="*/ 65 h 65"/>
                <a:gd name="T40" fmla="*/ 39 w 40"/>
                <a:gd name="T41" fmla="*/ 64 h 65"/>
                <a:gd name="T42" fmla="*/ 40 w 40"/>
                <a:gd name="T43" fmla="*/ 61 h 65"/>
                <a:gd name="T44" fmla="*/ 40 w 40"/>
                <a:gd name="T45" fmla="*/ 9 h 65"/>
                <a:gd name="T46" fmla="*/ 38 w 40"/>
                <a:gd name="T4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65">
                  <a:moveTo>
                    <a:pt x="38" y="3"/>
                  </a:moveTo>
                  <a:cubicBezTo>
                    <a:pt x="37" y="3"/>
                    <a:pt x="37" y="3"/>
                    <a:pt x="36" y="3"/>
                  </a:cubicBezTo>
                  <a:cubicBezTo>
                    <a:pt x="36" y="5"/>
                    <a:pt x="36" y="6"/>
                    <a:pt x="36" y="8"/>
                  </a:cubicBezTo>
                  <a:cubicBezTo>
                    <a:pt x="36" y="14"/>
                    <a:pt x="36" y="19"/>
                    <a:pt x="36" y="25"/>
                  </a:cubicBezTo>
                  <a:cubicBezTo>
                    <a:pt x="36" y="28"/>
                    <a:pt x="35" y="30"/>
                    <a:pt x="31" y="29"/>
                  </a:cubicBezTo>
                  <a:cubicBezTo>
                    <a:pt x="24" y="29"/>
                    <a:pt x="17" y="29"/>
                    <a:pt x="10" y="29"/>
                  </a:cubicBezTo>
                  <a:cubicBezTo>
                    <a:pt x="6" y="30"/>
                    <a:pt x="3" y="29"/>
                    <a:pt x="4" y="23"/>
                  </a:cubicBezTo>
                  <a:cubicBezTo>
                    <a:pt x="4" y="17"/>
                    <a:pt x="4" y="11"/>
                    <a:pt x="4" y="5"/>
                  </a:cubicBezTo>
                  <a:cubicBezTo>
                    <a:pt x="4" y="4"/>
                    <a:pt x="3" y="2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23"/>
                    <a:pt x="0" y="42"/>
                    <a:pt x="0" y="61"/>
                  </a:cubicBezTo>
                  <a:cubicBezTo>
                    <a:pt x="0" y="62"/>
                    <a:pt x="1" y="63"/>
                    <a:pt x="2" y="65"/>
                  </a:cubicBezTo>
                  <a:cubicBezTo>
                    <a:pt x="2" y="63"/>
                    <a:pt x="4" y="62"/>
                    <a:pt x="4" y="60"/>
                  </a:cubicBezTo>
                  <a:cubicBezTo>
                    <a:pt x="4" y="53"/>
                    <a:pt x="4" y="46"/>
                    <a:pt x="4" y="39"/>
                  </a:cubicBezTo>
                  <a:cubicBezTo>
                    <a:pt x="4" y="34"/>
                    <a:pt x="5" y="32"/>
                    <a:pt x="10" y="33"/>
                  </a:cubicBezTo>
                  <a:cubicBezTo>
                    <a:pt x="17" y="33"/>
                    <a:pt x="24" y="33"/>
                    <a:pt x="31" y="33"/>
                  </a:cubicBezTo>
                  <a:cubicBezTo>
                    <a:pt x="35" y="32"/>
                    <a:pt x="36" y="34"/>
                    <a:pt x="36" y="38"/>
                  </a:cubicBezTo>
                  <a:cubicBezTo>
                    <a:pt x="36" y="45"/>
                    <a:pt x="36" y="51"/>
                    <a:pt x="36" y="58"/>
                  </a:cubicBezTo>
                  <a:cubicBezTo>
                    <a:pt x="36" y="60"/>
                    <a:pt x="37" y="63"/>
                    <a:pt x="37" y="65"/>
                  </a:cubicBezTo>
                  <a:cubicBezTo>
                    <a:pt x="38" y="65"/>
                    <a:pt x="38" y="65"/>
                    <a:pt x="39" y="64"/>
                  </a:cubicBezTo>
                  <a:cubicBezTo>
                    <a:pt x="39" y="63"/>
                    <a:pt x="40" y="62"/>
                    <a:pt x="40" y="61"/>
                  </a:cubicBezTo>
                  <a:cubicBezTo>
                    <a:pt x="40" y="44"/>
                    <a:pt x="40" y="26"/>
                    <a:pt x="40" y="9"/>
                  </a:cubicBezTo>
                  <a:cubicBezTo>
                    <a:pt x="40" y="7"/>
                    <a:pt x="39" y="5"/>
                    <a:pt x="38" y="3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2689225" y="2171700"/>
              <a:ext cx="157162" cy="252413"/>
            </a:xfrm>
            <a:custGeom>
              <a:avLst/>
              <a:gdLst>
                <a:gd name="T0" fmla="*/ 41 w 42"/>
                <a:gd name="T1" fmla="*/ 21 h 67"/>
                <a:gd name="T2" fmla="*/ 22 w 42"/>
                <a:gd name="T3" fmla="*/ 1 h 67"/>
                <a:gd name="T4" fmla="*/ 1 w 42"/>
                <a:gd name="T5" fmla="*/ 18 h 67"/>
                <a:gd name="T6" fmla="*/ 1 w 42"/>
                <a:gd name="T7" fmla="*/ 52 h 67"/>
                <a:gd name="T8" fmla="*/ 20 w 42"/>
                <a:gd name="T9" fmla="*/ 67 h 67"/>
                <a:gd name="T10" fmla="*/ 40 w 42"/>
                <a:gd name="T11" fmla="*/ 53 h 67"/>
                <a:gd name="T12" fmla="*/ 42 w 42"/>
                <a:gd name="T13" fmla="*/ 34 h 67"/>
                <a:gd name="T14" fmla="*/ 41 w 42"/>
                <a:gd name="T15" fmla="*/ 34 h 67"/>
                <a:gd name="T16" fmla="*/ 41 w 42"/>
                <a:gd name="T17" fmla="*/ 21 h 67"/>
                <a:gd name="T18" fmla="*/ 36 w 42"/>
                <a:gd name="T19" fmla="*/ 51 h 67"/>
                <a:gd name="T20" fmla="*/ 21 w 42"/>
                <a:gd name="T21" fmla="*/ 64 h 67"/>
                <a:gd name="T22" fmla="*/ 5 w 42"/>
                <a:gd name="T23" fmla="*/ 51 h 67"/>
                <a:gd name="T24" fmla="*/ 4 w 42"/>
                <a:gd name="T25" fmla="*/ 47 h 67"/>
                <a:gd name="T26" fmla="*/ 4 w 42"/>
                <a:gd name="T27" fmla="*/ 33 h 67"/>
                <a:gd name="T28" fmla="*/ 3 w 42"/>
                <a:gd name="T29" fmla="*/ 33 h 67"/>
                <a:gd name="T30" fmla="*/ 5 w 42"/>
                <a:gd name="T31" fmla="*/ 16 h 67"/>
                <a:gd name="T32" fmla="*/ 20 w 42"/>
                <a:gd name="T33" fmla="*/ 5 h 67"/>
                <a:gd name="T34" fmla="*/ 35 w 42"/>
                <a:gd name="T35" fmla="*/ 16 h 67"/>
                <a:gd name="T36" fmla="*/ 36 w 42"/>
                <a:gd name="T37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7">
                  <a:moveTo>
                    <a:pt x="41" y="21"/>
                  </a:moveTo>
                  <a:cubicBezTo>
                    <a:pt x="40" y="9"/>
                    <a:pt x="32" y="1"/>
                    <a:pt x="22" y="1"/>
                  </a:cubicBezTo>
                  <a:cubicBezTo>
                    <a:pt x="11" y="0"/>
                    <a:pt x="2" y="6"/>
                    <a:pt x="1" y="18"/>
                  </a:cubicBezTo>
                  <a:cubicBezTo>
                    <a:pt x="0" y="30"/>
                    <a:pt x="0" y="41"/>
                    <a:pt x="1" y="52"/>
                  </a:cubicBezTo>
                  <a:cubicBezTo>
                    <a:pt x="2" y="61"/>
                    <a:pt x="10" y="67"/>
                    <a:pt x="20" y="67"/>
                  </a:cubicBezTo>
                  <a:cubicBezTo>
                    <a:pt x="31" y="67"/>
                    <a:pt x="37" y="63"/>
                    <a:pt x="40" y="53"/>
                  </a:cubicBezTo>
                  <a:cubicBezTo>
                    <a:pt x="41" y="47"/>
                    <a:pt x="41" y="40"/>
                    <a:pt x="42" y="34"/>
                  </a:cubicBezTo>
                  <a:cubicBezTo>
                    <a:pt x="42" y="34"/>
                    <a:pt x="41" y="34"/>
                    <a:pt x="41" y="34"/>
                  </a:cubicBezTo>
                  <a:cubicBezTo>
                    <a:pt x="41" y="29"/>
                    <a:pt x="41" y="25"/>
                    <a:pt x="41" y="21"/>
                  </a:cubicBezTo>
                  <a:close/>
                  <a:moveTo>
                    <a:pt x="36" y="51"/>
                  </a:moveTo>
                  <a:cubicBezTo>
                    <a:pt x="36" y="59"/>
                    <a:pt x="29" y="64"/>
                    <a:pt x="21" y="64"/>
                  </a:cubicBezTo>
                  <a:cubicBezTo>
                    <a:pt x="13" y="64"/>
                    <a:pt x="7" y="60"/>
                    <a:pt x="5" y="51"/>
                  </a:cubicBezTo>
                  <a:cubicBezTo>
                    <a:pt x="5" y="50"/>
                    <a:pt x="4" y="48"/>
                    <a:pt x="4" y="47"/>
                  </a:cubicBezTo>
                  <a:cubicBezTo>
                    <a:pt x="4" y="42"/>
                    <a:pt x="4" y="38"/>
                    <a:pt x="4" y="33"/>
                  </a:cubicBezTo>
                  <a:cubicBezTo>
                    <a:pt x="4" y="33"/>
                    <a:pt x="4" y="33"/>
                    <a:pt x="3" y="33"/>
                  </a:cubicBezTo>
                  <a:cubicBezTo>
                    <a:pt x="4" y="28"/>
                    <a:pt x="4" y="22"/>
                    <a:pt x="5" y="16"/>
                  </a:cubicBezTo>
                  <a:cubicBezTo>
                    <a:pt x="7" y="9"/>
                    <a:pt x="13" y="5"/>
                    <a:pt x="20" y="5"/>
                  </a:cubicBezTo>
                  <a:cubicBezTo>
                    <a:pt x="29" y="5"/>
                    <a:pt x="34" y="8"/>
                    <a:pt x="35" y="16"/>
                  </a:cubicBezTo>
                  <a:cubicBezTo>
                    <a:pt x="37" y="27"/>
                    <a:pt x="37" y="39"/>
                    <a:pt x="36" y="51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3917950" y="2171700"/>
              <a:ext cx="161925" cy="252413"/>
            </a:xfrm>
            <a:custGeom>
              <a:avLst/>
              <a:gdLst>
                <a:gd name="T0" fmla="*/ 24 w 43"/>
                <a:gd name="T1" fmla="*/ 1 h 67"/>
                <a:gd name="T2" fmla="*/ 2 w 43"/>
                <a:gd name="T3" fmla="*/ 15 h 67"/>
                <a:gd name="T4" fmla="*/ 2 w 43"/>
                <a:gd name="T5" fmla="*/ 50 h 67"/>
                <a:gd name="T6" fmla="*/ 22 w 43"/>
                <a:gd name="T7" fmla="*/ 67 h 67"/>
                <a:gd name="T8" fmla="*/ 41 w 43"/>
                <a:gd name="T9" fmla="*/ 50 h 67"/>
                <a:gd name="T10" fmla="*/ 43 w 43"/>
                <a:gd name="T11" fmla="*/ 34 h 67"/>
                <a:gd name="T12" fmla="*/ 41 w 43"/>
                <a:gd name="T13" fmla="*/ 17 h 67"/>
                <a:gd name="T14" fmla="*/ 24 w 43"/>
                <a:gd name="T15" fmla="*/ 1 h 67"/>
                <a:gd name="T16" fmla="*/ 37 w 43"/>
                <a:gd name="T17" fmla="*/ 52 h 67"/>
                <a:gd name="T18" fmla="*/ 23 w 43"/>
                <a:gd name="T19" fmla="*/ 64 h 67"/>
                <a:gd name="T20" fmla="*/ 7 w 43"/>
                <a:gd name="T21" fmla="*/ 54 h 67"/>
                <a:gd name="T22" fmla="*/ 7 w 43"/>
                <a:gd name="T23" fmla="*/ 14 h 67"/>
                <a:gd name="T24" fmla="*/ 25 w 43"/>
                <a:gd name="T25" fmla="*/ 5 h 67"/>
                <a:gd name="T26" fmla="*/ 38 w 43"/>
                <a:gd name="T27" fmla="*/ 22 h 67"/>
                <a:gd name="T28" fmla="*/ 38 w 43"/>
                <a:gd name="T29" fmla="*/ 34 h 67"/>
                <a:gd name="T30" fmla="*/ 39 w 43"/>
                <a:gd name="T31" fmla="*/ 34 h 67"/>
                <a:gd name="T32" fmla="*/ 37 w 43"/>
                <a:gd name="T3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7">
                  <a:moveTo>
                    <a:pt x="24" y="1"/>
                  </a:moveTo>
                  <a:cubicBezTo>
                    <a:pt x="13" y="0"/>
                    <a:pt x="4" y="5"/>
                    <a:pt x="2" y="15"/>
                  </a:cubicBezTo>
                  <a:cubicBezTo>
                    <a:pt x="1" y="27"/>
                    <a:pt x="0" y="38"/>
                    <a:pt x="2" y="50"/>
                  </a:cubicBezTo>
                  <a:cubicBezTo>
                    <a:pt x="3" y="61"/>
                    <a:pt x="11" y="67"/>
                    <a:pt x="22" y="67"/>
                  </a:cubicBezTo>
                  <a:cubicBezTo>
                    <a:pt x="33" y="67"/>
                    <a:pt x="39" y="62"/>
                    <a:pt x="41" y="50"/>
                  </a:cubicBezTo>
                  <a:cubicBezTo>
                    <a:pt x="42" y="45"/>
                    <a:pt x="42" y="40"/>
                    <a:pt x="43" y="34"/>
                  </a:cubicBezTo>
                  <a:cubicBezTo>
                    <a:pt x="42" y="29"/>
                    <a:pt x="42" y="23"/>
                    <a:pt x="41" y="17"/>
                  </a:cubicBezTo>
                  <a:cubicBezTo>
                    <a:pt x="40" y="8"/>
                    <a:pt x="32" y="1"/>
                    <a:pt x="24" y="1"/>
                  </a:cubicBezTo>
                  <a:close/>
                  <a:moveTo>
                    <a:pt x="37" y="52"/>
                  </a:moveTo>
                  <a:cubicBezTo>
                    <a:pt x="35" y="59"/>
                    <a:pt x="30" y="63"/>
                    <a:pt x="23" y="64"/>
                  </a:cubicBezTo>
                  <a:cubicBezTo>
                    <a:pt x="16" y="64"/>
                    <a:pt x="9" y="61"/>
                    <a:pt x="7" y="54"/>
                  </a:cubicBezTo>
                  <a:cubicBezTo>
                    <a:pt x="2" y="41"/>
                    <a:pt x="3" y="27"/>
                    <a:pt x="7" y="14"/>
                  </a:cubicBezTo>
                  <a:cubicBezTo>
                    <a:pt x="9" y="6"/>
                    <a:pt x="17" y="3"/>
                    <a:pt x="25" y="5"/>
                  </a:cubicBezTo>
                  <a:cubicBezTo>
                    <a:pt x="33" y="6"/>
                    <a:pt x="38" y="13"/>
                    <a:pt x="38" y="22"/>
                  </a:cubicBezTo>
                  <a:cubicBezTo>
                    <a:pt x="38" y="26"/>
                    <a:pt x="38" y="30"/>
                    <a:pt x="38" y="34"/>
                  </a:cubicBezTo>
                  <a:cubicBezTo>
                    <a:pt x="38" y="34"/>
                    <a:pt x="39" y="34"/>
                    <a:pt x="39" y="34"/>
                  </a:cubicBezTo>
                  <a:cubicBezTo>
                    <a:pt x="38" y="40"/>
                    <a:pt x="38" y="46"/>
                    <a:pt x="37" y="52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327525" y="2179638"/>
              <a:ext cx="125412" cy="241300"/>
            </a:xfrm>
            <a:custGeom>
              <a:avLst/>
              <a:gdLst>
                <a:gd name="T0" fmla="*/ 4 w 33"/>
                <a:gd name="T1" fmla="*/ 46 h 64"/>
                <a:gd name="T2" fmla="*/ 4 w 33"/>
                <a:gd name="T3" fmla="*/ 44 h 64"/>
                <a:gd name="T4" fmla="*/ 15 w 33"/>
                <a:gd name="T5" fmla="*/ 33 h 64"/>
                <a:gd name="T6" fmla="*/ 29 w 33"/>
                <a:gd name="T7" fmla="*/ 33 h 64"/>
                <a:gd name="T8" fmla="*/ 29 w 33"/>
                <a:gd name="T9" fmla="*/ 29 h 64"/>
                <a:gd name="T10" fmla="*/ 19 w 33"/>
                <a:gd name="T11" fmla="*/ 29 h 64"/>
                <a:gd name="T12" fmla="*/ 4 w 33"/>
                <a:gd name="T13" fmla="*/ 14 h 64"/>
                <a:gd name="T14" fmla="*/ 16 w 33"/>
                <a:gd name="T15" fmla="*/ 3 h 64"/>
                <a:gd name="T16" fmla="*/ 29 w 33"/>
                <a:gd name="T17" fmla="*/ 3 h 64"/>
                <a:gd name="T18" fmla="*/ 32 w 33"/>
                <a:gd name="T19" fmla="*/ 2 h 64"/>
                <a:gd name="T20" fmla="*/ 32 w 33"/>
                <a:gd name="T21" fmla="*/ 0 h 64"/>
                <a:gd name="T22" fmla="*/ 2 w 33"/>
                <a:gd name="T23" fmla="*/ 0 h 64"/>
                <a:gd name="T24" fmla="*/ 0 w 33"/>
                <a:gd name="T25" fmla="*/ 4 h 64"/>
                <a:gd name="T26" fmla="*/ 0 w 33"/>
                <a:gd name="T27" fmla="*/ 21 h 64"/>
                <a:gd name="T28" fmla="*/ 0 w 33"/>
                <a:gd name="T29" fmla="*/ 64 h 64"/>
                <a:gd name="T30" fmla="*/ 33 w 33"/>
                <a:gd name="T31" fmla="*/ 64 h 64"/>
                <a:gd name="T32" fmla="*/ 33 w 33"/>
                <a:gd name="T33" fmla="*/ 61 h 64"/>
                <a:gd name="T34" fmla="*/ 19 w 33"/>
                <a:gd name="T35" fmla="*/ 61 h 64"/>
                <a:gd name="T36" fmla="*/ 4 w 33"/>
                <a:gd name="T37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4">
                  <a:moveTo>
                    <a:pt x="4" y="46"/>
                  </a:moveTo>
                  <a:cubicBezTo>
                    <a:pt x="4" y="46"/>
                    <a:pt x="4" y="45"/>
                    <a:pt x="4" y="44"/>
                  </a:cubicBezTo>
                  <a:cubicBezTo>
                    <a:pt x="4" y="31"/>
                    <a:pt x="3" y="33"/>
                    <a:pt x="15" y="33"/>
                  </a:cubicBezTo>
                  <a:cubicBezTo>
                    <a:pt x="20" y="33"/>
                    <a:pt x="25" y="33"/>
                    <a:pt x="29" y="33"/>
                  </a:cubicBezTo>
                  <a:cubicBezTo>
                    <a:pt x="29" y="32"/>
                    <a:pt x="29" y="30"/>
                    <a:pt x="29" y="29"/>
                  </a:cubicBezTo>
                  <a:cubicBezTo>
                    <a:pt x="26" y="29"/>
                    <a:pt x="22" y="29"/>
                    <a:pt x="19" y="29"/>
                  </a:cubicBezTo>
                  <a:cubicBezTo>
                    <a:pt x="4" y="29"/>
                    <a:pt x="4" y="29"/>
                    <a:pt x="4" y="14"/>
                  </a:cubicBezTo>
                  <a:cubicBezTo>
                    <a:pt x="4" y="1"/>
                    <a:pt x="3" y="3"/>
                    <a:pt x="16" y="3"/>
                  </a:cubicBezTo>
                  <a:cubicBezTo>
                    <a:pt x="20" y="3"/>
                    <a:pt x="24" y="3"/>
                    <a:pt x="29" y="3"/>
                  </a:cubicBezTo>
                  <a:cubicBezTo>
                    <a:pt x="30" y="3"/>
                    <a:pt x="31" y="2"/>
                    <a:pt x="32" y="2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22" y="0"/>
                    <a:pt x="12" y="0"/>
                    <a:pt x="2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10"/>
                    <a:pt x="0" y="15"/>
                    <a:pt x="0" y="21"/>
                  </a:cubicBezTo>
                  <a:cubicBezTo>
                    <a:pt x="0" y="35"/>
                    <a:pt x="0" y="50"/>
                    <a:pt x="0" y="64"/>
                  </a:cubicBezTo>
                  <a:cubicBezTo>
                    <a:pt x="11" y="64"/>
                    <a:pt x="22" y="64"/>
                    <a:pt x="33" y="64"/>
                  </a:cubicBezTo>
                  <a:cubicBezTo>
                    <a:pt x="33" y="63"/>
                    <a:pt x="33" y="62"/>
                    <a:pt x="33" y="61"/>
                  </a:cubicBezTo>
                  <a:cubicBezTo>
                    <a:pt x="29" y="61"/>
                    <a:pt x="24" y="61"/>
                    <a:pt x="19" y="61"/>
                  </a:cubicBezTo>
                  <a:cubicBezTo>
                    <a:pt x="4" y="61"/>
                    <a:pt x="4" y="61"/>
                    <a:pt x="4" y="46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136775" y="2179638"/>
              <a:ext cx="160337" cy="244475"/>
            </a:xfrm>
            <a:custGeom>
              <a:avLst/>
              <a:gdLst>
                <a:gd name="T0" fmla="*/ 24 w 43"/>
                <a:gd name="T1" fmla="*/ 3 h 65"/>
                <a:gd name="T2" fmla="*/ 21 w 43"/>
                <a:gd name="T3" fmla="*/ 0 h 65"/>
                <a:gd name="T4" fmla="*/ 18 w 43"/>
                <a:gd name="T5" fmla="*/ 4 h 65"/>
                <a:gd name="T6" fmla="*/ 0 w 43"/>
                <a:gd name="T7" fmla="*/ 60 h 65"/>
                <a:gd name="T8" fmla="*/ 0 w 43"/>
                <a:gd name="T9" fmla="*/ 64 h 65"/>
                <a:gd name="T10" fmla="*/ 1 w 43"/>
                <a:gd name="T11" fmla="*/ 65 h 65"/>
                <a:gd name="T12" fmla="*/ 4 w 43"/>
                <a:gd name="T13" fmla="*/ 59 h 65"/>
                <a:gd name="T14" fmla="*/ 9 w 43"/>
                <a:gd name="T15" fmla="*/ 47 h 65"/>
                <a:gd name="T16" fmla="*/ 24 w 43"/>
                <a:gd name="T17" fmla="*/ 46 h 65"/>
                <a:gd name="T18" fmla="*/ 38 w 43"/>
                <a:gd name="T19" fmla="*/ 57 h 65"/>
                <a:gd name="T20" fmla="*/ 41 w 43"/>
                <a:gd name="T21" fmla="*/ 65 h 65"/>
                <a:gd name="T22" fmla="*/ 43 w 43"/>
                <a:gd name="T23" fmla="*/ 64 h 65"/>
                <a:gd name="T24" fmla="*/ 43 w 43"/>
                <a:gd name="T25" fmla="*/ 62 h 65"/>
                <a:gd name="T26" fmla="*/ 24 w 43"/>
                <a:gd name="T27" fmla="*/ 3 h 65"/>
                <a:gd name="T28" fmla="*/ 9 w 43"/>
                <a:gd name="T29" fmla="*/ 42 h 65"/>
                <a:gd name="T30" fmla="*/ 20 w 43"/>
                <a:gd name="T31" fmla="*/ 8 h 65"/>
                <a:gd name="T32" fmla="*/ 22 w 43"/>
                <a:gd name="T33" fmla="*/ 8 h 65"/>
                <a:gd name="T34" fmla="*/ 33 w 43"/>
                <a:gd name="T35" fmla="*/ 42 h 65"/>
                <a:gd name="T36" fmla="*/ 9 w 43"/>
                <a:gd name="T37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65">
                  <a:moveTo>
                    <a:pt x="24" y="3"/>
                  </a:moveTo>
                  <a:cubicBezTo>
                    <a:pt x="24" y="2"/>
                    <a:pt x="22" y="1"/>
                    <a:pt x="21" y="0"/>
                  </a:cubicBezTo>
                  <a:cubicBezTo>
                    <a:pt x="20" y="1"/>
                    <a:pt x="18" y="2"/>
                    <a:pt x="18" y="4"/>
                  </a:cubicBezTo>
                  <a:cubicBezTo>
                    <a:pt x="12" y="22"/>
                    <a:pt x="6" y="41"/>
                    <a:pt x="0" y="60"/>
                  </a:cubicBezTo>
                  <a:cubicBezTo>
                    <a:pt x="0" y="61"/>
                    <a:pt x="0" y="63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3"/>
                    <a:pt x="3" y="61"/>
                    <a:pt x="4" y="59"/>
                  </a:cubicBezTo>
                  <a:cubicBezTo>
                    <a:pt x="6" y="55"/>
                    <a:pt x="6" y="49"/>
                    <a:pt x="9" y="47"/>
                  </a:cubicBezTo>
                  <a:cubicBezTo>
                    <a:pt x="13" y="45"/>
                    <a:pt x="19" y="46"/>
                    <a:pt x="24" y="46"/>
                  </a:cubicBezTo>
                  <a:cubicBezTo>
                    <a:pt x="35" y="46"/>
                    <a:pt x="35" y="46"/>
                    <a:pt x="38" y="57"/>
                  </a:cubicBezTo>
                  <a:cubicBezTo>
                    <a:pt x="38" y="60"/>
                    <a:pt x="40" y="62"/>
                    <a:pt x="41" y="65"/>
                  </a:cubicBezTo>
                  <a:cubicBezTo>
                    <a:pt x="41" y="65"/>
                    <a:pt x="42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37" y="42"/>
                    <a:pt x="30" y="23"/>
                    <a:pt x="24" y="3"/>
                  </a:cubicBezTo>
                  <a:close/>
                  <a:moveTo>
                    <a:pt x="9" y="42"/>
                  </a:moveTo>
                  <a:cubicBezTo>
                    <a:pt x="13" y="30"/>
                    <a:pt x="17" y="19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6" y="19"/>
                    <a:pt x="29" y="30"/>
                    <a:pt x="33" y="42"/>
                  </a:cubicBezTo>
                  <a:cubicBezTo>
                    <a:pt x="25" y="42"/>
                    <a:pt x="18" y="42"/>
                    <a:pt x="9" y="42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546475" y="2168525"/>
              <a:ext cx="157162" cy="260350"/>
            </a:xfrm>
            <a:custGeom>
              <a:avLst/>
              <a:gdLst>
                <a:gd name="T0" fmla="*/ 35 w 42"/>
                <a:gd name="T1" fmla="*/ 40 h 69"/>
                <a:gd name="T2" fmla="*/ 18 w 42"/>
                <a:gd name="T3" fmla="*/ 31 h 69"/>
                <a:gd name="T4" fmla="*/ 8 w 42"/>
                <a:gd name="T5" fmla="*/ 14 h 69"/>
                <a:gd name="T6" fmla="*/ 20 w 42"/>
                <a:gd name="T7" fmla="*/ 5 h 69"/>
                <a:gd name="T8" fmla="*/ 36 w 42"/>
                <a:gd name="T9" fmla="*/ 14 h 69"/>
                <a:gd name="T10" fmla="*/ 37 w 42"/>
                <a:gd name="T11" fmla="*/ 19 h 69"/>
                <a:gd name="T12" fmla="*/ 40 w 42"/>
                <a:gd name="T13" fmla="*/ 18 h 69"/>
                <a:gd name="T14" fmla="*/ 36 w 42"/>
                <a:gd name="T15" fmla="*/ 8 h 69"/>
                <a:gd name="T16" fmla="*/ 12 w 42"/>
                <a:gd name="T17" fmla="*/ 4 h 69"/>
                <a:gd name="T18" fmla="*/ 9 w 42"/>
                <a:gd name="T19" fmla="*/ 30 h 69"/>
                <a:gd name="T20" fmla="*/ 27 w 42"/>
                <a:gd name="T21" fmla="*/ 39 h 69"/>
                <a:gd name="T22" fmla="*/ 36 w 42"/>
                <a:gd name="T23" fmla="*/ 55 h 69"/>
                <a:gd name="T24" fmla="*/ 22 w 42"/>
                <a:gd name="T25" fmla="*/ 65 h 69"/>
                <a:gd name="T26" fmla="*/ 6 w 42"/>
                <a:gd name="T27" fmla="*/ 54 h 69"/>
                <a:gd name="T28" fmla="*/ 4 w 42"/>
                <a:gd name="T29" fmla="*/ 50 h 69"/>
                <a:gd name="T30" fmla="*/ 3 w 42"/>
                <a:gd name="T31" fmla="*/ 55 h 69"/>
                <a:gd name="T32" fmla="*/ 26 w 42"/>
                <a:gd name="T33" fmla="*/ 68 h 69"/>
                <a:gd name="T34" fmla="*/ 40 w 42"/>
                <a:gd name="T35" fmla="*/ 58 h 69"/>
                <a:gd name="T36" fmla="*/ 35 w 42"/>
                <a:gd name="T37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35" y="40"/>
                  </a:moveTo>
                  <a:cubicBezTo>
                    <a:pt x="30" y="36"/>
                    <a:pt x="24" y="33"/>
                    <a:pt x="18" y="31"/>
                  </a:cubicBezTo>
                  <a:cubicBezTo>
                    <a:pt x="10" y="28"/>
                    <a:pt x="6" y="21"/>
                    <a:pt x="8" y="14"/>
                  </a:cubicBezTo>
                  <a:cubicBezTo>
                    <a:pt x="10" y="8"/>
                    <a:pt x="14" y="6"/>
                    <a:pt x="20" y="5"/>
                  </a:cubicBezTo>
                  <a:cubicBezTo>
                    <a:pt x="28" y="5"/>
                    <a:pt x="33" y="8"/>
                    <a:pt x="36" y="14"/>
                  </a:cubicBezTo>
                  <a:cubicBezTo>
                    <a:pt x="36" y="16"/>
                    <a:pt x="37" y="17"/>
                    <a:pt x="37" y="19"/>
                  </a:cubicBezTo>
                  <a:cubicBezTo>
                    <a:pt x="38" y="19"/>
                    <a:pt x="39" y="18"/>
                    <a:pt x="40" y="18"/>
                  </a:cubicBezTo>
                  <a:cubicBezTo>
                    <a:pt x="39" y="15"/>
                    <a:pt x="38" y="11"/>
                    <a:pt x="36" y="8"/>
                  </a:cubicBezTo>
                  <a:cubicBezTo>
                    <a:pt x="31" y="1"/>
                    <a:pt x="22" y="0"/>
                    <a:pt x="12" y="4"/>
                  </a:cubicBezTo>
                  <a:cubicBezTo>
                    <a:pt x="2" y="9"/>
                    <a:pt x="0" y="23"/>
                    <a:pt x="9" y="30"/>
                  </a:cubicBezTo>
                  <a:cubicBezTo>
                    <a:pt x="15" y="33"/>
                    <a:pt x="21" y="36"/>
                    <a:pt x="27" y="39"/>
                  </a:cubicBezTo>
                  <a:cubicBezTo>
                    <a:pt x="35" y="42"/>
                    <a:pt x="38" y="48"/>
                    <a:pt x="36" y="55"/>
                  </a:cubicBezTo>
                  <a:cubicBezTo>
                    <a:pt x="35" y="61"/>
                    <a:pt x="30" y="65"/>
                    <a:pt x="22" y="65"/>
                  </a:cubicBezTo>
                  <a:cubicBezTo>
                    <a:pt x="14" y="65"/>
                    <a:pt x="8" y="61"/>
                    <a:pt x="6" y="54"/>
                  </a:cubicBezTo>
                  <a:cubicBezTo>
                    <a:pt x="6" y="53"/>
                    <a:pt x="5" y="51"/>
                    <a:pt x="4" y="50"/>
                  </a:cubicBezTo>
                  <a:cubicBezTo>
                    <a:pt x="4" y="52"/>
                    <a:pt x="3" y="54"/>
                    <a:pt x="3" y="55"/>
                  </a:cubicBezTo>
                  <a:cubicBezTo>
                    <a:pt x="6" y="65"/>
                    <a:pt x="12" y="69"/>
                    <a:pt x="26" y="68"/>
                  </a:cubicBezTo>
                  <a:cubicBezTo>
                    <a:pt x="32" y="68"/>
                    <a:pt x="38" y="64"/>
                    <a:pt x="40" y="58"/>
                  </a:cubicBezTo>
                  <a:cubicBezTo>
                    <a:pt x="42" y="50"/>
                    <a:pt x="41" y="44"/>
                    <a:pt x="35" y="4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493963" y="2171700"/>
              <a:ext cx="149225" cy="257175"/>
            </a:xfrm>
            <a:custGeom>
              <a:avLst/>
              <a:gdLst>
                <a:gd name="T0" fmla="*/ 20 w 40"/>
                <a:gd name="T1" fmla="*/ 4 h 68"/>
                <a:gd name="T2" fmla="*/ 34 w 40"/>
                <a:gd name="T3" fmla="*/ 15 h 68"/>
                <a:gd name="T4" fmla="*/ 36 w 40"/>
                <a:gd name="T5" fmla="*/ 20 h 68"/>
                <a:gd name="T6" fmla="*/ 38 w 40"/>
                <a:gd name="T7" fmla="*/ 20 h 68"/>
                <a:gd name="T8" fmla="*/ 38 w 40"/>
                <a:gd name="T9" fmla="*/ 13 h 68"/>
                <a:gd name="T10" fmla="*/ 21 w 40"/>
                <a:gd name="T11" fmla="*/ 1 h 68"/>
                <a:gd name="T12" fmla="*/ 2 w 40"/>
                <a:gd name="T13" fmla="*/ 13 h 68"/>
                <a:gd name="T14" fmla="*/ 0 w 40"/>
                <a:gd name="T15" fmla="*/ 46 h 68"/>
                <a:gd name="T16" fmla="*/ 23 w 40"/>
                <a:gd name="T17" fmla="*/ 67 h 68"/>
                <a:gd name="T18" fmla="*/ 36 w 40"/>
                <a:gd name="T19" fmla="*/ 48 h 68"/>
                <a:gd name="T20" fmla="*/ 34 w 40"/>
                <a:gd name="T21" fmla="*/ 52 h 68"/>
                <a:gd name="T22" fmla="*/ 20 w 40"/>
                <a:gd name="T23" fmla="*/ 64 h 68"/>
                <a:gd name="T24" fmla="*/ 5 w 40"/>
                <a:gd name="T25" fmla="*/ 52 h 68"/>
                <a:gd name="T26" fmla="*/ 5 w 40"/>
                <a:gd name="T27" fmla="*/ 14 h 68"/>
                <a:gd name="T28" fmla="*/ 20 w 40"/>
                <a:gd name="T2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68">
                  <a:moveTo>
                    <a:pt x="20" y="4"/>
                  </a:moveTo>
                  <a:cubicBezTo>
                    <a:pt x="27" y="4"/>
                    <a:pt x="32" y="8"/>
                    <a:pt x="34" y="15"/>
                  </a:cubicBezTo>
                  <a:cubicBezTo>
                    <a:pt x="35" y="17"/>
                    <a:pt x="36" y="19"/>
                    <a:pt x="36" y="20"/>
                  </a:cubicBezTo>
                  <a:cubicBezTo>
                    <a:pt x="37" y="20"/>
                    <a:pt x="38" y="20"/>
                    <a:pt x="38" y="20"/>
                  </a:cubicBezTo>
                  <a:cubicBezTo>
                    <a:pt x="38" y="18"/>
                    <a:pt x="38" y="15"/>
                    <a:pt x="38" y="13"/>
                  </a:cubicBezTo>
                  <a:cubicBezTo>
                    <a:pt x="35" y="5"/>
                    <a:pt x="29" y="1"/>
                    <a:pt x="21" y="1"/>
                  </a:cubicBezTo>
                  <a:cubicBezTo>
                    <a:pt x="11" y="0"/>
                    <a:pt x="3" y="5"/>
                    <a:pt x="2" y="13"/>
                  </a:cubicBezTo>
                  <a:cubicBezTo>
                    <a:pt x="0" y="24"/>
                    <a:pt x="0" y="35"/>
                    <a:pt x="0" y="46"/>
                  </a:cubicBezTo>
                  <a:cubicBezTo>
                    <a:pt x="0" y="60"/>
                    <a:pt x="9" y="68"/>
                    <a:pt x="23" y="67"/>
                  </a:cubicBezTo>
                  <a:cubicBezTo>
                    <a:pt x="30" y="67"/>
                    <a:pt x="40" y="59"/>
                    <a:pt x="36" y="48"/>
                  </a:cubicBezTo>
                  <a:cubicBezTo>
                    <a:pt x="36" y="49"/>
                    <a:pt x="35" y="50"/>
                    <a:pt x="34" y="52"/>
                  </a:cubicBezTo>
                  <a:cubicBezTo>
                    <a:pt x="32" y="61"/>
                    <a:pt x="29" y="64"/>
                    <a:pt x="20" y="64"/>
                  </a:cubicBezTo>
                  <a:cubicBezTo>
                    <a:pt x="12" y="64"/>
                    <a:pt x="7" y="60"/>
                    <a:pt x="5" y="52"/>
                  </a:cubicBezTo>
                  <a:cubicBezTo>
                    <a:pt x="2" y="40"/>
                    <a:pt x="1" y="27"/>
                    <a:pt x="5" y="14"/>
                  </a:cubicBezTo>
                  <a:cubicBezTo>
                    <a:pt x="7" y="8"/>
                    <a:pt x="13" y="4"/>
                    <a:pt x="20" y="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733800" y="2179638"/>
              <a:ext cx="150812" cy="241300"/>
            </a:xfrm>
            <a:custGeom>
              <a:avLst/>
              <a:gdLst>
                <a:gd name="T0" fmla="*/ 0 w 40"/>
                <a:gd name="T1" fmla="*/ 0 h 64"/>
                <a:gd name="T2" fmla="*/ 0 w 40"/>
                <a:gd name="T3" fmla="*/ 3 h 64"/>
                <a:gd name="T4" fmla="*/ 11 w 40"/>
                <a:gd name="T5" fmla="*/ 3 h 64"/>
                <a:gd name="T6" fmla="*/ 18 w 40"/>
                <a:gd name="T7" fmla="*/ 9 h 64"/>
                <a:gd name="T8" fmla="*/ 18 w 40"/>
                <a:gd name="T9" fmla="*/ 58 h 64"/>
                <a:gd name="T10" fmla="*/ 18 w 40"/>
                <a:gd name="T11" fmla="*/ 63 h 64"/>
                <a:gd name="T12" fmla="*/ 20 w 40"/>
                <a:gd name="T13" fmla="*/ 64 h 64"/>
                <a:gd name="T14" fmla="*/ 22 w 40"/>
                <a:gd name="T15" fmla="*/ 63 h 64"/>
                <a:gd name="T16" fmla="*/ 22 w 40"/>
                <a:gd name="T17" fmla="*/ 58 h 64"/>
                <a:gd name="T18" fmla="*/ 22 w 40"/>
                <a:gd name="T19" fmla="*/ 9 h 64"/>
                <a:gd name="T20" fmla="*/ 29 w 40"/>
                <a:gd name="T21" fmla="*/ 3 h 64"/>
                <a:gd name="T22" fmla="*/ 40 w 40"/>
                <a:gd name="T23" fmla="*/ 3 h 64"/>
                <a:gd name="T24" fmla="*/ 40 w 40"/>
                <a:gd name="T25" fmla="*/ 0 h 64"/>
                <a:gd name="T26" fmla="*/ 0 w 40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6" y="3"/>
                    <a:pt x="18" y="4"/>
                    <a:pt x="18" y="9"/>
                  </a:cubicBezTo>
                  <a:cubicBezTo>
                    <a:pt x="18" y="25"/>
                    <a:pt x="18" y="41"/>
                    <a:pt x="18" y="58"/>
                  </a:cubicBezTo>
                  <a:cubicBezTo>
                    <a:pt x="18" y="59"/>
                    <a:pt x="18" y="61"/>
                    <a:pt x="18" y="63"/>
                  </a:cubicBezTo>
                  <a:cubicBezTo>
                    <a:pt x="18" y="63"/>
                    <a:pt x="19" y="64"/>
                    <a:pt x="20" y="64"/>
                  </a:cubicBezTo>
                  <a:cubicBezTo>
                    <a:pt x="20" y="64"/>
                    <a:pt x="22" y="63"/>
                    <a:pt x="22" y="63"/>
                  </a:cubicBezTo>
                  <a:cubicBezTo>
                    <a:pt x="22" y="61"/>
                    <a:pt x="22" y="59"/>
                    <a:pt x="22" y="58"/>
                  </a:cubicBezTo>
                  <a:cubicBezTo>
                    <a:pt x="22" y="42"/>
                    <a:pt x="22" y="26"/>
                    <a:pt x="22" y="9"/>
                  </a:cubicBezTo>
                  <a:cubicBezTo>
                    <a:pt x="22" y="4"/>
                    <a:pt x="23" y="2"/>
                    <a:pt x="29" y="3"/>
                  </a:cubicBezTo>
                  <a:cubicBezTo>
                    <a:pt x="32" y="3"/>
                    <a:pt x="36" y="3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27" y="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335213" y="2176463"/>
              <a:ext cx="123825" cy="244475"/>
            </a:xfrm>
            <a:custGeom>
              <a:avLst/>
              <a:gdLst>
                <a:gd name="T0" fmla="*/ 14 w 33"/>
                <a:gd name="T1" fmla="*/ 62 h 65"/>
                <a:gd name="T2" fmla="*/ 6 w 33"/>
                <a:gd name="T3" fmla="*/ 55 h 65"/>
                <a:gd name="T4" fmla="*/ 6 w 33"/>
                <a:gd name="T5" fmla="*/ 7 h 65"/>
                <a:gd name="T6" fmla="*/ 5 w 33"/>
                <a:gd name="T7" fmla="*/ 0 h 65"/>
                <a:gd name="T8" fmla="*/ 3 w 33"/>
                <a:gd name="T9" fmla="*/ 65 h 65"/>
                <a:gd name="T10" fmla="*/ 33 w 33"/>
                <a:gd name="T11" fmla="*/ 65 h 65"/>
                <a:gd name="T12" fmla="*/ 33 w 33"/>
                <a:gd name="T13" fmla="*/ 63 h 65"/>
                <a:gd name="T14" fmla="*/ 28 w 33"/>
                <a:gd name="T15" fmla="*/ 62 h 65"/>
                <a:gd name="T16" fmla="*/ 14 w 33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5">
                  <a:moveTo>
                    <a:pt x="14" y="62"/>
                  </a:moveTo>
                  <a:cubicBezTo>
                    <a:pt x="8" y="63"/>
                    <a:pt x="6" y="61"/>
                    <a:pt x="6" y="55"/>
                  </a:cubicBezTo>
                  <a:cubicBezTo>
                    <a:pt x="6" y="39"/>
                    <a:pt x="6" y="23"/>
                    <a:pt x="6" y="7"/>
                  </a:cubicBezTo>
                  <a:cubicBezTo>
                    <a:pt x="6" y="5"/>
                    <a:pt x="5" y="3"/>
                    <a:pt x="5" y="0"/>
                  </a:cubicBezTo>
                  <a:cubicBezTo>
                    <a:pt x="2" y="4"/>
                    <a:pt x="0" y="49"/>
                    <a:pt x="3" y="65"/>
                  </a:cubicBezTo>
                  <a:cubicBezTo>
                    <a:pt x="13" y="65"/>
                    <a:pt x="23" y="65"/>
                    <a:pt x="33" y="65"/>
                  </a:cubicBezTo>
                  <a:cubicBezTo>
                    <a:pt x="33" y="64"/>
                    <a:pt x="33" y="64"/>
                    <a:pt x="33" y="63"/>
                  </a:cubicBezTo>
                  <a:cubicBezTo>
                    <a:pt x="31" y="63"/>
                    <a:pt x="30" y="62"/>
                    <a:pt x="28" y="62"/>
                  </a:cubicBezTo>
                  <a:cubicBezTo>
                    <a:pt x="23" y="62"/>
                    <a:pt x="18" y="62"/>
                    <a:pt x="14" y="62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106738" y="2160588"/>
              <a:ext cx="161925" cy="282575"/>
            </a:xfrm>
            <a:custGeom>
              <a:avLst/>
              <a:gdLst>
                <a:gd name="T0" fmla="*/ 14 w 43"/>
                <a:gd name="T1" fmla="*/ 5 h 75"/>
                <a:gd name="T2" fmla="*/ 3 w 43"/>
                <a:gd name="T3" fmla="*/ 27 h 75"/>
                <a:gd name="T4" fmla="*/ 2 w 43"/>
                <a:gd name="T5" fmla="*/ 29 h 75"/>
                <a:gd name="T6" fmla="*/ 3 w 43"/>
                <a:gd name="T7" fmla="*/ 56 h 75"/>
                <a:gd name="T8" fmla="*/ 34 w 43"/>
                <a:gd name="T9" fmla="*/ 67 h 75"/>
                <a:gd name="T10" fmla="*/ 37 w 43"/>
                <a:gd name="T11" fmla="*/ 63 h 75"/>
                <a:gd name="T12" fmla="*/ 35 w 43"/>
                <a:gd name="T13" fmla="*/ 62 h 75"/>
                <a:gd name="T14" fmla="*/ 32 w 43"/>
                <a:gd name="T15" fmla="*/ 63 h 75"/>
                <a:gd name="T16" fmla="*/ 7 w 43"/>
                <a:gd name="T17" fmla="*/ 54 h 75"/>
                <a:gd name="T18" fmla="*/ 6 w 43"/>
                <a:gd name="T19" fmla="*/ 43 h 75"/>
                <a:gd name="T20" fmla="*/ 4 w 43"/>
                <a:gd name="T21" fmla="*/ 29 h 75"/>
                <a:gd name="T22" fmla="*/ 6 w 43"/>
                <a:gd name="T23" fmla="*/ 24 h 75"/>
                <a:gd name="T24" fmla="*/ 23 w 43"/>
                <a:gd name="T25" fmla="*/ 7 h 75"/>
                <a:gd name="T26" fmla="*/ 38 w 43"/>
                <a:gd name="T27" fmla="*/ 24 h 75"/>
                <a:gd name="T28" fmla="*/ 39 w 43"/>
                <a:gd name="T29" fmla="*/ 60 h 75"/>
                <a:gd name="T30" fmla="*/ 42 w 43"/>
                <a:gd name="T31" fmla="*/ 54 h 75"/>
                <a:gd name="T32" fmla="*/ 41 w 43"/>
                <a:gd name="T33" fmla="*/ 19 h 75"/>
                <a:gd name="T34" fmla="*/ 14 w 43"/>
                <a:gd name="T3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75">
                  <a:moveTo>
                    <a:pt x="14" y="5"/>
                  </a:moveTo>
                  <a:cubicBezTo>
                    <a:pt x="6" y="8"/>
                    <a:pt x="0" y="20"/>
                    <a:pt x="3" y="27"/>
                  </a:cubicBezTo>
                  <a:cubicBezTo>
                    <a:pt x="3" y="28"/>
                    <a:pt x="2" y="28"/>
                    <a:pt x="2" y="29"/>
                  </a:cubicBezTo>
                  <a:cubicBezTo>
                    <a:pt x="2" y="38"/>
                    <a:pt x="1" y="47"/>
                    <a:pt x="3" y="56"/>
                  </a:cubicBezTo>
                  <a:cubicBezTo>
                    <a:pt x="6" y="70"/>
                    <a:pt x="23" y="75"/>
                    <a:pt x="34" y="67"/>
                  </a:cubicBezTo>
                  <a:cubicBezTo>
                    <a:pt x="35" y="66"/>
                    <a:pt x="36" y="64"/>
                    <a:pt x="37" y="63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4" y="62"/>
                    <a:pt x="33" y="63"/>
                    <a:pt x="32" y="63"/>
                  </a:cubicBezTo>
                  <a:cubicBezTo>
                    <a:pt x="22" y="71"/>
                    <a:pt x="9" y="66"/>
                    <a:pt x="7" y="54"/>
                  </a:cubicBezTo>
                  <a:cubicBezTo>
                    <a:pt x="6" y="50"/>
                    <a:pt x="6" y="46"/>
                    <a:pt x="6" y="43"/>
                  </a:cubicBezTo>
                  <a:cubicBezTo>
                    <a:pt x="5" y="38"/>
                    <a:pt x="5" y="33"/>
                    <a:pt x="4" y="29"/>
                  </a:cubicBezTo>
                  <a:cubicBezTo>
                    <a:pt x="5" y="27"/>
                    <a:pt x="5" y="26"/>
                    <a:pt x="6" y="24"/>
                  </a:cubicBezTo>
                  <a:cubicBezTo>
                    <a:pt x="7" y="14"/>
                    <a:pt x="13" y="7"/>
                    <a:pt x="23" y="7"/>
                  </a:cubicBezTo>
                  <a:cubicBezTo>
                    <a:pt x="32" y="7"/>
                    <a:pt x="38" y="14"/>
                    <a:pt x="38" y="24"/>
                  </a:cubicBezTo>
                  <a:cubicBezTo>
                    <a:pt x="39" y="36"/>
                    <a:pt x="39" y="48"/>
                    <a:pt x="39" y="60"/>
                  </a:cubicBezTo>
                  <a:cubicBezTo>
                    <a:pt x="40" y="58"/>
                    <a:pt x="42" y="56"/>
                    <a:pt x="42" y="54"/>
                  </a:cubicBezTo>
                  <a:cubicBezTo>
                    <a:pt x="42" y="43"/>
                    <a:pt x="43" y="31"/>
                    <a:pt x="41" y="19"/>
                  </a:cubicBezTo>
                  <a:cubicBezTo>
                    <a:pt x="39" y="6"/>
                    <a:pt x="27" y="0"/>
                    <a:pt x="14" y="5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332163" y="24018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324225" y="2179638"/>
              <a:ext cx="19050" cy="222250"/>
            </a:xfrm>
            <a:custGeom>
              <a:avLst/>
              <a:gdLst>
                <a:gd name="T0" fmla="*/ 5 w 5"/>
                <a:gd name="T1" fmla="*/ 4 h 59"/>
                <a:gd name="T2" fmla="*/ 4 w 5"/>
                <a:gd name="T3" fmla="*/ 0 h 59"/>
                <a:gd name="T4" fmla="*/ 2 w 5"/>
                <a:gd name="T5" fmla="*/ 0 h 59"/>
                <a:gd name="T6" fmla="*/ 0 w 5"/>
                <a:gd name="T7" fmla="*/ 4 h 59"/>
                <a:gd name="T8" fmla="*/ 0 w 5"/>
                <a:gd name="T9" fmla="*/ 55 h 59"/>
                <a:gd name="T10" fmla="*/ 3 w 5"/>
                <a:gd name="T11" fmla="*/ 59 h 59"/>
                <a:gd name="T12" fmla="*/ 4 w 5"/>
                <a:gd name="T13" fmla="*/ 52 h 59"/>
                <a:gd name="T14" fmla="*/ 5 w 5"/>
                <a:gd name="T1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9">
                  <a:moveTo>
                    <a:pt x="5" y="4"/>
                  </a:moveTo>
                  <a:cubicBezTo>
                    <a:pt x="5" y="3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21"/>
                    <a:pt x="0" y="38"/>
                    <a:pt x="0" y="55"/>
                  </a:cubicBezTo>
                  <a:cubicBezTo>
                    <a:pt x="0" y="56"/>
                    <a:pt x="2" y="57"/>
                    <a:pt x="3" y="59"/>
                  </a:cubicBezTo>
                  <a:cubicBezTo>
                    <a:pt x="3" y="56"/>
                    <a:pt x="4" y="54"/>
                    <a:pt x="4" y="52"/>
                  </a:cubicBezTo>
                  <a:cubicBezTo>
                    <a:pt x="5" y="36"/>
                    <a:pt x="5" y="20"/>
                    <a:pt x="5" y="4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3324225" y="2401888"/>
              <a:ext cx="115887" cy="22225"/>
            </a:xfrm>
            <a:custGeom>
              <a:avLst/>
              <a:gdLst>
                <a:gd name="T0" fmla="*/ 2 w 31"/>
                <a:gd name="T1" fmla="*/ 0 h 6"/>
                <a:gd name="T2" fmla="*/ 0 w 31"/>
                <a:gd name="T3" fmla="*/ 6 h 6"/>
                <a:gd name="T4" fmla="*/ 31 w 31"/>
                <a:gd name="T5" fmla="*/ 4 h 6"/>
                <a:gd name="T6" fmla="*/ 24 w 31"/>
                <a:gd name="T7" fmla="*/ 2 h 6"/>
                <a:gd name="T8" fmla="*/ 2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" y="0"/>
                  </a:moveTo>
                  <a:cubicBezTo>
                    <a:pt x="2" y="2"/>
                    <a:pt x="1" y="3"/>
                    <a:pt x="0" y="6"/>
                  </a:cubicBezTo>
                  <a:cubicBezTo>
                    <a:pt x="11" y="6"/>
                    <a:pt x="21" y="6"/>
                    <a:pt x="31" y="4"/>
                  </a:cubicBezTo>
                  <a:cubicBezTo>
                    <a:pt x="29" y="3"/>
                    <a:pt x="26" y="3"/>
                    <a:pt x="24" y="2"/>
                  </a:cubicBezTo>
                  <a:cubicBezTo>
                    <a:pt x="17" y="2"/>
                    <a:pt x="10" y="1"/>
                    <a:pt x="2" y="0"/>
                  </a:cubicBezTo>
                  <a:close/>
                </a:path>
              </a:pathLst>
            </a:custGeom>
            <a:solidFill>
              <a:srgbClr val="AD43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4016" y="65451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948A54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DB0A311-EFE7-4337-A416-CB33573DB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41772"/>
              </p:ext>
            </p:extLst>
          </p:nvPr>
        </p:nvGraphicFramePr>
        <p:xfrm>
          <a:off x="906509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378140" y="4620273"/>
            <a:ext cx="2072832" cy="1246033"/>
            <a:chOff x="6816080" y="2294563"/>
            <a:chExt cx="4627500" cy="124603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948A54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948A54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0" y="291737"/>
            <a:ext cx="7281552" cy="135421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AD4329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4400" b="1" dirty="0">
              <a:solidFill>
                <a:srgbClr val="AD4329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6" name="그룹 26">
            <a:extLst>
              <a:ext uri="{FF2B5EF4-FFF2-40B4-BE49-F238E27FC236}">
                <a16:creationId xmlns=""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2605692" y="4620273"/>
            <a:ext cx="2963264" cy="1122923"/>
            <a:chOff x="6816080" y="2294563"/>
            <a:chExt cx="4627500" cy="112292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948A5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948A54"/>
                  </a:solidFill>
                  <a:cs typeface="Arial" pitchFamily="34" charset="0"/>
                </a:rPr>
                <a:t>Contents Title</a:t>
              </a:r>
              <a:endParaRPr lang="ko-KR" altLang="en-US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5878396" y="4674835"/>
            <a:ext cx="2072832" cy="1246033"/>
            <a:chOff x="6816080" y="2294563"/>
            <a:chExt cx="4627500" cy="1246033"/>
          </a:xfrm>
        </p:grpSpPr>
        <p:sp>
          <p:nvSpPr>
            <p:cNvPr id="2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948A54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948A54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98" y="3133464"/>
            <a:ext cx="1075627" cy="13954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41" y="3170934"/>
            <a:ext cx="1008366" cy="13081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42" y="3133464"/>
            <a:ext cx="1075627" cy="13954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203" y="923125"/>
            <a:ext cx="1374437" cy="5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745268" y="4385888"/>
            <a:ext cx="2072832" cy="938257"/>
            <a:chOff x="6816080" y="2294563"/>
            <a:chExt cx="4627500" cy="938257"/>
          </a:xfrm>
          <a:solidFill>
            <a:srgbClr val="948A54"/>
          </a:solidFill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=""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4462951" y="5488147"/>
            <a:ext cx="2963264" cy="753591"/>
            <a:chOff x="6816080" y="2294563"/>
            <a:chExt cx="4627500" cy="753591"/>
          </a:xfrm>
          <a:solidFill>
            <a:srgbClr val="948A54"/>
          </a:solidFill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=""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9216964" y="4474231"/>
            <a:ext cx="2072832" cy="938257"/>
            <a:chOff x="6816080" y="2294563"/>
            <a:chExt cx="4627500" cy="938257"/>
          </a:xfrm>
          <a:solidFill>
            <a:srgbClr val="948A54"/>
          </a:solidFill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3436498" y="75319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5C975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5C975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82" y="2502588"/>
            <a:ext cx="922500" cy="281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80" y="1695768"/>
            <a:ext cx="1215000" cy="263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09" y="1573675"/>
            <a:ext cx="798750" cy="2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5116136" y="726996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5116136" y="2162959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5116136" y="3598922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5116136" y="5034886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28E7721-BDDB-46D7-AA1A-5BB14C02C53A}"/>
              </a:ext>
            </a:extLst>
          </p:cNvPr>
          <p:cNvGrpSpPr/>
          <p:nvPr/>
        </p:nvGrpSpPr>
        <p:grpSpPr>
          <a:xfrm>
            <a:off x="6209870" y="803581"/>
            <a:ext cx="4428788" cy="800219"/>
            <a:chOff x="6557475" y="1411926"/>
            <a:chExt cx="4507692" cy="80021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394CF44-32FD-4475-AB6A-2CABCD1B2040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5129324" y="821324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A509DD4-25AC-4884-8DD8-E94E82C42C34}"/>
              </a:ext>
            </a:extLst>
          </p:cNvPr>
          <p:cNvGrpSpPr/>
          <p:nvPr/>
        </p:nvGrpSpPr>
        <p:grpSpPr>
          <a:xfrm>
            <a:off x="6209870" y="2240329"/>
            <a:ext cx="4428788" cy="800219"/>
            <a:chOff x="6557475" y="1411926"/>
            <a:chExt cx="4507692" cy="80021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D1D4695-534F-4AA5-8CA2-F49C59EBCF0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1E465-EBCE-44C7-A461-8884575A2C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5129324" y="2257287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F318A42-2ABA-4BE9-A207-7DD517D17351}"/>
              </a:ext>
            </a:extLst>
          </p:cNvPr>
          <p:cNvGrpSpPr/>
          <p:nvPr/>
        </p:nvGrpSpPr>
        <p:grpSpPr>
          <a:xfrm>
            <a:off x="6209870" y="3677077"/>
            <a:ext cx="4428788" cy="800219"/>
            <a:chOff x="6557475" y="1411926"/>
            <a:chExt cx="4507692" cy="80021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9C9E48D-0E26-404D-BAF0-BCC8224F37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91B12FA-16D2-427A-AC1E-7CD49A52D0E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5129324" y="3693250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26302B-EF82-4493-AA52-2FC0B8554F42}"/>
              </a:ext>
            </a:extLst>
          </p:cNvPr>
          <p:cNvGrpSpPr/>
          <p:nvPr/>
        </p:nvGrpSpPr>
        <p:grpSpPr>
          <a:xfrm>
            <a:off x="6209870" y="5113824"/>
            <a:ext cx="4428788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F2F863E-0997-473B-B8F9-8AC6B7FD99C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2E492E8-841B-4715-9250-E40BA22F15A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5129324" y="5129214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323640" y="185682"/>
            <a:ext cx="413079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Agenda</a:t>
            </a:r>
          </a:p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Style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75" y="2258230"/>
            <a:ext cx="2665460" cy="38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49275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6600" b="1" dirty="0">
                <a:solidFill>
                  <a:srgbClr val="948A54"/>
                </a:solidFill>
              </a:rPr>
              <a:t>Infographic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F3A36E1-1F9B-46D9-A841-74DA2A9BBC17}"/>
              </a:ext>
            </a:extLst>
          </p:cNvPr>
          <p:cNvSpPr txBox="1"/>
          <p:nvPr/>
        </p:nvSpPr>
        <p:spPr>
          <a:xfrm>
            <a:off x="8604060" y="391264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952E48C-0302-4132-9015-7AC4ADDA9898}"/>
              </a:ext>
            </a:extLst>
          </p:cNvPr>
          <p:cNvSpPr txBox="1"/>
          <p:nvPr/>
        </p:nvSpPr>
        <p:spPr>
          <a:xfrm>
            <a:off x="8604060" y="42338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D40EC29-EF27-4507-B940-68713F06C160}"/>
              </a:ext>
            </a:extLst>
          </p:cNvPr>
          <p:cNvSpPr txBox="1"/>
          <p:nvPr/>
        </p:nvSpPr>
        <p:spPr>
          <a:xfrm>
            <a:off x="8604060" y="487612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1CD6770-DAD8-41D7-A822-787EE4C17D2F}"/>
              </a:ext>
            </a:extLst>
          </p:cNvPr>
          <p:cNvSpPr txBox="1"/>
          <p:nvPr/>
        </p:nvSpPr>
        <p:spPr>
          <a:xfrm>
            <a:off x="8604060" y="455496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3F26BDA-2E32-4E21-B3C6-283197D503C2}"/>
              </a:ext>
            </a:extLst>
          </p:cNvPr>
          <p:cNvSpPr/>
          <p:nvPr/>
        </p:nvSpPr>
        <p:spPr>
          <a:xfrm>
            <a:off x="8778231" y="1403062"/>
            <a:ext cx="2461571" cy="400110"/>
          </a:xfrm>
          <a:prstGeom prst="rect">
            <a:avLst/>
          </a:prstGeom>
          <a:solidFill>
            <a:srgbClr val="948A54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486CEEA-B77C-4B45-BF08-A46C9C03E71E}"/>
              </a:ext>
            </a:extLst>
          </p:cNvPr>
          <p:cNvSpPr txBox="1"/>
          <p:nvPr/>
        </p:nvSpPr>
        <p:spPr>
          <a:xfrm>
            <a:off x="707247" y="1803172"/>
            <a:ext cx="309721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rgbClr val="948A54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rgbClr val="948A54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rgbClr val="948A54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65A3064-993D-4284-A95B-AD6190A74AC5}"/>
              </a:ext>
            </a:extLst>
          </p:cNvPr>
          <p:cNvSpPr txBox="1"/>
          <p:nvPr/>
        </p:nvSpPr>
        <p:spPr>
          <a:xfrm>
            <a:off x="707247" y="3702171"/>
            <a:ext cx="3483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48A54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="" xmlns:a16="http://schemas.microsoft.com/office/drawing/2014/main" id="{3F3A36E1-1F9B-46D9-A841-74DA2A9BBC17}"/>
              </a:ext>
            </a:extLst>
          </p:cNvPr>
          <p:cNvSpPr txBox="1"/>
          <p:nvPr/>
        </p:nvSpPr>
        <p:spPr>
          <a:xfrm>
            <a:off x="8604060" y="229966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6" name="TextBox 55">
            <a:extLst>
              <a:ext uri="{FF2B5EF4-FFF2-40B4-BE49-F238E27FC236}">
                <a16:creationId xmlns="" xmlns:a16="http://schemas.microsoft.com/office/drawing/2014/main" id="{E952E48C-0302-4132-9015-7AC4ADDA9898}"/>
              </a:ext>
            </a:extLst>
          </p:cNvPr>
          <p:cNvSpPr txBox="1"/>
          <p:nvPr/>
        </p:nvSpPr>
        <p:spPr>
          <a:xfrm>
            <a:off x="8604060" y="26208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7" name="TextBox 56">
            <a:extLst>
              <a:ext uri="{FF2B5EF4-FFF2-40B4-BE49-F238E27FC236}">
                <a16:creationId xmlns="" xmlns:a16="http://schemas.microsoft.com/office/drawing/2014/main" id="{4489AB36-C515-4708-8A1C-BC5FEE30448C}"/>
              </a:ext>
            </a:extLst>
          </p:cNvPr>
          <p:cNvSpPr txBox="1"/>
          <p:nvPr/>
        </p:nvSpPr>
        <p:spPr>
          <a:xfrm>
            <a:off x="8604060" y="358430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8" name="TextBox 57">
            <a:extLst>
              <a:ext uri="{FF2B5EF4-FFF2-40B4-BE49-F238E27FC236}">
                <a16:creationId xmlns="" xmlns:a16="http://schemas.microsoft.com/office/drawing/2014/main" id="{FD40EC29-EF27-4507-B940-68713F06C160}"/>
              </a:ext>
            </a:extLst>
          </p:cNvPr>
          <p:cNvSpPr txBox="1"/>
          <p:nvPr/>
        </p:nvSpPr>
        <p:spPr>
          <a:xfrm>
            <a:off x="8604060" y="326314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9" name="TextBox 58">
            <a:extLst>
              <a:ext uri="{FF2B5EF4-FFF2-40B4-BE49-F238E27FC236}">
                <a16:creationId xmlns="" xmlns:a16="http://schemas.microsoft.com/office/drawing/2014/main" id="{01CD6770-DAD8-41D7-A822-787EE4C17D2F}"/>
              </a:ext>
            </a:extLst>
          </p:cNvPr>
          <p:cNvSpPr txBox="1"/>
          <p:nvPr/>
        </p:nvSpPr>
        <p:spPr>
          <a:xfrm>
            <a:off x="8604060" y="29419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3AB32"/>
                </a:solidFill>
                <a:cs typeface="Arial" pitchFamily="34" charset="0"/>
              </a:rPr>
              <a:t>Portfolio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541" y="3841986"/>
            <a:ext cx="4145991" cy="27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95DC05D-5992-4B01-9A49-4678DE2D1DCA}"/>
              </a:ext>
            </a:extLst>
          </p:cNvPr>
          <p:cNvSpPr txBox="1"/>
          <p:nvPr/>
        </p:nvSpPr>
        <p:spPr>
          <a:xfrm>
            <a:off x="5586046" y="1681500"/>
            <a:ext cx="588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1B6888-93B2-4E1A-B977-F4D2459B14E3}"/>
              </a:ext>
            </a:extLst>
          </p:cNvPr>
          <p:cNvSpPr txBox="1"/>
          <p:nvPr/>
        </p:nvSpPr>
        <p:spPr>
          <a:xfrm>
            <a:off x="5586047" y="586502"/>
            <a:ext cx="61106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rgbClr val="AD4329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rgbClr val="AD4329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800" dirty="0">
              <a:solidFill>
                <a:srgbClr val="AD4329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3EF1563-2F04-47D8-B048-07F52E123B1B}"/>
              </a:ext>
            </a:extLst>
          </p:cNvPr>
          <p:cNvGrpSpPr/>
          <p:nvPr/>
        </p:nvGrpSpPr>
        <p:grpSpPr>
          <a:xfrm>
            <a:off x="5616251" y="2512725"/>
            <a:ext cx="6160632" cy="927880"/>
            <a:chOff x="5616251" y="2218423"/>
            <a:chExt cx="6160632" cy="92788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D8938DF-482B-43EB-8E81-0FCE52162E90}"/>
                </a:ext>
              </a:extLst>
            </p:cNvPr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32%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D55217C-7966-4646-8BC0-A8C4D3D2E6CE}"/>
                </a:ext>
              </a:extLst>
            </p:cNvPr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9F71292-C876-4B13-BF82-21447A4FAB73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4A582D3-C67D-4637-B0C5-F90FB0123120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A8C7D05-30C0-4DB8-A35A-48FD4CE6F3BE}"/>
                </a:ext>
              </a:extLst>
            </p:cNvPr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698C1BF-EB30-4A23-919C-E5C1B82AC553}"/>
              </a:ext>
            </a:extLst>
          </p:cNvPr>
          <p:cNvGrpSpPr/>
          <p:nvPr/>
        </p:nvGrpSpPr>
        <p:grpSpPr>
          <a:xfrm flipH="1">
            <a:off x="5616251" y="3989967"/>
            <a:ext cx="6160632" cy="927880"/>
            <a:chOff x="5768651" y="2370823"/>
            <a:chExt cx="6160632" cy="92788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A194E98-0153-434A-BB6B-66B76C3502D7}"/>
                </a:ext>
              </a:extLst>
            </p:cNvPr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FD284A2A-51A9-463F-8E50-7B8504C0F55C}"/>
                </a:ext>
              </a:extLst>
            </p:cNvPr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90B87F5F-CEE8-4AA3-A3C9-EF4DFDB553D8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F23C035-FA72-4883-9C3D-27DBB90F4949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609EEB2-77A2-4741-BC57-BA1D3FEC6A6B}"/>
                </a:ext>
              </a:extLst>
            </p:cNvPr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sp>
        <p:nvSpPr>
          <p:cNvPr id="50" name="Text Placeholder 13">
            <a:extLst>
              <a:ext uri="{FF2B5EF4-FFF2-40B4-BE49-F238E27FC236}">
                <a16:creationId xmlns="" xmlns:a16="http://schemas.microsoft.com/office/drawing/2014/main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5742236" y="5392854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AD4329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41" y="1460677"/>
            <a:ext cx="4057402" cy="50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C99E227-0A3C-4809-A279-4B4D551FEB3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0BE94EE-313D-4E05-86FD-43E5225E6068}"/>
              </a:ext>
            </a:extLst>
          </p:cNvPr>
          <p:cNvGrpSpPr/>
          <p:nvPr/>
        </p:nvGrpSpPr>
        <p:grpSpPr>
          <a:xfrm>
            <a:off x="6731962" y="1917311"/>
            <a:ext cx="3632184" cy="738664"/>
            <a:chOff x="3017858" y="4283314"/>
            <a:chExt cx="2572466" cy="73866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DAB64B2-C4B6-4DB1-90A0-D9BC330A98DF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742DD0D-881F-4B33-B6B2-B1B48F3579CF}"/>
              </a:ext>
            </a:extLst>
          </p:cNvPr>
          <p:cNvGrpSpPr/>
          <p:nvPr/>
        </p:nvGrpSpPr>
        <p:grpSpPr>
          <a:xfrm>
            <a:off x="6731962" y="5383368"/>
            <a:ext cx="3632184" cy="738664"/>
            <a:chOff x="3017858" y="4283314"/>
            <a:chExt cx="2572466" cy="73866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48A54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48A5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AD4329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74" y="1185186"/>
            <a:ext cx="3771705" cy="4959521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5425440" y="2055810"/>
            <a:ext cx="117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5471160" y="3229153"/>
            <a:ext cx="2240280" cy="138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5593080" y="4306261"/>
            <a:ext cx="22250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5471160" y="5521867"/>
            <a:ext cx="11201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rgbClr val="AD4329"/>
                </a:solidFill>
              </a:rPr>
              <a:t>Infographic</a:t>
            </a:r>
            <a:r>
              <a:rPr lang="en-US" sz="4800" dirty="0">
                <a:solidFill>
                  <a:schemeClr val="bg1"/>
                </a:solidFill>
              </a:rPr>
              <a:t>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966934-58EF-4D27-BFB2-5487E8DD5C85}"/>
              </a:ext>
            </a:extLst>
          </p:cNvPr>
          <p:cNvCxnSpPr/>
          <p:nvPr/>
        </p:nvCxnSpPr>
        <p:spPr>
          <a:xfrm>
            <a:off x="4327140" y="3228303"/>
            <a:ext cx="1052448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869369F-2E74-4E09-9393-CF16713FF8D3}"/>
              </a:ext>
            </a:extLst>
          </p:cNvPr>
          <p:cNvCxnSpPr/>
          <p:nvPr/>
        </p:nvCxnSpPr>
        <p:spPr>
          <a:xfrm flipH="1">
            <a:off x="6747741" y="3228303"/>
            <a:ext cx="1117121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A244A32-8593-4877-B1D6-9A1553CF3346}"/>
              </a:ext>
            </a:extLst>
          </p:cNvPr>
          <p:cNvCxnSpPr/>
          <p:nvPr/>
        </p:nvCxnSpPr>
        <p:spPr>
          <a:xfrm flipH="1" flipV="1">
            <a:off x="6747741" y="4260616"/>
            <a:ext cx="1117121" cy="40985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705C992-BE52-4ACB-BCF7-868A353D5AED}"/>
              </a:ext>
            </a:extLst>
          </p:cNvPr>
          <p:cNvCxnSpPr/>
          <p:nvPr/>
        </p:nvCxnSpPr>
        <p:spPr>
          <a:xfrm flipV="1">
            <a:off x="4327140" y="4295386"/>
            <a:ext cx="1103893" cy="37508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B63BC3D-26BE-4D5E-B738-F54719EA5507}"/>
              </a:ext>
            </a:extLst>
          </p:cNvPr>
          <p:cNvSpPr/>
          <p:nvPr/>
        </p:nvSpPr>
        <p:spPr>
          <a:xfrm>
            <a:off x="3859088" y="2690250"/>
            <a:ext cx="936104" cy="936104"/>
          </a:xfrm>
          <a:prstGeom prst="ellips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5721F03-2993-4693-BD37-F217AC7BE720}"/>
              </a:ext>
            </a:extLst>
          </p:cNvPr>
          <p:cNvSpPr/>
          <p:nvPr/>
        </p:nvSpPr>
        <p:spPr>
          <a:xfrm>
            <a:off x="7396810" y="2724247"/>
            <a:ext cx="936104" cy="936104"/>
          </a:xfrm>
          <a:prstGeom prst="ellips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52CA4C9-5225-4A5F-AE7F-0670CBFF8709}"/>
              </a:ext>
            </a:extLst>
          </p:cNvPr>
          <p:cNvSpPr/>
          <p:nvPr/>
        </p:nvSpPr>
        <p:spPr>
          <a:xfrm>
            <a:off x="5617688" y="1754146"/>
            <a:ext cx="936104" cy="936104"/>
          </a:xfrm>
          <a:prstGeom prst="ellips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C735586-F91A-40D1-8BE4-D9DCBFCF6B2E}"/>
              </a:ext>
            </a:extLst>
          </p:cNvPr>
          <p:cNvSpPr/>
          <p:nvPr/>
        </p:nvSpPr>
        <p:spPr>
          <a:xfrm>
            <a:off x="3859088" y="4202418"/>
            <a:ext cx="936104" cy="936104"/>
          </a:xfrm>
          <a:prstGeom prst="ellips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43B7E95-0E2F-49E7-B1EA-ABB636FE1E83}"/>
              </a:ext>
            </a:extLst>
          </p:cNvPr>
          <p:cNvSpPr/>
          <p:nvPr/>
        </p:nvSpPr>
        <p:spPr>
          <a:xfrm>
            <a:off x="7396810" y="4198352"/>
            <a:ext cx="936104" cy="936104"/>
          </a:xfrm>
          <a:prstGeom prst="ellips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C130ACA-53C2-41CE-8623-FD6425145062}"/>
              </a:ext>
            </a:extLst>
          </p:cNvPr>
          <p:cNvSpPr/>
          <p:nvPr/>
        </p:nvSpPr>
        <p:spPr>
          <a:xfrm>
            <a:off x="5617397" y="5138522"/>
            <a:ext cx="936104" cy="936104"/>
          </a:xfrm>
          <a:prstGeom prst="ellips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A6B4617-742D-4D19-8C7A-67ABC086A769}"/>
              </a:ext>
            </a:extLst>
          </p:cNvPr>
          <p:cNvGrpSpPr/>
          <p:nvPr/>
        </p:nvGrpSpPr>
        <p:grpSpPr>
          <a:xfrm>
            <a:off x="6883740" y="1849250"/>
            <a:ext cx="2840552" cy="743758"/>
            <a:chOff x="5210294" y="837292"/>
            <a:chExt cx="1750034" cy="53590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6F4BD4E-1C84-4186-9B55-5CB7004F82F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rgbClr val="AD4329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CB5C7F-F382-4126-A87B-AE18E175130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AD4329"/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7BE8736-C85C-4DD1-9FF0-F18D427E1CF0}"/>
              </a:ext>
            </a:extLst>
          </p:cNvPr>
          <p:cNvGrpSpPr/>
          <p:nvPr/>
        </p:nvGrpSpPr>
        <p:grpSpPr>
          <a:xfrm>
            <a:off x="2693212" y="5234691"/>
            <a:ext cx="2693262" cy="743758"/>
            <a:chOff x="5210294" y="837292"/>
            <a:chExt cx="1750034" cy="53590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97D2BE3-37CE-462F-9CFC-F639D900837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AD4329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1842959-8149-4EF9-BE55-387304193F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AD4329"/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114D604-4168-40F7-8D14-05B9CD77DFA0}"/>
              </a:ext>
            </a:extLst>
          </p:cNvPr>
          <p:cNvGrpSpPr/>
          <p:nvPr/>
        </p:nvGrpSpPr>
        <p:grpSpPr>
          <a:xfrm>
            <a:off x="8621306" y="4333217"/>
            <a:ext cx="2703186" cy="743758"/>
            <a:chOff x="5210294" y="837292"/>
            <a:chExt cx="1750034" cy="53590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48FA28E-BEA9-4592-A690-F1DDFF7A7B2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rgbClr val="AD4329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C62B9A3-0BDD-4337-B373-1F1B12B6D1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AD4329"/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D380630-6F8B-451F-B0CE-820BC993A73F}"/>
              </a:ext>
            </a:extLst>
          </p:cNvPr>
          <p:cNvGrpSpPr/>
          <p:nvPr/>
        </p:nvGrpSpPr>
        <p:grpSpPr>
          <a:xfrm>
            <a:off x="867509" y="4333217"/>
            <a:ext cx="2704691" cy="743758"/>
            <a:chOff x="5210294" y="837292"/>
            <a:chExt cx="1750034" cy="535907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8AD4F46-33F0-406F-8BEE-586C0F2F62B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AD4329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E0FE807-725A-4EEA-952A-12D3CA0677E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AD4329"/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A3FCBD4-0FA9-4062-9243-0ACAAA10E60F}"/>
              </a:ext>
            </a:extLst>
          </p:cNvPr>
          <p:cNvGrpSpPr/>
          <p:nvPr/>
        </p:nvGrpSpPr>
        <p:grpSpPr>
          <a:xfrm>
            <a:off x="867509" y="2804005"/>
            <a:ext cx="2704691" cy="743758"/>
            <a:chOff x="5210294" y="837292"/>
            <a:chExt cx="1750034" cy="535907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1156BFA-EF6D-4AAA-813F-228F181518C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AD4329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7B49BDE-C7F2-4C2A-B8F3-A598063589D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AD4329"/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DE537-7A6D-460C-9919-11F97634CB25}"/>
              </a:ext>
            </a:extLst>
          </p:cNvPr>
          <p:cNvGrpSpPr/>
          <p:nvPr/>
        </p:nvGrpSpPr>
        <p:grpSpPr>
          <a:xfrm>
            <a:off x="8621306" y="2804005"/>
            <a:ext cx="2703186" cy="743758"/>
            <a:chOff x="5210294" y="837292"/>
            <a:chExt cx="1750034" cy="535907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8253438-730B-4E33-96C5-A3D2BE97D3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rgbClr val="AD4329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99EF387-2742-4640-975E-5F36047879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AD4329"/>
                  </a:solidFill>
                </a:rPr>
                <a:t>VALUE</a:t>
              </a: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="" xmlns:a16="http://schemas.microsoft.com/office/drawing/2014/main" id="{20C347B3-5B15-4E86-A3F5-C00C97D2FAA5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="" xmlns:a16="http://schemas.microsoft.com/office/drawing/2014/main" id="{4F10294F-1840-47BF-A0BB-F46D95E8C964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F3B8E02F-8C7C-48FB-9CF9-251DB181531E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ADF4216E-E70E-4C6D-89F0-99016B20517F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="" xmlns:a16="http://schemas.microsoft.com/office/drawing/2014/main" id="{2AD0E846-85AB-4F70-B4CC-F2141CE07679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="" xmlns:a16="http://schemas.microsoft.com/office/drawing/2014/main" id="{3CB39694-3415-42D8-B61C-C63B8F014326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077F72-18F0-44EC-A838-150EBAF221E7}"/>
              </a:ext>
            </a:extLst>
          </p:cNvPr>
          <p:cNvCxnSpPr/>
          <p:nvPr/>
        </p:nvCxnSpPr>
        <p:spPr>
          <a:xfrm flipH="1">
            <a:off x="6092239" y="2510230"/>
            <a:ext cx="1" cy="6840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E7FD1A0-4D92-4F80-9FE9-D7DEE53ADADC}"/>
              </a:ext>
            </a:extLst>
          </p:cNvPr>
          <p:cNvCxnSpPr/>
          <p:nvPr/>
        </p:nvCxnSpPr>
        <p:spPr>
          <a:xfrm flipV="1">
            <a:off x="6092240" y="4670470"/>
            <a:ext cx="0" cy="9361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00" y="2530292"/>
            <a:ext cx="2506860" cy="25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>
                <a:solidFill>
                  <a:srgbClr val="948A54"/>
                </a:solidFill>
              </a:rPr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46776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948A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319649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948A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185574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948A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7996854" y="18557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948A54"/>
                </a:solidFill>
                <a:cs typeface="Arial" pitchFamily="34" charset="0"/>
              </a:rPr>
              <a:t>zinged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7996854" y="46776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948A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948A54"/>
              </a:solidFill>
              <a:cs typeface="Arial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7996854" y="326670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948A54"/>
                </a:solidFill>
                <a:cs typeface="Arial" pitchFamily="34" charset="0"/>
              </a:rPr>
              <a:t>zinged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948A54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24" y="2476269"/>
            <a:ext cx="3645730" cy="39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E39EC58-F67D-468A-A3B6-01A6229ACB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4244" y="466825"/>
            <a:ext cx="8235950" cy="723900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rgbClr val="948A54"/>
                </a:solidFill>
              </a:rPr>
              <a:t>Infographic Style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="" xmlns:a16="http://schemas.microsoft.com/office/drawing/2014/main" id="{E4A4FCA3-E06D-499F-B0FD-D943BE42405C}"/>
              </a:ext>
            </a:extLst>
          </p:cNvPr>
          <p:cNvSpPr txBox="1">
            <a:spLocks/>
          </p:cNvSpPr>
          <p:nvPr/>
        </p:nvSpPr>
        <p:spPr>
          <a:xfrm>
            <a:off x="4897145" y="242966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>
              <a:solidFill>
                <a:srgbClr val="948A54"/>
              </a:solidFill>
            </a:endParaRPr>
          </a:p>
        </p:txBody>
      </p:sp>
      <p:sp>
        <p:nvSpPr>
          <p:cNvPr id="10" name="Text Placeholder 28">
            <a:extLst>
              <a:ext uri="{FF2B5EF4-FFF2-40B4-BE49-F238E27FC236}">
                <a16:creationId xmlns="" xmlns:a16="http://schemas.microsoft.com/office/drawing/2014/main" id="{E16049D7-5AF3-434C-B044-FB545937694C}"/>
              </a:ext>
            </a:extLst>
          </p:cNvPr>
          <p:cNvSpPr txBox="1">
            <a:spLocks/>
          </p:cNvSpPr>
          <p:nvPr/>
        </p:nvSpPr>
        <p:spPr>
          <a:xfrm>
            <a:off x="4897145" y="361580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rgbClr val="948A54"/>
              </a:solidFill>
            </a:endParaRPr>
          </a:p>
        </p:txBody>
      </p:sp>
      <p:sp>
        <p:nvSpPr>
          <p:cNvPr id="11" name="Text Placeholder 29">
            <a:extLst>
              <a:ext uri="{FF2B5EF4-FFF2-40B4-BE49-F238E27FC236}">
                <a16:creationId xmlns="" xmlns:a16="http://schemas.microsoft.com/office/drawing/2014/main" id="{DED2EEA2-4A0D-4DBC-993C-4217A1315B86}"/>
              </a:ext>
            </a:extLst>
          </p:cNvPr>
          <p:cNvSpPr txBox="1">
            <a:spLocks/>
          </p:cNvSpPr>
          <p:nvPr/>
        </p:nvSpPr>
        <p:spPr>
          <a:xfrm>
            <a:off x="4897145" y="480194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>
              <a:solidFill>
                <a:srgbClr val="948A54"/>
              </a:solidFill>
            </a:endParaRPr>
          </a:p>
        </p:txBody>
      </p:sp>
      <p:sp>
        <p:nvSpPr>
          <p:cNvPr id="12" name="직사각형 23">
            <a:extLst>
              <a:ext uri="{FF2B5EF4-FFF2-40B4-BE49-F238E27FC236}">
                <a16:creationId xmlns="" xmlns:a16="http://schemas.microsoft.com/office/drawing/2014/main" id="{79939855-3FFD-4DBB-AC49-97DBA1E90D36}"/>
              </a:ext>
            </a:extLst>
          </p:cNvPr>
          <p:cNvSpPr/>
          <p:nvPr/>
        </p:nvSpPr>
        <p:spPr>
          <a:xfrm>
            <a:off x="694921" y="2264803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AD4329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rgbClr val="AD4329"/>
                </a:solidFill>
              </a:rPr>
              <a:t>CLIENTS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="" xmlns:a16="http://schemas.microsoft.com/office/drawing/2014/main" id="{9F780EBC-18D4-4BE0-AFC9-F753A8702313}"/>
              </a:ext>
            </a:extLst>
          </p:cNvPr>
          <p:cNvSpPr/>
          <p:nvPr/>
        </p:nvSpPr>
        <p:spPr>
          <a:xfrm>
            <a:off x="694923" y="3645327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rgbClr val="948A54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948A54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rgbClr val="948A54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4158918" y="2516289"/>
            <a:ext cx="443854" cy="491700"/>
            <a:chOff x="10545763" y="-2317750"/>
            <a:chExt cx="1649412" cy="1827212"/>
          </a:xfrm>
        </p:grpSpPr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0545763" y="-2014538"/>
              <a:ext cx="1290638" cy="1524000"/>
            </a:xfrm>
            <a:custGeom>
              <a:avLst/>
              <a:gdLst>
                <a:gd name="T0" fmla="*/ 214 w 342"/>
                <a:gd name="T1" fmla="*/ 404 h 404"/>
                <a:gd name="T2" fmla="*/ 150 w 342"/>
                <a:gd name="T3" fmla="*/ 363 h 404"/>
                <a:gd name="T4" fmla="*/ 24 w 342"/>
                <a:gd name="T5" fmla="*/ 144 h 404"/>
                <a:gd name="T6" fmla="*/ 59 w 342"/>
                <a:gd name="T7" fmla="*/ 27 h 404"/>
                <a:gd name="T8" fmla="*/ 181 w 342"/>
                <a:gd name="T9" fmla="*/ 49 h 404"/>
                <a:gd name="T10" fmla="*/ 311 w 342"/>
                <a:gd name="T11" fmla="*/ 276 h 404"/>
                <a:gd name="T12" fmla="*/ 214 w 342"/>
                <a:gd name="T13" fmla="*/ 404 h 404"/>
                <a:gd name="T14" fmla="*/ 232 w 342"/>
                <a:gd name="T15" fmla="*/ 170 h 404"/>
                <a:gd name="T16" fmla="*/ 166 w 342"/>
                <a:gd name="T17" fmla="*/ 58 h 404"/>
                <a:gd name="T18" fmla="*/ 77 w 342"/>
                <a:gd name="T19" fmla="*/ 37 h 404"/>
                <a:gd name="T20" fmla="*/ 35 w 342"/>
                <a:gd name="T21" fmla="*/ 124 h 404"/>
                <a:gd name="T22" fmla="*/ 101 w 342"/>
                <a:gd name="T23" fmla="*/ 246 h 404"/>
                <a:gd name="T24" fmla="*/ 232 w 342"/>
                <a:gd name="T25" fmla="*/ 17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404">
                  <a:moveTo>
                    <a:pt x="214" y="404"/>
                  </a:moveTo>
                  <a:cubicBezTo>
                    <a:pt x="191" y="403"/>
                    <a:pt x="166" y="390"/>
                    <a:pt x="150" y="363"/>
                  </a:cubicBezTo>
                  <a:cubicBezTo>
                    <a:pt x="107" y="290"/>
                    <a:pt x="65" y="218"/>
                    <a:pt x="24" y="144"/>
                  </a:cubicBezTo>
                  <a:cubicBezTo>
                    <a:pt x="0" y="102"/>
                    <a:pt x="16" y="54"/>
                    <a:pt x="59" y="27"/>
                  </a:cubicBezTo>
                  <a:cubicBezTo>
                    <a:pt x="104" y="0"/>
                    <a:pt x="155" y="7"/>
                    <a:pt x="181" y="49"/>
                  </a:cubicBezTo>
                  <a:cubicBezTo>
                    <a:pt x="226" y="124"/>
                    <a:pt x="270" y="199"/>
                    <a:pt x="311" y="276"/>
                  </a:cubicBezTo>
                  <a:cubicBezTo>
                    <a:pt x="342" y="334"/>
                    <a:pt x="292" y="404"/>
                    <a:pt x="214" y="404"/>
                  </a:cubicBezTo>
                  <a:close/>
                  <a:moveTo>
                    <a:pt x="232" y="170"/>
                  </a:moveTo>
                  <a:cubicBezTo>
                    <a:pt x="209" y="131"/>
                    <a:pt x="189" y="94"/>
                    <a:pt x="166" y="58"/>
                  </a:cubicBezTo>
                  <a:cubicBezTo>
                    <a:pt x="146" y="28"/>
                    <a:pt x="110" y="21"/>
                    <a:pt x="77" y="37"/>
                  </a:cubicBezTo>
                  <a:cubicBezTo>
                    <a:pt x="39" y="56"/>
                    <a:pt x="19" y="91"/>
                    <a:pt x="35" y="124"/>
                  </a:cubicBezTo>
                  <a:cubicBezTo>
                    <a:pt x="54" y="166"/>
                    <a:pt x="78" y="205"/>
                    <a:pt x="101" y="246"/>
                  </a:cubicBezTo>
                  <a:cubicBezTo>
                    <a:pt x="146" y="220"/>
                    <a:pt x="188" y="196"/>
                    <a:pt x="232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11490325" y="-2317750"/>
              <a:ext cx="704850" cy="1619250"/>
            </a:xfrm>
            <a:custGeom>
              <a:avLst/>
              <a:gdLst>
                <a:gd name="T0" fmla="*/ 78 w 187"/>
                <a:gd name="T1" fmla="*/ 417 h 429"/>
                <a:gd name="T2" fmla="*/ 97 w 187"/>
                <a:gd name="T3" fmla="*/ 404 h 429"/>
                <a:gd name="T4" fmla="*/ 168 w 187"/>
                <a:gd name="T5" fmla="*/ 323 h 429"/>
                <a:gd name="T6" fmla="*/ 168 w 187"/>
                <a:gd name="T7" fmla="*/ 228 h 429"/>
                <a:gd name="T8" fmla="*/ 160 w 187"/>
                <a:gd name="T9" fmla="*/ 211 h 429"/>
                <a:gd name="T10" fmla="*/ 20 w 187"/>
                <a:gd name="T11" fmla="*/ 211 h 429"/>
                <a:gd name="T12" fmla="*/ 18 w 187"/>
                <a:gd name="T13" fmla="*/ 238 h 429"/>
                <a:gd name="T14" fmla="*/ 13 w 187"/>
                <a:gd name="T15" fmla="*/ 240 h 429"/>
                <a:gd name="T16" fmla="*/ 2 w 187"/>
                <a:gd name="T17" fmla="*/ 205 h 429"/>
                <a:gd name="T18" fmla="*/ 1 w 187"/>
                <a:gd name="T19" fmla="*/ 91 h 429"/>
                <a:gd name="T20" fmla="*/ 92 w 187"/>
                <a:gd name="T21" fmla="*/ 0 h 429"/>
                <a:gd name="T22" fmla="*/ 186 w 187"/>
                <a:gd name="T23" fmla="*/ 89 h 429"/>
                <a:gd name="T24" fmla="*/ 186 w 187"/>
                <a:gd name="T25" fmla="*/ 333 h 429"/>
                <a:gd name="T26" fmla="*/ 78 w 187"/>
                <a:gd name="T27" fmla="*/ 41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429">
                  <a:moveTo>
                    <a:pt x="78" y="417"/>
                  </a:moveTo>
                  <a:cubicBezTo>
                    <a:pt x="87" y="410"/>
                    <a:pt x="92" y="405"/>
                    <a:pt x="97" y="404"/>
                  </a:cubicBezTo>
                  <a:cubicBezTo>
                    <a:pt x="147" y="398"/>
                    <a:pt x="169" y="374"/>
                    <a:pt x="168" y="323"/>
                  </a:cubicBezTo>
                  <a:cubicBezTo>
                    <a:pt x="168" y="292"/>
                    <a:pt x="169" y="260"/>
                    <a:pt x="168" y="228"/>
                  </a:cubicBezTo>
                  <a:cubicBezTo>
                    <a:pt x="168" y="222"/>
                    <a:pt x="163" y="211"/>
                    <a:pt x="160" y="211"/>
                  </a:cubicBezTo>
                  <a:cubicBezTo>
                    <a:pt x="113" y="210"/>
                    <a:pt x="67" y="211"/>
                    <a:pt x="20" y="211"/>
                  </a:cubicBezTo>
                  <a:cubicBezTo>
                    <a:pt x="19" y="221"/>
                    <a:pt x="19" y="230"/>
                    <a:pt x="18" y="238"/>
                  </a:cubicBezTo>
                  <a:cubicBezTo>
                    <a:pt x="16" y="239"/>
                    <a:pt x="14" y="239"/>
                    <a:pt x="13" y="240"/>
                  </a:cubicBezTo>
                  <a:cubicBezTo>
                    <a:pt x="9" y="228"/>
                    <a:pt x="2" y="216"/>
                    <a:pt x="2" y="205"/>
                  </a:cubicBezTo>
                  <a:cubicBezTo>
                    <a:pt x="0" y="167"/>
                    <a:pt x="1" y="129"/>
                    <a:pt x="1" y="91"/>
                  </a:cubicBezTo>
                  <a:cubicBezTo>
                    <a:pt x="2" y="37"/>
                    <a:pt x="38" y="1"/>
                    <a:pt x="92" y="0"/>
                  </a:cubicBezTo>
                  <a:cubicBezTo>
                    <a:pt x="147" y="0"/>
                    <a:pt x="186" y="35"/>
                    <a:pt x="186" y="89"/>
                  </a:cubicBezTo>
                  <a:cubicBezTo>
                    <a:pt x="187" y="171"/>
                    <a:pt x="187" y="252"/>
                    <a:pt x="186" y="333"/>
                  </a:cubicBezTo>
                  <a:cubicBezTo>
                    <a:pt x="185" y="390"/>
                    <a:pt x="138" y="429"/>
                    <a:pt x="78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158918" y="3693116"/>
            <a:ext cx="443854" cy="491700"/>
            <a:chOff x="10545763" y="-2317750"/>
            <a:chExt cx="1649412" cy="1827212"/>
          </a:xfrm>
        </p:grpSpPr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10545763" y="-2014538"/>
              <a:ext cx="1290638" cy="1524000"/>
            </a:xfrm>
            <a:custGeom>
              <a:avLst/>
              <a:gdLst>
                <a:gd name="T0" fmla="*/ 214 w 342"/>
                <a:gd name="T1" fmla="*/ 404 h 404"/>
                <a:gd name="T2" fmla="*/ 150 w 342"/>
                <a:gd name="T3" fmla="*/ 363 h 404"/>
                <a:gd name="T4" fmla="*/ 24 w 342"/>
                <a:gd name="T5" fmla="*/ 144 h 404"/>
                <a:gd name="T6" fmla="*/ 59 w 342"/>
                <a:gd name="T7" fmla="*/ 27 h 404"/>
                <a:gd name="T8" fmla="*/ 181 w 342"/>
                <a:gd name="T9" fmla="*/ 49 h 404"/>
                <a:gd name="T10" fmla="*/ 311 w 342"/>
                <a:gd name="T11" fmla="*/ 276 h 404"/>
                <a:gd name="T12" fmla="*/ 214 w 342"/>
                <a:gd name="T13" fmla="*/ 404 h 404"/>
                <a:gd name="T14" fmla="*/ 232 w 342"/>
                <a:gd name="T15" fmla="*/ 170 h 404"/>
                <a:gd name="T16" fmla="*/ 166 w 342"/>
                <a:gd name="T17" fmla="*/ 58 h 404"/>
                <a:gd name="T18" fmla="*/ 77 w 342"/>
                <a:gd name="T19" fmla="*/ 37 h 404"/>
                <a:gd name="T20" fmla="*/ 35 w 342"/>
                <a:gd name="T21" fmla="*/ 124 h 404"/>
                <a:gd name="T22" fmla="*/ 101 w 342"/>
                <a:gd name="T23" fmla="*/ 246 h 404"/>
                <a:gd name="T24" fmla="*/ 232 w 342"/>
                <a:gd name="T25" fmla="*/ 17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404">
                  <a:moveTo>
                    <a:pt x="214" y="404"/>
                  </a:moveTo>
                  <a:cubicBezTo>
                    <a:pt x="191" y="403"/>
                    <a:pt x="166" y="390"/>
                    <a:pt x="150" y="363"/>
                  </a:cubicBezTo>
                  <a:cubicBezTo>
                    <a:pt x="107" y="290"/>
                    <a:pt x="65" y="218"/>
                    <a:pt x="24" y="144"/>
                  </a:cubicBezTo>
                  <a:cubicBezTo>
                    <a:pt x="0" y="102"/>
                    <a:pt x="16" y="54"/>
                    <a:pt x="59" y="27"/>
                  </a:cubicBezTo>
                  <a:cubicBezTo>
                    <a:pt x="104" y="0"/>
                    <a:pt x="155" y="7"/>
                    <a:pt x="181" y="49"/>
                  </a:cubicBezTo>
                  <a:cubicBezTo>
                    <a:pt x="226" y="124"/>
                    <a:pt x="270" y="199"/>
                    <a:pt x="311" y="276"/>
                  </a:cubicBezTo>
                  <a:cubicBezTo>
                    <a:pt x="342" y="334"/>
                    <a:pt x="292" y="404"/>
                    <a:pt x="214" y="404"/>
                  </a:cubicBezTo>
                  <a:close/>
                  <a:moveTo>
                    <a:pt x="232" y="170"/>
                  </a:moveTo>
                  <a:cubicBezTo>
                    <a:pt x="209" y="131"/>
                    <a:pt x="189" y="94"/>
                    <a:pt x="166" y="58"/>
                  </a:cubicBezTo>
                  <a:cubicBezTo>
                    <a:pt x="146" y="28"/>
                    <a:pt x="110" y="21"/>
                    <a:pt x="77" y="37"/>
                  </a:cubicBezTo>
                  <a:cubicBezTo>
                    <a:pt x="39" y="56"/>
                    <a:pt x="19" y="91"/>
                    <a:pt x="35" y="124"/>
                  </a:cubicBezTo>
                  <a:cubicBezTo>
                    <a:pt x="54" y="166"/>
                    <a:pt x="78" y="205"/>
                    <a:pt x="101" y="246"/>
                  </a:cubicBezTo>
                  <a:cubicBezTo>
                    <a:pt x="146" y="220"/>
                    <a:pt x="188" y="196"/>
                    <a:pt x="232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11490325" y="-2317750"/>
              <a:ext cx="704850" cy="1619250"/>
            </a:xfrm>
            <a:custGeom>
              <a:avLst/>
              <a:gdLst>
                <a:gd name="T0" fmla="*/ 78 w 187"/>
                <a:gd name="T1" fmla="*/ 417 h 429"/>
                <a:gd name="T2" fmla="*/ 97 w 187"/>
                <a:gd name="T3" fmla="*/ 404 h 429"/>
                <a:gd name="T4" fmla="*/ 168 w 187"/>
                <a:gd name="T5" fmla="*/ 323 h 429"/>
                <a:gd name="T6" fmla="*/ 168 w 187"/>
                <a:gd name="T7" fmla="*/ 228 h 429"/>
                <a:gd name="T8" fmla="*/ 160 w 187"/>
                <a:gd name="T9" fmla="*/ 211 h 429"/>
                <a:gd name="T10" fmla="*/ 20 w 187"/>
                <a:gd name="T11" fmla="*/ 211 h 429"/>
                <a:gd name="T12" fmla="*/ 18 w 187"/>
                <a:gd name="T13" fmla="*/ 238 h 429"/>
                <a:gd name="T14" fmla="*/ 13 w 187"/>
                <a:gd name="T15" fmla="*/ 240 h 429"/>
                <a:gd name="T16" fmla="*/ 2 w 187"/>
                <a:gd name="T17" fmla="*/ 205 h 429"/>
                <a:gd name="T18" fmla="*/ 1 w 187"/>
                <a:gd name="T19" fmla="*/ 91 h 429"/>
                <a:gd name="T20" fmla="*/ 92 w 187"/>
                <a:gd name="T21" fmla="*/ 0 h 429"/>
                <a:gd name="T22" fmla="*/ 186 w 187"/>
                <a:gd name="T23" fmla="*/ 89 h 429"/>
                <a:gd name="T24" fmla="*/ 186 w 187"/>
                <a:gd name="T25" fmla="*/ 333 h 429"/>
                <a:gd name="T26" fmla="*/ 78 w 187"/>
                <a:gd name="T27" fmla="*/ 41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429">
                  <a:moveTo>
                    <a:pt x="78" y="417"/>
                  </a:moveTo>
                  <a:cubicBezTo>
                    <a:pt x="87" y="410"/>
                    <a:pt x="92" y="405"/>
                    <a:pt x="97" y="404"/>
                  </a:cubicBezTo>
                  <a:cubicBezTo>
                    <a:pt x="147" y="398"/>
                    <a:pt x="169" y="374"/>
                    <a:pt x="168" y="323"/>
                  </a:cubicBezTo>
                  <a:cubicBezTo>
                    <a:pt x="168" y="292"/>
                    <a:pt x="169" y="260"/>
                    <a:pt x="168" y="228"/>
                  </a:cubicBezTo>
                  <a:cubicBezTo>
                    <a:pt x="168" y="222"/>
                    <a:pt x="163" y="211"/>
                    <a:pt x="160" y="211"/>
                  </a:cubicBezTo>
                  <a:cubicBezTo>
                    <a:pt x="113" y="210"/>
                    <a:pt x="67" y="211"/>
                    <a:pt x="20" y="211"/>
                  </a:cubicBezTo>
                  <a:cubicBezTo>
                    <a:pt x="19" y="221"/>
                    <a:pt x="19" y="230"/>
                    <a:pt x="18" y="238"/>
                  </a:cubicBezTo>
                  <a:cubicBezTo>
                    <a:pt x="16" y="239"/>
                    <a:pt x="14" y="239"/>
                    <a:pt x="13" y="240"/>
                  </a:cubicBezTo>
                  <a:cubicBezTo>
                    <a:pt x="9" y="228"/>
                    <a:pt x="2" y="216"/>
                    <a:pt x="2" y="205"/>
                  </a:cubicBezTo>
                  <a:cubicBezTo>
                    <a:pt x="0" y="167"/>
                    <a:pt x="1" y="129"/>
                    <a:pt x="1" y="91"/>
                  </a:cubicBezTo>
                  <a:cubicBezTo>
                    <a:pt x="2" y="37"/>
                    <a:pt x="38" y="1"/>
                    <a:pt x="92" y="0"/>
                  </a:cubicBezTo>
                  <a:cubicBezTo>
                    <a:pt x="147" y="0"/>
                    <a:pt x="186" y="35"/>
                    <a:pt x="186" y="89"/>
                  </a:cubicBezTo>
                  <a:cubicBezTo>
                    <a:pt x="187" y="171"/>
                    <a:pt x="187" y="252"/>
                    <a:pt x="186" y="333"/>
                  </a:cubicBezTo>
                  <a:cubicBezTo>
                    <a:pt x="185" y="390"/>
                    <a:pt x="138" y="429"/>
                    <a:pt x="78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178365" y="4879256"/>
            <a:ext cx="443854" cy="491700"/>
            <a:chOff x="10545763" y="-2317750"/>
            <a:chExt cx="1649412" cy="1827212"/>
          </a:xfrm>
        </p:grpSpPr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10545763" y="-2014538"/>
              <a:ext cx="1290638" cy="1524000"/>
            </a:xfrm>
            <a:custGeom>
              <a:avLst/>
              <a:gdLst>
                <a:gd name="T0" fmla="*/ 214 w 342"/>
                <a:gd name="T1" fmla="*/ 404 h 404"/>
                <a:gd name="T2" fmla="*/ 150 w 342"/>
                <a:gd name="T3" fmla="*/ 363 h 404"/>
                <a:gd name="T4" fmla="*/ 24 w 342"/>
                <a:gd name="T5" fmla="*/ 144 h 404"/>
                <a:gd name="T6" fmla="*/ 59 w 342"/>
                <a:gd name="T7" fmla="*/ 27 h 404"/>
                <a:gd name="T8" fmla="*/ 181 w 342"/>
                <a:gd name="T9" fmla="*/ 49 h 404"/>
                <a:gd name="T10" fmla="*/ 311 w 342"/>
                <a:gd name="T11" fmla="*/ 276 h 404"/>
                <a:gd name="T12" fmla="*/ 214 w 342"/>
                <a:gd name="T13" fmla="*/ 404 h 404"/>
                <a:gd name="T14" fmla="*/ 232 w 342"/>
                <a:gd name="T15" fmla="*/ 170 h 404"/>
                <a:gd name="T16" fmla="*/ 166 w 342"/>
                <a:gd name="T17" fmla="*/ 58 h 404"/>
                <a:gd name="T18" fmla="*/ 77 w 342"/>
                <a:gd name="T19" fmla="*/ 37 h 404"/>
                <a:gd name="T20" fmla="*/ 35 w 342"/>
                <a:gd name="T21" fmla="*/ 124 h 404"/>
                <a:gd name="T22" fmla="*/ 101 w 342"/>
                <a:gd name="T23" fmla="*/ 246 h 404"/>
                <a:gd name="T24" fmla="*/ 232 w 342"/>
                <a:gd name="T25" fmla="*/ 17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404">
                  <a:moveTo>
                    <a:pt x="214" y="404"/>
                  </a:moveTo>
                  <a:cubicBezTo>
                    <a:pt x="191" y="403"/>
                    <a:pt x="166" y="390"/>
                    <a:pt x="150" y="363"/>
                  </a:cubicBezTo>
                  <a:cubicBezTo>
                    <a:pt x="107" y="290"/>
                    <a:pt x="65" y="218"/>
                    <a:pt x="24" y="144"/>
                  </a:cubicBezTo>
                  <a:cubicBezTo>
                    <a:pt x="0" y="102"/>
                    <a:pt x="16" y="54"/>
                    <a:pt x="59" y="27"/>
                  </a:cubicBezTo>
                  <a:cubicBezTo>
                    <a:pt x="104" y="0"/>
                    <a:pt x="155" y="7"/>
                    <a:pt x="181" y="49"/>
                  </a:cubicBezTo>
                  <a:cubicBezTo>
                    <a:pt x="226" y="124"/>
                    <a:pt x="270" y="199"/>
                    <a:pt x="311" y="276"/>
                  </a:cubicBezTo>
                  <a:cubicBezTo>
                    <a:pt x="342" y="334"/>
                    <a:pt x="292" y="404"/>
                    <a:pt x="214" y="404"/>
                  </a:cubicBezTo>
                  <a:close/>
                  <a:moveTo>
                    <a:pt x="232" y="170"/>
                  </a:moveTo>
                  <a:cubicBezTo>
                    <a:pt x="209" y="131"/>
                    <a:pt x="189" y="94"/>
                    <a:pt x="166" y="58"/>
                  </a:cubicBezTo>
                  <a:cubicBezTo>
                    <a:pt x="146" y="28"/>
                    <a:pt x="110" y="21"/>
                    <a:pt x="77" y="37"/>
                  </a:cubicBezTo>
                  <a:cubicBezTo>
                    <a:pt x="39" y="56"/>
                    <a:pt x="19" y="91"/>
                    <a:pt x="35" y="124"/>
                  </a:cubicBezTo>
                  <a:cubicBezTo>
                    <a:pt x="54" y="166"/>
                    <a:pt x="78" y="205"/>
                    <a:pt x="101" y="246"/>
                  </a:cubicBezTo>
                  <a:cubicBezTo>
                    <a:pt x="146" y="220"/>
                    <a:pt x="188" y="196"/>
                    <a:pt x="232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1490325" y="-2317750"/>
              <a:ext cx="704850" cy="1619250"/>
            </a:xfrm>
            <a:custGeom>
              <a:avLst/>
              <a:gdLst>
                <a:gd name="T0" fmla="*/ 78 w 187"/>
                <a:gd name="T1" fmla="*/ 417 h 429"/>
                <a:gd name="T2" fmla="*/ 97 w 187"/>
                <a:gd name="T3" fmla="*/ 404 h 429"/>
                <a:gd name="T4" fmla="*/ 168 w 187"/>
                <a:gd name="T5" fmla="*/ 323 h 429"/>
                <a:gd name="T6" fmla="*/ 168 w 187"/>
                <a:gd name="T7" fmla="*/ 228 h 429"/>
                <a:gd name="T8" fmla="*/ 160 w 187"/>
                <a:gd name="T9" fmla="*/ 211 h 429"/>
                <a:gd name="T10" fmla="*/ 20 w 187"/>
                <a:gd name="T11" fmla="*/ 211 h 429"/>
                <a:gd name="T12" fmla="*/ 18 w 187"/>
                <a:gd name="T13" fmla="*/ 238 h 429"/>
                <a:gd name="T14" fmla="*/ 13 w 187"/>
                <a:gd name="T15" fmla="*/ 240 h 429"/>
                <a:gd name="T16" fmla="*/ 2 w 187"/>
                <a:gd name="T17" fmla="*/ 205 h 429"/>
                <a:gd name="T18" fmla="*/ 1 w 187"/>
                <a:gd name="T19" fmla="*/ 91 h 429"/>
                <a:gd name="T20" fmla="*/ 92 w 187"/>
                <a:gd name="T21" fmla="*/ 0 h 429"/>
                <a:gd name="T22" fmla="*/ 186 w 187"/>
                <a:gd name="T23" fmla="*/ 89 h 429"/>
                <a:gd name="T24" fmla="*/ 186 w 187"/>
                <a:gd name="T25" fmla="*/ 333 h 429"/>
                <a:gd name="T26" fmla="*/ 78 w 187"/>
                <a:gd name="T27" fmla="*/ 41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429">
                  <a:moveTo>
                    <a:pt x="78" y="417"/>
                  </a:moveTo>
                  <a:cubicBezTo>
                    <a:pt x="87" y="410"/>
                    <a:pt x="92" y="405"/>
                    <a:pt x="97" y="404"/>
                  </a:cubicBezTo>
                  <a:cubicBezTo>
                    <a:pt x="147" y="398"/>
                    <a:pt x="169" y="374"/>
                    <a:pt x="168" y="323"/>
                  </a:cubicBezTo>
                  <a:cubicBezTo>
                    <a:pt x="168" y="292"/>
                    <a:pt x="169" y="260"/>
                    <a:pt x="168" y="228"/>
                  </a:cubicBezTo>
                  <a:cubicBezTo>
                    <a:pt x="168" y="222"/>
                    <a:pt x="163" y="211"/>
                    <a:pt x="160" y="211"/>
                  </a:cubicBezTo>
                  <a:cubicBezTo>
                    <a:pt x="113" y="210"/>
                    <a:pt x="67" y="211"/>
                    <a:pt x="20" y="211"/>
                  </a:cubicBezTo>
                  <a:cubicBezTo>
                    <a:pt x="19" y="221"/>
                    <a:pt x="19" y="230"/>
                    <a:pt x="18" y="238"/>
                  </a:cubicBezTo>
                  <a:cubicBezTo>
                    <a:pt x="16" y="239"/>
                    <a:pt x="14" y="239"/>
                    <a:pt x="13" y="240"/>
                  </a:cubicBezTo>
                  <a:cubicBezTo>
                    <a:pt x="9" y="228"/>
                    <a:pt x="2" y="216"/>
                    <a:pt x="2" y="205"/>
                  </a:cubicBezTo>
                  <a:cubicBezTo>
                    <a:pt x="0" y="167"/>
                    <a:pt x="1" y="129"/>
                    <a:pt x="1" y="91"/>
                  </a:cubicBezTo>
                  <a:cubicBezTo>
                    <a:pt x="2" y="37"/>
                    <a:pt x="38" y="1"/>
                    <a:pt x="92" y="0"/>
                  </a:cubicBezTo>
                  <a:cubicBezTo>
                    <a:pt x="147" y="0"/>
                    <a:pt x="186" y="35"/>
                    <a:pt x="186" y="89"/>
                  </a:cubicBezTo>
                  <a:cubicBezTo>
                    <a:pt x="187" y="171"/>
                    <a:pt x="187" y="252"/>
                    <a:pt x="186" y="333"/>
                  </a:cubicBezTo>
                  <a:cubicBezTo>
                    <a:pt x="185" y="390"/>
                    <a:pt x="138" y="429"/>
                    <a:pt x="78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310" y="1036321"/>
            <a:ext cx="3401187" cy="49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7963"/>
            <a:ext cx="11574463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AD4329"/>
                </a:solidFill>
              </a:rPr>
              <a:t>I</a:t>
            </a:r>
            <a:r>
              <a:rPr lang="en-US" sz="3600" b="1" dirty="0" smtClean="0">
                <a:solidFill>
                  <a:srgbClr val="AD4329"/>
                </a:solidFill>
              </a:rPr>
              <a:t>nfographic </a:t>
            </a:r>
            <a:r>
              <a:rPr lang="en-US" sz="3600" b="1" dirty="0">
                <a:solidFill>
                  <a:srgbClr val="AD4329"/>
                </a:solidFill>
              </a:rPr>
              <a:t>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5794C74-EBA3-4456-A2E1-B3B94D2A9413}"/>
              </a:ext>
            </a:extLst>
          </p:cNvPr>
          <p:cNvSpPr/>
          <p:nvPr/>
        </p:nvSpPr>
        <p:spPr>
          <a:xfrm>
            <a:off x="2647543" y="1523262"/>
            <a:ext cx="2060550" cy="2060550"/>
          </a:xfrm>
          <a:prstGeom prst="ellipse">
            <a:avLst/>
          </a:prstGeom>
          <a:solidFill>
            <a:srgbClr val="948A5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0686531-77E2-4182-87EC-5FF085F5ED07}"/>
              </a:ext>
            </a:extLst>
          </p:cNvPr>
          <p:cNvSpPr/>
          <p:nvPr/>
        </p:nvSpPr>
        <p:spPr>
          <a:xfrm>
            <a:off x="4161359" y="1532355"/>
            <a:ext cx="2060550" cy="2060550"/>
          </a:xfrm>
          <a:prstGeom prst="ellipse">
            <a:avLst/>
          </a:prstGeom>
          <a:solidFill>
            <a:srgbClr val="AD432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C35FFD-FDAE-4634-B297-B33D5663D8C6}"/>
              </a:ext>
            </a:extLst>
          </p:cNvPr>
          <p:cNvSpPr/>
          <p:nvPr/>
        </p:nvSpPr>
        <p:spPr>
          <a:xfrm>
            <a:off x="5952589" y="1532355"/>
            <a:ext cx="2060550" cy="2060550"/>
          </a:xfrm>
          <a:prstGeom prst="ellipse">
            <a:avLst/>
          </a:prstGeom>
          <a:solidFill>
            <a:srgbClr val="948A5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7FB9FF1-F0EE-4624-AAA7-2D838441304F}"/>
              </a:ext>
            </a:extLst>
          </p:cNvPr>
          <p:cNvSpPr/>
          <p:nvPr/>
        </p:nvSpPr>
        <p:spPr>
          <a:xfrm>
            <a:off x="7743819" y="1532355"/>
            <a:ext cx="2060550" cy="2060550"/>
          </a:xfrm>
          <a:prstGeom prst="ellipse">
            <a:avLst/>
          </a:prstGeom>
          <a:solidFill>
            <a:srgbClr val="AD432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8FC878B5-C4E0-423C-B930-726C3E9B5260}"/>
              </a:ext>
            </a:extLst>
          </p:cNvPr>
          <p:cNvGrpSpPr/>
          <p:nvPr/>
        </p:nvGrpSpPr>
        <p:grpSpPr>
          <a:xfrm>
            <a:off x="1040093" y="4022420"/>
            <a:ext cx="3237243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0BC5F1-CAD4-4121-87E5-10EB8BACF8E1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D3D50D4-49EA-4105-88D6-87F03C480AC4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0" y="423740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="" xmlns:a16="http://schemas.microsoft.com/office/drawing/2014/main" id="{231E2634-CDBB-48EF-A5FD-8848EADA7C5F}"/>
              </a:ext>
            </a:extLst>
          </p:cNvPr>
          <p:cNvGrpSpPr/>
          <p:nvPr/>
        </p:nvGrpSpPr>
        <p:grpSpPr>
          <a:xfrm>
            <a:off x="1040093" y="5250585"/>
            <a:ext cx="3237243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F277AA9-ADD4-4AFE-83AB-32B9C6D5B30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84F2CB7-7874-4D41-996B-551481966E3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407BAB-8EBC-4E03-9015-AE31A007F227}"/>
              </a:ext>
            </a:extLst>
          </p:cNvPr>
          <p:cNvSpPr txBox="1"/>
          <p:nvPr/>
        </p:nvSpPr>
        <p:spPr>
          <a:xfrm>
            <a:off x="0" y="525058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=""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5572639" y="4069921"/>
            <a:ext cx="3237243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4C9A8-6AA8-4E89-9171-32E9E51D09F7}"/>
              </a:ext>
            </a:extLst>
          </p:cNvPr>
          <p:cNvSpPr txBox="1"/>
          <p:nvPr/>
        </p:nvSpPr>
        <p:spPr>
          <a:xfrm>
            <a:off x="4545181" y="4278680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="" xmlns:a16="http://schemas.microsoft.com/office/drawing/2014/main" id="{C4910A84-42E8-4BB5-8833-822D8597A080}"/>
              </a:ext>
            </a:extLst>
          </p:cNvPr>
          <p:cNvGrpSpPr/>
          <p:nvPr/>
        </p:nvGrpSpPr>
        <p:grpSpPr>
          <a:xfrm>
            <a:off x="5585274" y="5291860"/>
            <a:ext cx="3237243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E18552E-A769-4024-8847-2A6DEC10FB76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FCD0CDA-1637-4A01-BD7C-4FFA6F9076F9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1A301F-A6A8-40AD-A075-A5232AC35A3F}"/>
              </a:ext>
            </a:extLst>
          </p:cNvPr>
          <p:cNvSpPr txBox="1"/>
          <p:nvPr/>
        </p:nvSpPr>
        <p:spPr>
          <a:xfrm>
            <a:off x="4545181" y="5291862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3117650" y="214880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4855184" y="2138038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6499323" y="216594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8460625" y="2165286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16" y="673565"/>
            <a:ext cx="888056" cy="322138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871" y="339096"/>
            <a:ext cx="991408" cy="37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9275A34-2ED1-432B-8487-C52CCE0227E7}"/>
              </a:ext>
            </a:extLst>
          </p:cNvPr>
          <p:cNvGrpSpPr/>
          <p:nvPr/>
        </p:nvGrpSpPr>
        <p:grpSpPr>
          <a:xfrm rot="20630693">
            <a:off x="9597211" y="3951186"/>
            <a:ext cx="1985613" cy="1997765"/>
            <a:chOff x="9632380" y="4153409"/>
            <a:chExt cx="1985613" cy="199776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B0E055D-79D0-4E31-8752-BD74EC632BE6}"/>
                </a:ext>
              </a:extLst>
            </p:cNvPr>
            <p:cNvGrpSpPr/>
            <p:nvPr/>
          </p:nvGrpSpPr>
          <p:grpSpPr>
            <a:xfrm>
              <a:off x="9632380" y="4153409"/>
              <a:ext cx="1985613" cy="1997765"/>
              <a:chOff x="7561093" y="1122933"/>
              <a:chExt cx="3309542" cy="3329797"/>
            </a:xfrm>
          </p:grpSpPr>
          <p:sp>
            <p:nvSpPr>
              <p:cNvPr id="5" name="Graphic 28">
                <a:extLst>
                  <a:ext uri="{FF2B5EF4-FFF2-40B4-BE49-F238E27FC236}">
                    <a16:creationId xmlns="" xmlns:a16="http://schemas.microsoft.com/office/drawing/2014/main" id="{A881ABA1-7F7E-4C24-9E0D-61B1140240EE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3">
                <a:extLst>
                  <a:ext uri="{FF2B5EF4-FFF2-40B4-BE49-F238E27FC236}">
                    <a16:creationId xmlns="" xmlns:a16="http://schemas.microsoft.com/office/drawing/2014/main" id="{25EF99DB-288E-4B65-B0D6-ECAE9A0E9E11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EACAB3B-B20B-4DA7-99CE-4FE8F93FAB4C}"/>
                </a:ext>
              </a:extLst>
            </p:cNvPr>
            <p:cNvGrpSpPr/>
            <p:nvPr/>
          </p:nvGrpSpPr>
          <p:grpSpPr>
            <a:xfrm>
              <a:off x="9924746" y="4649702"/>
              <a:ext cx="1400880" cy="1005178"/>
              <a:chOff x="10545417" y="4196355"/>
              <a:chExt cx="1400880" cy="1005178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24847FC-18B7-4BE2-8636-F391F2CF2B6A}"/>
                  </a:ext>
                </a:extLst>
              </p:cNvPr>
              <p:cNvSpPr txBox="1"/>
              <p:nvPr userDrawn="1"/>
            </p:nvSpPr>
            <p:spPr>
              <a:xfrm>
                <a:off x="10545417" y="4196355"/>
                <a:ext cx="140088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10%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6A764C5-0623-45F4-B8AE-A10E858A4764}"/>
                  </a:ext>
                </a:extLst>
              </p:cNvPr>
              <p:cNvSpPr txBox="1"/>
              <p:nvPr userDrawn="1"/>
            </p:nvSpPr>
            <p:spPr>
              <a:xfrm>
                <a:off x="10545418" y="4832201"/>
                <a:ext cx="140087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00" b="1" dirty="0">
                    <a:solidFill>
                      <a:schemeClr val="bg1"/>
                    </a:solidFill>
                    <a:cs typeface="Arial" pitchFamily="34" charset="0"/>
                  </a:rPr>
                  <a:t>SALE OFF</a:t>
                </a:r>
                <a:endParaRPr lang="ko-KR" altLang="en-US" sz="1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0AA7CE-96B9-4FAC-96EB-A91DF9DFF52A}"/>
              </a:ext>
            </a:extLst>
          </p:cNvPr>
          <p:cNvSpPr txBox="1"/>
          <p:nvPr/>
        </p:nvSpPr>
        <p:spPr>
          <a:xfrm>
            <a:off x="5599139" y="1325574"/>
            <a:ext cx="6222409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rgbClr val="52AB33"/>
                </a:solidFill>
              </a:rPr>
              <a:t>We Create Quality </a:t>
            </a:r>
            <a:r>
              <a:rPr lang="en-US" altLang="ko-KR" sz="3600" dirty="0" smtClean="0">
                <a:solidFill>
                  <a:srgbClr val="52AB33"/>
                </a:solidFill>
              </a:rPr>
              <a:t>Professional Presentation</a:t>
            </a:r>
            <a:endParaRPr lang="ko-KR" altLang="en-US" sz="3600" dirty="0">
              <a:solidFill>
                <a:srgbClr val="52AB3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AE028D-57AD-4A3E-B0E3-D1040D7764FE}"/>
              </a:ext>
            </a:extLst>
          </p:cNvPr>
          <p:cNvSpPr txBox="1"/>
          <p:nvPr/>
        </p:nvSpPr>
        <p:spPr>
          <a:xfrm>
            <a:off x="4373329" y="5485247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GRAND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OPENING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A03950-CC88-4077-8190-170B7CA0CA38}"/>
              </a:ext>
            </a:extLst>
          </p:cNvPr>
          <p:cNvSpPr txBox="1"/>
          <p:nvPr/>
        </p:nvSpPr>
        <p:spPr>
          <a:xfrm>
            <a:off x="764488" y="5455195"/>
            <a:ext cx="853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30" name="그룹 6">
            <a:extLst>
              <a:ext uri="{FF2B5EF4-FFF2-40B4-BE49-F238E27FC236}">
                <a16:creationId xmlns=""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5331509" y="3925938"/>
            <a:ext cx="4071056" cy="901282"/>
            <a:chOff x="7040896" y="4309327"/>
            <a:chExt cx="2736304" cy="901282"/>
          </a:xfrm>
        </p:grpSpPr>
        <p:sp>
          <p:nvSpPr>
            <p:cNvPr id="31" name="TextBox 16">
              <a:extLst>
                <a:ext uri="{FF2B5EF4-FFF2-40B4-BE49-F238E27FC236}">
                  <a16:creationId xmlns=""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=""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6">
            <a:extLst>
              <a:ext uri="{FF2B5EF4-FFF2-40B4-BE49-F238E27FC236}">
                <a16:creationId xmlns=""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7801313" y="2682771"/>
            <a:ext cx="4071056" cy="901282"/>
            <a:chOff x="7040896" y="4309327"/>
            <a:chExt cx="2736304" cy="901282"/>
          </a:xfrm>
        </p:grpSpPr>
        <p:sp>
          <p:nvSpPr>
            <p:cNvPr id="34" name="TextBox 16">
              <a:extLst>
                <a:ext uri="{FF2B5EF4-FFF2-40B4-BE49-F238E27FC236}">
                  <a16:creationId xmlns=""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17">
              <a:extLst>
                <a:ext uri="{FF2B5EF4-FFF2-40B4-BE49-F238E27FC236}">
                  <a16:creationId xmlns=""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40" y="519809"/>
            <a:ext cx="3503219" cy="48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2340336" y="1056289"/>
            <a:ext cx="7894884" cy="10405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6600" dirty="0" smtClean="0">
                <a:solidFill>
                  <a:srgbClr val="948A54"/>
                </a:solidFill>
                <a:latin typeface="+mj-lt"/>
                <a:cs typeface="Arial" pitchFamily="34" charset="0"/>
              </a:rPr>
              <a:t>Column </a:t>
            </a:r>
            <a:r>
              <a:rPr lang="en-US" sz="6600" dirty="0" smtClean="0">
                <a:solidFill>
                  <a:srgbClr val="948A54"/>
                </a:solidFill>
                <a:latin typeface="+mj-lt"/>
              </a:rPr>
              <a:t>Infographic</a:t>
            </a:r>
            <a:endParaRPr lang="en-US" altLang="ko-KR" sz="6600" dirty="0">
              <a:solidFill>
                <a:srgbClr val="948A54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736225" y="2673811"/>
            <a:ext cx="4100126" cy="3573249"/>
            <a:chOff x="1657925" y="1274827"/>
            <a:chExt cx="2146186" cy="4765844"/>
          </a:xfrm>
        </p:grpSpPr>
        <p:sp>
          <p:nvSpPr>
            <p:cNvPr id="10" name="TextBox 6">
              <a:extLst>
                <a:ext uri="{FF2B5EF4-FFF2-40B4-BE49-F238E27FC236}">
                  <a16:creationId xmlns=""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5" y="1853581"/>
              <a:ext cx="2146186" cy="418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cs typeface="Arial" pitchFamily="34" charset="0"/>
                </a:rPr>
                <a:t>You can simply impress your audience and add a unique zing and appeal to your Presentations. Easy to change colors, photos and </a:t>
              </a:r>
              <a:r>
                <a:rPr lang="en-US" altLang="ko-KR" sz="1100" dirty="0" smtClean="0">
                  <a:cs typeface="Arial" pitchFamily="34" charset="0"/>
                </a:rPr>
                <a:t>that </a:t>
              </a:r>
              <a:r>
                <a:rPr lang="en-US" altLang="ko-KR" sz="1100" dirty="0">
                  <a:cs typeface="Arial" pitchFamily="34" charset="0"/>
                </a:rPr>
                <a:t>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924742" y="1274827"/>
              <a:ext cx="1612551" cy="49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948A54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=""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7238625" y="2673811"/>
            <a:ext cx="4100126" cy="3573249"/>
            <a:chOff x="1657925" y="1274827"/>
            <a:chExt cx="2146186" cy="4765844"/>
          </a:xfrm>
        </p:grpSpPr>
        <p:sp>
          <p:nvSpPr>
            <p:cNvPr id="17" name="TextBox 6">
              <a:extLst>
                <a:ext uri="{FF2B5EF4-FFF2-40B4-BE49-F238E27FC236}">
                  <a16:creationId xmlns=""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5" y="1853581"/>
              <a:ext cx="2146186" cy="418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cs typeface="Arial" pitchFamily="34" charset="0"/>
                </a:rPr>
                <a:t>You can simply impress your audience and add a unique zing and appeal to your Presentations. Easy to change colors, photos and </a:t>
              </a:r>
              <a:r>
                <a:rPr lang="en-US" altLang="ko-KR" sz="1100" dirty="0" smtClean="0">
                  <a:cs typeface="Arial" pitchFamily="34" charset="0"/>
                </a:rPr>
                <a:t>that </a:t>
              </a:r>
              <a:r>
                <a:rPr lang="en-US" altLang="ko-KR" sz="1100" dirty="0">
                  <a:cs typeface="Arial" pitchFamily="34" charset="0"/>
                </a:rPr>
                <a:t>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=""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924742" y="1274827"/>
              <a:ext cx="1612551" cy="49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948A54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87" y="1986749"/>
            <a:ext cx="1350000" cy="48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429973" y="679716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6000" b="1" dirty="0">
                <a:solidFill>
                  <a:srgbClr val="AD4329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AD4329"/>
                </a:solidFill>
                <a:latin typeface="+mj-lt"/>
              </a:rPr>
              <a:t>Style</a:t>
            </a:r>
            <a:endParaRPr lang="en-US" altLang="ko-KR" sz="6000" b="1" dirty="0">
              <a:solidFill>
                <a:srgbClr val="AD4329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B48BD7-16B7-46D7-A8DD-DDD424A2F763}"/>
              </a:ext>
            </a:extLst>
          </p:cNvPr>
          <p:cNvSpPr txBox="1"/>
          <p:nvPr/>
        </p:nvSpPr>
        <p:spPr>
          <a:xfrm>
            <a:off x="3845343" y="798966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AD4329"/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rgbClr val="AD4329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F41876-9AB1-4152-A9CC-EF6ED7C78262}"/>
              </a:ext>
            </a:extLst>
          </p:cNvPr>
          <p:cNvSpPr txBox="1"/>
          <p:nvPr/>
        </p:nvSpPr>
        <p:spPr>
          <a:xfrm flipH="1">
            <a:off x="8512679" y="3588293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AD4329"/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rgbClr val="AD4329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4315C5-966E-4CA0-9DCD-0BA77C295E34}"/>
              </a:ext>
            </a:extLst>
          </p:cNvPr>
          <p:cNvSpPr txBox="1"/>
          <p:nvPr/>
        </p:nvSpPr>
        <p:spPr>
          <a:xfrm>
            <a:off x="5329486" y="627835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ECAE4D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rgbClr val="ECAE4D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2AA1A5-18B0-4449-9639-AD13DED2AB94}"/>
              </a:ext>
            </a:extLst>
          </p:cNvPr>
          <p:cNvSpPr txBox="1"/>
          <p:nvPr/>
        </p:nvSpPr>
        <p:spPr>
          <a:xfrm>
            <a:off x="5329486" y="103150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rgbClr val="948A54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C759A8-A915-4202-B9C2-FCDF31BA1B0F}"/>
              </a:ext>
            </a:extLst>
          </p:cNvPr>
          <p:cNvSpPr txBox="1"/>
          <p:nvPr/>
        </p:nvSpPr>
        <p:spPr>
          <a:xfrm flipH="1">
            <a:off x="4186487" y="3440416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CAE4D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rgbClr val="ECAE4D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411E94-92BE-469C-B3C5-A05A01822D54}"/>
              </a:ext>
            </a:extLst>
          </p:cNvPr>
          <p:cNvSpPr txBox="1"/>
          <p:nvPr/>
        </p:nvSpPr>
        <p:spPr>
          <a:xfrm flipH="1">
            <a:off x="4186486" y="3844088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rgbClr val="948A54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48A54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79" y="3155165"/>
            <a:ext cx="2614326" cy="29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5384" y="36937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CA0DC0A-DE24-4B4E-A90E-C6E4CB699F62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  <a:solidFill>
            <a:srgbClr val="948A54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="" xmlns:a16="http://schemas.microsoft.com/office/drawing/2014/main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C4968-E01A-4BF1-83BB-D7C81C1B564D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75D70ED-1EC8-490D-B761-798BCEE51C56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D6FDF5-031A-4166-A22C-DCAD03492051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49923BF-1302-48E1-B972-36CFCF2B0171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0A425CD-39C1-44EB-ACAD-09C2F26065B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A204AF1-4E67-4D3A-AF50-FCE1495CDD11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AE2C3E7-3816-4D0A-8805-4D36520757D8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9ADB64B-8868-4B54-9F47-1650378A8CDC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1D2A36-A3BF-421E-B499-C4EA007D07FC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D4E7CC5-86DF-40C7-9570-1D6C5523D48E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0219C80-A1F9-4608-8B84-1D6B7C7E9D87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BA1093A-9F8F-4A9E-A376-4F310DAAC0F4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743" y="2660016"/>
            <a:ext cx="472500" cy="7987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44" y="2847850"/>
            <a:ext cx="472500" cy="79875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562" y="4535767"/>
            <a:ext cx="472500" cy="79875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196" y="4472018"/>
            <a:ext cx="472500" cy="7987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45" y="2561405"/>
            <a:ext cx="472500" cy="79875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690" y="4535767"/>
            <a:ext cx="472500" cy="7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F04C35-111F-439B-9CFF-A04A35AD3FA9}"/>
              </a:ext>
            </a:extLst>
          </p:cNvPr>
          <p:cNvGrpSpPr/>
          <p:nvPr/>
        </p:nvGrpSpPr>
        <p:grpSpPr>
          <a:xfrm>
            <a:off x="1965036" y="3995314"/>
            <a:ext cx="8611242" cy="1695010"/>
            <a:chOff x="-36049" y="-163359"/>
            <a:chExt cx="12221494" cy="1109066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-36049" y="-163359"/>
              <a:ext cx="12192000" cy="9464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800" b="1" dirty="0">
                  <a:solidFill>
                    <a:srgbClr val="948A54"/>
                  </a:solidFill>
                  <a:cs typeface="Arial" pitchFamily="34" charset="0"/>
                </a:rPr>
                <a:t>THANK YOU</a:t>
              </a:r>
              <a:endParaRPr lang="ko-KR" altLang="en-US" sz="88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-6407" y="563081"/>
              <a:ext cx="12191852" cy="382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948A54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3200" b="1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49" y="801186"/>
            <a:ext cx="6180034" cy="31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247897"/>
            <a:ext cx="12192000" cy="646331"/>
          </a:xfrm>
          <a:prstGeom prst="rect">
            <a:avLst/>
          </a:prstGeom>
          <a:solidFill>
            <a:srgbClr val="948A5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www.plantillaspower-point.com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8125" y="227965"/>
            <a:ext cx="3617595" cy="844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4000" dirty="0">
                <a:solidFill>
                  <a:srgbClr val="AD4329"/>
                </a:solidFill>
              </a:rPr>
              <a:t>Fully </a:t>
            </a:r>
            <a:r>
              <a:rPr lang="en-US" sz="4000" dirty="0" smtClean="0">
                <a:solidFill>
                  <a:srgbClr val="AD4329"/>
                </a:solidFill>
              </a:rPr>
              <a:t>Editable</a:t>
            </a:r>
            <a:endParaRPr lang="en-US" sz="4000" dirty="0">
              <a:solidFill>
                <a:srgbClr val="AD4329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9" y="1191495"/>
            <a:ext cx="3649201" cy="33195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55" y="909405"/>
            <a:ext cx="2646316" cy="34797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46" y="1271041"/>
            <a:ext cx="2598750" cy="32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312" y="1946523"/>
            <a:ext cx="1788751" cy="25645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46" y="4630021"/>
            <a:ext cx="1698376" cy="19724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979" y="4687043"/>
            <a:ext cx="1950181" cy="19154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2580" y="4800455"/>
            <a:ext cx="1171308" cy="16316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6300" y="4972758"/>
            <a:ext cx="1347900" cy="13440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1446" y="4699746"/>
            <a:ext cx="1740457" cy="17222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2725" y="5038841"/>
            <a:ext cx="1671962" cy="13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7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8125" y="227965"/>
            <a:ext cx="3617595" cy="844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4000" dirty="0">
                <a:solidFill>
                  <a:srgbClr val="AD4329"/>
                </a:solidFill>
              </a:rPr>
              <a:t>Fully </a:t>
            </a:r>
            <a:r>
              <a:rPr lang="en-US" sz="4000" dirty="0" smtClean="0">
                <a:solidFill>
                  <a:srgbClr val="AD4329"/>
                </a:solidFill>
              </a:rPr>
              <a:t>Editable</a:t>
            </a:r>
            <a:endParaRPr lang="en-US" sz="4000" dirty="0">
              <a:solidFill>
                <a:srgbClr val="AD432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9" y="1672139"/>
            <a:ext cx="4107751" cy="45504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69" y="946329"/>
            <a:ext cx="6502501" cy="52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2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1000" y="365760"/>
            <a:ext cx="3617913" cy="844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4000" dirty="0">
                <a:solidFill>
                  <a:srgbClr val="AD4329"/>
                </a:solidFill>
              </a:rPr>
              <a:t>Fully </a:t>
            </a:r>
            <a:r>
              <a:rPr lang="en-US" sz="4000" dirty="0" smtClean="0">
                <a:solidFill>
                  <a:srgbClr val="AD4329"/>
                </a:solidFill>
              </a:rPr>
              <a:t>Editable</a:t>
            </a:r>
            <a:endParaRPr lang="en-US" sz="4000" dirty="0">
              <a:solidFill>
                <a:srgbClr val="AD432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924" y="3722649"/>
            <a:ext cx="2383515" cy="26354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205" y="1666829"/>
            <a:ext cx="4353750" cy="46912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181" y="1107719"/>
            <a:ext cx="1665000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121" y="1993080"/>
            <a:ext cx="1248750" cy="436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945" y="1382415"/>
            <a:ext cx="1413390" cy="16106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70" y="3066724"/>
            <a:ext cx="1973640" cy="1973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68" y="5114066"/>
            <a:ext cx="1716210" cy="15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1000" y="365760"/>
            <a:ext cx="3617913" cy="8445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4000" dirty="0">
                <a:solidFill>
                  <a:srgbClr val="AD4329"/>
                </a:solidFill>
              </a:rPr>
              <a:t>Fully </a:t>
            </a:r>
            <a:r>
              <a:rPr lang="en-US" sz="4000" dirty="0" smtClean="0">
                <a:solidFill>
                  <a:srgbClr val="AD4329"/>
                </a:solidFill>
              </a:rPr>
              <a:t>Editable</a:t>
            </a:r>
            <a:endParaRPr lang="en-US" sz="4000" dirty="0">
              <a:solidFill>
                <a:srgbClr val="AD432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240" y="788035"/>
            <a:ext cx="4500000" cy="318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13" y="506763"/>
            <a:ext cx="3091186" cy="34650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839" y="1650860"/>
            <a:ext cx="1794669" cy="2320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095" y="4434720"/>
            <a:ext cx="1901250" cy="189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490" y="4597845"/>
            <a:ext cx="843750" cy="1563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309" y="4112788"/>
            <a:ext cx="3098326" cy="2458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485" y="4474289"/>
            <a:ext cx="3580235" cy="18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82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13360"/>
            <a:ext cx="11573197" cy="843369"/>
          </a:xfrm>
          <a:solidFill>
            <a:srgbClr val="948A54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Fully </a:t>
            </a:r>
            <a:r>
              <a:rPr lang="en-US" sz="4000" dirty="0" smtClean="0">
                <a:solidFill>
                  <a:schemeClr val="bg1"/>
                </a:solidFill>
              </a:rPr>
              <a:t>Editable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46" y="5173026"/>
            <a:ext cx="7326854" cy="16849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25946"/>
            <a:ext cx="1672086" cy="4767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630" y="2723306"/>
            <a:ext cx="1248750" cy="387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395" y="1406339"/>
            <a:ext cx="3766687" cy="37666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173" y="2016845"/>
            <a:ext cx="3797101" cy="26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88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13360"/>
            <a:ext cx="11573197" cy="843369"/>
          </a:xfrm>
          <a:solidFill>
            <a:srgbClr val="948A54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Fully </a:t>
            </a:r>
            <a:r>
              <a:rPr lang="en-US" sz="4000" dirty="0" smtClean="0">
                <a:solidFill>
                  <a:schemeClr val="bg1"/>
                </a:solidFill>
              </a:rPr>
              <a:t>Editable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2" y="1952452"/>
            <a:ext cx="4544600" cy="4544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458" y="1604210"/>
            <a:ext cx="4485542" cy="44757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137" y="3389102"/>
            <a:ext cx="1706414" cy="3107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492" y="1321853"/>
            <a:ext cx="1761966" cy="12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28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0121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Our </a:t>
            </a:r>
            <a:r>
              <a:rPr lang="en-US" sz="4000" b="1" dirty="0">
                <a:solidFill>
                  <a:srgbClr val="AD4329"/>
                </a:solidFill>
              </a:rPr>
              <a:t>Team</a:t>
            </a:r>
            <a:r>
              <a:rPr lang="en-US" sz="4000" b="1" dirty="0">
                <a:solidFill>
                  <a:srgbClr val="C00000"/>
                </a:solidFill>
              </a:rPr>
              <a:t>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4D118C43-50E9-4F99-8818-B861C6C9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294855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="" xmlns:a16="http://schemas.microsoft.com/office/drawing/2014/main" id="{B431970C-F701-4538-8B87-354C50A1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312616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="" xmlns:a16="http://schemas.microsoft.com/office/drawing/2014/main" id="{183888D9-FCEF-4CC6-8066-D11038E3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31610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4BC816-FC05-4DA4-A718-941D3E5E12EB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C9059-2715-41CB-8E86-B60D874BCB12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3C75B5-74B3-4108-B1EB-75FFB6A1CFB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="" xmlns:a16="http://schemas.microsoft.com/office/drawing/2014/main" id="{7913E6C6-0871-4C21-B72A-789A8CED2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477965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B7F206-C5D1-4025-9603-BC17E413A198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0D727C0-6683-4A37-9982-406B0D46D8BD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DD2856-0BD7-4326-9019-364396310EDF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DA09DF-2E42-4CCE-8166-A01FC29C2DB5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411F99-164D-4AEE-A737-EA5A4A10FA34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=""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3880407" y="4410126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rgbClr val="52AB33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rgbClr val="52AB33"/>
              </a:solidFill>
            </a:endParaRPr>
          </a:p>
        </p:txBody>
      </p:sp>
      <p:sp>
        <p:nvSpPr>
          <p:cNvPr id="19" name="직사각형 5">
            <a:extLst>
              <a:ext uri="{FF2B5EF4-FFF2-40B4-BE49-F238E27FC236}">
                <a16:creationId xmlns="" xmlns:a16="http://schemas.microsoft.com/office/drawing/2014/main" id="{C6426C3A-FD53-49DD-947D-80149FB68DF4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52AB33"/>
                </a:solidFill>
              </a:rPr>
              <a:t>Work Experience</a:t>
            </a:r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20" name="직사각형 2">
            <a:extLst>
              <a:ext uri="{FF2B5EF4-FFF2-40B4-BE49-F238E27FC236}">
                <a16:creationId xmlns="" xmlns:a16="http://schemas.microsoft.com/office/drawing/2014/main" id="{4682174E-8801-4F73-A13F-E7F1450EFFF0}"/>
              </a:ext>
            </a:extLst>
          </p:cNvPr>
          <p:cNvSpPr/>
          <p:nvPr/>
        </p:nvSpPr>
        <p:spPr>
          <a:xfrm>
            <a:off x="9197265" y="4570509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52AB33"/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rgbClr val="52AB33"/>
                </a:solidFill>
              </a:rPr>
              <a:t>NAME</a:t>
            </a:r>
            <a:endParaRPr lang="ko-KR" altLang="en-US" sz="3200" dirty="0">
              <a:solidFill>
                <a:srgbClr val="52AB33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=""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3880406" y="5232229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rgbClr val="52AB33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rgbClr val="52AB33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3673" y="1572968"/>
            <a:ext cx="2092036" cy="2423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563563" y="2195513"/>
            <a:ext cx="2794000" cy="3608387"/>
          </a:xfrm>
          <a:custGeom>
            <a:avLst/>
            <a:gdLst>
              <a:gd name="T0" fmla="*/ 304 w 442"/>
              <a:gd name="T1" fmla="*/ 62 h 572"/>
              <a:gd name="T2" fmla="*/ 299 w 442"/>
              <a:gd name="T3" fmla="*/ 17 h 572"/>
              <a:gd name="T4" fmla="*/ 390 w 442"/>
              <a:gd name="T5" fmla="*/ 17 h 572"/>
              <a:gd name="T6" fmla="*/ 385 w 442"/>
              <a:gd name="T7" fmla="*/ 63 h 572"/>
              <a:gd name="T8" fmla="*/ 442 w 442"/>
              <a:gd name="T9" fmla="*/ 361 h 572"/>
              <a:gd name="T10" fmla="*/ 284 w 442"/>
              <a:gd name="T11" fmla="*/ 572 h 572"/>
              <a:gd name="T12" fmla="*/ 10 w 442"/>
              <a:gd name="T13" fmla="*/ 543 h 572"/>
              <a:gd name="T14" fmla="*/ 9 w 442"/>
              <a:gd name="T15" fmla="*/ 326 h 572"/>
              <a:gd name="T16" fmla="*/ 63 w 442"/>
              <a:gd name="T17" fmla="*/ 237 h 572"/>
              <a:gd name="T18" fmla="*/ 173 w 442"/>
              <a:gd name="T19" fmla="*/ 183 h 572"/>
              <a:gd name="T20" fmla="*/ 268 w 442"/>
              <a:gd name="T21" fmla="*/ 254 h 572"/>
              <a:gd name="T22" fmla="*/ 260 w 442"/>
              <a:gd name="T23" fmla="*/ 498 h 572"/>
              <a:gd name="T24" fmla="*/ 429 w 442"/>
              <a:gd name="T25" fmla="*/ 496 h 572"/>
              <a:gd name="T26" fmla="*/ 268 w 442"/>
              <a:gd name="T27" fmla="*/ 373 h 572"/>
              <a:gd name="T28" fmla="*/ 366 w 442"/>
              <a:gd name="T29" fmla="*/ 64 h 572"/>
              <a:gd name="T30" fmla="*/ 306 w 442"/>
              <a:gd name="T31" fmla="*/ 173 h 572"/>
              <a:gd name="T32" fmla="*/ 313 w 442"/>
              <a:gd name="T33" fmla="*/ 293 h 572"/>
              <a:gd name="T34" fmla="*/ 408 w 442"/>
              <a:gd name="T35" fmla="*/ 256 h 572"/>
              <a:gd name="T36" fmla="*/ 373 w 442"/>
              <a:gd name="T37" fmla="*/ 64 h 572"/>
              <a:gd name="T38" fmla="*/ 83 w 442"/>
              <a:gd name="T39" fmla="*/ 362 h 572"/>
              <a:gd name="T40" fmla="*/ 38 w 442"/>
              <a:gd name="T41" fmla="*/ 402 h 572"/>
              <a:gd name="T42" fmla="*/ 67 w 442"/>
              <a:gd name="T43" fmla="*/ 486 h 572"/>
              <a:gd name="T44" fmla="*/ 246 w 442"/>
              <a:gd name="T45" fmla="*/ 475 h 572"/>
              <a:gd name="T46" fmla="*/ 182 w 442"/>
              <a:gd name="T47" fmla="*/ 494 h 572"/>
              <a:gd name="T48" fmla="*/ 236 w 442"/>
              <a:gd name="T49" fmla="*/ 382 h 572"/>
              <a:gd name="T50" fmla="*/ 414 w 442"/>
              <a:gd name="T51" fmla="*/ 274 h 572"/>
              <a:gd name="T52" fmla="*/ 430 w 442"/>
              <a:gd name="T53" fmla="*/ 360 h 572"/>
              <a:gd name="T54" fmla="*/ 242 w 442"/>
              <a:gd name="T55" fmla="*/ 339 h 572"/>
              <a:gd name="T56" fmla="*/ 12 w 442"/>
              <a:gd name="T57" fmla="*/ 525 h 572"/>
              <a:gd name="T58" fmla="*/ 247 w 442"/>
              <a:gd name="T59" fmla="*/ 525 h 572"/>
              <a:gd name="T60" fmla="*/ 73 w 442"/>
              <a:gd name="T61" fmla="*/ 520 h 572"/>
              <a:gd name="T62" fmla="*/ 26 w 442"/>
              <a:gd name="T63" fmla="*/ 474 h 572"/>
              <a:gd name="T64" fmla="*/ 65 w 442"/>
              <a:gd name="T65" fmla="*/ 360 h 572"/>
              <a:gd name="T66" fmla="*/ 247 w 442"/>
              <a:gd name="T67" fmla="*/ 342 h 572"/>
              <a:gd name="T68" fmla="*/ 259 w 442"/>
              <a:gd name="T69" fmla="*/ 540 h 572"/>
              <a:gd name="T70" fmla="*/ 430 w 442"/>
              <a:gd name="T71" fmla="*/ 540 h 572"/>
              <a:gd name="T72" fmla="*/ 266 w 442"/>
              <a:gd name="T73" fmla="*/ 516 h 572"/>
              <a:gd name="T74" fmla="*/ 247 w 442"/>
              <a:gd name="T75" fmla="*/ 427 h 572"/>
              <a:gd name="T76" fmla="*/ 229 w 442"/>
              <a:gd name="T77" fmla="*/ 393 h 572"/>
              <a:gd name="T78" fmla="*/ 189 w 442"/>
              <a:gd name="T79" fmla="*/ 483 h 572"/>
              <a:gd name="T80" fmla="*/ 62 w 442"/>
              <a:gd name="T81" fmla="*/ 249 h 572"/>
              <a:gd name="T82" fmla="*/ 53 w 442"/>
              <a:gd name="T83" fmla="*/ 319 h 572"/>
              <a:gd name="T84" fmla="*/ 113 w 442"/>
              <a:gd name="T85" fmla="*/ 286 h 572"/>
              <a:gd name="T86" fmla="*/ 249 w 442"/>
              <a:gd name="T87" fmla="*/ 327 h 572"/>
              <a:gd name="T88" fmla="*/ 123 w 442"/>
              <a:gd name="T89" fmla="*/ 258 h 572"/>
              <a:gd name="T90" fmla="*/ 156 w 442"/>
              <a:gd name="T91" fmla="*/ 250 h 572"/>
              <a:gd name="T92" fmla="*/ 224 w 442"/>
              <a:gd name="T93" fmla="*/ 254 h 572"/>
              <a:gd name="T94" fmla="*/ 260 w 442"/>
              <a:gd name="T95" fmla="*/ 278 h 572"/>
              <a:gd name="T96" fmla="*/ 176 w 442"/>
              <a:gd name="T97" fmla="*/ 197 h 572"/>
              <a:gd name="T98" fmla="*/ 345 w 442"/>
              <a:gd name="T99" fmla="*/ 12 h 572"/>
              <a:gd name="T100" fmla="*/ 311 w 442"/>
              <a:gd name="T101" fmla="*/ 44 h 572"/>
              <a:gd name="T102" fmla="*/ 378 w 442"/>
              <a:gd name="T103" fmla="*/ 44 h 572"/>
              <a:gd name="T104" fmla="*/ 345 w 442"/>
              <a:gd name="T105" fmla="*/ 12 h 572"/>
              <a:gd name="T106" fmla="*/ 205 w 442"/>
              <a:gd name="T107" fmla="*/ 324 h 572"/>
              <a:gd name="T108" fmla="*/ 74 w 442"/>
              <a:gd name="T109" fmla="*/ 318 h 572"/>
              <a:gd name="T110" fmla="*/ 155 w 442"/>
              <a:gd name="T111" fmla="*/ 270 h 572"/>
              <a:gd name="T112" fmla="*/ 255 w 442"/>
              <a:gd name="T113" fmla="*/ 289 h 572"/>
              <a:gd name="T114" fmla="*/ 161 w 442"/>
              <a:gd name="T115" fmla="*/ 263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2" h="572">
                <a:moveTo>
                  <a:pt x="268" y="254"/>
                </a:moveTo>
                <a:cubicBezTo>
                  <a:pt x="278" y="221"/>
                  <a:pt x="290" y="189"/>
                  <a:pt x="297" y="156"/>
                </a:cubicBezTo>
                <a:cubicBezTo>
                  <a:pt x="303" y="124"/>
                  <a:pt x="304" y="93"/>
                  <a:pt x="304" y="62"/>
                </a:cubicBezTo>
                <a:cubicBezTo>
                  <a:pt x="304" y="60"/>
                  <a:pt x="304" y="59"/>
                  <a:pt x="303" y="58"/>
                </a:cubicBezTo>
                <a:cubicBezTo>
                  <a:pt x="297" y="51"/>
                  <a:pt x="299" y="42"/>
                  <a:pt x="299" y="34"/>
                </a:cubicBezTo>
                <a:cubicBezTo>
                  <a:pt x="299" y="28"/>
                  <a:pt x="299" y="22"/>
                  <a:pt x="299" y="17"/>
                </a:cubicBezTo>
                <a:cubicBezTo>
                  <a:pt x="299" y="7"/>
                  <a:pt x="306" y="0"/>
                  <a:pt x="315" y="0"/>
                </a:cubicBezTo>
                <a:cubicBezTo>
                  <a:pt x="335" y="0"/>
                  <a:pt x="354" y="0"/>
                  <a:pt x="373" y="0"/>
                </a:cubicBezTo>
                <a:cubicBezTo>
                  <a:pt x="383" y="0"/>
                  <a:pt x="389" y="7"/>
                  <a:pt x="390" y="17"/>
                </a:cubicBezTo>
                <a:cubicBezTo>
                  <a:pt x="390" y="26"/>
                  <a:pt x="390" y="35"/>
                  <a:pt x="389" y="45"/>
                </a:cubicBezTo>
                <a:cubicBezTo>
                  <a:pt x="389" y="49"/>
                  <a:pt x="387" y="53"/>
                  <a:pt x="386" y="57"/>
                </a:cubicBezTo>
                <a:cubicBezTo>
                  <a:pt x="386" y="59"/>
                  <a:pt x="385" y="61"/>
                  <a:pt x="385" y="63"/>
                </a:cubicBezTo>
                <a:cubicBezTo>
                  <a:pt x="383" y="122"/>
                  <a:pt x="394" y="178"/>
                  <a:pt x="414" y="233"/>
                </a:cubicBezTo>
                <a:cubicBezTo>
                  <a:pt x="423" y="258"/>
                  <a:pt x="431" y="284"/>
                  <a:pt x="437" y="311"/>
                </a:cubicBezTo>
                <a:cubicBezTo>
                  <a:pt x="441" y="327"/>
                  <a:pt x="441" y="344"/>
                  <a:pt x="442" y="361"/>
                </a:cubicBezTo>
                <a:cubicBezTo>
                  <a:pt x="442" y="420"/>
                  <a:pt x="442" y="479"/>
                  <a:pt x="442" y="539"/>
                </a:cubicBezTo>
                <a:cubicBezTo>
                  <a:pt x="442" y="558"/>
                  <a:pt x="429" y="572"/>
                  <a:pt x="409" y="572"/>
                </a:cubicBezTo>
                <a:cubicBezTo>
                  <a:pt x="367" y="572"/>
                  <a:pt x="326" y="572"/>
                  <a:pt x="284" y="572"/>
                </a:cubicBezTo>
                <a:cubicBezTo>
                  <a:pt x="262" y="572"/>
                  <a:pt x="253" y="565"/>
                  <a:pt x="246" y="543"/>
                </a:cubicBezTo>
                <a:cubicBezTo>
                  <a:pt x="245" y="543"/>
                  <a:pt x="243" y="543"/>
                  <a:pt x="241" y="543"/>
                </a:cubicBezTo>
                <a:cubicBezTo>
                  <a:pt x="164" y="543"/>
                  <a:pt x="87" y="543"/>
                  <a:pt x="10" y="543"/>
                </a:cubicBezTo>
                <a:cubicBezTo>
                  <a:pt x="1" y="543"/>
                  <a:pt x="0" y="542"/>
                  <a:pt x="0" y="532"/>
                </a:cubicBezTo>
                <a:cubicBezTo>
                  <a:pt x="0" y="466"/>
                  <a:pt x="0" y="401"/>
                  <a:pt x="0" y="336"/>
                </a:cubicBezTo>
                <a:cubicBezTo>
                  <a:pt x="0" y="328"/>
                  <a:pt x="1" y="327"/>
                  <a:pt x="9" y="326"/>
                </a:cubicBezTo>
                <a:cubicBezTo>
                  <a:pt x="21" y="326"/>
                  <a:pt x="21" y="326"/>
                  <a:pt x="25" y="315"/>
                </a:cubicBezTo>
                <a:cubicBezTo>
                  <a:pt x="34" y="290"/>
                  <a:pt x="43" y="266"/>
                  <a:pt x="52" y="242"/>
                </a:cubicBezTo>
                <a:cubicBezTo>
                  <a:pt x="54" y="235"/>
                  <a:pt x="56" y="234"/>
                  <a:pt x="63" y="237"/>
                </a:cubicBezTo>
                <a:cubicBezTo>
                  <a:pt x="77" y="242"/>
                  <a:pt x="91" y="247"/>
                  <a:pt x="105" y="252"/>
                </a:cubicBezTo>
                <a:cubicBezTo>
                  <a:pt x="109" y="253"/>
                  <a:pt x="111" y="253"/>
                  <a:pt x="114" y="250"/>
                </a:cubicBezTo>
                <a:cubicBezTo>
                  <a:pt x="133" y="227"/>
                  <a:pt x="153" y="205"/>
                  <a:pt x="173" y="183"/>
                </a:cubicBezTo>
                <a:cubicBezTo>
                  <a:pt x="178" y="177"/>
                  <a:pt x="180" y="177"/>
                  <a:pt x="186" y="182"/>
                </a:cubicBezTo>
                <a:cubicBezTo>
                  <a:pt x="212" y="205"/>
                  <a:pt x="239" y="229"/>
                  <a:pt x="265" y="252"/>
                </a:cubicBezTo>
                <a:cubicBezTo>
                  <a:pt x="266" y="252"/>
                  <a:pt x="266" y="253"/>
                  <a:pt x="268" y="254"/>
                </a:cubicBezTo>
                <a:close/>
                <a:moveTo>
                  <a:pt x="260" y="373"/>
                </a:moveTo>
                <a:cubicBezTo>
                  <a:pt x="260" y="375"/>
                  <a:pt x="260" y="375"/>
                  <a:pt x="260" y="376"/>
                </a:cubicBezTo>
                <a:cubicBezTo>
                  <a:pt x="260" y="417"/>
                  <a:pt x="260" y="457"/>
                  <a:pt x="260" y="498"/>
                </a:cubicBezTo>
                <a:cubicBezTo>
                  <a:pt x="260" y="502"/>
                  <a:pt x="262" y="503"/>
                  <a:pt x="265" y="503"/>
                </a:cubicBezTo>
                <a:cubicBezTo>
                  <a:pt x="318" y="503"/>
                  <a:pt x="370" y="503"/>
                  <a:pt x="423" y="503"/>
                </a:cubicBezTo>
                <a:cubicBezTo>
                  <a:pt x="428" y="503"/>
                  <a:pt x="429" y="501"/>
                  <a:pt x="429" y="496"/>
                </a:cubicBezTo>
                <a:cubicBezTo>
                  <a:pt x="429" y="457"/>
                  <a:pt x="429" y="418"/>
                  <a:pt x="429" y="379"/>
                </a:cubicBezTo>
                <a:cubicBezTo>
                  <a:pt x="429" y="375"/>
                  <a:pt x="428" y="373"/>
                  <a:pt x="423" y="373"/>
                </a:cubicBezTo>
                <a:cubicBezTo>
                  <a:pt x="371" y="373"/>
                  <a:pt x="320" y="373"/>
                  <a:pt x="268" y="373"/>
                </a:cubicBezTo>
                <a:cubicBezTo>
                  <a:pt x="266" y="373"/>
                  <a:pt x="263" y="373"/>
                  <a:pt x="260" y="373"/>
                </a:cubicBezTo>
                <a:close/>
                <a:moveTo>
                  <a:pt x="373" y="64"/>
                </a:moveTo>
                <a:cubicBezTo>
                  <a:pt x="370" y="64"/>
                  <a:pt x="368" y="64"/>
                  <a:pt x="366" y="64"/>
                </a:cubicBezTo>
                <a:cubicBezTo>
                  <a:pt x="352" y="64"/>
                  <a:pt x="337" y="64"/>
                  <a:pt x="323" y="63"/>
                </a:cubicBezTo>
                <a:cubicBezTo>
                  <a:pt x="317" y="63"/>
                  <a:pt x="316" y="65"/>
                  <a:pt x="316" y="70"/>
                </a:cubicBezTo>
                <a:cubicBezTo>
                  <a:pt x="317" y="105"/>
                  <a:pt x="314" y="139"/>
                  <a:pt x="306" y="173"/>
                </a:cubicBezTo>
                <a:cubicBezTo>
                  <a:pt x="298" y="200"/>
                  <a:pt x="289" y="227"/>
                  <a:pt x="281" y="255"/>
                </a:cubicBezTo>
                <a:cubicBezTo>
                  <a:pt x="280" y="258"/>
                  <a:pt x="280" y="260"/>
                  <a:pt x="282" y="263"/>
                </a:cubicBezTo>
                <a:cubicBezTo>
                  <a:pt x="291" y="275"/>
                  <a:pt x="301" y="286"/>
                  <a:pt x="313" y="293"/>
                </a:cubicBezTo>
                <a:cubicBezTo>
                  <a:pt x="327" y="301"/>
                  <a:pt x="341" y="304"/>
                  <a:pt x="357" y="301"/>
                </a:cubicBezTo>
                <a:cubicBezTo>
                  <a:pt x="380" y="295"/>
                  <a:pt x="395" y="280"/>
                  <a:pt x="408" y="261"/>
                </a:cubicBezTo>
                <a:cubicBezTo>
                  <a:pt x="409" y="260"/>
                  <a:pt x="409" y="258"/>
                  <a:pt x="408" y="256"/>
                </a:cubicBezTo>
                <a:cubicBezTo>
                  <a:pt x="405" y="244"/>
                  <a:pt x="401" y="233"/>
                  <a:pt x="397" y="221"/>
                </a:cubicBezTo>
                <a:cubicBezTo>
                  <a:pt x="383" y="183"/>
                  <a:pt x="375" y="143"/>
                  <a:pt x="373" y="102"/>
                </a:cubicBezTo>
                <a:cubicBezTo>
                  <a:pt x="373" y="90"/>
                  <a:pt x="373" y="77"/>
                  <a:pt x="373" y="64"/>
                </a:cubicBezTo>
                <a:close/>
                <a:moveTo>
                  <a:pt x="247" y="362"/>
                </a:moveTo>
                <a:cubicBezTo>
                  <a:pt x="237" y="362"/>
                  <a:pt x="229" y="362"/>
                  <a:pt x="220" y="362"/>
                </a:cubicBezTo>
                <a:cubicBezTo>
                  <a:pt x="174" y="362"/>
                  <a:pt x="129" y="362"/>
                  <a:pt x="83" y="362"/>
                </a:cubicBezTo>
                <a:cubicBezTo>
                  <a:pt x="80" y="362"/>
                  <a:pt x="77" y="361"/>
                  <a:pt x="76" y="365"/>
                </a:cubicBezTo>
                <a:cubicBezTo>
                  <a:pt x="71" y="382"/>
                  <a:pt x="58" y="392"/>
                  <a:pt x="42" y="396"/>
                </a:cubicBezTo>
                <a:cubicBezTo>
                  <a:pt x="38" y="397"/>
                  <a:pt x="38" y="399"/>
                  <a:pt x="38" y="402"/>
                </a:cubicBezTo>
                <a:cubicBezTo>
                  <a:pt x="38" y="423"/>
                  <a:pt x="38" y="445"/>
                  <a:pt x="38" y="466"/>
                </a:cubicBezTo>
                <a:cubicBezTo>
                  <a:pt x="38" y="470"/>
                  <a:pt x="39" y="471"/>
                  <a:pt x="42" y="472"/>
                </a:cubicBezTo>
                <a:cubicBezTo>
                  <a:pt x="52" y="474"/>
                  <a:pt x="60" y="479"/>
                  <a:pt x="67" y="486"/>
                </a:cubicBezTo>
                <a:cubicBezTo>
                  <a:pt x="71" y="493"/>
                  <a:pt x="75" y="500"/>
                  <a:pt x="79" y="507"/>
                </a:cubicBezTo>
                <a:cubicBezTo>
                  <a:pt x="134" y="507"/>
                  <a:pt x="190" y="507"/>
                  <a:pt x="246" y="507"/>
                </a:cubicBezTo>
                <a:cubicBezTo>
                  <a:pt x="246" y="496"/>
                  <a:pt x="246" y="486"/>
                  <a:pt x="246" y="475"/>
                </a:cubicBezTo>
                <a:cubicBezTo>
                  <a:pt x="246" y="475"/>
                  <a:pt x="245" y="475"/>
                  <a:pt x="245" y="474"/>
                </a:cubicBezTo>
                <a:cubicBezTo>
                  <a:pt x="244" y="476"/>
                  <a:pt x="243" y="477"/>
                  <a:pt x="242" y="479"/>
                </a:cubicBezTo>
                <a:cubicBezTo>
                  <a:pt x="225" y="495"/>
                  <a:pt x="205" y="500"/>
                  <a:pt x="182" y="494"/>
                </a:cubicBezTo>
                <a:cubicBezTo>
                  <a:pt x="157" y="488"/>
                  <a:pt x="139" y="467"/>
                  <a:pt x="135" y="440"/>
                </a:cubicBezTo>
                <a:cubicBezTo>
                  <a:pt x="132" y="417"/>
                  <a:pt x="145" y="391"/>
                  <a:pt x="166" y="379"/>
                </a:cubicBezTo>
                <a:cubicBezTo>
                  <a:pt x="187" y="366"/>
                  <a:pt x="215" y="367"/>
                  <a:pt x="236" y="382"/>
                </a:cubicBezTo>
                <a:cubicBezTo>
                  <a:pt x="239" y="385"/>
                  <a:pt x="243" y="386"/>
                  <a:pt x="247" y="389"/>
                </a:cubicBezTo>
                <a:cubicBezTo>
                  <a:pt x="247" y="379"/>
                  <a:pt x="247" y="371"/>
                  <a:pt x="247" y="362"/>
                </a:cubicBezTo>
                <a:close/>
                <a:moveTo>
                  <a:pt x="414" y="274"/>
                </a:moveTo>
                <a:cubicBezTo>
                  <a:pt x="380" y="321"/>
                  <a:pt x="321" y="335"/>
                  <a:pt x="274" y="275"/>
                </a:cubicBezTo>
                <a:cubicBezTo>
                  <a:pt x="265" y="295"/>
                  <a:pt x="256" y="344"/>
                  <a:pt x="260" y="360"/>
                </a:cubicBezTo>
                <a:cubicBezTo>
                  <a:pt x="316" y="360"/>
                  <a:pt x="373" y="360"/>
                  <a:pt x="430" y="360"/>
                </a:cubicBezTo>
                <a:cubicBezTo>
                  <a:pt x="430" y="331"/>
                  <a:pt x="425" y="302"/>
                  <a:pt x="414" y="274"/>
                </a:cubicBezTo>
                <a:close/>
                <a:moveTo>
                  <a:pt x="247" y="339"/>
                </a:moveTo>
                <a:cubicBezTo>
                  <a:pt x="245" y="339"/>
                  <a:pt x="244" y="339"/>
                  <a:pt x="242" y="339"/>
                </a:cubicBezTo>
                <a:cubicBezTo>
                  <a:pt x="167" y="339"/>
                  <a:pt x="92" y="339"/>
                  <a:pt x="17" y="338"/>
                </a:cubicBezTo>
                <a:cubicBezTo>
                  <a:pt x="13" y="338"/>
                  <a:pt x="12" y="340"/>
                  <a:pt x="12" y="344"/>
                </a:cubicBezTo>
                <a:cubicBezTo>
                  <a:pt x="12" y="405"/>
                  <a:pt x="12" y="465"/>
                  <a:pt x="12" y="525"/>
                </a:cubicBezTo>
                <a:cubicBezTo>
                  <a:pt x="12" y="529"/>
                  <a:pt x="13" y="531"/>
                  <a:pt x="17" y="531"/>
                </a:cubicBezTo>
                <a:cubicBezTo>
                  <a:pt x="92" y="531"/>
                  <a:pt x="167" y="531"/>
                  <a:pt x="241" y="531"/>
                </a:cubicBezTo>
                <a:cubicBezTo>
                  <a:pt x="246" y="531"/>
                  <a:pt x="247" y="529"/>
                  <a:pt x="247" y="525"/>
                </a:cubicBezTo>
                <a:cubicBezTo>
                  <a:pt x="247" y="519"/>
                  <a:pt x="244" y="520"/>
                  <a:pt x="240" y="520"/>
                </a:cubicBezTo>
                <a:cubicBezTo>
                  <a:pt x="186" y="520"/>
                  <a:pt x="131" y="520"/>
                  <a:pt x="77" y="520"/>
                </a:cubicBezTo>
                <a:cubicBezTo>
                  <a:pt x="76" y="520"/>
                  <a:pt x="74" y="520"/>
                  <a:pt x="73" y="520"/>
                </a:cubicBezTo>
                <a:cubicBezTo>
                  <a:pt x="69" y="519"/>
                  <a:pt x="66" y="517"/>
                  <a:pt x="66" y="513"/>
                </a:cubicBezTo>
                <a:cubicBezTo>
                  <a:pt x="66" y="498"/>
                  <a:pt x="52" y="484"/>
                  <a:pt x="34" y="483"/>
                </a:cubicBezTo>
                <a:cubicBezTo>
                  <a:pt x="28" y="482"/>
                  <a:pt x="26" y="480"/>
                  <a:pt x="26" y="474"/>
                </a:cubicBezTo>
                <a:cubicBezTo>
                  <a:pt x="26" y="448"/>
                  <a:pt x="26" y="422"/>
                  <a:pt x="26" y="395"/>
                </a:cubicBezTo>
                <a:cubicBezTo>
                  <a:pt x="26" y="387"/>
                  <a:pt x="27" y="386"/>
                  <a:pt x="35" y="385"/>
                </a:cubicBezTo>
                <a:cubicBezTo>
                  <a:pt x="50" y="384"/>
                  <a:pt x="62" y="373"/>
                  <a:pt x="65" y="360"/>
                </a:cubicBezTo>
                <a:cubicBezTo>
                  <a:pt x="67" y="350"/>
                  <a:pt x="67" y="350"/>
                  <a:pt x="77" y="350"/>
                </a:cubicBezTo>
                <a:cubicBezTo>
                  <a:pt x="131" y="350"/>
                  <a:pt x="185" y="350"/>
                  <a:pt x="239" y="350"/>
                </a:cubicBezTo>
                <a:cubicBezTo>
                  <a:pt x="247" y="350"/>
                  <a:pt x="247" y="350"/>
                  <a:pt x="247" y="342"/>
                </a:cubicBezTo>
                <a:cubicBezTo>
                  <a:pt x="248" y="341"/>
                  <a:pt x="247" y="340"/>
                  <a:pt x="247" y="339"/>
                </a:cubicBezTo>
                <a:close/>
                <a:moveTo>
                  <a:pt x="259" y="516"/>
                </a:moveTo>
                <a:cubicBezTo>
                  <a:pt x="259" y="524"/>
                  <a:pt x="259" y="532"/>
                  <a:pt x="259" y="540"/>
                </a:cubicBezTo>
                <a:cubicBezTo>
                  <a:pt x="259" y="552"/>
                  <a:pt x="267" y="560"/>
                  <a:pt x="279" y="560"/>
                </a:cubicBezTo>
                <a:cubicBezTo>
                  <a:pt x="323" y="560"/>
                  <a:pt x="366" y="560"/>
                  <a:pt x="410" y="560"/>
                </a:cubicBezTo>
                <a:cubicBezTo>
                  <a:pt x="421" y="560"/>
                  <a:pt x="430" y="552"/>
                  <a:pt x="430" y="540"/>
                </a:cubicBezTo>
                <a:cubicBezTo>
                  <a:pt x="430" y="534"/>
                  <a:pt x="430" y="528"/>
                  <a:pt x="430" y="522"/>
                </a:cubicBezTo>
                <a:cubicBezTo>
                  <a:pt x="430" y="517"/>
                  <a:pt x="429" y="516"/>
                  <a:pt x="423" y="516"/>
                </a:cubicBezTo>
                <a:cubicBezTo>
                  <a:pt x="371" y="516"/>
                  <a:pt x="318" y="516"/>
                  <a:pt x="266" y="516"/>
                </a:cubicBezTo>
                <a:cubicBezTo>
                  <a:pt x="264" y="516"/>
                  <a:pt x="262" y="516"/>
                  <a:pt x="259" y="516"/>
                </a:cubicBezTo>
                <a:close/>
                <a:moveTo>
                  <a:pt x="248" y="427"/>
                </a:moveTo>
                <a:cubicBezTo>
                  <a:pt x="247" y="427"/>
                  <a:pt x="247" y="427"/>
                  <a:pt x="247" y="427"/>
                </a:cubicBezTo>
                <a:cubicBezTo>
                  <a:pt x="247" y="422"/>
                  <a:pt x="246" y="416"/>
                  <a:pt x="247" y="410"/>
                </a:cubicBezTo>
                <a:cubicBezTo>
                  <a:pt x="247" y="406"/>
                  <a:pt x="245" y="403"/>
                  <a:pt x="242" y="401"/>
                </a:cubicBezTo>
                <a:cubicBezTo>
                  <a:pt x="237" y="398"/>
                  <a:pt x="233" y="396"/>
                  <a:pt x="229" y="393"/>
                </a:cubicBezTo>
                <a:cubicBezTo>
                  <a:pt x="216" y="383"/>
                  <a:pt x="201" y="380"/>
                  <a:pt x="185" y="384"/>
                </a:cubicBezTo>
                <a:cubicBezTo>
                  <a:pt x="163" y="390"/>
                  <a:pt x="147" y="412"/>
                  <a:pt x="147" y="435"/>
                </a:cubicBezTo>
                <a:cubicBezTo>
                  <a:pt x="148" y="458"/>
                  <a:pt x="166" y="479"/>
                  <a:pt x="189" y="483"/>
                </a:cubicBezTo>
                <a:cubicBezTo>
                  <a:pt x="211" y="487"/>
                  <a:pt x="236" y="475"/>
                  <a:pt x="244" y="454"/>
                </a:cubicBezTo>
                <a:cubicBezTo>
                  <a:pt x="247" y="446"/>
                  <a:pt x="247" y="436"/>
                  <a:pt x="248" y="427"/>
                </a:cubicBezTo>
                <a:close/>
                <a:moveTo>
                  <a:pt x="62" y="249"/>
                </a:moveTo>
                <a:cubicBezTo>
                  <a:pt x="53" y="275"/>
                  <a:pt x="43" y="300"/>
                  <a:pt x="34" y="326"/>
                </a:cubicBezTo>
                <a:cubicBezTo>
                  <a:pt x="37" y="326"/>
                  <a:pt x="40" y="326"/>
                  <a:pt x="42" y="327"/>
                </a:cubicBezTo>
                <a:cubicBezTo>
                  <a:pt x="48" y="328"/>
                  <a:pt x="52" y="325"/>
                  <a:pt x="53" y="319"/>
                </a:cubicBezTo>
                <a:cubicBezTo>
                  <a:pt x="54" y="316"/>
                  <a:pt x="55" y="313"/>
                  <a:pt x="56" y="310"/>
                </a:cubicBezTo>
                <a:cubicBezTo>
                  <a:pt x="58" y="304"/>
                  <a:pt x="60" y="303"/>
                  <a:pt x="67" y="305"/>
                </a:cubicBezTo>
                <a:cubicBezTo>
                  <a:pt x="82" y="309"/>
                  <a:pt x="104" y="305"/>
                  <a:pt x="113" y="286"/>
                </a:cubicBezTo>
                <a:cubicBezTo>
                  <a:pt x="115" y="282"/>
                  <a:pt x="118" y="280"/>
                  <a:pt x="123" y="282"/>
                </a:cubicBezTo>
                <a:cubicBezTo>
                  <a:pt x="161" y="296"/>
                  <a:pt x="199" y="309"/>
                  <a:pt x="237" y="323"/>
                </a:cubicBezTo>
                <a:cubicBezTo>
                  <a:pt x="241" y="324"/>
                  <a:pt x="245" y="325"/>
                  <a:pt x="249" y="327"/>
                </a:cubicBezTo>
                <a:cubicBezTo>
                  <a:pt x="249" y="323"/>
                  <a:pt x="250" y="320"/>
                  <a:pt x="250" y="316"/>
                </a:cubicBezTo>
                <a:cubicBezTo>
                  <a:pt x="187" y="294"/>
                  <a:pt x="125" y="272"/>
                  <a:pt x="62" y="249"/>
                </a:cubicBezTo>
                <a:close/>
                <a:moveTo>
                  <a:pt x="123" y="258"/>
                </a:moveTo>
                <a:cubicBezTo>
                  <a:pt x="129" y="260"/>
                  <a:pt x="134" y="262"/>
                  <a:pt x="138" y="264"/>
                </a:cubicBezTo>
                <a:cubicBezTo>
                  <a:pt x="142" y="265"/>
                  <a:pt x="144" y="265"/>
                  <a:pt x="146" y="262"/>
                </a:cubicBezTo>
                <a:cubicBezTo>
                  <a:pt x="149" y="258"/>
                  <a:pt x="153" y="254"/>
                  <a:pt x="156" y="250"/>
                </a:cubicBezTo>
                <a:cubicBezTo>
                  <a:pt x="159" y="247"/>
                  <a:pt x="163" y="246"/>
                  <a:pt x="167" y="249"/>
                </a:cubicBezTo>
                <a:cubicBezTo>
                  <a:pt x="169" y="251"/>
                  <a:pt x="172" y="253"/>
                  <a:pt x="174" y="254"/>
                </a:cubicBezTo>
                <a:cubicBezTo>
                  <a:pt x="191" y="263"/>
                  <a:pt x="207" y="267"/>
                  <a:pt x="224" y="254"/>
                </a:cubicBezTo>
                <a:cubicBezTo>
                  <a:pt x="227" y="251"/>
                  <a:pt x="231" y="252"/>
                  <a:pt x="235" y="255"/>
                </a:cubicBezTo>
                <a:cubicBezTo>
                  <a:pt x="238" y="258"/>
                  <a:pt x="242" y="261"/>
                  <a:pt x="245" y="264"/>
                </a:cubicBezTo>
                <a:cubicBezTo>
                  <a:pt x="250" y="269"/>
                  <a:pt x="255" y="273"/>
                  <a:pt x="260" y="278"/>
                </a:cubicBezTo>
                <a:cubicBezTo>
                  <a:pt x="261" y="273"/>
                  <a:pt x="266" y="269"/>
                  <a:pt x="261" y="264"/>
                </a:cubicBezTo>
                <a:cubicBezTo>
                  <a:pt x="235" y="242"/>
                  <a:pt x="210" y="219"/>
                  <a:pt x="184" y="196"/>
                </a:cubicBezTo>
                <a:cubicBezTo>
                  <a:pt x="181" y="193"/>
                  <a:pt x="179" y="194"/>
                  <a:pt x="176" y="197"/>
                </a:cubicBezTo>
                <a:cubicBezTo>
                  <a:pt x="166" y="209"/>
                  <a:pt x="155" y="221"/>
                  <a:pt x="145" y="233"/>
                </a:cubicBezTo>
                <a:cubicBezTo>
                  <a:pt x="138" y="241"/>
                  <a:pt x="131" y="249"/>
                  <a:pt x="123" y="258"/>
                </a:cubicBezTo>
                <a:close/>
                <a:moveTo>
                  <a:pt x="345" y="12"/>
                </a:moveTo>
                <a:cubicBezTo>
                  <a:pt x="336" y="12"/>
                  <a:pt x="327" y="12"/>
                  <a:pt x="318" y="12"/>
                </a:cubicBezTo>
                <a:cubicBezTo>
                  <a:pt x="313" y="12"/>
                  <a:pt x="311" y="14"/>
                  <a:pt x="311" y="19"/>
                </a:cubicBezTo>
                <a:cubicBezTo>
                  <a:pt x="311" y="27"/>
                  <a:pt x="311" y="36"/>
                  <a:pt x="311" y="44"/>
                </a:cubicBezTo>
                <a:cubicBezTo>
                  <a:pt x="311" y="50"/>
                  <a:pt x="314" y="51"/>
                  <a:pt x="319" y="51"/>
                </a:cubicBezTo>
                <a:cubicBezTo>
                  <a:pt x="336" y="51"/>
                  <a:pt x="353" y="51"/>
                  <a:pt x="371" y="51"/>
                </a:cubicBezTo>
                <a:cubicBezTo>
                  <a:pt x="376" y="51"/>
                  <a:pt x="378" y="49"/>
                  <a:pt x="378" y="44"/>
                </a:cubicBezTo>
                <a:cubicBezTo>
                  <a:pt x="378" y="36"/>
                  <a:pt x="378" y="27"/>
                  <a:pt x="378" y="19"/>
                </a:cubicBezTo>
                <a:cubicBezTo>
                  <a:pt x="378" y="14"/>
                  <a:pt x="375" y="12"/>
                  <a:pt x="370" y="12"/>
                </a:cubicBezTo>
                <a:cubicBezTo>
                  <a:pt x="362" y="12"/>
                  <a:pt x="354" y="12"/>
                  <a:pt x="345" y="12"/>
                </a:cubicBezTo>
                <a:close/>
                <a:moveTo>
                  <a:pt x="208" y="326"/>
                </a:moveTo>
                <a:cubicBezTo>
                  <a:pt x="208" y="326"/>
                  <a:pt x="208" y="326"/>
                  <a:pt x="208" y="325"/>
                </a:cubicBezTo>
                <a:cubicBezTo>
                  <a:pt x="207" y="325"/>
                  <a:pt x="206" y="324"/>
                  <a:pt x="205" y="324"/>
                </a:cubicBezTo>
                <a:cubicBezTo>
                  <a:pt x="179" y="315"/>
                  <a:pt x="153" y="306"/>
                  <a:pt x="127" y="296"/>
                </a:cubicBezTo>
                <a:cubicBezTo>
                  <a:pt x="123" y="295"/>
                  <a:pt x="122" y="295"/>
                  <a:pt x="119" y="298"/>
                </a:cubicBezTo>
                <a:cubicBezTo>
                  <a:pt x="108" y="314"/>
                  <a:pt x="92" y="319"/>
                  <a:pt x="74" y="318"/>
                </a:cubicBezTo>
                <a:cubicBezTo>
                  <a:pt x="65" y="318"/>
                  <a:pt x="65" y="317"/>
                  <a:pt x="64" y="326"/>
                </a:cubicBezTo>
                <a:cubicBezTo>
                  <a:pt x="112" y="326"/>
                  <a:pt x="160" y="326"/>
                  <a:pt x="208" y="326"/>
                </a:cubicBezTo>
                <a:close/>
                <a:moveTo>
                  <a:pt x="155" y="270"/>
                </a:moveTo>
                <a:cubicBezTo>
                  <a:pt x="188" y="282"/>
                  <a:pt x="220" y="293"/>
                  <a:pt x="252" y="305"/>
                </a:cubicBezTo>
                <a:cubicBezTo>
                  <a:pt x="254" y="300"/>
                  <a:pt x="255" y="296"/>
                  <a:pt x="256" y="292"/>
                </a:cubicBezTo>
                <a:cubicBezTo>
                  <a:pt x="256" y="291"/>
                  <a:pt x="256" y="290"/>
                  <a:pt x="255" y="289"/>
                </a:cubicBezTo>
                <a:cubicBezTo>
                  <a:pt x="246" y="281"/>
                  <a:pt x="237" y="274"/>
                  <a:pt x="229" y="266"/>
                </a:cubicBezTo>
                <a:cubicBezTo>
                  <a:pt x="218" y="274"/>
                  <a:pt x="207" y="276"/>
                  <a:pt x="195" y="274"/>
                </a:cubicBezTo>
                <a:cubicBezTo>
                  <a:pt x="184" y="272"/>
                  <a:pt x="173" y="267"/>
                  <a:pt x="161" y="263"/>
                </a:cubicBezTo>
                <a:cubicBezTo>
                  <a:pt x="160" y="264"/>
                  <a:pt x="158" y="267"/>
                  <a:pt x="155" y="270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2244726" y="4560888"/>
            <a:ext cx="12700" cy="788987"/>
          </a:xfrm>
          <a:custGeom>
            <a:avLst/>
            <a:gdLst>
              <a:gd name="T0" fmla="*/ 0 w 2"/>
              <a:gd name="T1" fmla="*/ 125 h 125"/>
              <a:gd name="T2" fmla="*/ 0 w 2"/>
              <a:gd name="T3" fmla="*/ 1 h 125"/>
              <a:gd name="T4" fmla="*/ 1 w 2"/>
              <a:gd name="T5" fmla="*/ 0 h 125"/>
              <a:gd name="T6" fmla="*/ 2 w 2"/>
              <a:gd name="T7" fmla="*/ 5 h 125"/>
              <a:gd name="T8" fmla="*/ 2 w 2"/>
              <a:gd name="T9" fmla="*/ 43 h 125"/>
              <a:gd name="T10" fmla="*/ 2 w 2"/>
              <a:gd name="T11" fmla="*/ 119 h 125"/>
              <a:gd name="T12" fmla="*/ 2 w 2"/>
              <a:gd name="T13" fmla="*/ 125 h 125"/>
              <a:gd name="T14" fmla="*/ 0 w 2"/>
              <a:gd name="T1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25">
                <a:moveTo>
                  <a:pt x="0" y="125"/>
                </a:moveTo>
                <a:cubicBezTo>
                  <a:pt x="0" y="84"/>
                  <a:pt x="0" y="42"/>
                  <a:pt x="0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2" y="3"/>
                  <a:pt x="2" y="5"/>
                </a:cubicBezTo>
                <a:cubicBezTo>
                  <a:pt x="2" y="17"/>
                  <a:pt x="2" y="30"/>
                  <a:pt x="2" y="43"/>
                </a:cubicBezTo>
                <a:cubicBezTo>
                  <a:pt x="2" y="68"/>
                  <a:pt x="2" y="93"/>
                  <a:pt x="2" y="119"/>
                </a:cubicBezTo>
                <a:cubicBezTo>
                  <a:pt x="2" y="121"/>
                  <a:pt x="2" y="123"/>
                  <a:pt x="2" y="125"/>
                </a:cubicBezTo>
                <a:cubicBezTo>
                  <a:pt x="2" y="125"/>
                  <a:pt x="1" y="125"/>
                  <a:pt x="0" y="125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955676" y="4738688"/>
            <a:ext cx="347663" cy="346075"/>
          </a:xfrm>
          <a:custGeom>
            <a:avLst/>
            <a:gdLst>
              <a:gd name="T0" fmla="*/ 27 w 55"/>
              <a:gd name="T1" fmla="*/ 0 h 55"/>
              <a:gd name="T2" fmla="*/ 55 w 55"/>
              <a:gd name="T3" fmla="*/ 27 h 55"/>
              <a:gd name="T4" fmla="*/ 27 w 55"/>
              <a:gd name="T5" fmla="*/ 55 h 55"/>
              <a:gd name="T6" fmla="*/ 0 w 55"/>
              <a:gd name="T7" fmla="*/ 28 h 55"/>
              <a:gd name="T8" fmla="*/ 27 w 55"/>
              <a:gd name="T9" fmla="*/ 0 h 55"/>
              <a:gd name="T10" fmla="*/ 27 w 55"/>
              <a:gd name="T11" fmla="*/ 43 h 55"/>
              <a:gd name="T12" fmla="*/ 43 w 55"/>
              <a:gd name="T13" fmla="*/ 27 h 55"/>
              <a:gd name="T14" fmla="*/ 27 w 55"/>
              <a:gd name="T15" fmla="*/ 12 h 55"/>
              <a:gd name="T16" fmla="*/ 12 w 55"/>
              <a:gd name="T17" fmla="*/ 28 h 55"/>
              <a:gd name="T18" fmla="*/ 27 w 55"/>
              <a:gd name="T19" fmla="*/ 4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55">
                <a:moveTo>
                  <a:pt x="27" y="0"/>
                </a:moveTo>
                <a:cubicBezTo>
                  <a:pt x="43" y="0"/>
                  <a:pt x="55" y="12"/>
                  <a:pt x="55" y="27"/>
                </a:cubicBezTo>
                <a:cubicBezTo>
                  <a:pt x="55" y="43"/>
                  <a:pt x="43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2"/>
                  <a:pt x="12" y="0"/>
                  <a:pt x="27" y="0"/>
                </a:cubicBezTo>
                <a:close/>
                <a:moveTo>
                  <a:pt x="27" y="43"/>
                </a:moveTo>
                <a:cubicBezTo>
                  <a:pt x="36" y="43"/>
                  <a:pt x="43" y="36"/>
                  <a:pt x="43" y="27"/>
                </a:cubicBezTo>
                <a:cubicBezTo>
                  <a:pt x="43" y="19"/>
                  <a:pt x="36" y="12"/>
                  <a:pt x="27" y="12"/>
                </a:cubicBezTo>
                <a:cubicBezTo>
                  <a:pt x="19" y="12"/>
                  <a:pt x="12" y="19"/>
                  <a:pt x="12" y="28"/>
                </a:cubicBezTo>
                <a:cubicBezTo>
                  <a:pt x="12" y="36"/>
                  <a:pt x="19" y="43"/>
                  <a:pt x="27" y="43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1695451" y="4694238"/>
            <a:ext cx="246063" cy="473075"/>
          </a:xfrm>
          <a:custGeom>
            <a:avLst/>
            <a:gdLst>
              <a:gd name="T0" fmla="*/ 13 w 39"/>
              <a:gd name="T1" fmla="*/ 66 h 75"/>
              <a:gd name="T2" fmla="*/ 8 w 39"/>
              <a:gd name="T3" fmla="*/ 63 h 75"/>
              <a:gd name="T4" fmla="*/ 6 w 39"/>
              <a:gd name="T5" fmla="*/ 57 h 75"/>
              <a:gd name="T6" fmla="*/ 11 w 39"/>
              <a:gd name="T7" fmla="*/ 53 h 75"/>
              <a:gd name="T8" fmla="*/ 19 w 39"/>
              <a:gd name="T9" fmla="*/ 52 h 75"/>
              <a:gd name="T10" fmla="*/ 25 w 39"/>
              <a:gd name="T11" fmla="*/ 49 h 75"/>
              <a:gd name="T12" fmla="*/ 19 w 39"/>
              <a:gd name="T13" fmla="*/ 44 h 75"/>
              <a:gd name="T14" fmla="*/ 4 w 39"/>
              <a:gd name="T15" fmla="*/ 34 h 75"/>
              <a:gd name="T16" fmla="*/ 10 w 39"/>
              <a:gd name="T17" fmla="*/ 13 h 75"/>
              <a:gd name="T18" fmla="*/ 13 w 39"/>
              <a:gd name="T19" fmla="*/ 7 h 75"/>
              <a:gd name="T20" fmla="*/ 20 w 39"/>
              <a:gd name="T21" fmla="*/ 0 h 75"/>
              <a:gd name="T22" fmla="*/ 27 w 39"/>
              <a:gd name="T23" fmla="*/ 7 h 75"/>
              <a:gd name="T24" fmla="*/ 30 w 39"/>
              <a:gd name="T25" fmla="*/ 11 h 75"/>
              <a:gd name="T26" fmla="*/ 33 w 39"/>
              <a:gd name="T27" fmla="*/ 18 h 75"/>
              <a:gd name="T28" fmla="*/ 27 w 39"/>
              <a:gd name="T29" fmla="*/ 23 h 75"/>
              <a:gd name="T30" fmla="*/ 19 w 39"/>
              <a:gd name="T31" fmla="*/ 23 h 75"/>
              <a:gd name="T32" fmla="*/ 16 w 39"/>
              <a:gd name="T33" fmla="*/ 27 h 75"/>
              <a:gd name="T34" fmla="*/ 19 w 39"/>
              <a:gd name="T35" fmla="*/ 31 h 75"/>
              <a:gd name="T36" fmla="*/ 25 w 39"/>
              <a:gd name="T37" fmla="*/ 32 h 75"/>
              <a:gd name="T38" fmla="*/ 37 w 39"/>
              <a:gd name="T39" fmla="*/ 45 h 75"/>
              <a:gd name="T40" fmla="*/ 30 w 39"/>
              <a:gd name="T41" fmla="*/ 62 h 75"/>
              <a:gd name="T42" fmla="*/ 27 w 39"/>
              <a:gd name="T43" fmla="*/ 67 h 75"/>
              <a:gd name="T44" fmla="*/ 20 w 39"/>
              <a:gd name="T45" fmla="*/ 75 h 75"/>
              <a:gd name="T46" fmla="*/ 13 w 39"/>
              <a:gd name="T47" fmla="*/ 67 h 75"/>
              <a:gd name="T48" fmla="*/ 13 w 39"/>
              <a:gd name="T49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" h="75">
                <a:moveTo>
                  <a:pt x="13" y="66"/>
                </a:moveTo>
                <a:cubicBezTo>
                  <a:pt x="11" y="65"/>
                  <a:pt x="9" y="65"/>
                  <a:pt x="8" y="63"/>
                </a:cubicBezTo>
                <a:cubicBezTo>
                  <a:pt x="6" y="62"/>
                  <a:pt x="5" y="59"/>
                  <a:pt x="6" y="57"/>
                </a:cubicBezTo>
                <a:cubicBezTo>
                  <a:pt x="6" y="55"/>
                  <a:pt x="9" y="53"/>
                  <a:pt x="11" y="53"/>
                </a:cubicBezTo>
                <a:cubicBezTo>
                  <a:pt x="13" y="52"/>
                  <a:pt x="16" y="53"/>
                  <a:pt x="19" y="52"/>
                </a:cubicBezTo>
                <a:cubicBezTo>
                  <a:pt x="21" y="51"/>
                  <a:pt x="23" y="50"/>
                  <a:pt x="25" y="49"/>
                </a:cubicBezTo>
                <a:cubicBezTo>
                  <a:pt x="23" y="47"/>
                  <a:pt x="21" y="44"/>
                  <a:pt x="19" y="44"/>
                </a:cubicBezTo>
                <a:cubicBezTo>
                  <a:pt x="12" y="44"/>
                  <a:pt x="7" y="41"/>
                  <a:pt x="4" y="34"/>
                </a:cubicBezTo>
                <a:cubicBezTo>
                  <a:pt x="0" y="26"/>
                  <a:pt x="3" y="18"/>
                  <a:pt x="10" y="13"/>
                </a:cubicBezTo>
                <a:cubicBezTo>
                  <a:pt x="12" y="12"/>
                  <a:pt x="13" y="9"/>
                  <a:pt x="13" y="7"/>
                </a:cubicBezTo>
                <a:cubicBezTo>
                  <a:pt x="14" y="3"/>
                  <a:pt x="16" y="0"/>
                  <a:pt x="20" y="0"/>
                </a:cubicBezTo>
                <a:cubicBezTo>
                  <a:pt x="24" y="0"/>
                  <a:pt x="26" y="2"/>
                  <a:pt x="27" y="7"/>
                </a:cubicBezTo>
                <a:cubicBezTo>
                  <a:pt x="27" y="8"/>
                  <a:pt x="29" y="9"/>
                  <a:pt x="30" y="11"/>
                </a:cubicBezTo>
                <a:cubicBezTo>
                  <a:pt x="31" y="13"/>
                  <a:pt x="34" y="16"/>
                  <a:pt x="33" y="18"/>
                </a:cubicBezTo>
                <a:cubicBezTo>
                  <a:pt x="32" y="20"/>
                  <a:pt x="29" y="22"/>
                  <a:pt x="27" y="23"/>
                </a:cubicBezTo>
                <a:cubicBezTo>
                  <a:pt x="25" y="24"/>
                  <a:pt x="22" y="23"/>
                  <a:pt x="19" y="23"/>
                </a:cubicBezTo>
                <a:cubicBezTo>
                  <a:pt x="18" y="24"/>
                  <a:pt x="15" y="26"/>
                  <a:pt x="16" y="27"/>
                </a:cubicBezTo>
                <a:cubicBezTo>
                  <a:pt x="16" y="28"/>
                  <a:pt x="18" y="30"/>
                  <a:pt x="19" y="31"/>
                </a:cubicBezTo>
                <a:cubicBezTo>
                  <a:pt x="21" y="32"/>
                  <a:pt x="23" y="31"/>
                  <a:pt x="25" y="32"/>
                </a:cubicBezTo>
                <a:cubicBezTo>
                  <a:pt x="31" y="33"/>
                  <a:pt x="36" y="38"/>
                  <a:pt x="37" y="45"/>
                </a:cubicBezTo>
                <a:cubicBezTo>
                  <a:pt x="39" y="52"/>
                  <a:pt x="36" y="58"/>
                  <a:pt x="30" y="62"/>
                </a:cubicBezTo>
                <a:cubicBezTo>
                  <a:pt x="29" y="63"/>
                  <a:pt x="27" y="65"/>
                  <a:pt x="27" y="67"/>
                </a:cubicBezTo>
                <a:cubicBezTo>
                  <a:pt x="26" y="72"/>
                  <a:pt x="25" y="75"/>
                  <a:pt x="20" y="75"/>
                </a:cubicBezTo>
                <a:cubicBezTo>
                  <a:pt x="15" y="75"/>
                  <a:pt x="13" y="71"/>
                  <a:pt x="13" y="67"/>
                </a:cubicBezTo>
                <a:cubicBezTo>
                  <a:pt x="13" y="66"/>
                  <a:pt x="13" y="66"/>
                  <a:pt x="13" y="66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FEE6813-D0B7-4105-BD7A-680F99CBE030}"/>
              </a:ext>
            </a:extLst>
          </p:cNvPr>
          <p:cNvGrpSpPr/>
          <p:nvPr/>
        </p:nvGrpSpPr>
        <p:grpSpPr>
          <a:xfrm>
            <a:off x="475488" y="3748042"/>
            <a:ext cx="3980721" cy="2804286"/>
            <a:chOff x="1395848" y="3256486"/>
            <a:chExt cx="3497947" cy="280428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2239C5C-BEE1-49DF-9C7C-1414561CCF0B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rgbClr val="52AB33"/>
                  </a:solidFill>
                </a:rPr>
                <a:t> </a:t>
              </a:r>
              <a:r>
                <a:rPr lang="en-US" altLang="ko-KR" sz="12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7C768F7-781D-4070-A090-A47B1230404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02621EE-AE55-4E40-AEA8-C325D8EF6A3F}"/>
                </a:ext>
              </a:extLst>
            </p:cNvPr>
            <p:cNvSpPr txBox="1"/>
            <p:nvPr/>
          </p:nvSpPr>
          <p:spPr>
            <a:xfrm>
              <a:off x="2205107" y="5229775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B45F15E-0142-49AF-B288-507351F94A2C}"/>
                </a:ext>
              </a:extLst>
            </p:cNvPr>
            <p:cNvSpPr txBox="1"/>
            <p:nvPr/>
          </p:nvSpPr>
          <p:spPr>
            <a:xfrm>
              <a:off x="2205107" y="4882514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A2EDD8C-791D-4DB3-A450-39DC6652B621}"/>
              </a:ext>
            </a:extLst>
          </p:cNvPr>
          <p:cNvSpPr txBox="1"/>
          <p:nvPr/>
        </p:nvSpPr>
        <p:spPr>
          <a:xfrm>
            <a:off x="475488" y="1600667"/>
            <a:ext cx="490167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rgbClr val="C00000"/>
                </a:solidFill>
                <a:cs typeface="Arial" pitchFamily="34" charset="0"/>
              </a:rPr>
              <a:t>Layout </a:t>
            </a:r>
            <a:r>
              <a:rPr lang="en-GB" altLang="ko-KR" sz="2400" dirty="0">
                <a:solidFill>
                  <a:srgbClr val="C00000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5976134-BFFE-4CA1-A974-6BDFAB888C8D}"/>
              </a:ext>
            </a:extLst>
          </p:cNvPr>
          <p:cNvSpPr txBox="1"/>
          <p:nvPr/>
        </p:nvSpPr>
        <p:spPr>
          <a:xfrm>
            <a:off x="6945361" y="1649358"/>
            <a:ext cx="490167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smtClean="0">
                <a:solidFill>
                  <a:srgbClr val="C00000"/>
                </a:solidFill>
                <a:cs typeface="Arial" pitchFamily="34" charset="0"/>
              </a:rPr>
              <a:t>Layout </a:t>
            </a:r>
            <a:r>
              <a:rPr lang="en-GB" altLang="ko-KR" sz="2400" dirty="0">
                <a:solidFill>
                  <a:srgbClr val="C00000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16" name="Group 37">
            <a:extLst>
              <a:ext uri="{FF2B5EF4-FFF2-40B4-BE49-F238E27FC236}">
                <a16:creationId xmlns="" xmlns:a16="http://schemas.microsoft.com/office/drawing/2014/main" id="{FFEE6813-D0B7-4105-BD7A-680F99CBE030}"/>
              </a:ext>
            </a:extLst>
          </p:cNvPr>
          <p:cNvGrpSpPr/>
          <p:nvPr/>
        </p:nvGrpSpPr>
        <p:grpSpPr>
          <a:xfrm>
            <a:off x="7342591" y="3688209"/>
            <a:ext cx="5294194" cy="2856720"/>
            <a:chOff x="51503" y="3241122"/>
            <a:chExt cx="4652125" cy="2856720"/>
          </a:xfrm>
        </p:grpSpPr>
        <p:sp>
          <p:nvSpPr>
            <p:cNvPr id="17" name="TextBox 38">
              <a:extLst>
                <a:ext uri="{FF2B5EF4-FFF2-40B4-BE49-F238E27FC236}">
                  <a16:creationId xmlns="" xmlns:a16="http://schemas.microsoft.com/office/drawing/2014/main" id="{E2239C5C-BEE1-49DF-9C7C-1414561CCF0B}"/>
                </a:ext>
              </a:extLst>
            </p:cNvPr>
            <p:cNvSpPr txBox="1"/>
            <p:nvPr/>
          </p:nvSpPr>
          <p:spPr>
            <a:xfrm>
              <a:off x="816272" y="3509171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rgbClr val="52AB33"/>
                  </a:solidFill>
                </a:rPr>
                <a:t> </a:t>
              </a:r>
              <a:r>
                <a:rPr lang="en-US" altLang="ko-KR" sz="12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18" name="TextBox 39">
              <a:extLst>
                <a:ext uri="{FF2B5EF4-FFF2-40B4-BE49-F238E27FC236}">
                  <a16:creationId xmlns="" xmlns:a16="http://schemas.microsoft.com/office/drawing/2014/main" id="{57C768F7-781D-4070-A090-A47B12304042}"/>
                </a:ext>
              </a:extLst>
            </p:cNvPr>
            <p:cNvSpPr txBox="1"/>
            <p:nvPr/>
          </p:nvSpPr>
          <p:spPr>
            <a:xfrm>
              <a:off x="2014940" y="3241122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  <p:sp>
          <p:nvSpPr>
            <p:cNvPr id="19" name="TextBox 40">
              <a:extLst>
                <a:ext uri="{FF2B5EF4-FFF2-40B4-BE49-F238E27FC236}">
                  <a16:creationId xmlns="" xmlns:a16="http://schemas.microsoft.com/office/drawing/2014/main" id="{602621EE-AE55-4E40-AEA8-C325D8EF6A3F}"/>
                </a:ext>
              </a:extLst>
            </p:cNvPr>
            <p:cNvSpPr txBox="1"/>
            <p:nvPr/>
          </p:nvSpPr>
          <p:spPr>
            <a:xfrm>
              <a:off x="51503" y="5266845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</p:txBody>
        </p:sp>
        <p:sp>
          <p:nvSpPr>
            <p:cNvPr id="20" name="TextBox 41">
              <a:extLst>
                <a:ext uri="{FF2B5EF4-FFF2-40B4-BE49-F238E27FC236}">
                  <a16:creationId xmlns="" xmlns:a16="http://schemas.microsoft.com/office/drawing/2014/main" id="{1B45F15E-0142-49AF-B288-507351F94A2C}"/>
                </a:ext>
              </a:extLst>
            </p:cNvPr>
            <p:cNvSpPr txBox="1"/>
            <p:nvPr/>
          </p:nvSpPr>
          <p:spPr>
            <a:xfrm>
              <a:off x="51504" y="4919584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685" y="2644826"/>
            <a:ext cx="3623448" cy="36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rgbClr val="C00000"/>
                </a:solidFill>
                <a:cs typeface="Arial" pitchFamily="34" charset="0"/>
              </a:rPr>
              <a:t>Global Food Advantages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rgbClr val="C00000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rgbClr val="C00000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rgbClr val="C00000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9197054C-1F34-4541-A6B6-24AAA9EF9158}"/>
              </a:ext>
            </a:extLst>
          </p:cNvPr>
          <p:cNvSpPr/>
          <p:nvPr/>
        </p:nvSpPr>
        <p:spPr>
          <a:xfrm>
            <a:off x="10357179" y="185478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AD4329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3408077"/>
              <a:ext cx="37719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Local Food Advantages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948A54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39D79B86-D47A-4335-9749-F98968D92DC8}"/>
                </a:ext>
              </a:extLst>
            </p:cNvPr>
            <p:cNvGrpSpPr/>
            <p:nvPr/>
          </p:nvGrpSpPr>
          <p:grpSpPr>
            <a:xfrm>
              <a:off x="7766401" y="5333673"/>
              <a:ext cx="3060002" cy="1094591"/>
              <a:chOff x="6760489" y="1480588"/>
              <a:chExt cx="1947203" cy="1094591"/>
            </a:xfrm>
          </p:grpSpPr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60490" y="1480588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029" y="855291"/>
            <a:ext cx="1922549" cy="1922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30" y="3795057"/>
            <a:ext cx="972882" cy="2855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868">
            <a:off x="4723426" y="4364945"/>
            <a:ext cx="1278380" cy="158613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8482">
            <a:off x="6400509" y="4421833"/>
            <a:ext cx="1278380" cy="15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45432" y="6219623"/>
            <a:ext cx="5732817" cy="399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AD4329"/>
                </a:solidFill>
              </a:rPr>
              <a:t>Infographic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F2D527E-8A7E-47EA-BEFD-823AE8890A2F}"/>
              </a:ext>
            </a:extLst>
          </p:cNvPr>
          <p:cNvSpPr/>
          <p:nvPr/>
        </p:nvSpPr>
        <p:spPr>
          <a:xfrm>
            <a:off x="5011423" y="3304185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AD4329"/>
                </a:solidFill>
              </a:rPr>
              <a:t>Local Food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89F7304-8971-4950-8171-75384C4F396D}"/>
              </a:ext>
            </a:extLst>
          </p:cNvPr>
          <p:cNvGrpSpPr/>
          <p:nvPr/>
        </p:nvGrpSpPr>
        <p:grpSpPr>
          <a:xfrm>
            <a:off x="5011423" y="3941888"/>
            <a:ext cx="3248026" cy="646331"/>
            <a:chOff x="4981575" y="3429000"/>
            <a:chExt cx="3248026" cy="64633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B8B160C-BA61-430C-A353-8E1C7B757D7F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AD4329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AD4329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5F1BCBD-9431-4665-AAAC-74985A6506E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52AB33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01FE419-C417-4971-9CEF-CB54BD98CC72}"/>
              </a:ext>
            </a:extLst>
          </p:cNvPr>
          <p:cNvGrpSpPr/>
          <p:nvPr/>
        </p:nvGrpSpPr>
        <p:grpSpPr>
          <a:xfrm>
            <a:off x="5011423" y="4883554"/>
            <a:ext cx="3248026" cy="646331"/>
            <a:chOff x="4981575" y="3429000"/>
            <a:chExt cx="3248026" cy="64633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0F042DA-F237-42F4-B376-65F0EDA75505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AD4329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AD4329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AD4329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D98F8B-6DB9-46A1-BB85-CECDDC739193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52AB33"/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420C4A0-A773-4735-8736-1033AFB2DA3D}"/>
              </a:ext>
            </a:extLst>
          </p:cNvPr>
          <p:cNvSpPr/>
          <p:nvPr/>
        </p:nvSpPr>
        <p:spPr>
          <a:xfrm>
            <a:off x="8354699" y="2240066"/>
            <a:ext cx="66021" cy="3657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181E424-BCA7-47EF-BE80-ECAAA27B1D6D}"/>
              </a:ext>
            </a:extLst>
          </p:cNvPr>
          <p:cNvSpPr txBox="1"/>
          <p:nvPr/>
        </p:nvSpPr>
        <p:spPr>
          <a:xfrm>
            <a:off x="8681820" y="23315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6E8A01-AAFD-437A-80F8-DEDED1A11C7C}"/>
              </a:ext>
            </a:extLst>
          </p:cNvPr>
          <p:cNvSpPr txBox="1"/>
          <p:nvPr/>
        </p:nvSpPr>
        <p:spPr>
          <a:xfrm>
            <a:off x="8681820" y="26536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798F27-ADE5-4FFC-9967-234973C625DA}"/>
              </a:ext>
            </a:extLst>
          </p:cNvPr>
          <p:cNvSpPr txBox="1"/>
          <p:nvPr/>
        </p:nvSpPr>
        <p:spPr>
          <a:xfrm>
            <a:off x="8681820" y="362000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3AB96FE-51CA-485B-8099-02075447E012}"/>
              </a:ext>
            </a:extLst>
          </p:cNvPr>
          <p:cNvSpPr txBox="1"/>
          <p:nvPr/>
        </p:nvSpPr>
        <p:spPr>
          <a:xfrm>
            <a:off x="8681820" y="32978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B8F1FC5-9C28-4E46-B7A8-040F0ECF7EC7}"/>
              </a:ext>
            </a:extLst>
          </p:cNvPr>
          <p:cNvSpPr txBox="1"/>
          <p:nvPr/>
        </p:nvSpPr>
        <p:spPr>
          <a:xfrm>
            <a:off x="8681820" y="297577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69FF975-EFF7-441A-86AE-C4D850C6D0C6}"/>
              </a:ext>
            </a:extLst>
          </p:cNvPr>
          <p:cNvSpPr txBox="1"/>
          <p:nvPr/>
        </p:nvSpPr>
        <p:spPr>
          <a:xfrm>
            <a:off x="8681820" y="39421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4605F50-20E3-4719-97B5-94CCE66497FE}"/>
              </a:ext>
            </a:extLst>
          </p:cNvPr>
          <p:cNvSpPr txBox="1"/>
          <p:nvPr/>
        </p:nvSpPr>
        <p:spPr>
          <a:xfrm>
            <a:off x="8681820" y="45863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E853DB2-98A3-441F-9864-958E2844F474}"/>
              </a:ext>
            </a:extLst>
          </p:cNvPr>
          <p:cNvSpPr txBox="1"/>
          <p:nvPr/>
        </p:nvSpPr>
        <p:spPr>
          <a:xfrm>
            <a:off x="8681820" y="42642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="" xmlns:a16="http://schemas.microsoft.com/office/drawing/2014/main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6410736" y="6073704"/>
            <a:ext cx="3887925" cy="4117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B10FDD1-88F9-4C41-A43E-746D090EB3A3}"/>
              </a:ext>
            </a:extLst>
          </p:cNvPr>
          <p:cNvSpPr txBox="1"/>
          <p:nvPr/>
        </p:nvSpPr>
        <p:spPr>
          <a:xfrm>
            <a:off x="8681820" y="490847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819A224-8F69-404F-B193-BEE59489EF65}"/>
              </a:ext>
            </a:extLst>
          </p:cNvPr>
          <p:cNvSpPr txBox="1"/>
          <p:nvPr/>
        </p:nvSpPr>
        <p:spPr>
          <a:xfrm>
            <a:off x="8681820" y="55527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E13370F-CED1-4696-BE87-84697604283C}"/>
              </a:ext>
            </a:extLst>
          </p:cNvPr>
          <p:cNvSpPr txBox="1"/>
          <p:nvPr/>
        </p:nvSpPr>
        <p:spPr>
          <a:xfrm>
            <a:off x="8681820" y="52305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cs typeface="Arial" pitchFamily="34" charset="0"/>
              </a:rPr>
              <a:t>Portfolio Presentation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83" y="1428220"/>
            <a:ext cx="2380798" cy="53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434213" y="4945522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434213" y="4002633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434213" y="3062641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434213" y="2116858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A8A5FD0-F1DA-4135-BA20-F78661CE4ACB}"/>
              </a:ext>
            </a:extLst>
          </p:cNvPr>
          <p:cNvSpPr txBox="1"/>
          <p:nvPr/>
        </p:nvSpPr>
        <p:spPr>
          <a:xfrm>
            <a:off x="643972" y="562860"/>
            <a:ext cx="843583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 dirty="0" smtClean="0">
                <a:solidFill>
                  <a:srgbClr val="52AB33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6000" b="1" dirty="0" smtClean="0">
                <a:solidFill>
                  <a:srgbClr val="52AB3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6000" b="1" dirty="0">
                <a:solidFill>
                  <a:srgbClr val="52AB3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6000" b="1" dirty="0">
              <a:solidFill>
                <a:srgbClr val="52AB33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7" name="Group 26">
            <a:extLst>
              <a:ext uri="{FF2B5EF4-FFF2-40B4-BE49-F238E27FC236}">
                <a16:creationId xmlns=""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4866028" y="4927140"/>
            <a:ext cx="4213778" cy="954472"/>
            <a:chOff x="5012206" y="3755095"/>
            <a:chExt cx="3236927" cy="954472"/>
          </a:xfrm>
        </p:grpSpPr>
        <p:sp>
          <p:nvSpPr>
            <p:cNvPr id="38" name="TextBox 32">
              <a:extLst>
                <a:ext uri="{FF2B5EF4-FFF2-40B4-BE49-F238E27FC236}">
                  <a16:creationId xmlns=""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9" name="TextBox 33">
              <a:extLst>
                <a:ext uri="{FF2B5EF4-FFF2-40B4-BE49-F238E27FC236}">
                  <a16:creationId xmlns=""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5">
            <a:extLst>
              <a:ext uri="{FF2B5EF4-FFF2-40B4-BE49-F238E27FC236}">
                <a16:creationId xmlns=""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4866028" y="3984251"/>
            <a:ext cx="4213778" cy="957368"/>
            <a:chOff x="672510" y="3751768"/>
            <a:chExt cx="3236927" cy="957368"/>
          </a:xfrm>
        </p:grpSpPr>
        <p:sp>
          <p:nvSpPr>
            <p:cNvPr id="41" name="TextBox 41">
              <a:extLst>
                <a:ext uri="{FF2B5EF4-FFF2-40B4-BE49-F238E27FC236}">
                  <a16:creationId xmlns=""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4" name="TextBox 42">
              <a:extLst>
                <a:ext uri="{FF2B5EF4-FFF2-40B4-BE49-F238E27FC236}">
                  <a16:creationId xmlns=""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=""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4866028" y="3044259"/>
            <a:ext cx="4213778" cy="954472"/>
            <a:chOff x="5012206" y="2545756"/>
            <a:chExt cx="3236927" cy="954472"/>
          </a:xfrm>
        </p:grpSpPr>
        <p:sp>
          <p:nvSpPr>
            <p:cNvPr id="47" name="TextBox 54">
              <a:extLst>
                <a:ext uri="{FF2B5EF4-FFF2-40B4-BE49-F238E27FC236}">
                  <a16:creationId xmlns=""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8" name="TextBox 55">
              <a:extLst>
                <a:ext uri="{FF2B5EF4-FFF2-40B4-BE49-F238E27FC236}">
                  <a16:creationId xmlns=""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7">
            <a:extLst>
              <a:ext uri="{FF2B5EF4-FFF2-40B4-BE49-F238E27FC236}">
                <a16:creationId xmlns=""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4866028" y="2098476"/>
            <a:ext cx="4213778" cy="960263"/>
            <a:chOff x="672510" y="2545756"/>
            <a:chExt cx="3236927" cy="960263"/>
          </a:xfrm>
        </p:grpSpPr>
        <p:sp>
          <p:nvSpPr>
            <p:cNvPr id="50" name="TextBox 64">
              <a:extLst>
                <a:ext uri="{FF2B5EF4-FFF2-40B4-BE49-F238E27FC236}">
                  <a16:creationId xmlns=""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1" name="TextBox 65">
              <a:extLst>
                <a:ext uri="{FF2B5EF4-FFF2-40B4-BE49-F238E27FC236}">
                  <a16:creationId xmlns=""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080" y="1041331"/>
            <a:ext cx="1729945" cy="52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4376</Words>
  <Application>Microsoft Office PowerPoint</Application>
  <PresentationFormat>Panorámica</PresentationFormat>
  <Paragraphs>476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Arial Unicode MS</vt:lpstr>
      <vt:lpstr>FZShuTi</vt:lpstr>
      <vt:lpstr>HY견명조</vt:lpstr>
      <vt:lpstr>맑은 고딕</vt:lpstr>
      <vt:lpstr>Arial</vt:lpstr>
      <vt:lpstr>Arial Black</vt:lpstr>
      <vt:lpstr>Bahnschrift SemiBold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249</cp:revision>
  <dcterms:created xsi:type="dcterms:W3CDTF">2020-01-20T05:08:25Z</dcterms:created>
  <dcterms:modified xsi:type="dcterms:W3CDTF">2022-01-20T23:21:17Z</dcterms:modified>
</cp:coreProperties>
</file>