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  <p:sldMasterId id="2147483680" r:id="rId2"/>
  </p:sldMasterIdLst>
  <p:notesMasterIdLst>
    <p:notesMasterId r:id="rId53"/>
  </p:notesMasterIdLst>
  <p:sldIdLst>
    <p:sldId id="256" r:id="rId3"/>
    <p:sldId id="257" r:id="rId4"/>
    <p:sldId id="31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310" r:id="rId27"/>
    <p:sldId id="279" r:id="rId28"/>
    <p:sldId id="280" r:id="rId29"/>
    <p:sldId id="281" r:id="rId30"/>
    <p:sldId id="282" r:id="rId31"/>
    <p:sldId id="283" r:id="rId32"/>
    <p:sldId id="284" r:id="rId33"/>
    <p:sldId id="309" r:id="rId34"/>
    <p:sldId id="285" r:id="rId35"/>
    <p:sldId id="286" r:id="rId36"/>
    <p:sldId id="287" r:id="rId37"/>
    <p:sldId id="288" r:id="rId38"/>
    <p:sldId id="290" r:id="rId39"/>
    <p:sldId id="291" r:id="rId40"/>
    <p:sldId id="315" r:id="rId41"/>
    <p:sldId id="316" r:id="rId42"/>
    <p:sldId id="292" r:id="rId43"/>
    <p:sldId id="293" r:id="rId44"/>
    <p:sldId id="313" r:id="rId45"/>
    <p:sldId id="311" r:id="rId46"/>
    <p:sldId id="314" r:id="rId47"/>
    <p:sldId id="312" r:id="rId48"/>
    <p:sldId id="308" r:id="rId49"/>
    <p:sldId id="305" r:id="rId50"/>
    <p:sldId id="306" r:id="rId51"/>
    <p:sldId id="307" r:id="rId52"/>
  </p:sldIdLst>
  <p:sldSz cx="9144000" cy="5143500" type="screen16x9"/>
  <p:notesSz cx="6858000" cy="9144000"/>
  <p:embeddedFontLst>
    <p:embeddedFont>
      <p:font typeface="Impact" panose="020B0806030902050204" pitchFamily="34" charset="0"/>
      <p:regular r:id="rId54"/>
    </p:embeddedFont>
    <p:embeddedFont>
      <p:font typeface="Livvic" panose="020B0604020202020204" charset="0"/>
      <p:regular r:id="rId55"/>
      <p:bold r:id="rId56"/>
      <p:italic r:id="rId57"/>
      <p:boldItalic r:id="rId58"/>
    </p:embeddedFont>
    <p:embeddedFont>
      <p:font typeface="Montserrat Light" panose="00000400000000000000" pitchFamily="2" charset="0"/>
      <p:regular r:id="rId59"/>
      <p:bold r:id="rId60"/>
      <p:italic r:id="rId61"/>
      <p:boldItalic r:id="rId62"/>
    </p:embeddedFont>
    <p:embeddedFont>
      <p:font typeface="Proxima Nova" panose="020B0604020202020204" charset="0"/>
      <p:regular r:id="rId63"/>
      <p:bold r:id="rId64"/>
      <p:italic r:id="rId65"/>
      <p:boldItalic r:id="rId66"/>
    </p:embeddedFont>
    <p:embeddedFont>
      <p:font typeface="Proxima Nova Semibold" panose="020B0604020202020204" charset="0"/>
      <p:regular r:id="rId67"/>
      <p:bold r:id="rId68"/>
      <p:boldItalic r:id="rId69"/>
    </p:embeddedFont>
    <p:embeddedFont>
      <p:font typeface="Raleway" pitchFamily="2" charset="0"/>
      <p:regular r:id="rId70"/>
      <p:bold r:id="rId71"/>
      <p:italic r:id="rId72"/>
      <p:boldItalic r:id="rId73"/>
    </p:embeddedFont>
    <p:embeddedFont>
      <p:font typeface="Ribeye" panose="020B0604020202020204" charset="0"/>
      <p:regular r:id="rId74"/>
    </p:embeddedFont>
    <p:embeddedFont>
      <p:font typeface="Roboto Condensed Light" panose="02000000000000000000" pitchFamily="2" charset="0"/>
      <p:regular r:id="rId75"/>
      <p:italic r:id="rId76"/>
    </p:embeddedFont>
    <p:embeddedFont>
      <p:font typeface="Work Sans" pitchFamily="2" charset="0"/>
      <p:regular r:id="rId77"/>
      <p:bold r:id="rId78"/>
      <p:italic r:id="rId79"/>
      <p:boldItalic r:id="rId8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59C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A2A4B6-F484-4170-ACA7-C9FFC75F34B4}">
  <a:tblStyle styleId="{04A2A4B6-F484-4170-ACA7-C9FFC75F34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10.fntdata"/><Relationship Id="rId68" Type="http://schemas.openxmlformats.org/officeDocument/2006/relationships/font" Target="fonts/font15.fntdata"/><Relationship Id="rId84" Type="http://schemas.openxmlformats.org/officeDocument/2006/relationships/tableStyles" Target="tableStyle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74" Type="http://schemas.openxmlformats.org/officeDocument/2006/relationships/font" Target="fonts/font21.fntdata"/><Relationship Id="rId79" Type="http://schemas.openxmlformats.org/officeDocument/2006/relationships/font" Target="fonts/font26.fntdata"/><Relationship Id="rId5" Type="http://schemas.openxmlformats.org/officeDocument/2006/relationships/slide" Target="slides/slide3.xml"/><Relationship Id="rId61" Type="http://schemas.openxmlformats.org/officeDocument/2006/relationships/font" Target="fonts/font8.fntdata"/><Relationship Id="rId82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font" Target="fonts/font16.fntdata"/><Relationship Id="rId77" Type="http://schemas.openxmlformats.org/officeDocument/2006/relationships/font" Target="fonts/font24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9.fntdata"/><Relationship Id="rId80" Type="http://schemas.openxmlformats.org/officeDocument/2006/relationships/font" Target="fonts/font27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6.fntdata"/><Relationship Id="rId67" Type="http://schemas.openxmlformats.org/officeDocument/2006/relationships/font" Target="fonts/font14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font" Target="fonts/font17.fntdata"/><Relationship Id="rId75" Type="http://schemas.openxmlformats.org/officeDocument/2006/relationships/font" Target="fonts/font22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4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73" Type="http://schemas.openxmlformats.org/officeDocument/2006/relationships/font" Target="fonts/font20.fntdata"/><Relationship Id="rId78" Type="http://schemas.openxmlformats.org/officeDocument/2006/relationships/font" Target="fonts/font25.fntdata"/><Relationship Id="rId8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font" Target="fonts/font2.fntdata"/><Relationship Id="rId76" Type="http://schemas.openxmlformats.org/officeDocument/2006/relationships/font" Target="fonts/font23.fntdata"/><Relationship Id="rId7" Type="http://schemas.openxmlformats.org/officeDocument/2006/relationships/slide" Target="slides/slide5.xml"/><Relationship Id="rId71" Type="http://schemas.openxmlformats.org/officeDocument/2006/relationships/font" Target="fonts/font18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11599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2902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8f342daea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8f342daea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6520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8f342daea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8f342daea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575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a8b45c5ec1_0_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2" name="Google Shape;1002;ga8b45c5ec1_0_9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1312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b764fe253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b764fe253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3172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b764fe253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b764fe253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4871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gb764fe2539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0" name="Google Shape;1130;gb764fe2539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691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a9ef8a00c3_1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a9ef8a00c3_1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83653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8f342daea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8f342daea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86373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gad72f743d5_0_2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5" name="Google Shape;1235;gad72f743d5_0_2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8335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a8b45c5ec1_0_9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a8b45c5ec1_0_9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9591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16530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a8b45c5ec1_0_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2" name="Google Shape;1362;ga8b45c5ec1_0_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10603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a715632f6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3" name="Google Shape;1393;ga715632f6c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0032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ga715632f6c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6" name="Google Shape;1466;ga715632f6c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42195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g8f342daea5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1" name="Google Shape;1481;g8f342daea5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6438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811017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ga8b45c5ec1_0_9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8" name="Google Shape;1488;ga8b45c5ec1_0_9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88948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ga9ef8a00c3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5" name="Google Shape;1515;ga9ef8a00c3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66870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gb76760ac36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5" name="Google Shape;1565;gb76760ac36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46155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b76760ac36_1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7" name="Google Shape;1607;gb76760ac36_1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53921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g8f342daea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3" name="Google Shape;1643;g8f342daea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2184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8f342daea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8f342daea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24565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ga715632f6c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9" name="Google Shape;1649;ga715632f6c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96646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ga8b45c5ec1_0_9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9" name="Google Shape;1799;ga8b45c5ec1_0_9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12689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" name="Google Shape;1898;gb764fe2539_0_10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9" name="Google Shape;1899;gb764fe2539_0_10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78874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a3e903d5e5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a3e903d5e5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08595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0" name="Google Shape;1970;g8f342daea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1" name="Google Shape;1971;g8f342daea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14987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" name="Google Shape;1996;ga715632f6c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7" name="Google Shape;1997;ga715632f6c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86549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6" name="Google Shape;2006;ga715632f6c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7" name="Google Shape;2007;ga715632f6c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24731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g8d3aa2a3e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0" name="Google Shape;2040;g8d3aa2a3e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11455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a715632f6c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0" name="Google Shape;2060;ga715632f6c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53076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a715632f6c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0" name="Google Shape;2060;ga715632f6c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6238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8d3aa2a3e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8d3aa2a3e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7247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a715632f6c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0" name="Google Shape;2060;ga715632f6c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56702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a715632f6c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0" name="Google Shape;2060;ga715632f6c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99966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a715632f6c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0" name="Google Shape;2060;ga715632f6c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22466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a715632f6c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0" name="Google Shape;2060;ga715632f6c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42358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4" name="Google Shape;6784;gb6423e9b84_2_45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5" name="Google Shape;6785;gb6423e9b84_2_45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0748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" name="Google Shape;7198;gb6423e9b84_2_49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9" name="Google Shape;7199;gb6423e9b84_2_49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27765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9" name="Google Shape;7559;gb6423e9b84_2_5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0" name="Google Shape;7560;gb6423e9b84_2_5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6348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a715632f6c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a715632f6c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9171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a715632f6c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a715632f6c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8204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a3e903d5e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a3e903d5e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6302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a715632f6c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a715632f6c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4534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a715632f6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6" name="Google Shape;906;ga715632f6c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4519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2;p2"/>
          <p:cNvSpPr/>
          <p:nvPr userDrawn="1"/>
        </p:nvSpPr>
        <p:spPr>
          <a:xfrm>
            <a:off x="4268250" y="3962922"/>
            <a:ext cx="4875922" cy="1228540"/>
          </a:xfrm>
          <a:custGeom>
            <a:avLst/>
            <a:gdLst/>
            <a:ahLst/>
            <a:cxnLst/>
            <a:rect l="l" t="t" r="r" b="b"/>
            <a:pathLst>
              <a:path w="137004" h="53237" extrusionOk="0">
                <a:moveTo>
                  <a:pt x="128547" y="0"/>
                </a:moveTo>
                <a:cubicBezTo>
                  <a:pt x="31152" y="0"/>
                  <a:pt x="0" y="53237"/>
                  <a:pt x="0" y="53237"/>
                </a:cubicBezTo>
                <a:lnTo>
                  <a:pt x="137003" y="53237"/>
                </a:lnTo>
                <a:lnTo>
                  <a:pt x="137003" y="131"/>
                </a:lnTo>
                <a:cubicBezTo>
                  <a:pt x="134131" y="43"/>
                  <a:pt x="131312" y="0"/>
                  <a:pt x="128547" y="0"/>
                </a:cubicBezTo>
                <a:close/>
              </a:path>
            </a:pathLst>
          </a:custGeom>
          <a:solidFill>
            <a:srgbClr val="95AF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2"/>
          <p:cNvSpPr/>
          <p:nvPr/>
        </p:nvSpPr>
        <p:spPr>
          <a:xfrm rot="1919280">
            <a:off x="1456356" y="3644580"/>
            <a:ext cx="1949058" cy="685541"/>
          </a:xfrm>
          <a:custGeom>
            <a:avLst/>
            <a:gdLst/>
            <a:ahLst/>
            <a:cxnLst/>
            <a:rect l="l" t="t" r="r" b="b"/>
            <a:pathLst>
              <a:path w="101449" h="47467" extrusionOk="0">
                <a:moveTo>
                  <a:pt x="69819" y="1"/>
                </a:moveTo>
                <a:cubicBezTo>
                  <a:pt x="18703" y="1"/>
                  <a:pt x="1" y="47362"/>
                  <a:pt x="1" y="47362"/>
                </a:cubicBezTo>
                <a:cubicBezTo>
                  <a:pt x="2168" y="47433"/>
                  <a:pt x="4293" y="47467"/>
                  <a:pt x="6376" y="47467"/>
                </a:cubicBezTo>
                <a:cubicBezTo>
                  <a:pt x="79250" y="47467"/>
                  <a:pt x="101448" y="5413"/>
                  <a:pt x="101448" y="5413"/>
                </a:cubicBezTo>
                <a:cubicBezTo>
                  <a:pt x="89749" y="1608"/>
                  <a:pt x="79234" y="1"/>
                  <a:pt x="69819" y="1"/>
                </a:cubicBezTo>
                <a:close/>
              </a:path>
            </a:pathLst>
          </a:custGeom>
          <a:solidFill>
            <a:srgbClr val="A8BC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1024974" y="3832306"/>
            <a:ext cx="6785099" cy="1337689"/>
            <a:chOff x="2430819" y="3468201"/>
            <a:chExt cx="3104740" cy="1701678"/>
          </a:xfrm>
        </p:grpSpPr>
        <p:sp>
          <p:nvSpPr>
            <p:cNvPr id="11" name="Google Shape;11;p2"/>
            <p:cNvSpPr/>
            <p:nvPr/>
          </p:nvSpPr>
          <p:spPr>
            <a:xfrm>
              <a:off x="2443365" y="3468201"/>
              <a:ext cx="3092194" cy="1700720"/>
            </a:xfrm>
            <a:custGeom>
              <a:avLst/>
              <a:gdLst/>
              <a:ahLst/>
              <a:cxnLst/>
              <a:rect l="l" t="t" r="r" b="b"/>
              <a:pathLst>
                <a:path w="160947" h="117758" extrusionOk="0">
                  <a:moveTo>
                    <a:pt x="73982" y="0"/>
                  </a:moveTo>
                  <a:lnTo>
                    <a:pt x="72351" y="65"/>
                  </a:lnTo>
                  <a:cubicBezTo>
                    <a:pt x="71829" y="65"/>
                    <a:pt x="71373" y="131"/>
                    <a:pt x="70851" y="131"/>
                  </a:cubicBezTo>
                  <a:lnTo>
                    <a:pt x="70003" y="196"/>
                  </a:lnTo>
                  <a:lnTo>
                    <a:pt x="68437" y="326"/>
                  </a:lnTo>
                  <a:lnTo>
                    <a:pt x="67328" y="392"/>
                  </a:lnTo>
                  <a:lnTo>
                    <a:pt x="66741" y="457"/>
                  </a:lnTo>
                  <a:lnTo>
                    <a:pt x="65958" y="522"/>
                  </a:lnTo>
                  <a:lnTo>
                    <a:pt x="64457" y="718"/>
                  </a:lnTo>
                  <a:lnTo>
                    <a:pt x="64000" y="783"/>
                  </a:lnTo>
                  <a:lnTo>
                    <a:pt x="62761" y="913"/>
                  </a:lnTo>
                  <a:lnTo>
                    <a:pt x="61391" y="1109"/>
                  </a:lnTo>
                  <a:lnTo>
                    <a:pt x="60021" y="1370"/>
                  </a:lnTo>
                  <a:lnTo>
                    <a:pt x="58586" y="1631"/>
                  </a:lnTo>
                  <a:cubicBezTo>
                    <a:pt x="58129" y="1696"/>
                    <a:pt x="57672" y="1762"/>
                    <a:pt x="57216" y="1892"/>
                  </a:cubicBezTo>
                  <a:cubicBezTo>
                    <a:pt x="56563" y="2023"/>
                    <a:pt x="55911" y="2153"/>
                    <a:pt x="55324" y="2283"/>
                  </a:cubicBezTo>
                  <a:cubicBezTo>
                    <a:pt x="54671" y="2414"/>
                    <a:pt x="54084" y="2610"/>
                    <a:pt x="53562" y="2740"/>
                  </a:cubicBezTo>
                  <a:cubicBezTo>
                    <a:pt x="52975" y="2871"/>
                    <a:pt x="52388" y="3001"/>
                    <a:pt x="51801" y="3197"/>
                  </a:cubicBezTo>
                  <a:lnTo>
                    <a:pt x="51148" y="3327"/>
                  </a:lnTo>
                  <a:lnTo>
                    <a:pt x="50887" y="3458"/>
                  </a:lnTo>
                  <a:cubicBezTo>
                    <a:pt x="50365" y="3588"/>
                    <a:pt x="49974" y="3719"/>
                    <a:pt x="49387" y="3849"/>
                  </a:cubicBezTo>
                  <a:cubicBezTo>
                    <a:pt x="48734" y="4045"/>
                    <a:pt x="48017" y="4306"/>
                    <a:pt x="47560" y="4436"/>
                  </a:cubicBezTo>
                  <a:cubicBezTo>
                    <a:pt x="47103" y="4567"/>
                    <a:pt x="46581" y="4763"/>
                    <a:pt x="46125" y="4893"/>
                  </a:cubicBezTo>
                  <a:cubicBezTo>
                    <a:pt x="45864" y="5024"/>
                    <a:pt x="45538" y="5089"/>
                    <a:pt x="45211" y="5219"/>
                  </a:cubicBezTo>
                  <a:lnTo>
                    <a:pt x="44037" y="5676"/>
                  </a:lnTo>
                  <a:lnTo>
                    <a:pt x="43907" y="5676"/>
                  </a:lnTo>
                  <a:cubicBezTo>
                    <a:pt x="43580" y="5806"/>
                    <a:pt x="43254" y="5937"/>
                    <a:pt x="42928" y="6067"/>
                  </a:cubicBezTo>
                  <a:cubicBezTo>
                    <a:pt x="42015" y="6459"/>
                    <a:pt x="41101" y="6785"/>
                    <a:pt x="40188" y="7176"/>
                  </a:cubicBezTo>
                  <a:lnTo>
                    <a:pt x="39927" y="7307"/>
                  </a:lnTo>
                  <a:lnTo>
                    <a:pt x="39079" y="7698"/>
                  </a:lnTo>
                  <a:cubicBezTo>
                    <a:pt x="38166" y="8025"/>
                    <a:pt x="37383" y="8481"/>
                    <a:pt x="36535" y="8873"/>
                  </a:cubicBezTo>
                  <a:cubicBezTo>
                    <a:pt x="35947" y="9134"/>
                    <a:pt x="35295" y="9460"/>
                    <a:pt x="34708" y="9786"/>
                  </a:cubicBezTo>
                  <a:cubicBezTo>
                    <a:pt x="33468" y="10438"/>
                    <a:pt x="32294" y="11091"/>
                    <a:pt x="31120" y="11743"/>
                  </a:cubicBezTo>
                  <a:cubicBezTo>
                    <a:pt x="30533" y="12135"/>
                    <a:pt x="29880" y="12526"/>
                    <a:pt x="29358" y="12852"/>
                  </a:cubicBezTo>
                  <a:cubicBezTo>
                    <a:pt x="28836" y="13113"/>
                    <a:pt x="28380" y="13439"/>
                    <a:pt x="27858" y="13766"/>
                  </a:cubicBezTo>
                  <a:lnTo>
                    <a:pt x="27597" y="13961"/>
                  </a:lnTo>
                  <a:cubicBezTo>
                    <a:pt x="27140" y="14288"/>
                    <a:pt x="26683" y="14549"/>
                    <a:pt x="26292" y="14875"/>
                  </a:cubicBezTo>
                  <a:lnTo>
                    <a:pt x="25183" y="15658"/>
                  </a:lnTo>
                  <a:cubicBezTo>
                    <a:pt x="24857" y="15919"/>
                    <a:pt x="24400" y="16245"/>
                    <a:pt x="24009" y="16506"/>
                  </a:cubicBezTo>
                  <a:cubicBezTo>
                    <a:pt x="23487" y="16897"/>
                    <a:pt x="22965" y="17289"/>
                    <a:pt x="22443" y="17680"/>
                  </a:cubicBezTo>
                  <a:cubicBezTo>
                    <a:pt x="21986" y="18137"/>
                    <a:pt x="21464" y="18463"/>
                    <a:pt x="21008" y="18920"/>
                  </a:cubicBezTo>
                  <a:cubicBezTo>
                    <a:pt x="20486" y="19376"/>
                    <a:pt x="20029" y="19768"/>
                    <a:pt x="19507" y="20224"/>
                  </a:cubicBezTo>
                  <a:cubicBezTo>
                    <a:pt x="19050" y="20616"/>
                    <a:pt x="18594" y="21073"/>
                    <a:pt x="18137" y="21464"/>
                  </a:cubicBezTo>
                  <a:cubicBezTo>
                    <a:pt x="18072" y="21529"/>
                    <a:pt x="18072" y="21529"/>
                    <a:pt x="18072" y="21594"/>
                  </a:cubicBezTo>
                  <a:cubicBezTo>
                    <a:pt x="17550" y="21986"/>
                    <a:pt x="17224" y="22377"/>
                    <a:pt x="16767" y="22834"/>
                  </a:cubicBezTo>
                  <a:cubicBezTo>
                    <a:pt x="16310" y="23291"/>
                    <a:pt x="15919" y="23747"/>
                    <a:pt x="15462" y="24204"/>
                  </a:cubicBezTo>
                  <a:cubicBezTo>
                    <a:pt x="15005" y="24661"/>
                    <a:pt x="14549" y="25117"/>
                    <a:pt x="14157" y="25574"/>
                  </a:cubicBezTo>
                  <a:lnTo>
                    <a:pt x="13244" y="26683"/>
                  </a:lnTo>
                  <a:cubicBezTo>
                    <a:pt x="11156" y="29162"/>
                    <a:pt x="9264" y="31772"/>
                    <a:pt x="7568" y="34577"/>
                  </a:cubicBezTo>
                  <a:lnTo>
                    <a:pt x="7568" y="34642"/>
                  </a:lnTo>
                  <a:cubicBezTo>
                    <a:pt x="6981" y="35751"/>
                    <a:pt x="6394" y="36795"/>
                    <a:pt x="5807" y="37904"/>
                  </a:cubicBezTo>
                  <a:cubicBezTo>
                    <a:pt x="5285" y="38948"/>
                    <a:pt x="4763" y="39992"/>
                    <a:pt x="4306" y="41101"/>
                  </a:cubicBezTo>
                  <a:cubicBezTo>
                    <a:pt x="4176" y="41427"/>
                    <a:pt x="4045" y="41819"/>
                    <a:pt x="3850" y="42145"/>
                  </a:cubicBezTo>
                  <a:cubicBezTo>
                    <a:pt x="3719" y="42536"/>
                    <a:pt x="3589" y="42928"/>
                    <a:pt x="3393" y="43319"/>
                  </a:cubicBezTo>
                  <a:cubicBezTo>
                    <a:pt x="3132" y="44037"/>
                    <a:pt x="2871" y="44755"/>
                    <a:pt x="2675" y="45472"/>
                  </a:cubicBezTo>
                  <a:cubicBezTo>
                    <a:pt x="2545" y="45864"/>
                    <a:pt x="2414" y="46255"/>
                    <a:pt x="2284" y="46647"/>
                  </a:cubicBezTo>
                  <a:cubicBezTo>
                    <a:pt x="2153" y="46973"/>
                    <a:pt x="2088" y="47364"/>
                    <a:pt x="1958" y="47756"/>
                  </a:cubicBezTo>
                  <a:cubicBezTo>
                    <a:pt x="1566" y="49191"/>
                    <a:pt x="1240" y="50691"/>
                    <a:pt x="914" y="52127"/>
                  </a:cubicBezTo>
                  <a:cubicBezTo>
                    <a:pt x="914" y="52453"/>
                    <a:pt x="848" y="52714"/>
                    <a:pt x="783" y="53040"/>
                  </a:cubicBezTo>
                  <a:cubicBezTo>
                    <a:pt x="783" y="53040"/>
                    <a:pt x="783" y="53105"/>
                    <a:pt x="783" y="53170"/>
                  </a:cubicBezTo>
                  <a:cubicBezTo>
                    <a:pt x="718" y="53366"/>
                    <a:pt x="653" y="53562"/>
                    <a:pt x="653" y="53823"/>
                  </a:cubicBezTo>
                  <a:cubicBezTo>
                    <a:pt x="588" y="54541"/>
                    <a:pt x="457" y="55258"/>
                    <a:pt x="392" y="55976"/>
                  </a:cubicBezTo>
                  <a:cubicBezTo>
                    <a:pt x="327" y="56432"/>
                    <a:pt x="261" y="56824"/>
                    <a:pt x="261" y="57281"/>
                  </a:cubicBezTo>
                  <a:cubicBezTo>
                    <a:pt x="131" y="58846"/>
                    <a:pt x="0" y="60412"/>
                    <a:pt x="0" y="61978"/>
                  </a:cubicBezTo>
                  <a:cubicBezTo>
                    <a:pt x="0" y="62500"/>
                    <a:pt x="0" y="63022"/>
                    <a:pt x="0" y="63478"/>
                  </a:cubicBezTo>
                  <a:cubicBezTo>
                    <a:pt x="66" y="63935"/>
                    <a:pt x="66" y="64326"/>
                    <a:pt x="66" y="64783"/>
                  </a:cubicBezTo>
                  <a:cubicBezTo>
                    <a:pt x="131" y="65240"/>
                    <a:pt x="196" y="65631"/>
                    <a:pt x="196" y="66088"/>
                  </a:cubicBezTo>
                  <a:cubicBezTo>
                    <a:pt x="261" y="66349"/>
                    <a:pt x="196" y="66610"/>
                    <a:pt x="261" y="66871"/>
                  </a:cubicBezTo>
                  <a:lnTo>
                    <a:pt x="327" y="67588"/>
                  </a:lnTo>
                  <a:cubicBezTo>
                    <a:pt x="327" y="67849"/>
                    <a:pt x="392" y="68110"/>
                    <a:pt x="392" y="68371"/>
                  </a:cubicBezTo>
                  <a:cubicBezTo>
                    <a:pt x="457" y="68698"/>
                    <a:pt x="522" y="69154"/>
                    <a:pt x="522" y="69546"/>
                  </a:cubicBezTo>
                  <a:cubicBezTo>
                    <a:pt x="588" y="69676"/>
                    <a:pt x="588" y="69807"/>
                    <a:pt x="588" y="69872"/>
                  </a:cubicBezTo>
                  <a:cubicBezTo>
                    <a:pt x="653" y="70329"/>
                    <a:pt x="718" y="70720"/>
                    <a:pt x="783" y="71177"/>
                  </a:cubicBezTo>
                  <a:cubicBezTo>
                    <a:pt x="848" y="71568"/>
                    <a:pt x="979" y="72025"/>
                    <a:pt x="1044" y="72416"/>
                  </a:cubicBezTo>
                  <a:lnTo>
                    <a:pt x="1044" y="72481"/>
                  </a:lnTo>
                  <a:cubicBezTo>
                    <a:pt x="1109" y="72808"/>
                    <a:pt x="1175" y="73134"/>
                    <a:pt x="1240" y="73395"/>
                  </a:cubicBezTo>
                  <a:lnTo>
                    <a:pt x="1240" y="73525"/>
                  </a:lnTo>
                  <a:cubicBezTo>
                    <a:pt x="1240" y="73721"/>
                    <a:pt x="1305" y="73917"/>
                    <a:pt x="1370" y="74112"/>
                  </a:cubicBezTo>
                  <a:cubicBezTo>
                    <a:pt x="1436" y="74439"/>
                    <a:pt x="1501" y="74700"/>
                    <a:pt x="1566" y="75026"/>
                  </a:cubicBezTo>
                  <a:cubicBezTo>
                    <a:pt x="1697" y="75482"/>
                    <a:pt x="1762" y="75874"/>
                    <a:pt x="1892" y="76331"/>
                  </a:cubicBezTo>
                  <a:cubicBezTo>
                    <a:pt x="1958" y="76396"/>
                    <a:pt x="1958" y="76461"/>
                    <a:pt x="1958" y="76526"/>
                  </a:cubicBezTo>
                  <a:lnTo>
                    <a:pt x="2284" y="77635"/>
                  </a:lnTo>
                  <a:cubicBezTo>
                    <a:pt x="2284" y="77701"/>
                    <a:pt x="2414" y="77831"/>
                    <a:pt x="2414" y="77962"/>
                  </a:cubicBezTo>
                  <a:cubicBezTo>
                    <a:pt x="2545" y="78418"/>
                    <a:pt x="2675" y="78810"/>
                    <a:pt x="2806" y="79201"/>
                  </a:cubicBezTo>
                  <a:cubicBezTo>
                    <a:pt x="2936" y="79658"/>
                    <a:pt x="3067" y="80049"/>
                    <a:pt x="3197" y="80441"/>
                  </a:cubicBezTo>
                  <a:lnTo>
                    <a:pt x="3197" y="80571"/>
                  </a:lnTo>
                  <a:cubicBezTo>
                    <a:pt x="3262" y="80636"/>
                    <a:pt x="3328" y="80702"/>
                    <a:pt x="3328" y="80767"/>
                  </a:cubicBezTo>
                  <a:cubicBezTo>
                    <a:pt x="3458" y="81158"/>
                    <a:pt x="3589" y="81550"/>
                    <a:pt x="3784" y="81941"/>
                  </a:cubicBezTo>
                  <a:lnTo>
                    <a:pt x="3784" y="82137"/>
                  </a:lnTo>
                  <a:cubicBezTo>
                    <a:pt x="3980" y="82528"/>
                    <a:pt x="4110" y="82920"/>
                    <a:pt x="4306" y="83376"/>
                  </a:cubicBezTo>
                  <a:cubicBezTo>
                    <a:pt x="4502" y="83833"/>
                    <a:pt x="4763" y="84355"/>
                    <a:pt x="4893" y="84681"/>
                  </a:cubicBezTo>
                  <a:cubicBezTo>
                    <a:pt x="5089" y="85073"/>
                    <a:pt x="5220" y="85464"/>
                    <a:pt x="5415" y="85856"/>
                  </a:cubicBezTo>
                  <a:cubicBezTo>
                    <a:pt x="5546" y="86051"/>
                    <a:pt x="5611" y="86312"/>
                    <a:pt x="5741" y="86508"/>
                  </a:cubicBezTo>
                  <a:cubicBezTo>
                    <a:pt x="6002" y="86965"/>
                    <a:pt x="6198" y="87421"/>
                    <a:pt x="6459" y="87878"/>
                  </a:cubicBezTo>
                  <a:cubicBezTo>
                    <a:pt x="6720" y="88400"/>
                    <a:pt x="6981" y="88922"/>
                    <a:pt x="7307" y="89379"/>
                  </a:cubicBezTo>
                  <a:lnTo>
                    <a:pt x="7372" y="89509"/>
                  </a:lnTo>
                  <a:cubicBezTo>
                    <a:pt x="7568" y="89835"/>
                    <a:pt x="7764" y="90227"/>
                    <a:pt x="7960" y="90553"/>
                  </a:cubicBezTo>
                  <a:cubicBezTo>
                    <a:pt x="8416" y="91336"/>
                    <a:pt x="8873" y="92119"/>
                    <a:pt x="9395" y="92901"/>
                  </a:cubicBezTo>
                  <a:cubicBezTo>
                    <a:pt x="9591" y="93228"/>
                    <a:pt x="9786" y="93489"/>
                    <a:pt x="9982" y="93815"/>
                  </a:cubicBezTo>
                  <a:cubicBezTo>
                    <a:pt x="10700" y="94924"/>
                    <a:pt x="11483" y="95968"/>
                    <a:pt x="12265" y="97077"/>
                  </a:cubicBezTo>
                  <a:cubicBezTo>
                    <a:pt x="12592" y="97468"/>
                    <a:pt x="12918" y="97925"/>
                    <a:pt x="13244" y="98316"/>
                  </a:cubicBezTo>
                  <a:lnTo>
                    <a:pt x="13309" y="98382"/>
                  </a:lnTo>
                  <a:cubicBezTo>
                    <a:pt x="13635" y="98838"/>
                    <a:pt x="14027" y="99295"/>
                    <a:pt x="14353" y="99686"/>
                  </a:cubicBezTo>
                  <a:cubicBezTo>
                    <a:pt x="14679" y="100078"/>
                    <a:pt x="15005" y="100404"/>
                    <a:pt x="15332" y="100795"/>
                  </a:cubicBezTo>
                  <a:cubicBezTo>
                    <a:pt x="15593" y="101187"/>
                    <a:pt x="15919" y="101513"/>
                    <a:pt x="16245" y="101905"/>
                  </a:cubicBezTo>
                  <a:lnTo>
                    <a:pt x="16376" y="101970"/>
                  </a:lnTo>
                  <a:cubicBezTo>
                    <a:pt x="16571" y="102231"/>
                    <a:pt x="16702" y="102361"/>
                    <a:pt x="16963" y="102622"/>
                  </a:cubicBezTo>
                  <a:cubicBezTo>
                    <a:pt x="17158" y="102883"/>
                    <a:pt x="17354" y="103079"/>
                    <a:pt x="17615" y="103405"/>
                  </a:cubicBezTo>
                  <a:cubicBezTo>
                    <a:pt x="17941" y="103731"/>
                    <a:pt x="18267" y="103992"/>
                    <a:pt x="18594" y="104318"/>
                  </a:cubicBezTo>
                  <a:cubicBezTo>
                    <a:pt x="18920" y="104645"/>
                    <a:pt x="19181" y="104906"/>
                    <a:pt x="19507" y="105297"/>
                  </a:cubicBezTo>
                  <a:cubicBezTo>
                    <a:pt x="19898" y="105688"/>
                    <a:pt x="20290" y="106015"/>
                    <a:pt x="20681" y="106406"/>
                  </a:cubicBezTo>
                  <a:lnTo>
                    <a:pt x="20747" y="106406"/>
                  </a:lnTo>
                  <a:lnTo>
                    <a:pt x="20877" y="106602"/>
                  </a:lnTo>
                  <a:cubicBezTo>
                    <a:pt x="21464" y="107124"/>
                    <a:pt x="22051" y="107646"/>
                    <a:pt x="22639" y="108168"/>
                  </a:cubicBezTo>
                  <a:cubicBezTo>
                    <a:pt x="23030" y="108494"/>
                    <a:pt x="23487" y="108885"/>
                    <a:pt x="23943" y="109277"/>
                  </a:cubicBezTo>
                  <a:lnTo>
                    <a:pt x="24009" y="109342"/>
                  </a:lnTo>
                  <a:cubicBezTo>
                    <a:pt x="24465" y="109668"/>
                    <a:pt x="24857" y="109994"/>
                    <a:pt x="25248" y="110386"/>
                  </a:cubicBezTo>
                  <a:lnTo>
                    <a:pt x="26488" y="111299"/>
                  </a:lnTo>
                  <a:cubicBezTo>
                    <a:pt x="27532" y="112082"/>
                    <a:pt x="28575" y="112865"/>
                    <a:pt x="29619" y="113582"/>
                  </a:cubicBezTo>
                  <a:cubicBezTo>
                    <a:pt x="30533" y="114235"/>
                    <a:pt x="31446" y="114887"/>
                    <a:pt x="32424" y="115474"/>
                  </a:cubicBezTo>
                  <a:cubicBezTo>
                    <a:pt x="33403" y="116127"/>
                    <a:pt x="34382" y="116714"/>
                    <a:pt x="35426" y="117366"/>
                  </a:cubicBezTo>
                  <a:lnTo>
                    <a:pt x="36013" y="117693"/>
                  </a:lnTo>
                  <a:lnTo>
                    <a:pt x="36208" y="117758"/>
                  </a:lnTo>
                  <a:lnTo>
                    <a:pt x="131197" y="117758"/>
                  </a:lnTo>
                  <a:lnTo>
                    <a:pt x="131393" y="117693"/>
                  </a:lnTo>
                  <a:cubicBezTo>
                    <a:pt x="132828" y="116779"/>
                    <a:pt x="134198" y="115866"/>
                    <a:pt x="135503" y="114887"/>
                  </a:cubicBezTo>
                  <a:cubicBezTo>
                    <a:pt x="135895" y="114626"/>
                    <a:pt x="136286" y="114365"/>
                    <a:pt x="136677" y="114104"/>
                  </a:cubicBezTo>
                  <a:lnTo>
                    <a:pt x="137134" y="113713"/>
                  </a:lnTo>
                  <a:lnTo>
                    <a:pt x="137330" y="113582"/>
                  </a:lnTo>
                  <a:lnTo>
                    <a:pt x="137526" y="113387"/>
                  </a:lnTo>
                  <a:cubicBezTo>
                    <a:pt x="137982" y="113061"/>
                    <a:pt x="138374" y="112734"/>
                    <a:pt x="138830" y="112408"/>
                  </a:cubicBezTo>
                  <a:cubicBezTo>
                    <a:pt x="139352" y="111951"/>
                    <a:pt x="139874" y="111495"/>
                    <a:pt x="140461" y="111038"/>
                  </a:cubicBezTo>
                  <a:cubicBezTo>
                    <a:pt x="140983" y="110581"/>
                    <a:pt x="141570" y="110060"/>
                    <a:pt x="142027" y="109668"/>
                  </a:cubicBezTo>
                  <a:cubicBezTo>
                    <a:pt x="142484" y="109277"/>
                    <a:pt x="142810" y="108885"/>
                    <a:pt x="143332" y="108429"/>
                  </a:cubicBezTo>
                  <a:cubicBezTo>
                    <a:pt x="143789" y="107972"/>
                    <a:pt x="144310" y="107515"/>
                    <a:pt x="144767" y="106993"/>
                  </a:cubicBezTo>
                  <a:cubicBezTo>
                    <a:pt x="144963" y="106798"/>
                    <a:pt x="145093" y="106602"/>
                    <a:pt x="145289" y="106471"/>
                  </a:cubicBezTo>
                  <a:cubicBezTo>
                    <a:pt x="145681" y="106080"/>
                    <a:pt x="146007" y="105688"/>
                    <a:pt x="146398" y="105232"/>
                  </a:cubicBezTo>
                  <a:cubicBezTo>
                    <a:pt x="146790" y="104840"/>
                    <a:pt x="147181" y="104384"/>
                    <a:pt x="147507" y="103927"/>
                  </a:cubicBezTo>
                  <a:cubicBezTo>
                    <a:pt x="148029" y="103405"/>
                    <a:pt x="148486" y="102818"/>
                    <a:pt x="148942" y="102166"/>
                  </a:cubicBezTo>
                  <a:lnTo>
                    <a:pt x="149008" y="102166"/>
                  </a:lnTo>
                  <a:lnTo>
                    <a:pt x="149073" y="102100"/>
                  </a:lnTo>
                  <a:cubicBezTo>
                    <a:pt x="149856" y="101056"/>
                    <a:pt x="150639" y="100013"/>
                    <a:pt x="151422" y="98904"/>
                  </a:cubicBezTo>
                  <a:cubicBezTo>
                    <a:pt x="151748" y="98382"/>
                    <a:pt x="152074" y="97860"/>
                    <a:pt x="152400" y="97338"/>
                  </a:cubicBezTo>
                  <a:lnTo>
                    <a:pt x="152531" y="97207"/>
                  </a:lnTo>
                  <a:cubicBezTo>
                    <a:pt x="152792" y="96816"/>
                    <a:pt x="153053" y="96359"/>
                    <a:pt x="153314" y="95903"/>
                  </a:cubicBezTo>
                  <a:cubicBezTo>
                    <a:pt x="153509" y="95642"/>
                    <a:pt x="153640" y="95381"/>
                    <a:pt x="153770" y="95120"/>
                  </a:cubicBezTo>
                  <a:cubicBezTo>
                    <a:pt x="153966" y="94859"/>
                    <a:pt x="154162" y="94467"/>
                    <a:pt x="154292" y="94272"/>
                  </a:cubicBezTo>
                  <a:cubicBezTo>
                    <a:pt x="154357" y="94141"/>
                    <a:pt x="154423" y="93945"/>
                    <a:pt x="154553" y="93815"/>
                  </a:cubicBezTo>
                  <a:cubicBezTo>
                    <a:pt x="154684" y="93489"/>
                    <a:pt x="154879" y="93162"/>
                    <a:pt x="155075" y="92771"/>
                  </a:cubicBezTo>
                  <a:lnTo>
                    <a:pt x="155140" y="92575"/>
                  </a:lnTo>
                  <a:lnTo>
                    <a:pt x="155271" y="92445"/>
                  </a:lnTo>
                  <a:cubicBezTo>
                    <a:pt x="155336" y="92249"/>
                    <a:pt x="155401" y="92119"/>
                    <a:pt x="155466" y="91923"/>
                  </a:cubicBezTo>
                  <a:cubicBezTo>
                    <a:pt x="155597" y="91792"/>
                    <a:pt x="155662" y="91662"/>
                    <a:pt x="155727" y="91466"/>
                  </a:cubicBezTo>
                  <a:cubicBezTo>
                    <a:pt x="155858" y="91205"/>
                    <a:pt x="155988" y="90944"/>
                    <a:pt x="156119" y="90683"/>
                  </a:cubicBezTo>
                  <a:lnTo>
                    <a:pt x="156119" y="90553"/>
                  </a:lnTo>
                  <a:cubicBezTo>
                    <a:pt x="156249" y="90227"/>
                    <a:pt x="156445" y="89835"/>
                    <a:pt x="156641" y="89444"/>
                  </a:cubicBezTo>
                  <a:cubicBezTo>
                    <a:pt x="156771" y="88987"/>
                    <a:pt x="156967" y="88661"/>
                    <a:pt x="157163" y="88204"/>
                  </a:cubicBezTo>
                  <a:cubicBezTo>
                    <a:pt x="157358" y="87682"/>
                    <a:pt x="157554" y="87160"/>
                    <a:pt x="157750" y="86638"/>
                  </a:cubicBezTo>
                  <a:cubicBezTo>
                    <a:pt x="157815" y="86378"/>
                    <a:pt x="157880" y="86117"/>
                    <a:pt x="158011" y="85856"/>
                  </a:cubicBezTo>
                  <a:cubicBezTo>
                    <a:pt x="158011" y="85790"/>
                    <a:pt x="158076" y="85660"/>
                    <a:pt x="158076" y="85595"/>
                  </a:cubicBezTo>
                  <a:cubicBezTo>
                    <a:pt x="158141" y="85529"/>
                    <a:pt x="158141" y="85464"/>
                    <a:pt x="158141" y="85399"/>
                  </a:cubicBezTo>
                  <a:cubicBezTo>
                    <a:pt x="158272" y="85073"/>
                    <a:pt x="158402" y="84812"/>
                    <a:pt x="158467" y="84486"/>
                  </a:cubicBezTo>
                  <a:lnTo>
                    <a:pt x="158728" y="83637"/>
                  </a:lnTo>
                  <a:cubicBezTo>
                    <a:pt x="158859" y="83181"/>
                    <a:pt x="158989" y="82724"/>
                    <a:pt x="159120" y="82333"/>
                  </a:cubicBezTo>
                  <a:cubicBezTo>
                    <a:pt x="159185" y="81941"/>
                    <a:pt x="159316" y="81550"/>
                    <a:pt x="159381" y="81158"/>
                  </a:cubicBezTo>
                  <a:cubicBezTo>
                    <a:pt x="159446" y="81028"/>
                    <a:pt x="159446" y="80897"/>
                    <a:pt x="159511" y="80767"/>
                  </a:cubicBezTo>
                  <a:cubicBezTo>
                    <a:pt x="159577" y="80310"/>
                    <a:pt x="159707" y="79788"/>
                    <a:pt x="159838" y="79332"/>
                  </a:cubicBezTo>
                  <a:cubicBezTo>
                    <a:pt x="159903" y="79005"/>
                    <a:pt x="159903" y="78679"/>
                    <a:pt x="160033" y="78353"/>
                  </a:cubicBezTo>
                  <a:cubicBezTo>
                    <a:pt x="160098" y="78092"/>
                    <a:pt x="160164" y="77766"/>
                    <a:pt x="160164" y="77440"/>
                  </a:cubicBezTo>
                  <a:cubicBezTo>
                    <a:pt x="160294" y="76918"/>
                    <a:pt x="160359" y="76461"/>
                    <a:pt x="160425" y="75939"/>
                  </a:cubicBezTo>
                  <a:cubicBezTo>
                    <a:pt x="160490" y="75417"/>
                    <a:pt x="160555" y="74895"/>
                    <a:pt x="160620" y="74373"/>
                  </a:cubicBezTo>
                  <a:lnTo>
                    <a:pt x="160686" y="73721"/>
                  </a:lnTo>
                  <a:lnTo>
                    <a:pt x="160686" y="73591"/>
                  </a:lnTo>
                  <a:cubicBezTo>
                    <a:pt x="160816" y="72808"/>
                    <a:pt x="160881" y="71960"/>
                    <a:pt x="160881" y="71177"/>
                  </a:cubicBezTo>
                  <a:cubicBezTo>
                    <a:pt x="160947" y="70655"/>
                    <a:pt x="160947" y="70198"/>
                    <a:pt x="160947" y="69676"/>
                  </a:cubicBezTo>
                  <a:cubicBezTo>
                    <a:pt x="160947" y="68698"/>
                    <a:pt x="160947" y="67654"/>
                    <a:pt x="160947" y="66479"/>
                  </a:cubicBezTo>
                  <a:cubicBezTo>
                    <a:pt x="160947" y="66153"/>
                    <a:pt x="160947" y="65827"/>
                    <a:pt x="160947" y="65501"/>
                  </a:cubicBezTo>
                  <a:cubicBezTo>
                    <a:pt x="160816" y="63217"/>
                    <a:pt x="160555" y="60934"/>
                    <a:pt x="160164" y="58651"/>
                  </a:cubicBezTo>
                  <a:cubicBezTo>
                    <a:pt x="160098" y="58520"/>
                    <a:pt x="160098" y="58324"/>
                    <a:pt x="160033" y="58129"/>
                  </a:cubicBezTo>
                  <a:cubicBezTo>
                    <a:pt x="159968" y="57672"/>
                    <a:pt x="159838" y="57150"/>
                    <a:pt x="159772" y="56693"/>
                  </a:cubicBezTo>
                  <a:cubicBezTo>
                    <a:pt x="159707" y="56498"/>
                    <a:pt x="159642" y="56302"/>
                    <a:pt x="159642" y="56172"/>
                  </a:cubicBezTo>
                  <a:cubicBezTo>
                    <a:pt x="159511" y="55715"/>
                    <a:pt x="159446" y="55323"/>
                    <a:pt x="159316" y="54932"/>
                  </a:cubicBezTo>
                  <a:cubicBezTo>
                    <a:pt x="159055" y="53823"/>
                    <a:pt x="158728" y="52779"/>
                    <a:pt x="158402" y="51670"/>
                  </a:cubicBezTo>
                  <a:cubicBezTo>
                    <a:pt x="158207" y="51083"/>
                    <a:pt x="158076" y="50561"/>
                    <a:pt x="157880" y="50039"/>
                  </a:cubicBezTo>
                  <a:cubicBezTo>
                    <a:pt x="157685" y="49517"/>
                    <a:pt x="157489" y="48995"/>
                    <a:pt x="157293" y="48473"/>
                  </a:cubicBezTo>
                  <a:cubicBezTo>
                    <a:pt x="157097" y="47951"/>
                    <a:pt x="156902" y="47429"/>
                    <a:pt x="156641" y="46907"/>
                  </a:cubicBezTo>
                  <a:cubicBezTo>
                    <a:pt x="156510" y="46516"/>
                    <a:pt x="156315" y="46125"/>
                    <a:pt x="156184" y="45798"/>
                  </a:cubicBezTo>
                  <a:cubicBezTo>
                    <a:pt x="156119" y="45603"/>
                    <a:pt x="156054" y="45407"/>
                    <a:pt x="155923" y="45276"/>
                  </a:cubicBezTo>
                  <a:cubicBezTo>
                    <a:pt x="155793" y="44885"/>
                    <a:pt x="155597" y="44494"/>
                    <a:pt x="155401" y="44167"/>
                  </a:cubicBezTo>
                  <a:cubicBezTo>
                    <a:pt x="155336" y="43972"/>
                    <a:pt x="155271" y="43841"/>
                    <a:pt x="155206" y="43711"/>
                  </a:cubicBezTo>
                  <a:cubicBezTo>
                    <a:pt x="155010" y="43319"/>
                    <a:pt x="154879" y="42993"/>
                    <a:pt x="154684" y="42602"/>
                  </a:cubicBezTo>
                  <a:cubicBezTo>
                    <a:pt x="154553" y="42406"/>
                    <a:pt x="154423" y="42210"/>
                    <a:pt x="154357" y="42014"/>
                  </a:cubicBezTo>
                  <a:cubicBezTo>
                    <a:pt x="154227" y="41819"/>
                    <a:pt x="154162" y="41623"/>
                    <a:pt x="154031" y="41427"/>
                  </a:cubicBezTo>
                  <a:cubicBezTo>
                    <a:pt x="153966" y="41232"/>
                    <a:pt x="153835" y="41036"/>
                    <a:pt x="153705" y="40840"/>
                  </a:cubicBezTo>
                  <a:cubicBezTo>
                    <a:pt x="153509" y="40383"/>
                    <a:pt x="153248" y="39992"/>
                    <a:pt x="152987" y="39535"/>
                  </a:cubicBezTo>
                  <a:cubicBezTo>
                    <a:pt x="152857" y="39340"/>
                    <a:pt x="152726" y="39144"/>
                    <a:pt x="152596" y="38883"/>
                  </a:cubicBezTo>
                  <a:cubicBezTo>
                    <a:pt x="152400" y="38492"/>
                    <a:pt x="152139" y="38100"/>
                    <a:pt x="151944" y="37774"/>
                  </a:cubicBezTo>
                  <a:cubicBezTo>
                    <a:pt x="151683" y="37448"/>
                    <a:pt x="151487" y="37122"/>
                    <a:pt x="151291" y="36730"/>
                  </a:cubicBezTo>
                  <a:lnTo>
                    <a:pt x="150965" y="36273"/>
                  </a:lnTo>
                  <a:cubicBezTo>
                    <a:pt x="150639" y="35817"/>
                    <a:pt x="150378" y="35491"/>
                    <a:pt x="150052" y="34969"/>
                  </a:cubicBezTo>
                  <a:cubicBezTo>
                    <a:pt x="149725" y="34512"/>
                    <a:pt x="149399" y="34055"/>
                    <a:pt x="149073" y="33599"/>
                  </a:cubicBezTo>
                  <a:lnTo>
                    <a:pt x="148747" y="33142"/>
                  </a:lnTo>
                  <a:cubicBezTo>
                    <a:pt x="148551" y="32881"/>
                    <a:pt x="148355" y="32685"/>
                    <a:pt x="148160" y="32424"/>
                  </a:cubicBezTo>
                  <a:lnTo>
                    <a:pt x="147964" y="32098"/>
                  </a:lnTo>
                  <a:cubicBezTo>
                    <a:pt x="147638" y="31772"/>
                    <a:pt x="147377" y="31380"/>
                    <a:pt x="147051" y="31054"/>
                  </a:cubicBezTo>
                  <a:lnTo>
                    <a:pt x="146659" y="30532"/>
                  </a:lnTo>
                  <a:cubicBezTo>
                    <a:pt x="146398" y="30206"/>
                    <a:pt x="146137" y="29945"/>
                    <a:pt x="145746" y="29488"/>
                  </a:cubicBezTo>
                  <a:cubicBezTo>
                    <a:pt x="145420" y="29032"/>
                    <a:pt x="145028" y="28640"/>
                    <a:pt x="144637" y="28184"/>
                  </a:cubicBezTo>
                  <a:lnTo>
                    <a:pt x="144376" y="27923"/>
                  </a:lnTo>
                  <a:cubicBezTo>
                    <a:pt x="144115" y="27597"/>
                    <a:pt x="143789" y="27270"/>
                    <a:pt x="143528" y="26944"/>
                  </a:cubicBezTo>
                  <a:lnTo>
                    <a:pt x="143397" y="26814"/>
                  </a:lnTo>
                  <a:lnTo>
                    <a:pt x="140918" y="24400"/>
                  </a:lnTo>
                  <a:lnTo>
                    <a:pt x="140722" y="24204"/>
                  </a:lnTo>
                  <a:cubicBezTo>
                    <a:pt x="140331" y="23813"/>
                    <a:pt x="139874" y="23421"/>
                    <a:pt x="139483" y="23030"/>
                  </a:cubicBezTo>
                  <a:cubicBezTo>
                    <a:pt x="139222" y="22769"/>
                    <a:pt x="138961" y="22573"/>
                    <a:pt x="138700" y="22312"/>
                  </a:cubicBezTo>
                  <a:lnTo>
                    <a:pt x="138113" y="21855"/>
                  </a:lnTo>
                  <a:cubicBezTo>
                    <a:pt x="137656" y="21464"/>
                    <a:pt x="137199" y="21073"/>
                    <a:pt x="136743" y="20681"/>
                  </a:cubicBezTo>
                  <a:lnTo>
                    <a:pt x="135307" y="19507"/>
                  </a:lnTo>
                  <a:cubicBezTo>
                    <a:pt x="134851" y="19115"/>
                    <a:pt x="134264" y="18659"/>
                    <a:pt x="133872" y="18398"/>
                  </a:cubicBezTo>
                  <a:cubicBezTo>
                    <a:pt x="133481" y="18072"/>
                    <a:pt x="133089" y="17745"/>
                    <a:pt x="132698" y="17484"/>
                  </a:cubicBezTo>
                  <a:lnTo>
                    <a:pt x="132111" y="17093"/>
                  </a:lnTo>
                  <a:lnTo>
                    <a:pt x="130936" y="16245"/>
                  </a:lnTo>
                  <a:cubicBezTo>
                    <a:pt x="130219" y="15723"/>
                    <a:pt x="129436" y="15201"/>
                    <a:pt x="128653" y="14744"/>
                  </a:cubicBezTo>
                  <a:lnTo>
                    <a:pt x="128588" y="14744"/>
                  </a:lnTo>
                  <a:cubicBezTo>
                    <a:pt x="128196" y="14483"/>
                    <a:pt x="127805" y="14222"/>
                    <a:pt x="127413" y="13961"/>
                  </a:cubicBezTo>
                  <a:lnTo>
                    <a:pt x="127348" y="13896"/>
                  </a:lnTo>
                  <a:lnTo>
                    <a:pt x="127218" y="13831"/>
                  </a:lnTo>
                  <a:lnTo>
                    <a:pt x="127022" y="13700"/>
                  </a:lnTo>
                  <a:lnTo>
                    <a:pt x="126631" y="13505"/>
                  </a:lnTo>
                  <a:cubicBezTo>
                    <a:pt x="126304" y="13309"/>
                    <a:pt x="125978" y="13113"/>
                    <a:pt x="125652" y="12918"/>
                  </a:cubicBezTo>
                  <a:cubicBezTo>
                    <a:pt x="125130" y="12591"/>
                    <a:pt x="124543" y="12265"/>
                    <a:pt x="124021" y="11939"/>
                  </a:cubicBezTo>
                  <a:cubicBezTo>
                    <a:pt x="123564" y="11678"/>
                    <a:pt x="123108" y="11482"/>
                    <a:pt x="122651" y="11221"/>
                  </a:cubicBezTo>
                  <a:cubicBezTo>
                    <a:pt x="122325" y="11026"/>
                    <a:pt x="121999" y="10830"/>
                    <a:pt x="121672" y="10699"/>
                  </a:cubicBezTo>
                  <a:lnTo>
                    <a:pt x="121477" y="10569"/>
                  </a:lnTo>
                  <a:lnTo>
                    <a:pt x="121346" y="10504"/>
                  </a:lnTo>
                  <a:lnTo>
                    <a:pt x="120563" y="10112"/>
                  </a:lnTo>
                  <a:cubicBezTo>
                    <a:pt x="120498" y="10047"/>
                    <a:pt x="120368" y="9982"/>
                    <a:pt x="120237" y="9982"/>
                  </a:cubicBezTo>
                  <a:lnTo>
                    <a:pt x="118802" y="9264"/>
                  </a:lnTo>
                  <a:lnTo>
                    <a:pt x="118606" y="9134"/>
                  </a:lnTo>
                  <a:lnTo>
                    <a:pt x="117888" y="8807"/>
                  </a:lnTo>
                  <a:lnTo>
                    <a:pt x="116649" y="8286"/>
                  </a:lnTo>
                  <a:lnTo>
                    <a:pt x="116518" y="8220"/>
                  </a:lnTo>
                  <a:lnTo>
                    <a:pt x="115475" y="7698"/>
                  </a:lnTo>
                  <a:lnTo>
                    <a:pt x="115279" y="7633"/>
                  </a:lnTo>
                  <a:lnTo>
                    <a:pt x="113778" y="7046"/>
                  </a:lnTo>
                  <a:lnTo>
                    <a:pt x="112213" y="6394"/>
                  </a:lnTo>
                  <a:lnTo>
                    <a:pt x="111364" y="6067"/>
                  </a:lnTo>
                  <a:cubicBezTo>
                    <a:pt x="110843" y="5872"/>
                    <a:pt x="110386" y="5741"/>
                    <a:pt x="109733" y="5480"/>
                  </a:cubicBezTo>
                  <a:cubicBezTo>
                    <a:pt x="109081" y="5285"/>
                    <a:pt x="108494" y="5024"/>
                    <a:pt x="107776" y="4828"/>
                  </a:cubicBezTo>
                  <a:cubicBezTo>
                    <a:pt x="107124" y="4567"/>
                    <a:pt x="106471" y="4436"/>
                    <a:pt x="105754" y="4175"/>
                  </a:cubicBezTo>
                  <a:cubicBezTo>
                    <a:pt x="104971" y="3914"/>
                    <a:pt x="104188" y="3719"/>
                    <a:pt x="103470" y="3523"/>
                  </a:cubicBezTo>
                  <a:cubicBezTo>
                    <a:pt x="102818" y="3327"/>
                    <a:pt x="102231" y="3132"/>
                    <a:pt x="101644" y="3001"/>
                  </a:cubicBezTo>
                  <a:lnTo>
                    <a:pt x="101513" y="3001"/>
                  </a:lnTo>
                  <a:lnTo>
                    <a:pt x="99687" y="2544"/>
                  </a:lnTo>
                  <a:lnTo>
                    <a:pt x="97403" y="2023"/>
                  </a:lnTo>
                  <a:cubicBezTo>
                    <a:pt x="97012" y="1957"/>
                    <a:pt x="96555" y="1827"/>
                    <a:pt x="96098" y="1762"/>
                  </a:cubicBezTo>
                  <a:lnTo>
                    <a:pt x="95707" y="1696"/>
                  </a:lnTo>
                  <a:lnTo>
                    <a:pt x="95316" y="1631"/>
                  </a:lnTo>
                  <a:lnTo>
                    <a:pt x="94076" y="1370"/>
                  </a:lnTo>
                  <a:lnTo>
                    <a:pt x="92380" y="1109"/>
                  </a:lnTo>
                  <a:lnTo>
                    <a:pt x="92119" y="1109"/>
                  </a:lnTo>
                  <a:lnTo>
                    <a:pt x="90683" y="913"/>
                  </a:lnTo>
                  <a:lnTo>
                    <a:pt x="88987" y="652"/>
                  </a:lnTo>
                  <a:lnTo>
                    <a:pt x="87878" y="522"/>
                  </a:lnTo>
                  <a:cubicBezTo>
                    <a:pt x="86769" y="392"/>
                    <a:pt x="85725" y="261"/>
                    <a:pt x="84616" y="196"/>
                  </a:cubicBezTo>
                  <a:lnTo>
                    <a:pt x="84420" y="196"/>
                  </a:lnTo>
                  <a:cubicBezTo>
                    <a:pt x="83768" y="131"/>
                    <a:pt x="83050" y="65"/>
                    <a:pt x="82398" y="65"/>
                  </a:cubicBezTo>
                  <a:cubicBezTo>
                    <a:pt x="81941" y="0"/>
                    <a:pt x="81485" y="0"/>
                    <a:pt x="81093" y="0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430819" y="3496466"/>
              <a:ext cx="1111808" cy="1195695"/>
            </a:xfrm>
            <a:custGeom>
              <a:avLst/>
              <a:gdLst/>
              <a:ahLst/>
              <a:cxnLst/>
              <a:rect l="l" t="t" r="r" b="b"/>
              <a:pathLst>
                <a:path w="57869" h="82790" extrusionOk="0">
                  <a:moveTo>
                    <a:pt x="57869" y="0"/>
                  </a:moveTo>
                  <a:lnTo>
                    <a:pt x="57869" y="0"/>
                  </a:lnTo>
                  <a:cubicBezTo>
                    <a:pt x="50692" y="1436"/>
                    <a:pt x="43712" y="3784"/>
                    <a:pt x="37122" y="6981"/>
                  </a:cubicBezTo>
                  <a:cubicBezTo>
                    <a:pt x="19834" y="21790"/>
                    <a:pt x="8156" y="40318"/>
                    <a:pt x="784" y="55389"/>
                  </a:cubicBezTo>
                  <a:cubicBezTo>
                    <a:pt x="1" y="64783"/>
                    <a:pt x="1632" y="74243"/>
                    <a:pt x="5546" y="82790"/>
                  </a:cubicBezTo>
                  <a:cubicBezTo>
                    <a:pt x="14876" y="43907"/>
                    <a:pt x="43059" y="13701"/>
                    <a:pt x="57869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679008" y="3468230"/>
              <a:ext cx="1294788" cy="1668658"/>
            </a:xfrm>
            <a:custGeom>
              <a:avLst/>
              <a:gdLst/>
              <a:ahLst/>
              <a:cxnLst/>
              <a:rect l="l" t="t" r="r" b="b"/>
              <a:pathLst>
                <a:path w="67393" h="115538" extrusionOk="0">
                  <a:moveTo>
                    <a:pt x="63816" y="0"/>
                  </a:moveTo>
                  <a:cubicBezTo>
                    <a:pt x="61254" y="0"/>
                    <a:pt x="58713" y="101"/>
                    <a:pt x="56172" y="324"/>
                  </a:cubicBezTo>
                  <a:cubicBezTo>
                    <a:pt x="41623" y="12328"/>
                    <a:pt x="12787" y="42078"/>
                    <a:pt x="0" y="97140"/>
                  </a:cubicBezTo>
                  <a:cubicBezTo>
                    <a:pt x="5546" y="104382"/>
                    <a:pt x="12396" y="110645"/>
                    <a:pt x="20159" y="115538"/>
                  </a:cubicBezTo>
                  <a:cubicBezTo>
                    <a:pt x="23356" y="88398"/>
                    <a:pt x="33925" y="30856"/>
                    <a:pt x="67393" y="63"/>
                  </a:cubicBezTo>
                  <a:cubicBezTo>
                    <a:pt x="66195" y="22"/>
                    <a:pt x="65003" y="0"/>
                    <a:pt x="63816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22015" y="3471970"/>
              <a:ext cx="889942" cy="1697904"/>
            </a:xfrm>
            <a:custGeom>
              <a:avLst/>
              <a:gdLst/>
              <a:ahLst/>
              <a:cxnLst/>
              <a:rect l="l" t="t" r="r" b="b"/>
              <a:pathLst>
                <a:path w="46321" h="117563" extrusionOk="0">
                  <a:moveTo>
                    <a:pt x="38753" y="0"/>
                  </a:moveTo>
                  <a:cubicBezTo>
                    <a:pt x="33273" y="9003"/>
                    <a:pt x="28380" y="18332"/>
                    <a:pt x="23943" y="27857"/>
                  </a:cubicBezTo>
                  <a:cubicBezTo>
                    <a:pt x="23552" y="28706"/>
                    <a:pt x="23095" y="29619"/>
                    <a:pt x="22769" y="30467"/>
                  </a:cubicBezTo>
                  <a:cubicBezTo>
                    <a:pt x="22378" y="31315"/>
                    <a:pt x="21921" y="32294"/>
                    <a:pt x="21595" y="33077"/>
                  </a:cubicBezTo>
                  <a:cubicBezTo>
                    <a:pt x="21203" y="33925"/>
                    <a:pt x="20877" y="34708"/>
                    <a:pt x="20551" y="35556"/>
                  </a:cubicBezTo>
                  <a:cubicBezTo>
                    <a:pt x="19377" y="38165"/>
                    <a:pt x="18267" y="40840"/>
                    <a:pt x="17158" y="43645"/>
                  </a:cubicBezTo>
                  <a:cubicBezTo>
                    <a:pt x="15854" y="46907"/>
                    <a:pt x="14549" y="50365"/>
                    <a:pt x="13309" y="53888"/>
                  </a:cubicBezTo>
                  <a:cubicBezTo>
                    <a:pt x="12983" y="54801"/>
                    <a:pt x="12657" y="55780"/>
                    <a:pt x="12396" y="56693"/>
                  </a:cubicBezTo>
                  <a:cubicBezTo>
                    <a:pt x="10830" y="61195"/>
                    <a:pt x="9395" y="65957"/>
                    <a:pt x="8025" y="70785"/>
                  </a:cubicBezTo>
                  <a:cubicBezTo>
                    <a:pt x="7829" y="71568"/>
                    <a:pt x="7568" y="72286"/>
                    <a:pt x="7372" y="73069"/>
                  </a:cubicBezTo>
                  <a:cubicBezTo>
                    <a:pt x="6851" y="75026"/>
                    <a:pt x="6329" y="77048"/>
                    <a:pt x="5872" y="79005"/>
                  </a:cubicBezTo>
                  <a:cubicBezTo>
                    <a:pt x="5350" y="81158"/>
                    <a:pt x="4828" y="83311"/>
                    <a:pt x="4371" y="85529"/>
                  </a:cubicBezTo>
                  <a:cubicBezTo>
                    <a:pt x="4241" y="86312"/>
                    <a:pt x="4045" y="87160"/>
                    <a:pt x="3915" y="87943"/>
                  </a:cubicBezTo>
                  <a:cubicBezTo>
                    <a:pt x="3719" y="88987"/>
                    <a:pt x="3523" y="90031"/>
                    <a:pt x="3328" y="91075"/>
                  </a:cubicBezTo>
                  <a:cubicBezTo>
                    <a:pt x="2740" y="93750"/>
                    <a:pt x="2349" y="96424"/>
                    <a:pt x="1958" y="99164"/>
                  </a:cubicBezTo>
                  <a:cubicBezTo>
                    <a:pt x="1240" y="103731"/>
                    <a:pt x="718" y="108363"/>
                    <a:pt x="327" y="112995"/>
                  </a:cubicBezTo>
                  <a:cubicBezTo>
                    <a:pt x="196" y="114496"/>
                    <a:pt x="66" y="115996"/>
                    <a:pt x="0" y="117432"/>
                  </a:cubicBezTo>
                  <a:lnTo>
                    <a:pt x="0" y="117562"/>
                  </a:lnTo>
                  <a:lnTo>
                    <a:pt x="27988" y="117562"/>
                  </a:lnTo>
                  <a:lnTo>
                    <a:pt x="27988" y="117432"/>
                  </a:lnTo>
                  <a:cubicBezTo>
                    <a:pt x="28053" y="115409"/>
                    <a:pt x="28053" y="113321"/>
                    <a:pt x="28119" y="111169"/>
                  </a:cubicBezTo>
                  <a:cubicBezTo>
                    <a:pt x="28249" y="108168"/>
                    <a:pt x="28380" y="105101"/>
                    <a:pt x="28510" y="101839"/>
                  </a:cubicBezTo>
                  <a:cubicBezTo>
                    <a:pt x="28510" y="101056"/>
                    <a:pt x="28575" y="100274"/>
                    <a:pt x="28575" y="99425"/>
                  </a:cubicBezTo>
                  <a:cubicBezTo>
                    <a:pt x="28836" y="94271"/>
                    <a:pt x="29162" y="88922"/>
                    <a:pt x="29554" y="83442"/>
                  </a:cubicBezTo>
                  <a:cubicBezTo>
                    <a:pt x="29684" y="82006"/>
                    <a:pt x="29750" y="80571"/>
                    <a:pt x="29880" y="79071"/>
                  </a:cubicBezTo>
                  <a:lnTo>
                    <a:pt x="30076" y="77048"/>
                  </a:lnTo>
                  <a:cubicBezTo>
                    <a:pt x="30141" y="76004"/>
                    <a:pt x="30206" y="75026"/>
                    <a:pt x="30337" y="73982"/>
                  </a:cubicBezTo>
                  <a:cubicBezTo>
                    <a:pt x="30402" y="73199"/>
                    <a:pt x="30467" y="72416"/>
                    <a:pt x="30533" y="71568"/>
                  </a:cubicBezTo>
                  <a:cubicBezTo>
                    <a:pt x="30989" y="67197"/>
                    <a:pt x="31446" y="62761"/>
                    <a:pt x="31968" y="58324"/>
                  </a:cubicBezTo>
                  <a:cubicBezTo>
                    <a:pt x="32098" y="57411"/>
                    <a:pt x="32229" y="56498"/>
                    <a:pt x="32359" y="55519"/>
                  </a:cubicBezTo>
                  <a:cubicBezTo>
                    <a:pt x="32816" y="51800"/>
                    <a:pt x="33338" y="48082"/>
                    <a:pt x="33990" y="44428"/>
                  </a:cubicBezTo>
                  <a:cubicBezTo>
                    <a:pt x="34186" y="43124"/>
                    <a:pt x="34447" y="41753"/>
                    <a:pt x="34643" y="40449"/>
                  </a:cubicBezTo>
                  <a:cubicBezTo>
                    <a:pt x="35099" y="37970"/>
                    <a:pt x="35556" y="35556"/>
                    <a:pt x="36078" y="33142"/>
                  </a:cubicBezTo>
                  <a:cubicBezTo>
                    <a:pt x="36274" y="32228"/>
                    <a:pt x="36469" y="31380"/>
                    <a:pt x="36600" y="30532"/>
                  </a:cubicBezTo>
                  <a:cubicBezTo>
                    <a:pt x="36796" y="29619"/>
                    <a:pt x="36991" y="28771"/>
                    <a:pt x="37252" y="27923"/>
                  </a:cubicBezTo>
                  <a:cubicBezTo>
                    <a:pt x="38622" y="21594"/>
                    <a:pt x="40449" y="15397"/>
                    <a:pt x="42732" y="9329"/>
                  </a:cubicBezTo>
                  <a:cubicBezTo>
                    <a:pt x="43450" y="7372"/>
                    <a:pt x="44233" y="5480"/>
                    <a:pt x="45081" y="3653"/>
                  </a:cubicBezTo>
                  <a:cubicBezTo>
                    <a:pt x="45472" y="2740"/>
                    <a:pt x="45864" y="1827"/>
                    <a:pt x="46321" y="979"/>
                  </a:cubicBezTo>
                  <a:cubicBezTo>
                    <a:pt x="45929" y="913"/>
                    <a:pt x="45407" y="848"/>
                    <a:pt x="45016" y="718"/>
                  </a:cubicBezTo>
                  <a:lnTo>
                    <a:pt x="43319" y="457"/>
                  </a:lnTo>
                  <a:lnTo>
                    <a:pt x="42210" y="326"/>
                  </a:lnTo>
                  <a:cubicBezTo>
                    <a:pt x="41101" y="196"/>
                    <a:pt x="40058" y="131"/>
                    <a:pt x="38948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081585" y="3500236"/>
              <a:ext cx="392338" cy="1669640"/>
            </a:xfrm>
            <a:custGeom>
              <a:avLst/>
              <a:gdLst/>
              <a:ahLst/>
              <a:cxnLst/>
              <a:rect l="l" t="t" r="r" b="b"/>
              <a:pathLst>
                <a:path w="20421" h="115606" extrusionOk="0">
                  <a:moveTo>
                    <a:pt x="12135" y="0"/>
                  </a:moveTo>
                  <a:cubicBezTo>
                    <a:pt x="10765" y="4763"/>
                    <a:pt x="8808" y="12461"/>
                    <a:pt x="6786" y="22443"/>
                  </a:cubicBezTo>
                  <a:cubicBezTo>
                    <a:pt x="6786" y="22638"/>
                    <a:pt x="6720" y="22769"/>
                    <a:pt x="6720" y="22899"/>
                  </a:cubicBezTo>
                  <a:cubicBezTo>
                    <a:pt x="6525" y="23878"/>
                    <a:pt x="6329" y="24922"/>
                    <a:pt x="6133" y="25900"/>
                  </a:cubicBezTo>
                  <a:cubicBezTo>
                    <a:pt x="6003" y="26814"/>
                    <a:pt x="5807" y="27727"/>
                    <a:pt x="5676" y="28575"/>
                  </a:cubicBezTo>
                  <a:cubicBezTo>
                    <a:pt x="5481" y="29423"/>
                    <a:pt x="5350" y="30271"/>
                    <a:pt x="5220" y="31185"/>
                  </a:cubicBezTo>
                  <a:cubicBezTo>
                    <a:pt x="5155" y="31576"/>
                    <a:pt x="5024" y="32033"/>
                    <a:pt x="4959" y="32424"/>
                  </a:cubicBezTo>
                  <a:cubicBezTo>
                    <a:pt x="4502" y="35230"/>
                    <a:pt x="4045" y="38100"/>
                    <a:pt x="3654" y="41167"/>
                  </a:cubicBezTo>
                  <a:cubicBezTo>
                    <a:pt x="3524" y="41884"/>
                    <a:pt x="3393" y="42732"/>
                    <a:pt x="3328" y="43515"/>
                  </a:cubicBezTo>
                  <a:cubicBezTo>
                    <a:pt x="2806" y="47169"/>
                    <a:pt x="2349" y="50887"/>
                    <a:pt x="1958" y="54802"/>
                  </a:cubicBezTo>
                  <a:cubicBezTo>
                    <a:pt x="1827" y="55650"/>
                    <a:pt x="1762" y="56563"/>
                    <a:pt x="1697" y="57476"/>
                  </a:cubicBezTo>
                  <a:cubicBezTo>
                    <a:pt x="1436" y="60217"/>
                    <a:pt x="1175" y="63022"/>
                    <a:pt x="979" y="65892"/>
                  </a:cubicBezTo>
                  <a:cubicBezTo>
                    <a:pt x="849" y="67067"/>
                    <a:pt x="783" y="68241"/>
                    <a:pt x="718" y="69415"/>
                  </a:cubicBezTo>
                  <a:cubicBezTo>
                    <a:pt x="523" y="71960"/>
                    <a:pt x="392" y="74504"/>
                    <a:pt x="327" y="77114"/>
                  </a:cubicBezTo>
                  <a:cubicBezTo>
                    <a:pt x="196" y="79267"/>
                    <a:pt x="131" y="81419"/>
                    <a:pt x="66" y="83638"/>
                  </a:cubicBezTo>
                  <a:cubicBezTo>
                    <a:pt x="1" y="84355"/>
                    <a:pt x="1" y="85203"/>
                    <a:pt x="1" y="85986"/>
                  </a:cubicBezTo>
                  <a:cubicBezTo>
                    <a:pt x="1" y="87030"/>
                    <a:pt x="1" y="88009"/>
                    <a:pt x="1" y="89052"/>
                  </a:cubicBezTo>
                  <a:lnTo>
                    <a:pt x="1" y="95185"/>
                  </a:lnTo>
                  <a:cubicBezTo>
                    <a:pt x="1" y="100535"/>
                    <a:pt x="196" y="106015"/>
                    <a:pt x="523" y="111625"/>
                  </a:cubicBezTo>
                  <a:cubicBezTo>
                    <a:pt x="588" y="112865"/>
                    <a:pt x="653" y="114170"/>
                    <a:pt x="718" y="115475"/>
                  </a:cubicBezTo>
                  <a:lnTo>
                    <a:pt x="718" y="115605"/>
                  </a:lnTo>
                  <a:lnTo>
                    <a:pt x="19246" y="115605"/>
                  </a:lnTo>
                  <a:lnTo>
                    <a:pt x="19246" y="115475"/>
                  </a:lnTo>
                  <a:cubicBezTo>
                    <a:pt x="19051" y="114300"/>
                    <a:pt x="18920" y="112930"/>
                    <a:pt x="18724" y="111495"/>
                  </a:cubicBezTo>
                  <a:cubicBezTo>
                    <a:pt x="18137" y="106732"/>
                    <a:pt x="17550" y="101383"/>
                    <a:pt x="17093" y="95576"/>
                  </a:cubicBezTo>
                  <a:cubicBezTo>
                    <a:pt x="16898" y="93554"/>
                    <a:pt x="16702" y="91532"/>
                    <a:pt x="16571" y="89379"/>
                  </a:cubicBezTo>
                  <a:cubicBezTo>
                    <a:pt x="16506" y="88270"/>
                    <a:pt x="16376" y="87095"/>
                    <a:pt x="16311" y="85921"/>
                  </a:cubicBezTo>
                  <a:cubicBezTo>
                    <a:pt x="16245" y="85203"/>
                    <a:pt x="16245" y="84355"/>
                    <a:pt x="16180" y="83572"/>
                  </a:cubicBezTo>
                  <a:cubicBezTo>
                    <a:pt x="16050" y="81354"/>
                    <a:pt x="15919" y="79201"/>
                    <a:pt x="15789" y="77048"/>
                  </a:cubicBezTo>
                  <a:cubicBezTo>
                    <a:pt x="15658" y="74178"/>
                    <a:pt x="15528" y="71307"/>
                    <a:pt x="15462" y="68371"/>
                  </a:cubicBezTo>
                  <a:cubicBezTo>
                    <a:pt x="15397" y="66219"/>
                    <a:pt x="15332" y="64000"/>
                    <a:pt x="15332" y="61848"/>
                  </a:cubicBezTo>
                  <a:lnTo>
                    <a:pt x="15332" y="57998"/>
                  </a:lnTo>
                  <a:lnTo>
                    <a:pt x="15332" y="55585"/>
                  </a:lnTo>
                  <a:cubicBezTo>
                    <a:pt x="15332" y="50170"/>
                    <a:pt x="15462" y="44689"/>
                    <a:pt x="15723" y="39209"/>
                  </a:cubicBezTo>
                  <a:cubicBezTo>
                    <a:pt x="15789" y="37187"/>
                    <a:pt x="15919" y="35164"/>
                    <a:pt x="16050" y="33142"/>
                  </a:cubicBezTo>
                  <a:cubicBezTo>
                    <a:pt x="16115" y="32490"/>
                    <a:pt x="16180" y="31772"/>
                    <a:pt x="16245" y="31120"/>
                  </a:cubicBezTo>
                  <a:cubicBezTo>
                    <a:pt x="16311" y="30271"/>
                    <a:pt x="16376" y="29358"/>
                    <a:pt x="16441" y="28510"/>
                  </a:cubicBezTo>
                  <a:cubicBezTo>
                    <a:pt x="16506" y="28053"/>
                    <a:pt x="16571" y="27662"/>
                    <a:pt x="16571" y="27205"/>
                  </a:cubicBezTo>
                  <a:cubicBezTo>
                    <a:pt x="16637" y="26749"/>
                    <a:pt x="16637" y="26292"/>
                    <a:pt x="16702" y="25900"/>
                  </a:cubicBezTo>
                  <a:cubicBezTo>
                    <a:pt x="17028" y="22508"/>
                    <a:pt x="17420" y="19115"/>
                    <a:pt x="17876" y="15854"/>
                  </a:cubicBezTo>
                  <a:lnTo>
                    <a:pt x="18137" y="14353"/>
                  </a:lnTo>
                  <a:cubicBezTo>
                    <a:pt x="18790" y="10243"/>
                    <a:pt x="19507" y="6133"/>
                    <a:pt x="20421" y="2153"/>
                  </a:cubicBezTo>
                  <a:cubicBezTo>
                    <a:pt x="19051" y="1696"/>
                    <a:pt x="17746" y="1305"/>
                    <a:pt x="16311" y="979"/>
                  </a:cubicBezTo>
                  <a:lnTo>
                    <a:pt x="16245" y="979"/>
                  </a:lnTo>
                  <a:lnTo>
                    <a:pt x="14353" y="522"/>
                  </a:lnTo>
                  <a:lnTo>
                    <a:pt x="12135" y="0"/>
                  </a:ln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581708" y="3571845"/>
              <a:ext cx="526442" cy="1598034"/>
            </a:xfrm>
            <a:custGeom>
              <a:avLst/>
              <a:gdLst/>
              <a:ahLst/>
              <a:cxnLst/>
              <a:rect l="l" t="t" r="r" b="b"/>
              <a:pathLst>
                <a:path w="27401" h="110648" extrusionOk="0">
                  <a:moveTo>
                    <a:pt x="2479" y="0"/>
                  </a:moveTo>
                  <a:cubicBezTo>
                    <a:pt x="2153" y="2871"/>
                    <a:pt x="1827" y="6590"/>
                    <a:pt x="1435" y="10896"/>
                  </a:cubicBezTo>
                  <a:cubicBezTo>
                    <a:pt x="1305" y="12526"/>
                    <a:pt x="1175" y="14288"/>
                    <a:pt x="1044" y="16180"/>
                  </a:cubicBezTo>
                  <a:cubicBezTo>
                    <a:pt x="1044" y="16767"/>
                    <a:pt x="979" y="17354"/>
                    <a:pt x="914" y="18072"/>
                  </a:cubicBezTo>
                  <a:cubicBezTo>
                    <a:pt x="914" y="18790"/>
                    <a:pt x="848" y="19507"/>
                    <a:pt x="783" y="20225"/>
                  </a:cubicBezTo>
                  <a:cubicBezTo>
                    <a:pt x="783" y="20486"/>
                    <a:pt x="783" y="20681"/>
                    <a:pt x="783" y="20877"/>
                  </a:cubicBezTo>
                  <a:cubicBezTo>
                    <a:pt x="718" y="21530"/>
                    <a:pt x="718" y="22117"/>
                    <a:pt x="653" y="22769"/>
                  </a:cubicBezTo>
                  <a:lnTo>
                    <a:pt x="587" y="23552"/>
                  </a:lnTo>
                  <a:cubicBezTo>
                    <a:pt x="587" y="24400"/>
                    <a:pt x="457" y="25313"/>
                    <a:pt x="457" y="26162"/>
                  </a:cubicBezTo>
                  <a:cubicBezTo>
                    <a:pt x="326" y="29489"/>
                    <a:pt x="196" y="32947"/>
                    <a:pt x="131" y="36535"/>
                  </a:cubicBezTo>
                  <a:cubicBezTo>
                    <a:pt x="65" y="37318"/>
                    <a:pt x="65" y="38100"/>
                    <a:pt x="65" y="38949"/>
                  </a:cubicBezTo>
                  <a:cubicBezTo>
                    <a:pt x="65" y="40123"/>
                    <a:pt x="0" y="41297"/>
                    <a:pt x="0" y="42537"/>
                  </a:cubicBezTo>
                  <a:lnTo>
                    <a:pt x="0" y="49452"/>
                  </a:lnTo>
                  <a:cubicBezTo>
                    <a:pt x="65" y="54345"/>
                    <a:pt x="196" y="59434"/>
                    <a:pt x="392" y="64588"/>
                  </a:cubicBezTo>
                  <a:lnTo>
                    <a:pt x="522" y="67002"/>
                  </a:lnTo>
                  <a:cubicBezTo>
                    <a:pt x="587" y="68046"/>
                    <a:pt x="653" y="69155"/>
                    <a:pt x="718" y="70264"/>
                  </a:cubicBezTo>
                  <a:cubicBezTo>
                    <a:pt x="783" y="70851"/>
                    <a:pt x="848" y="71503"/>
                    <a:pt x="848" y="72156"/>
                  </a:cubicBezTo>
                  <a:cubicBezTo>
                    <a:pt x="979" y="73982"/>
                    <a:pt x="1175" y="75874"/>
                    <a:pt x="1305" y="77701"/>
                  </a:cubicBezTo>
                  <a:cubicBezTo>
                    <a:pt x="1762" y="82594"/>
                    <a:pt x="2284" y="87487"/>
                    <a:pt x="3001" y="92315"/>
                  </a:cubicBezTo>
                  <a:cubicBezTo>
                    <a:pt x="3132" y="93098"/>
                    <a:pt x="3262" y="93815"/>
                    <a:pt x="3327" y="94663"/>
                  </a:cubicBezTo>
                  <a:cubicBezTo>
                    <a:pt x="3915" y="98447"/>
                    <a:pt x="4632" y="102166"/>
                    <a:pt x="5350" y="105819"/>
                  </a:cubicBezTo>
                  <a:cubicBezTo>
                    <a:pt x="5676" y="107385"/>
                    <a:pt x="6068" y="108951"/>
                    <a:pt x="6459" y="110517"/>
                  </a:cubicBezTo>
                  <a:lnTo>
                    <a:pt x="6459" y="110647"/>
                  </a:lnTo>
                  <a:lnTo>
                    <a:pt x="19833" y="110647"/>
                  </a:lnTo>
                  <a:lnTo>
                    <a:pt x="19964" y="110517"/>
                  </a:lnTo>
                  <a:cubicBezTo>
                    <a:pt x="21399" y="109603"/>
                    <a:pt x="22769" y="108690"/>
                    <a:pt x="24139" y="107711"/>
                  </a:cubicBezTo>
                  <a:cubicBezTo>
                    <a:pt x="24530" y="107450"/>
                    <a:pt x="24857" y="107189"/>
                    <a:pt x="25248" y="106928"/>
                  </a:cubicBezTo>
                  <a:lnTo>
                    <a:pt x="25770" y="106537"/>
                  </a:lnTo>
                  <a:lnTo>
                    <a:pt x="26161" y="106276"/>
                  </a:lnTo>
                  <a:cubicBezTo>
                    <a:pt x="26553" y="105950"/>
                    <a:pt x="27009" y="105558"/>
                    <a:pt x="27401" y="105232"/>
                  </a:cubicBezTo>
                  <a:cubicBezTo>
                    <a:pt x="26031" y="102231"/>
                    <a:pt x="24400" y="98512"/>
                    <a:pt x="22638" y="94076"/>
                  </a:cubicBezTo>
                  <a:cubicBezTo>
                    <a:pt x="22377" y="93359"/>
                    <a:pt x="22116" y="92576"/>
                    <a:pt x="21855" y="91858"/>
                  </a:cubicBezTo>
                  <a:cubicBezTo>
                    <a:pt x="20225" y="87487"/>
                    <a:pt x="18659" y="82529"/>
                    <a:pt x="17158" y="76983"/>
                  </a:cubicBezTo>
                  <a:cubicBezTo>
                    <a:pt x="16832" y="75809"/>
                    <a:pt x="16506" y="74635"/>
                    <a:pt x="16245" y="73395"/>
                  </a:cubicBezTo>
                  <a:cubicBezTo>
                    <a:pt x="16114" y="73004"/>
                    <a:pt x="15984" y="72547"/>
                    <a:pt x="15853" y="72090"/>
                  </a:cubicBezTo>
                  <a:cubicBezTo>
                    <a:pt x="15462" y="70329"/>
                    <a:pt x="15071" y="68502"/>
                    <a:pt x="14679" y="66675"/>
                  </a:cubicBezTo>
                  <a:cubicBezTo>
                    <a:pt x="14483" y="65762"/>
                    <a:pt x="14288" y="64914"/>
                    <a:pt x="14092" y="64001"/>
                  </a:cubicBezTo>
                  <a:cubicBezTo>
                    <a:pt x="13374" y="60217"/>
                    <a:pt x="12657" y="56302"/>
                    <a:pt x="12070" y="52127"/>
                  </a:cubicBezTo>
                  <a:lnTo>
                    <a:pt x="11743" y="49713"/>
                  </a:lnTo>
                  <a:cubicBezTo>
                    <a:pt x="11221" y="45734"/>
                    <a:pt x="10765" y="41623"/>
                    <a:pt x="10439" y="37318"/>
                  </a:cubicBezTo>
                  <a:cubicBezTo>
                    <a:pt x="10308" y="36143"/>
                    <a:pt x="10243" y="34969"/>
                    <a:pt x="10178" y="33795"/>
                  </a:cubicBezTo>
                  <a:cubicBezTo>
                    <a:pt x="10047" y="31316"/>
                    <a:pt x="9917" y="28771"/>
                    <a:pt x="9786" y="26162"/>
                  </a:cubicBezTo>
                  <a:cubicBezTo>
                    <a:pt x="9786" y="25313"/>
                    <a:pt x="9786" y="24335"/>
                    <a:pt x="9721" y="23552"/>
                  </a:cubicBezTo>
                  <a:cubicBezTo>
                    <a:pt x="9656" y="22704"/>
                    <a:pt x="9656" y="21921"/>
                    <a:pt x="9656" y="21073"/>
                  </a:cubicBezTo>
                  <a:cubicBezTo>
                    <a:pt x="9656" y="21008"/>
                    <a:pt x="9656" y="20942"/>
                    <a:pt x="9656" y="20877"/>
                  </a:cubicBezTo>
                  <a:cubicBezTo>
                    <a:pt x="9656" y="17354"/>
                    <a:pt x="9656" y="13766"/>
                    <a:pt x="9786" y="10047"/>
                  </a:cubicBezTo>
                  <a:cubicBezTo>
                    <a:pt x="9786" y="9199"/>
                    <a:pt x="9786" y="8286"/>
                    <a:pt x="9851" y="7438"/>
                  </a:cubicBezTo>
                  <a:cubicBezTo>
                    <a:pt x="9917" y="6133"/>
                    <a:pt x="9917" y="4828"/>
                    <a:pt x="9982" y="3458"/>
                  </a:cubicBezTo>
                  <a:lnTo>
                    <a:pt x="9264" y="3132"/>
                  </a:lnTo>
                  <a:cubicBezTo>
                    <a:pt x="9199" y="3067"/>
                    <a:pt x="9069" y="3001"/>
                    <a:pt x="8938" y="2936"/>
                  </a:cubicBezTo>
                  <a:lnTo>
                    <a:pt x="7503" y="2219"/>
                  </a:lnTo>
                  <a:lnTo>
                    <a:pt x="7242" y="2088"/>
                  </a:lnTo>
                  <a:lnTo>
                    <a:pt x="6589" y="1762"/>
                  </a:lnTo>
                  <a:lnTo>
                    <a:pt x="5350" y="1240"/>
                  </a:lnTo>
                  <a:lnTo>
                    <a:pt x="5219" y="1175"/>
                  </a:lnTo>
                  <a:lnTo>
                    <a:pt x="4110" y="718"/>
                  </a:lnTo>
                  <a:lnTo>
                    <a:pt x="3980" y="653"/>
                  </a:lnTo>
                  <a:lnTo>
                    <a:pt x="2479" y="0"/>
                  </a:ln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2"/>
          <p:cNvSpPr/>
          <p:nvPr/>
        </p:nvSpPr>
        <p:spPr>
          <a:xfrm flipH="1">
            <a:off x="-53927" y="3498550"/>
            <a:ext cx="3000126" cy="1401936"/>
          </a:xfrm>
          <a:custGeom>
            <a:avLst/>
            <a:gdLst/>
            <a:ahLst/>
            <a:cxnLst/>
            <a:rect l="l" t="t" r="r" b="b"/>
            <a:pathLst>
              <a:path w="101253" h="72970" extrusionOk="0">
                <a:moveTo>
                  <a:pt x="85650" y="1"/>
                </a:moveTo>
                <a:cubicBezTo>
                  <a:pt x="11588" y="1"/>
                  <a:pt x="1" y="72969"/>
                  <a:pt x="1" y="72969"/>
                </a:cubicBezTo>
                <a:lnTo>
                  <a:pt x="97469" y="68859"/>
                </a:lnTo>
                <a:lnTo>
                  <a:pt x="101253" y="1010"/>
                </a:lnTo>
                <a:cubicBezTo>
                  <a:pt x="95766" y="323"/>
                  <a:pt x="90570" y="1"/>
                  <a:pt x="85650" y="1"/>
                </a:cubicBezTo>
                <a:close/>
              </a:path>
            </a:pathLst>
          </a:custGeom>
          <a:solidFill>
            <a:srgbClr val="FEC5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422226" y="1358168"/>
            <a:ext cx="1034094" cy="171433"/>
          </a:xfrm>
          <a:custGeom>
            <a:avLst/>
            <a:gdLst/>
            <a:ahLst/>
            <a:cxnLst/>
            <a:rect l="l" t="t" r="r" b="b"/>
            <a:pathLst>
              <a:path w="53824" h="8923" extrusionOk="0">
                <a:moveTo>
                  <a:pt x="28422" y="1"/>
                </a:moveTo>
                <a:cubicBezTo>
                  <a:pt x="23075" y="1"/>
                  <a:pt x="17724" y="2496"/>
                  <a:pt x="14353" y="7487"/>
                </a:cubicBezTo>
                <a:cubicBezTo>
                  <a:pt x="12601" y="5355"/>
                  <a:pt x="10117" y="4321"/>
                  <a:pt x="7649" y="4321"/>
                </a:cubicBezTo>
                <a:cubicBezTo>
                  <a:pt x="4605" y="4321"/>
                  <a:pt x="1586" y="5895"/>
                  <a:pt x="1" y="8922"/>
                </a:cubicBezTo>
                <a:lnTo>
                  <a:pt x="53823" y="8922"/>
                </a:lnTo>
                <a:cubicBezTo>
                  <a:pt x="52675" y="6753"/>
                  <a:pt x="50402" y="5332"/>
                  <a:pt x="47923" y="5332"/>
                </a:cubicBezTo>
                <a:cubicBezTo>
                  <a:pt x="47867" y="5332"/>
                  <a:pt x="47812" y="5333"/>
                  <a:pt x="47756" y="5334"/>
                </a:cubicBezTo>
                <a:cubicBezTo>
                  <a:pt x="47690" y="5332"/>
                  <a:pt x="47625" y="5331"/>
                  <a:pt x="47559" y="5331"/>
                </a:cubicBezTo>
                <a:cubicBezTo>
                  <a:pt x="45673" y="5331"/>
                  <a:pt x="43863" y="6233"/>
                  <a:pt x="42602" y="7683"/>
                </a:cubicBezTo>
                <a:cubicBezTo>
                  <a:pt x="39253" y="2561"/>
                  <a:pt x="33840" y="1"/>
                  <a:pt x="28422" y="1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12757" y="324881"/>
            <a:ext cx="1817464" cy="224536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110050" y="386601"/>
            <a:ext cx="1034136" cy="265808"/>
          </a:xfrm>
          <a:custGeom>
            <a:avLst/>
            <a:gdLst/>
            <a:ahLst/>
            <a:cxnLst/>
            <a:rect l="l" t="t" r="r" b="b"/>
            <a:pathLst>
              <a:path w="58716" h="15092" extrusionOk="0">
                <a:moveTo>
                  <a:pt x="40251" y="0"/>
                </a:moveTo>
                <a:cubicBezTo>
                  <a:pt x="31181" y="0"/>
                  <a:pt x="22225" y="4281"/>
                  <a:pt x="16636" y="12417"/>
                </a:cubicBezTo>
                <a:cubicBezTo>
                  <a:pt x="14546" y="10434"/>
                  <a:pt x="11918" y="9486"/>
                  <a:pt x="9319" y="9486"/>
                </a:cubicBezTo>
                <a:cubicBezTo>
                  <a:pt x="5590" y="9486"/>
                  <a:pt x="1922" y="11439"/>
                  <a:pt x="0" y="15092"/>
                </a:cubicBezTo>
                <a:lnTo>
                  <a:pt x="58716" y="15092"/>
                </a:lnTo>
                <a:lnTo>
                  <a:pt x="58716" y="6741"/>
                </a:lnTo>
                <a:cubicBezTo>
                  <a:pt x="53299" y="2195"/>
                  <a:pt x="46746" y="0"/>
                  <a:pt x="40251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506441" y="1097949"/>
            <a:ext cx="637731" cy="246170"/>
          </a:xfrm>
          <a:custGeom>
            <a:avLst/>
            <a:gdLst/>
            <a:ahLst/>
            <a:cxnLst/>
            <a:rect l="l" t="t" r="r" b="b"/>
            <a:pathLst>
              <a:path w="36209" h="13977" extrusionOk="0">
                <a:moveTo>
                  <a:pt x="23335" y="0"/>
                </a:moveTo>
                <a:cubicBezTo>
                  <a:pt x="13920" y="0"/>
                  <a:pt x="4777" y="5049"/>
                  <a:pt x="1" y="13976"/>
                </a:cubicBezTo>
                <a:lnTo>
                  <a:pt x="36209" y="13976"/>
                </a:lnTo>
                <a:lnTo>
                  <a:pt x="36209" y="3342"/>
                </a:lnTo>
                <a:lnTo>
                  <a:pt x="36143" y="3342"/>
                </a:lnTo>
                <a:cubicBezTo>
                  <a:pt x="32085" y="1076"/>
                  <a:pt x="27681" y="0"/>
                  <a:pt x="23335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flipH="1">
            <a:off x="-2451" y="4120818"/>
            <a:ext cx="4059429" cy="1022816"/>
          </a:xfrm>
          <a:custGeom>
            <a:avLst/>
            <a:gdLst/>
            <a:ahLst/>
            <a:cxnLst/>
            <a:rect l="l" t="t" r="r" b="b"/>
            <a:pathLst>
              <a:path w="137004" h="53237" extrusionOk="0">
                <a:moveTo>
                  <a:pt x="128547" y="0"/>
                </a:moveTo>
                <a:cubicBezTo>
                  <a:pt x="31152" y="0"/>
                  <a:pt x="0" y="53237"/>
                  <a:pt x="0" y="53237"/>
                </a:cubicBezTo>
                <a:lnTo>
                  <a:pt x="137003" y="53237"/>
                </a:lnTo>
                <a:lnTo>
                  <a:pt x="137003" y="131"/>
                </a:lnTo>
                <a:cubicBezTo>
                  <a:pt x="134131" y="43"/>
                  <a:pt x="131312" y="0"/>
                  <a:pt x="128547" y="0"/>
                </a:cubicBezTo>
                <a:close/>
              </a:path>
            </a:pathLst>
          </a:custGeom>
          <a:solidFill>
            <a:srgbClr val="95AF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ctrTitle"/>
          </p:nvPr>
        </p:nvSpPr>
        <p:spPr>
          <a:xfrm>
            <a:off x="713225" y="797388"/>
            <a:ext cx="6785100" cy="15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713225" y="2423150"/>
            <a:ext cx="5379300" cy="4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"/>
          <p:cNvSpPr txBox="1">
            <a:spLocks noGrp="1"/>
          </p:cNvSpPr>
          <p:nvPr>
            <p:ph type="title" hasCustomPrompt="1"/>
          </p:nvPr>
        </p:nvSpPr>
        <p:spPr>
          <a:xfrm>
            <a:off x="1430550" y="1978038"/>
            <a:ext cx="6282900" cy="8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45" name="Google Shape;145;p11"/>
          <p:cNvSpPr txBox="1">
            <a:spLocks noGrp="1"/>
          </p:cNvSpPr>
          <p:nvPr>
            <p:ph type="subTitle" idx="1"/>
          </p:nvPr>
        </p:nvSpPr>
        <p:spPr>
          <a:xfrm>
            <a:off x="1851450" y="2917488"/>
            <a:ext cx="5441100" cy="3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46" name="Google Shape;146;p11"/>
          <p:cNvGrpSpPr/>
          <p:nvPr/>
        </p:nvGrpSpPr>
        <p:grpSpPr>
          <a:xfrm>
            <a:off x="1024977" y="4319655"/>
            <a:ext cx="6785099" cy="850158"/>
            <a:chOff x="2430819" y="3468201"/>
            <a:chExt cx="3104740" cy="1701678"/>
          </a:xfrm>
        </p:grpSpPr>
        <p:sp>
          <p:nvSpPr>
            <p:cNvPr id="147" name="Google Shape;147;p11"/>
            <p:cNvSpPr/>
            <p:nvPr/>
          </p:nvSpPr>
          <p:spPr>
            <a:xfrm>
              <a:off x="2443365" y="3468201"/>
              <a:ext cx="3092194" cy="1700720"/>
            </a:xfrm>
            <a:custGeom>
              <a:avLst/>
              <a:gdLst/>
              <a:ahLst/>
              <a:cxnLst/>
              <a:rect l="l" t="t" r="r" b="b"/>
              <a:pathLst>
                <a:path w="160947" h="117758" extrusionOk="0">
                  <a:moveTo>
                    <a:pt x="73982" y="0"/>
                  </a:moveTo>
                  <a:lnTo>
                    <a:pt x="72351" y="65"/>
                  </a:lnTo>
                  <a:cubicBezTo>
                    <a:pt x="71829" y="65"/>
                    <a:pt x="71373" y="131"/>
                    <a:pt x="70851" y="131"/>
                  </a:cubicBezTo>
                  <a:lnTo>
                    <a:pt x="70003" y="196"/>
                  </a:lnTo>
                  <a:lnTo>
                    <a:pt x="68437" y="326"/>
                  </a:lnTo>
                  <a:lnTo>
                    <a:pt x="67328" y="392"/>
                  </a:lnTo>
                  <a:lnTo>
                    <a:pt x="66741" y="457"/>
                  </a:lnTo>
                  <a:lnTo>
                    <a:pt x="65958" y="522"/>
                  </a:lnTo>
                  <a:lnTo>
                    <a:pt x="64457" y="718"/>
                  </a:lnTo>
                  <a:lnTo>
                    <a:pt x="64000" y="783"/>
                  </a:lnTo>
                  <a:lnTo>
                    <a:pt x="62761" y="913"/>
                  </a:lnTo>
                  <a:lnTo>
                    <a:pt x="61391" y="1109"/>
                  </a:lnTo>
                  <a:lnTo>
                    <a:pt x="60021" y="1370"/>
                  </a:lnTo>
                  <a:lnTo>
                    <a:pt x="58586" y="1631"/>
                  </a:lnTo>
                  <a:cubicBezTo>
                    <a:pt x="58129" y="1696"/>
                    <a:pt x="57672" y="1762"/>
                    <a:pt x="57216" y="1892"/>
                  </a:cubicBezTo>
                  <a:cubicBezTo>
                    <a:pt x="56563" y="2023"/>
                    <a:pt x="55911" y="2153"/>
                    <a:pt x="55324" y="2283"/>
                  </a:cubicBezTo>
                  <a:cubicBezTo>
                    <a:pt x="54671" y="2414"/>
                    <a:pt x="54084" y="2610"/>
                    <a:pt x="53562" y="2740"/>
                  </a:cubicBezTo>
                  <a:cubicBezTo>
                    <a:pt x="52975" y="2871"/>
                    <a:pt x="52388" y="3001"/>
                    <a:pt x="51801" y="3197"/>
                  </a:cubicBezTo>
                  <a:lnTo>
                    <a:pt x="51148" y="3327"/>
                  </a:lnTo>
                  <a:lnTo>
                    <a:pt x="50887" y="3458"/>
                  </a:lnTo>
                  <a:cubicBezTo>
                    <a:pt x="50365" y="3588"/>
                    <a:pt x="49974" y="3719"/>
                    <a:pt x="49387" y="3849"/>
                  </a:cubicBezTo>
                  <a:cubicBezTo>
                    <a:pt x="48734" y="4045"/>
                    <a:pt x="48017" y="4306"/>
                    <a:pt x="47560" y="4436"/>
                  </a:cubicBezTo>
                  <a:cubicBezTo>
                    <a:pt x="47103" y="4567"/>
                    <a:pt x="46581" y="4763"/>
                    <a:pt x="46125" y="4893"/>
                  </a:cubicBezTo>
                  <a:cubicBezTo>
                    <a:pt x="45864" y="5024"/>
                    <a:pt x="45538" y="5089"/>
                    <a:pt x="45211" y="5219"/>
                  </a:cubicBezTo>
                  <a:lnTo>
                    <a:pt x="44037" y="5676"/>
                  </a:lnTo>
                  <a:lnTo>
                    <a:pt x="43907" y="5676"/>
                  </a:lnTo>
                  <a:cubicBezTo>
                    <a:pt x="43580" y="5806"/>
                    <a:pt x="43254" y="5937"/>
                    <a:pt x="42928" y="6067"/>
                  </a:cubicBezTo>
                  <a:cubicBezTo>
                    <a:pt x="42015" y="6459"/>
                    <a:pt x="41101" y="6785"/>
                    <a:pt x="40188" y="7176"/>
                  </a:cubicBezTo>
                  <a:lnTo>
                    <a:pt x="39927" y="7307"/>
                  </a:lnTo>
                  <a:lnTo>
                    <a:pt x="39079" y="7698"/>
                  </a:lnTo>
                  <a:cubicBezTo>
                    <a:pt x="38166" y="8025"/>
                    <a:pt x="37383" y="8481"/>
                    <a:pt x="36535" y="8873"/>
                  </a:cubicBezTo>
                  <a:cubicBezTo>
                    <a:pt x="35947" y="9134"/>
                    <a:pt x="35295" y="9460"/>
                    <a:pt x="34708" y="9786"/>
                  </a:cubicBezTo>
                  <a:cubicBezTo>
                    <a:pt x="33468" y="10438"/>
                    <a:pt x="32294" y="11091"/>
                    <a:pt x="31120" y="11743"/>
                  </a:cubicBezTo>
                  <a:cubicBezTo>
                    <a:pt x="30533" y="12135"/>
                    <a:pt x="29880" y="12526"/>
                    <a:pt x="29358" y="12852"/>
                  </a:cubicBezTo>
                  <a:cubicBezTo>
                    <a:pt x="28836" y="13113"/>
                    <a:pt x="28380" y="13439"/>
                    <a:pt x="27858" y="13766"/>
                  </a:cubicBezTo>
                  <a:lnTo>
                    <a:pt x="27597" y="13961"/>
                  </a:lnTo>
                  <a:cubicBezTo>
                    <a:pt x="27140" y="14288"/>
                    <a:pt x="26683" y="14549"/>
                    <a:pt x="26292" y="14875"/>
                  </a:cubicBezTo>
                  <a:lnTo>
                    <a:pt x="25183" y="15658"/>
                  </a:lnTo>
                  <a:cubicBezTo>
                    <a:pt x="24857" y="15919"/>
                    <a:pt x="24400" y="16245"/>
                    <a:pt x="24009" y="16506"/>
                  </a:cubicBezTo>
                  <a:cubicBezTo>
                    <a:pt x="23487" y="16897"/>
                    <a:pt x="22965" y="17289"/>
                    <a:pt x="22443" y="17680"/>
                  </a:cubicBezTo>
                  <a:cubicBezTo>
                    <a:pt x="21986" y="18137"/>
                    <a:pt x="21464" y="18463"/>
                    <a:pt x="21008" y="18920"/>
                  </a:cubicBezTo>
                  <a:cubicBezTo>
                    <a:pt x="20486" y="19376"/>
                    <a:pt x="20029" y="19768"/>
                    <a:pt x="19507" y="20224"/>
                  </a:cubicBezTo>
                  <a:cubicBezTo>
                    <a:pt x="19050" y="20616"/>
                    <a:pt x="18594" y="21073"/>
                    <a:pt x="18137" y="21464"/>
                  </a:cubicBezTo>
                  <a:cubicBezTo>
                    <a:pt x="18072" y="21529"/>
                    <a:pt x="18072" y="21529"/>
                    <a:pt x="18072" y="21594"/>
                  </a:cubicBezTo>
                  <a:cubicBezTo>
                    <a:pt x="17550" y="21986"/>
                    <a:pt x="17224" y="22377"/>
                    <a:pt x="16767" y="22834"/>
                  </a:cubicBezTo>
                  <a:cubicBezTo>
                    <a:pt x="16310" y="23291"/>
                    <a:pt x="15919" y="23747"/>
                    <a:pt x="15462" y="24204"/>
                  </a:cubicBezTo>
                  <a:cubicBezTo>
                    <a:pt x="15005" y="24661"/>
                    <a:pt x="14549" y="25117"/>
                    <a:pt x="14157" y="25574"/>
                  </a:cubicBezTo>
                  <a:lnTo>
                    <a:pt x="13244" y="26683"/>
                  </a:lnTo>
                  <a:cubicBezTo>
                    <a:pt x="11156" y="29162"/>
                    <a:pt x="9264" y="31772"/>
                    <a:pt x="7568" y="34577"/>
                  </a:cubicBezTo>
                  <a:lnTo>
                    <a:pt x="7568" y="34642"/>
                  </a:lnTo>
                  <a:cubicBezTo>
                    <a:pt x="6981" y="35751"/>
                    <a:pt x="6394" y="36795"/>
                    <a:pt x="5807" y="37904"/>
                  </a:cubicBezTo>
                  <a:cubicBezTo>
                    <a:pt x="5285" y="38948"/>
                    <a:pt x="4763" y="39992"/>
                    <a:pt x="4306" y="41101"/>
                  </a:cubicBezTo>
                  <a:cubicBezTo>
                    <a:pt x="4176" y="41427"/>
                    <a:pt x="4045" y="41819"/>
                    <a:pt x="3850" y="42145"/>
                  </a:cubicBezTo>
                  <a:cubicBezTo>
                    <a:pt x="3719" y="42536"/>
                    <a:pt x="3589" y="42928"/>
                    <a:pt x="3393" y="43319"/>
                  </a:cubicBezTo>
                  <a:cubicBezTo>
                    <a:pt x="3132" y="44037"/>
                    <a:pt x="2871" y="44755"/>
                    <a:pt x="2675" y="45472"/>
                  </a:cubicBezTo>
                  <a:cubicBezTo>
                    <a:pt x="2545" y="45864"/>
                    <a:pt x="2414" y="46255"/>
                    <a:pt x="2284" y="46647"/>
                  </a:cubicBezTo>
                  <a:cubicBezTo>
                    <a:pt x="2153" y="46973"/>
                    <a:pt x="2088" y="47364"/>
                    <a:pt x="1958" y="47756"/>
                  </a:cubicBezTo>
                  <a:cubicBezTo>
                    <a:pt x="1566" y="49191"/>
                    <a:pt x="1240" y="50691"/>
                    <a:pt x="914" y="52127"/>
                  </a:cubicBezTo>
                  <a:cubicBezTo>
                    <a:pt x="914" y="52453"/>
                    <a:pt x="848" y="52714"/>
                    <a:pt x="783" y="53040"/>
                  </a:cubicBezTo>
                  <a:cubicBezTo>
                    <a:pt x="783" y="53040"/>
                    <a:pt x="783" y="53105"/>
                    <a:pt x="783" y="53170"/>
                  </a:cubicBezTo>
                  <a:cubicBezTo>
                    <a:pt x="718" y="53366"/>
                    <a:pt x="653" y="53562"/>
                    <a:pt x="653" y="53823"/>
                  </a:cubicBezTo>
                  <a:cubicBezTo>
                    <a:pt x="588" y="54541"/>
                    <a:pt x="457" y="55258"/>
                    <a:pt x="392" y="55976"/>
                  </a:cubicBezTo>
                  <a:cubicBezTo>
                    <a:pt x="327" y="56432"/>
                    <a:pt x="261" y="56824"/>
                    <a:pt x="261" y="57281"/>
                  </a:cubicBezTo>
                  <a:cubicBezTo>
                    <a:pt x="131" y="58846"/>
                    <a:pt x="0" y="60412"/>
                    <a:pt x="0" y="61978"/>
                  </a:cubicBezTo>
                  <a:cubicBezTo>
                    <a:pt x="0" y="62500"/>
                    <a:pt x="0" y="63022"/>
                    <a:pt x="0" y="63478"/>
                  </a:cubicBezTo>
                  <a:cubicBezTo>
                    <a:pt x="66" y="63935"/>
                    <a:pt x="66" y="64326"/>
                    <a:pt x="66" y="64783"/>
                  </a:cubicBezTo>
                  <a:cubicBezTo>
                    <a:pt x="131" y="65240"/>
                    <a:pt x="196" y="65631"/>
                    <a:pt x="196" y="66088"/>
                  </a:cubicBezTo>
                  <a:cubicBezTo>
                    <a:pt x="261" y="66349"/>
                    <a:pt x="196" y="66610"/>
                    <a:pt x="261" y="66871"/>
                  </a:cubicBezTo>
                  <a:lnTo>
                    <a:pt x="327" y="67588"/>
                  </a:lnTo>
                  <a:cubicBezTo>
                    <a:pt x="327" y="67849"/>
                    <a:pt x="392" y="68110"/>
                    <a:pt x="392" y="68371"/>
                  </a:cubicBezTo>
                  <a:cubicBezTo>
                    <a:pt x="457" y="68698"/>
                    <a:pt x="522" y="69154"/>
                    <a:pt x="522" y="69546"/>
                  </a:cubicBezTo>
                  <a:cubicBezTo>
                    <a:pt x="588" y="69676"/>
                    <a:pt x="588" y="69807"/>
                    <a:pt x="588" y="69872"/>
                  </a:cubicBezTo>
                  <a:cubicBezTo>
                    <a:pt x="653" y="70329"/>
                    <a:pt x="718" y="70720"/>
                    <a:pt x="783" y="71177"/>
                  </a:cubicBezTo>
                  <a:cubicBezTo>
                    <a:pt x="848" y="71568"/>
                    <a:pt x="979" y="72025"/>
                    <a:pt x="1044" y="72416"/>
                  </a:cubicBezTo>
                  <a:lnTo>
                    <a:pt x="1044" y="72481"/>
                  </a:lnTo>
                  <a:cubicBezTo>
                    <a:pt x="1109" y="72808"/>
                    <a:pt x="1175" y="73134"/>
                    <a:pt x="1240" y="73395"/>
                  </a:cubicBezTo>
                  <a:lnTo>
                    <a:pt x="1240" y="73525"/>
                  </a:lnTo>
                  <a:cubicBezTo>
                    <a:pt x="1240" y="73721"/>
                    <a:pt x="1305" y="73917"/>
                    <a:pt x="1370" y="74112"/>
                  </a:cubicBezTo>
                  <a:cubicBezTo>
                    <a:pt x="1436" y="74439"/>
                    <a:pt x="1501" y="74700"/>
                    <a:pt x="1566" y="75026"/>
                  </a:cubicBezTo>
                  <a:cubicBezTo>
                    <a:pt x="1697" y="75482"/>
                    <a:pt x="1762" y="75874"/>
                    <a:pt x="1892" y="76331"/>
                  </a:cubicBezTo>
                  <a:cubicBezTo>
                    <a:pt x="1958" y="76396"/>
                    <a:pt x="1958" y="76461"/>
                    <a:pt x="1958" y="76526"/>
                  </a:cubicBezTo>
                  <a:lnTo>
                    <a:pt x="2284" y="77635"/>
                  </a:lnTo>
                  <a:cubicBezTo>
                    <a:pt x="2284" y="77701"/>
                    <a:pt x="2414" y="77831"/>
                    <a:pt x="2414" y="77962"/>
                  </a:cubicBezTo>
                  <a:cubicBezTo>
                    <a:pt x="2545" y="78418"/>
                    <a:pt x="2675" y="78810"/>
                    <a:pt x="2806" y="79201"/>
                  </a:cubicBezTo>
                  <a:cubicBezTo>
                    <a:pt x="2936" y="79658"/>
                    <a:pt x="3067" y="80049"/>
                    <a:pt x="3197" y="80441"/>
                  </a:cubicBezTo>
                  <a:lnTo>
                    <a:pt x="3197" y="80571"/>
                  </a:lnTo>
                  <a:cubicBezTo>
                    <a:pt x="3262" y="80636"/>
                    <a:pt x="3328" y="80702"/>
                    <a:pt x="3328" y="80767"/>
                  </a:cubicBezTo>
                  <a:cubicBezTo>
                    <a:pt x="3458" y="81158"/>
                    <a:pt x="3589" y="81550"/>
                    <a:pt x="3784" y="81941"/>
                  </a:cubicBezTo>
                  <a:lnTo>
                    <a:pt x="3784" y="82137"/>
                  </a:lnTo>
                  <a:cubicBezTo>
                    <a:pt x="3980" y="82528"/>
                    <a:pt x="4110" y="82920"/>
                    <a:pt x="4306" y="83376"/>
                  </a:cubicBezTo>
                  <a:cubicBezTo>
                    <a:pt x="4502" y="83833"/>
                    <a:pt x="4763" y="84355"/>
                    <a:pt x="4893" y="84681"/>
                  </a:cubicBezTo>
                  <a:cubicBezTo>
                    <a:pt x="5089" y="85073"/>
                    <a:pt x="5220" y="85464"/>
                    <a:pt x="5415" y="85856"/>
                  </a:cubicBezTo>
                  <a:cubicBezTo>
                    <a:pt x="5546" y="86051"/>
                    <a:pt x="5611" y="86312"/>
                    <a:pt x="5741" y="86508"/>
                  </a:cubicBezTo>
                  <a:cubicBezTo>
                    <a:pt x="6002" y="86965"/>
                    <a:pt x="6198" y="87421"/>
                    <a:pt x="6459" y="87878"/>
                  </a:cubicBezTo>
                  <a:cubicBezTo>
                    <a:pt x="6720" y="88400"/>
                    <a:pt x="6981" y="88922"/>
                    <a:pt x="7307" y="89379"/>
                  </a:cubicBezTo>
                  <a:lnTo>
                    <a:pt x="7372" y="89509"/>
                  </a:lnTo>
                  <a:cubicBezTo>
                    <a:pt x="7568" y="89835"/>
                    <a:pt x="7764" y="90227"/>
                    <a:pt x="7960" y="90553"/>
                  </a:cubicBezTo>
                  <a:cubicBezTo>
                    <a:pt x="8416" y="91336"/>
                    <a:pt x="8873" y="92119"/>
                    <a:pt x="9395" y="92901"/>
                  </a:cubicBezTo>
                  <a:cubicBezTo>
                    <a:pt x="9591" y="93228"/>
                    <a:pt x="9786" y="93489"/>
                    <a:pt x="9982" y="93815"/>
                  </a:cubicBezTo>
                  <a:cubicBezTo>
                    <a:pt x="10700" y="94924"/>
                    <a:pt x="11483" y="95968"/>
                    <a:pt x="12265" y="97077"/>
                  </a:cubicBezTo>
                  <a:cubicBezTo>
                    <a:pt x="12592" y="97468"/>
                    <a:pt x="12918" y="97925"/>
                    <a:pt x="13244" y="98316"/>
                  </a:cubicBezTo>
                  <a:lnTo>
                    <a:pt x="13309" y="98382"/>
                  </a:lnTo>
                  <a:cubicBezTo>
                    <a:pt x="13635" y="98838"/>
                    <a:pt x="14027" y="99295"/>
                    <a:pt x="14353" y="99686"/>
                  </a:cubicBezTo>
                  <a:cubicBezTo>
                    <a:pt x="14679" y="100078"/>
                    <a:pt x="15005" y="100404"/>
                    <a:pt x="15332" y="100795"/>
                  </a:cubicBezTo>
                  <a:cubicBezTo>
                    <a:pt x="15593" y="101187"/>
                    <a:pt x="15919" y="101513"/>
                    <a:pt x="16245" y="101905"/>
                  </a:cubicBezTo>
                  <a:lnTo>
                    <a:pt x="16376" y="101970"/>
                  </a:lnTo>
                  <a:cubicBezTo>
                    <a:pt x="16571" y="102231"/>
                    <a:pt x="16702" y="102361"/>
                    <a:pt x="16963" y="102622"/>
                  </a:cubicBezTo>
                  <a:cubicBezTo>
                    <a:pt x="17158" y="102883"/>
                    <a:pt x="17354" y="103079"/>
                    <a:pt x="17615" y="103405"/>
                  </a:cubicBezTo>
                  <a:cubicBezTo>
                    <a:pt x="17941" y="103731"/>
                    <a:pt x="18267" y="103992"/>
                    <a:pt x="18594" y="104318"/>
                  </a:cubicBezTo>
                  <a:cubicBezTo>
                    <a:pt x="18920" y="104645"/>
                    <a:pt x="19181" y="104906"/>
                    <a:pt x="19507" y="105297"/>
                  </a:cubicBezTo>
                  <a:cubicBezTo>
                    <a:pt x="19898" y="105688"/>
                    <a:pt x="20290" y="106015"/>
                    <a:pt x="20681" y="106406"/>
                  </a:cubicBezTo>
                  <a:lnTo>
                    <a:pt x="20747" y="106406"/>
                  </a:lnTo>
                  <a:lnTo>
                    <a:pt x="20877" y="106602"/>
                  </a:lnTo>
                  <a:cubicBezTo>
                    <a:pt x="21464" y="107124"/>
                    <a:pt x="22051" y="107646"/>
                    <a:pt x="22639" y="108168"/>
                  </a:cubicBezTo>
                  <a:cubicBezTo>
                    <a:pt x="23030" y="108494"/>
                    <a:pt x="23487" y="108885"/>
                    <a:pt x="23943" y="109277"/>
                  </a:cubicBezTo>
                  <a:lnTo>
                    <a:pt x="24009" y="109342"/>
                  </a:lnTo>
                  <a:cubicBezTo>
                    <a:pt x="24465" y="109668"/>
                    <a:pt x="24857" y="109994"/>
                    <a:pt x="25248" y="110386"/>
                  </a:cubicBezTo>
                  <a:lnTo>
                    <a:pt x="26488" y="111299"/>
                  </a:lnTo>
                  <a:cubicBezTo>
                    <a:pt x="27532" y="112082"/>
                    <a:pt x="28575" y="112865"/>
                    <a:pt x="29619" y="113582"/>
                  </a:cubicBezTo>
                  <a:cubicBezTo>
                    <a:pt x="30533" y="114235"/>
                    <a:pt x="31446" y="114887"/>
                    <a:pt x="32424" y="115474"/>
                  </a:cubicBezTo>
                  <a:cubicBezTo>
                    <a:pt x="33403" y="116127"/>
                    <a:pt x="34382" y="116714"/>
                    <a:pt x="35426" y="117366"/>
                  </a:cubicBezTo>
                  <a:lnTo>
                    <a:pt x="36013" y="117693"/>
                  </a:lnTo>
                  <a:lnTo>
                    <a:pt x="36208" y="117758"/>
                  </a:lnTo>
                  <a:lnTo>
                    <a:pt x="131197" y="117758"/>
                  </a:lnTo>
                  <a:lnTo>
                    <a:pt x="131393" y="117693"/>
                  </a:lnTo>
                  <a:cubicBezTo>
                    <a:pt x="132828" y="116779"/>
                    <a:pt x="134198" y="115866"/>
                    <a:pt x="135503" y="114887"/>
                  </a:cubicBezTo>
                  <a:cubicBezTo>
                    <a:pt x="135895" y="114626"/>
                    <a:pt x="136286" y="114365"/>
                    <a:pt x="136677" y="114104"/>
                  </a:cubicBezTo>
                  <a:lnTo>
                    <a:pt x="137134" y="113713"/>
                  </a:lnTo>
                  <a:lnTo>
                    <a:pt x="137330" y="113582"/>
                  </a:lnTo>
                  <a:lnTo>
                    <a:pt x="137526" y="113387"/>
                  </a:lnTo>
                  <a:cubicBezTo>
                    <a:pt x="137982" y="113061"/>
                    <a:pt x="138374" y="112734"/>
                    <a:pt x="138830" y="112408"/>
                  </a:cubicBezTo>
                  <a:cubicBezTo>
                    <a:pt x="139352" y="111951"/>
                    <a:pt x="139874" y="111495"/>
                    <a:pt x="140461" y="111038"/>
                  </a:cubicBezTo>
                  <a:cubicBezTo>
                    <a:pt x="140983" y="110581"/>
                    <a:pt x="141570" y="110060"/>
                    <a:pt x="142027" y="109668"/>
                  </a:cubicBezTo>
                  <a:cubicBezTo>
                    <a:pt x="142484" y="109277"/>
                    <a:pt x="142810" y="108885"/>
                    <a:pt x="143332" y="108429"/>
                  </a:cubicBezTo>
                  <a:cubicBezTo>
                    <a:pt x="143789" y="107972"/>
                    <a:pt x="144310" y="107515"/>
                    <a:pt x="144767" y="106993"/>
                  </a:cubicBezTo>
                  <a:cubicBezTo>
                    <a:pt x="144963" y="106798"/>
                    <a:pt x="145093" y="106602"/>
                    <a:pt x="145289" y="106471"/>
                  </a:cubicBezTo>
                  <a:cubicBezTo>
                    <a:pt x="145681" y="106080"/>
                    <a:pt x="146007" y="105688"/>
                    <a:pt x="146398" y="105232"/>
                  </a:cubicBezTo>
                  <a:cubicBezTo>
                    <a:pt x="146790" y="104840"/>
                    <a:pt x="147181" y="104384"/>
                    <a:pt x="147507" y="103927"/>
                  </a:cubicBezTo>
                  <a:cubicBezTo>
                    <a:pt x="148029" y="103405"/>
                    <a:pt x="148486" y="102818"/>
                    <a:pt x="148942" y="102166"/>
                  </a:cubicBezTo>
                  <a:lnTo>
                    <a:pt x="149008" y="102166"/>
                  </a:lnTo>
                  <a:lnTo>
                    <a:pt x="149073" y="102100"/>
                  </a:lnTo>
                  <a:cubicBezTo>
                    <a:pt x="149856" y="101056"/>
                    <a:pt x="150639" y="100013"/>
                    <a:pt x="151422" y="98904"/>
                  </a:cubicBezTo>
                  <a:cubicBezTo>
                    <a:pt x="151748" y="98382"/>
                    <a:pt x="152074" y="97860"/>
                    <a:pt x="152400" y="97338"/>
                  </a:cubicBezTo>
                  <a:lnTo>
                    <a:pt x="152531" y="97207"/>
                  </a:lnTo>
                  <a:cubicBezTo>
                    <a:pt x="152792" y="96816"/>
                    <a:pt x="153053" y="96359"/>
                    <a:pt x="153314" y="95903"/>
                  </a:cubicBezTo>
                  <a:cubicBezTo>
                    <a:pt x="153509" y="95642"/>
                    <a:pt x="153640" y="95381"/>
                    <a:pt x="153770" y="95120"/>
                  </a:cubicBezTo>
                  <a:cubicBezTo>
                    <a:pt x="153966" y="94859"/>
                    <a:pt x="154162" y="94467"/>
                    <a:pt x="154292" y="94272"/>
                  </a:cubicBezTo>
                  <a:cubicBezTo>
                    <a:pt x="154357" y="94141"/>
                    <a:pt x="154423" y="93945"/>
                    <a:pt x="154553" y="93815"/>
                  </a:cubicBezTo>
                  <a:cubicBezTo>
                    <a:pt x="154684" y="93489"/>
                    <a:pt x="154879" y="93162"/>
                    <a:pt x="155075" y="92771"/>
                  </a:cubicBezTo>
                  <a:lnTo>
                    <a:pt x="155140" y="92575"/>
                  </a:lnTo>
                  <a:lnTo>
                    <a:pt x="155271" y="92445"/>
                  </a:lnTo>
                  <a:cubicBezTo>
                    <a:pt x="155336" y="92249"/>
                    <a:pt x="155401" y="92119"/>
                    <a:pt x="155466" y="91923"/>
                  </a:cubicBezTo>
                  <a:cubicBezTo>
                    <a:pt x="155597" y="91792"/>
                    <a:pt x="155662" y="91662"/>
                    <a:pt x="155727" y="91466"/>
                  </a:cubicBezTo>
                  <a:cubicBezTo>
                    <a:pt x="155858" y="91205"/>
                    <a:pt x="155988" y="90944"/>
                    <a:pt x="156119" y="90683"/>
                  </a:cubicBezTo>
                  <a:lnTo>
                    <a:pt x="156119" y="90553"/>
                  </a:lnTo>
                  <a:cubicBezTo>
                    <a:pt x="156249" y="90227"/>
                    <a:pt x="156445" y="89835"/>
                    <a:pt x="156641" y="89444"/>
                  </a:cubicBezTo>
                  <a:cubicBezTo>
                    <a:pt x="156771" y="88987"/>
                    <a:pt x="156967" y="88661"/>
                    <a:pt x="157163" y="88204"/>
                  </a:cubicBezTo>
                  <a:cubicBezTo>
                    <a:pt x="157358" y="87682"/>
                    <a:pt x="157554" y="87160"/>
                    <a:pt x="157750" y="86638"/>
                  </a:cubicBezTo>
                  <a:cubicBezTo>
                    <a:pt x="157815" y="86378"/>
                    <a:pt x="157880" y="86117"/>
                    <a:pt x="158011" y="85856"/>
                  </a:cubicBezTo>
                  <a:cubicBezTo>
                    <a:pt x="158011" y="85790"/>
                    <a:pt x="158076" y="85660"/>
                    <a:pt x="158076" y="85595"/>
                  </a:cubicBezTo>
                  <a:cubicBezTo>
                    <a:pt x="158141" y="85529"/>
                    <a:pt x="158141" y="85464"/>
                    <a:pt x="158141" y="85399"/>
                  </a:cubicBezTo>
                  <a:cubicBezTo>
                    <a:pt x="158272" y="85073"/>
                    <a:pt x="158402" y="84812"/>
                    <a:pt x="158467" y="84486"/>
                  </a:cubicBezTo>
                  <a:lnTo>
                    <a:pt x="158728" y="83637"/>
                  </a:lnTo>
                  <a:cubicBezTo>
                    <a:pt x="158859" y="83181"/>
                    <a:pt x="158989" y="82724"/>
                    <a:pt x="159120" y="82333"/>
                  </a:cubicBezTo>
                  <a:cubicBezTo>
                    <a:pt x="159185" y="81941"/>
                    <a:pt x="159316" y="81550"/>
                    <a:pt x="159381" y="81158"/>
                  </a:cubicBezTo>
                  <a:cubicBezTo>
                    <a:pt x="159446" y="81028"/>
                    <a:pt x="159446" y="80897"/>
                    <a:pt x="159511" y="80767"/>
                  </a:cubicBezTo>
                  <a:cubicBezTo>
                    <a:pt x="159577" y="80310"/>
                    <a:pt x="159707" y="79788"/>
                    <a:pt x="159838" y="79332"/>
                  </a:cubicBezTo>
                  <a:cubicBezTo>
                    <a:pt x="159903" y="79005"/>
                    <a:pt x="159903" y="78679"/>
                    <a:pt x="160033" y="78353"/>
                  </a:cubicBezTo>
                  <a:cubicBezTo>
                    <a:pt x="160098" y="78092"/>
                    <a:pt x="160164" y="77766"/>
                    <a:pt x="160164" y="77440"/>
                  </a:cubicBezTo>
                  <a:cubicBezTo>
                    <a:pt x="160294" y="76918"/>
                    <a:pt x="160359" y="76461"/>
                    <a:pt x="160425" y="75939"/>
                  </a:cubicBezTo>
                  <a:cubicBezTo>
                    <a:pt x="160490" y="75417"/>
                    <a:pt x="160555" y="74895"/>
                    <a:pt x="160620" y="74373"/>
                  </a:cubicBezTo>
                  <a:lnTo>
                    <a:pt x="160686" y="73721"/>
                  </a:lnTo>
                  <a:lnTo>
                    <a:pt x="160686" y="73591"/>
                  </a:lnTo>
                  <a:cubicBezTo>
                    <a:pt x="160816" y="72808"/>
                    <a:pt x="160881" y="71960"/>
                    <a:pt x="160881" y="71177"/>
                  </a:cubicBezTo>
                  <a:cubicBezTo>
                    <a:pt x="160947" y="70655"/>
                    <a:pt x="160947" y="70198"/>
                    <a:pt x="160947" y="69676"/>
                  </a:cubicBezTo>
                  <a:cubicBezTo>
                    <a:pt x="160947" y="68698"/>
                    <a:pt x="160947" y="67654"/>
                    <a:pt x="160947" y="66479"/>
                  </a:cubicBezTo>
                  <a:cubicBezTo>
                    <a:pt x="160947" y="66153"/>
                    <a:pt x="160947" y="65827"/>
                    <a:pt x="160947" y="65501"/>
                  </a:cubicBezTo>
                  <a:cubicBezTo>
                    <a:pt x="160816" y="63217"/>
                    <a:pt x="160555" y="60934"/>
                    <a:pt x="160164" y="58651"/>
                  </a:cubicBezTo>
                  <a:cubicBezTo>
                    <a:pt x="160098" y="58520"/>
                    <a:pt x="160098" y="58324"/>
                    <a:pt x="160033" y="58129"/>
                  </a:cubicBezTo>
                  <a:cubicBezTo>
                    <a:pt x="159968" y="57672"/>
                    <a:pt x="159838" y="57150"/>
                    <a:pt x="159772" y="56693"/>
                  </a:cubicBezTo>
                  <a:cubicBezTo>
                    <a:pt x="159707" y="56498"/>
                    <a:pt x="159642" y="56302"/>
                    <a:pt x="159642" y="56172"/>
                  </a:cubicBezTo>
                  <a:cubicBezTo>
                    <a:pt x="159511" y="55715"/>
                    <a:pt x="159446" y="55323"/>
                    <a:pt x="159316" y="54932"/>
                  </a:cubicBezTo>
                  <a:cubicBezTo>
                    <a:pt x="159055" y="53823"/>
                    <a:pt x="158728" y="52779"/>
                    <a:pt x="158402" y="51670"/>
                  </a:cubicBezTo>
                  <a:cubicBezTo>
                    <a:pt x="158207" y="51083"/>
                    <a:pt x="158076" y="50561"/>
                    <a:pt x="157880" y="50039"/>
                  </a:cubicBezTo>
                  <a:cubicBezTo>
                    <a:pt x="157685" y="49517"/>
                    <a:pt x="157489" y="48995"/>
                    <a:pt x="157293" y="48473"/>
                  </a:cubicBezTo>
                  <a:cubicBezTo>
                    <a:pt x="157097" y="47951"/>
                    <a:pt x="156902" y="47429"/>
                    <a:pt x="156641" y="46907"/>
                  </a:cubicBezTo>
                  <a:cubicBezTo>
                    <a:pt x="156510" y="46516"/>
                    <a:pt x="156315" y="46125"/>
                    <a:pt x="156184" y="45798"/>
                  </a:cubicBezTo>
                  <a:cubicBezTo>
                    <a:pt x="156119" y="45603"/>
                    <a:pt x="156054" y="45407"/>
                    <a:pt x="155923" y="45276"/>
                  </a:cubicBezTo>
                  <a:cubicBezTo>
                    <a:pt x="155793" y="44885"/>
                    <a:pt x="155597" y="44494"/>
                    <a:pt x="155401" y="44167"/>
                  </a:cubicBezTo>
                  <a:cubicBezTo>
                    <a:pt x="155336" y="43972"/>
                    <a:pt x="155271" y="43841"/>
                    <a:pt x="155206" y="43711"/>
                  </a:cubicBezTo>
                  <a:cubicBezTo>
                    <a:pt x="155010" y="43319"/>
                    <a:pt x="154879" y="42993"/>
                    <a:pt x="154684" y="42602"/>
                  </a:cubicBezTo>
                  <a:cubicBezTo>
                    <a:pt x="154553" y="42406"/>
                    <a:pt x="154423" y="42210"/>
                    <a:pt x="154357" y="42014"/>
                  </a:cubicBezTo>
                  <a:cubicBezTo>
                    <a:pt x="154227" y="41819"/>
                    <a:pt x="154162" y="41623"/>
                    <a:pt x="154031" y="41427"/>
                  </a:cubicBezTo>
                  <a:cubicBezTo>
                    <a:pt x="153966" y="41232"/>
                    <a:pt x="153835" y="41036"/>
                    <a:pt x="153705" y="40840"/>
                  </a:cubicBezTo>
                  <a:cubicBezTo>
                    <a:pt x="153509" y="40383"/>
                    <a:pt x="153248" y="39992"/>
                    <a:pt x="152987" y="39535"/>
                  </a:cubicBezTo>
                  <a:cubicBezTo>
                    <a:pt x="152857" y="39340"/>
                    <a:pt x="152726" y="39144"/>
                    <a:pt x="152596" y="38883"/>
                  </a:cubicBezTo>
                  <a:cubicBezTo>
                    <a:pt x="152400" y="38492"/>
                    <a:pt x="152139" y="38100"/>
                    <a:pt x="151944" y="37774"/>
                  </a:cubicBezTo>
                  <a:cubicBezTo>
                    <a:pt x="151683" y="37448"/>
                    <a:pt x="151487" y="37122"/>
                    <a:pt x="151291" y="36730"/>
                  </a:cubicBezTo>
                  <a:lnTo>
                    <a:pt x="150965" y="36273"/>
                  </a:lnTo>
                  <a:cubicBezTo>
                    <a:pt x="150639" y="35817"/>
                    <a:pt x="150378" y="35491"/>
                    <a:pt x="150052" y="34969"/>
                  </a:cubicBezTo>
                  <a:cubicBezTo>
                    <a:pt x="149725" y="34512"/>
                    <a:pt x="149399" y="34055"/>
                    <a:pt x="149073" y="33599"/>
                  </a:cubicBezTo>
                  <a:lnTo>
                    <a:pt x="148747" y="33142"/>
                  </a:lnTo>
                  <a:cubicBezTo>
                    <a:pt x="148551" y="32881"/>
                    <a:pt x="148355" y="32685"/>
                    <a:pt x="148160" y="32424"/>
                  </a:cubicBezTo>
                  <a:lnTo>
                    <a:pt x="147964" y="32098"/>
                  </a:lnTo>
                  <a:cubicBezTo>
                    <a:pt x="147638" y="31772"/>
                    <a:pt x="147377" y="31380"/>
                    <a:pt x="147051" y="31054"/>
                  </a:cubicBezTo>
                  <a:lnTo>
                    <a:pt x="146659" y="30532"/>
                  </a:lnTo>
                  <a:cubicBezTo>
                    <a:pt x="146398" y="30206"/>
                    <a:pt x="146137" y="29945"/>
                    <a:pt x="145746" y="29488"/>
                  </a:cubicBezTo>
                  <a:cubicBezTo>
                    <a:pt x="145420" y="29032"/>
                    <a:pt x="145028" y="28640"/>
                    <a:pt x="144637" y="28184"/>
                  </a:cubicBezTo>
                  <a:lnTo>
                    <a:pt x="144376" y="27923"/>
                  </a:lnTo>
                  <a:cubicBezTo>
                    <a:pt x="144115" y="27597"/>
                    <a:pt x="143789" y="27270"/>
                    <a:pt x="143528" y="26944"/>
                  </a:cubicBezTo>
                  <a:lnTo>
                    <a:pt x="143397" y="26814"/>
                  </a:lnTo>
                  <a:lnTo>
                    <a:pt x="140918" y="24400"/>
                  </a:lnTo>
                  <a:lnTo>
                    <a:pt x="140722" y="24204"/>
                  </a:lnTo>
                  <a:cubicBezTo>
                    <a:pt x="140331" y="23813"/>
                    <a:pt x="139874" y="23421"/>
                    <a:pt x="139483" y="23030"/>
                  </a:cubicBezTo>
                  <a:cubicBezTo>
                    <a:pt x="139222" y="22769"/>
                    <a:pt x="138961" y="22573"/>
                    <a:pt x="138700" y="22312"/>
                  </a:cubicBezTo>
                  <a:lnTo>
                    <a:pt x="138113" y="21855"/>
                  </a:lnTo>
                  <a:cubicBezTo>
                    <a:pt x="137656" y="21464"/>
                    <a:pt x="137199" y="21073"/>
                    <a:pt x="136743" y="20681"/>
                  </a:cubicBezTo>
                  <a:lnTo>
                    <a:pt x="135307" y="19507"/>
                  </a:lnTo>
                  <a:cubicBezTo>
                    <a:pt x="134851" y="19115"/>
                    <a:pt x="134264" y="18659"/>
                    <a:pt x="133872" y="18398"/>
                  </a:cubicBezTo>
                  <a:cubicBezTo>
                    <a:pt x="133481" y="18072"/>
                    <a:pt x="133089" y="17745"/>
                    <a:pt x="132698" y="17484"/>
                  </a:cubicBezTo>
                  <a:lnTo>
                    <a:pt x="132111" y="17093"/>
                  </a:lnTo>
                  <a:lnTo>
                    <a:pt x="130936" y="16245"/>
                  </a:lnTo>
                  <a:cubicBezTo>
                    <a:pt x="130219" y="15723"/>
                    <a:pt x="129436" y="15201"/>
                    <a:pt x="128653" y="14744"/>
                  </a:cubicBezTo>
                  <a:lnTo>
                    <a:pt x="128588" y="14744"/>
                  </a:lnTo>
                  <a:cubicBezTo>
                    <a:pt x="128196" y="14483"/>
                    <a:pt x="127805" y="14222"/>
                    <a:pt x="127413" y="13961"/>
                  </a:cubicBezTo>
                  <a:lnTo>
                    <a:pt x="127348" y="13896"/>
                  </a:lnTo>
                  <a:lnTo>
                    <a:pt x="127218" y="13831"/>
                  </a:lnTo>
                  <a:lnTo>
                    <a:pt x="127022" y="13700"/>
                  </a:lnTo>
                  <a:lnTo>
                    <a:pt x="126631" y="13505"/>
                  </a:lnTo>
                  <a:cubicBezTo>
                    <a:pt x="126304" y="13309"/>
                    <a:pt x="125978" y="13113"/>
                    <a:pt x="125652" y="12918"/>
                  </a:cubicBezTo>
                  <a:cubicBezTo>
                    <a:pt x="125130" y="12591"/>
                    <a:pt x="124543" y="12265"/>
                    <a:pt x="124021" y="11939"/>
                  </a:cubicBezTo>
                  <a:cubicBezTo>
                    <a:pt x="123564" y="11678"/>
                    <a:pt x="123108" y="11482"/>
                    <a:pt x="122651" y="11221"/>
                  </a:cubicBezTo>
                  <a:cubicBezTo>
                    <a:pt x="122325" y="11026"/>
                    <a:pt x="121999" y="10830"/>
                    <a:pt x="121672" y="10699"/>
                  </a:cubicBezTo>
                  <a:lnTo>
                    <a:pt x="121477" y="10569"/>
                  </a:lnTo>
                  <a:lnTo>
                    <a:pt x="121346" y="10504"/>
                  </a:lnTo>
                  <a:lnTo>
                    <a:pt x="120563" y="10112"/>
                  </a:lnTo>
                  <a:cubicBezTo>
                    <a:pt x="120498" y="10047"/>
                    <a:pt x="120368" y="9982"/>
                    <a:pt x="120237" y="9982"/>
                  </a:cubicBezTo>
                  <a:lnTo>
                    <a:pt x="118802" y="9264"/>
                  </a:lnTo>
                  <a:lnTo>
                    <a:pt x="118606" y="9134"/>
                  </a:lnTo>
                  <a:lnTo>
                    <a:pt x="117888" y="8807"/>
                  </a:lnTo>
                  <a:lnTo>
                    <a:pt x="116649" y="8286"/>
                  </a:lnTo>
                  <a:lnTo>
                    <a:pt x="116518" y="8220"/>
                  </a:lnTo>
                  <a:lnTo>
                    <a:pt x="115475" y="7698"/>
                  </a:lnTo>
                  <a:lnTo>
                    <a:pt x="115279" y="7633"/>
                  </a:lnTo>
                  <a:lnTo>
                    <a:pt x="113778" y="7046"/>
                  </a:lnTo>
                  <a:lnTo>
                    <a:pt x="112213" y="6394"/>
                  </a:lnTo>
                  <a:lnTo>
                    <a:pt x="111364" y="6067"/>
                  </a:lnTo>
                  <a:cubicBezTo>
                    <a:pt x="110843" y="5872"/>
                    <a:pt x="110386" y="5741"/>
                    <a:pt x="109733" y="5480"/>
                  </a:cubicBezTo>
                  <a:cubicBezTo>
                    <a:pt x="109081" y="5285"/>
                    <a:pt x="108494" y="5024"/>
                    <a:pt x="107776" y="4828"/>
                  </a:cubicBezTo>
                  <a:cubicBezTo>
                    <a:pt x="107124" y="4567"/>
                    <a:pt x="106471" y="4436"/>
                    <a:pt x="105754" y="4175"/>
                  </a:cubicBezTo>
                  <a:cubicBezTo>
                    <a:pt x="104971" y="3914"/>
                    <a:pt x="104188" y="3719"/>
                    <a:pt x="103470" y="3523"/>
                  </a:cubicBezTo>
                  <a:cubicBezTo>
                    <a:pt x="102818" y="3327"/>
                    <a:pt x="102231" y="3132"/>
                    <a:pt x="101644" y="3001"/>
                  </a:cubicBezTo>
                  <a:lnTo>
                    <a:pt x="101513" y="3001"/>
                  </a:lnTo>
                  <a:lnTo>
                    <a:pt x="99687" y="2544"/>
                  </a:lnTo>
                  <a:lnTo>
                    <a:pt x="97403" y="2023"/>
                  </a:lnTo>
                  <a:cubicBezTo>
                    <a:pt x="97012" y="1957"/>
                    <a:pt x="96555" y="1827"/>
                    <a:pt x="96098" y="1762"/>
                  </a:cubicBezTo>
                  <a:lnTo>
                    <a:pt x="95707" y="1696"/>
                  </a:lnTo>
                  <a:lnTo>
                    <a:pt x="95316" y="1631"/>
                  </a:lnTo>
                  <a:lnTo>
                    <a:pt x="94076" y="1370"/>
                  </a:lnTo>
                  <a:lnTo>
                    <a:pt x="92380" y="1109"/>
                  </a:lnTo>
                  <a:lnTo>
                    <a:pt x="92119" y="1109"/>
                  </a:lnTo>
                  <a:lnTo>
                    <a:pt x="90683" y="913"/>
                  </a:lnTo>
                  <a:lnTo>
                    <a:pt x="88987" y="652"/>
                  </a:lnTo>
                  <a:lnTo>
                    <a:pt x="87878" y="522"/>
                  </a:lnTo>
                  <a:cubicBezTo>
                    <a:pt x="86769" y="392"/>
                    <a:pt x="85725" y="261"/>
                    <a:pt x="84616" y="196"/>
                  </a:cubicBezTo>
                  <a:lnTo>
                    <a:pt x="84420" y="196"/>
                  </a:lnTo>
                  <a:cubicBezTo>
                    <a:pt x="83768" y="131"/>
                    <a:pt x="83050" y="65"/>
                    <a:pt x="82398" y="65"/>
                  </a:cubicBezTo>
                  <a:cubicBezTo>
                    <a:pt x="81941" y="0"/>
                    <a:pt x="81485" y="0"/>
                    <a:pt x="81093" y="0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1"/>
            <p:cNvSpPr/>
            <p:nvPr/>
          </p:nvSpPr>
          <p:spPr>
            <a:xfrm>
              <a:off x="2430819" y="3496466"/>
              <a:ext cx="1111808" cy="1195695"/>
            </a:xfrm>
            <a:custGeom>
              <a:avLst/>
              <a:gdLst/>
              <a:ahLst/>
              <a:cxnLst/>
              <a:rect l="l" t="t" r="r" b="b"/>
              <a:pathLst>
                <a:path w="57869" h="82790" extrusionOk="0">
                  <a:moveTo>
                    <a:pt x="57869" y="0"/>
                  </a:moveTo>
                  <a:lnTo>
                    <a:pt x="57869" y="0"/>
                  </a:lnTo>
                  <a:cubicBezTo>
                    <a:pt x="50692" y="1436"/>
                    <a:pt x="43712" y="3784"/>
                    <a:pt x="37122" y="6981"/>
                  </a:cubicBezTo>
                  <a:cubicBezTo>
                    <a:pt x="19834" y="21790"/>
                    <a:pt x="8156" y="40318"/>
                    <a:pt x="784" y="55389"/>
                  </a:cubicBezTo>
                  <a:cubicBezTo>
                    <a:pt x="1" y="64783"/>
                    <a:pt x="1632" y="74243"/>
                    <a:pt x="5546" y="82790"/>
                  </a:cubicBezTo>
                  <a:cubicBezTo>
                    <a:pt x="14876" y="43907"/>
                    <a:pt x="43059" y="13701"/>
                    <a:pt x="57869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1"/>
            <p:cNvSpPr/>
            <p:nvPr/>
          </p:nvSpPr>
          <p:spPr>
            <a:xfrm>
              <a:off x="2679008" y="3468230"/>
              <a:ext cx="1294788" cy="1668658"/>
            </a:xfrm>
            <a:custGeom>
              <a:avLst/>
              <a:gdLst/>
              <a:ahLst/>
              <a:cxnLst/>
              <a:rect l="l" t="t" r="r" b="b"/>
              <a:pathLst>
                <a:path w="67393" h="115538" extrusionOk="0">
                  <a:moveTo>
                    <a:pt x="63816" y="0"/>
                  </a:moveTo>
                  <a:cubicBezTo>
                    <a:pt x="61254" y="0"/>
                    <a:pt x="58713" y="101"/>
                    <a:pt x="56172" y="324"/>
                  </a:cubicBezTo>
                  <a:cubicBezTo>
                    <a:pt x="41623" y="12328"/>
                    <a:pt x="12787" y="42078"/>
                    <a:pt x="0" y="97140"/>
                  </a:cubicBezTo>
                  <a:cubicBezTo>
                    <a:pt x="5546" y="104382"/>
                    <a:pt x="12396" y="110645"/>
                    <a:pt x="20159" y="115538"/>
                  </a:cubicBezTo>
                  <a:cubicBezTo>
                    <a:pt x="23356" y="88398"/>
                    <a:pt x="33925" y="30856"/>
                    <a:pt x="67393" y="63"/>
                  </a:cubicBezTo>
                  <a:cubicBezTo>
                    <a:pt x="66195" y="22"/>
                    <a:pt x="65003" y="0"/>
                    <a:pt x="63816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1"/>
            <p:cNvSpPr/>
            <p:nvPr/>
          </p:nvSpPr>
          <p:spPr>
            <a:xfrm>
              <a:off x="3322015" y="3471970"/>
              <a:ext cx="889942" cy="1697904"/>
            </a:xfrm>
            <a:custGeom>
              <a:avLst/>
              <a:gdLst/>
              <a:ahLst/>
              <a:cxnLst/>
              <a:rect l="l" t="t" r="r" b="b"/>
              <a:pathLst>
                <a:path w="46321" h="117563" extrusionOk="0">
                  <a:moveTo>
                    <a:pt x="38753" y="0"/>
                  </a:moveTo>
                  <a:cubicBezTo>
                    <a:pt x="33273" y="9003"/>
                    <a:pt x="28380" y="18332"/>
                    <a:pt x="23943" y="27857"/>
                  </a:cubicBezTo>
                  <a:cubicBezTo>
                    <a:pt x="23552" y="28706"/>
                    <a:pt x="23095" y="29619"/>
                    <a:pt x="22769" y="30467"/>
                  </a:cubicBezTo>
                  <a:cubicBezTo>
                    <a:pt x="22378" y="31315"/>
                    <a:pt x="21921" y="32294"/>
                    <a:pt x="21595" y="33077"/>
                  </a:cubicBezTo>
                  <a:cubicBezTo>
                    <a:pt x="21203" y="33925"/>
                    <a:pt x="20877" y="34708"/>
                    <a:pt x="20551" y="35556"/>
                  </a:cubicBezTo>
                  <a:cubicBezTo>
                    <a:pt x="19377" y="38165"/>
                    <a:pt x="18267" y="40840"/>
                    <a:pt x="17158" y="43645"/>
                  </a:cubicBezTo>
                  <a:cubicBezTo>
                    <a:pt x="15854" y="46907"/>
                    <a:pt x="14549" y="50365"/>
                    <a:pt x="13309" y="53888"/>
                  </a:cubicBezTo>
                  <a:cubicBezTo>
                    <a:pt x="12983" y="54801"/>
                    <a:pt x="12657" y="55780"/>
                    <a:pt x="12396" y="56693"/>
                  </a:cubicBezTo>
                  <a:cubicBezTo>
                    <a:pt x="10830" y="61195"/>
                    <a:pt x="9395" y="65957"/>
                    <a:pt x="8025" y="70785"/>
                  </a:cubicBezTo>
                  <a:cubicBezTo>
                    <a:pt x="7829" y="71568"/>
                    <a:pt x="7568" y="72286"/>
                    <a:pt x="7372" y="73069"/>
                  </a:cubicBezTo>
                  <a:cubicBezTo>
                    <a:pt x="6851" y="75026"/>
                    <a:pt x="6329" y="77048"/>
                    <a:pt x="5872" y="79005"/>
                  </a:cubicBezTo>
                  <a:cubicBezTo>
                    <a:pt x="5350" y="81158"/>
                    <a:pt x="4828" y="83311"/>
                    <a:pt x="4371" y="85529"/>
                  </a:cubicBezTo>
                  <a:cubicBezTo>
                    <a:pt x="4241" y="86312"/>
                    <a:pt x="4045" y="87160"/>
                    <a:pt x="3915" y="87943"/>
                  </a:cubicBezTo>
                  <a:cubicBezTo>
                    <a:pt x="3719" y="88987"/>
                    <a:pt x="3523" y="90031"/>
                    <a:pt x="3328" y="91075"/>
                  </a:cubicBezTo>
                  <a:cubicBezTo>
                    <a:pt x="2740" y="93750"/>
                    <a:pt x="2349" y="96424"/>
                    <a:pt x="1958" y="99164"/>
                  </a:cubicBezTo>
                  <a:cubicBezTo>
                    <a:pt x="1240" y="103731"/>
                    <a:pt x="718" y="108363"/>
                    <a:pt x="327" y="112995"/>
                  </a:cubicBezTo>
                  <a:cubicBezTo>
                    <a:pt x="196" y="114496"/>
                    <a:pt x="66" y="115996"/>
                    <a:pt x="0" y="117432"/>
                  </a:cubicBezTo>
                  <a:lnTo>
                    <a:pt x="0" y="117562"/>
                  </a:lnTo>
                  <a:lnTo>
                    <a:pt x="27988" y="117562"/>
                  </a:lnTo>
                  <a:lnTo>
                    <a:pt x="27988" y="117432"/>
                  </a:lnTo>
                  <a:cubicBezTo>
                    <a:pt x="28053" y="115409"/>
                    <a:pt x="28053" y="113321"/>
                    <a:pt x="28119" y="111169"/>
                  </a:cubicBezTo>
                  <a:cubicBezTo>
                    <a:pt x="28249" y="108168"/>
                    <a:pt x="28380" y="105101"/>
                    <a:pt x="28510" y="101839"/>
                  </a:cubicBezTo>
                  <a:cubicBezTo>
                    <a:pt x="28510" y="101056"/>
                    <a:pt x="28575" y="100274"/>
                    <a:pt x="28575" y="99425"/>
                  </a:cubicBezTo>
                  <a:cubicBezTo>
                    <a:pt x="28836" y="94271"/>
                    <a:pt x="29162" y="88922"/>
                    <a:pt x="29554" y="83442"/>
                  </a:cubicBezTo>
                  <a:cubicBezTo>
                    <a:pt x="29684" y="82006"/>
                    <a:pt x="29750" y="80571"/>
                    <a:pt x="29880" y="79071"/>
                  </a:cubicBezTo>
                  <a:lnTo>
                    <a:pt x="30076" y="77048"/>
                  </a:lnTo>
                  <a:cubicBezTo>
                    <a:pt x="30141" y="76004"/>
                    <a:pt x="30206" y="75026"/>
                    <a:pt x="30337" y="73982"/>
                  </a:cubicBezTo>
                  <a:cubicBezTo>
                    <a:pt x="30402" y="73199"/>
                    <a:pt x="30467" y="72416"/>
                    <a:pt x="30533" y="71568"/>
                  </a:cubicBezTo>
                  <a:cubicBezTo>
                    <a:pt x="30989" y="67197"/>
                    <a:pt x="31446" y="62761"/>
                    <a:pt x="31968" y="58324"/>
                  </a:cubicBezTo>
                  <a:cubicBezTo>
                    <a:pt x="32098" y="57411"/>
                    <a:pt x="32229" y="56498"/>
                    <a:pt x="32359" y="55519"/>
                  </a:cubicBezTo>
                  <a:cubicBezTo>
                    <a:pt x="32816" y="51800"/>
                    <a:pt x="33338" y="48082"/>
                    <a:pt x="33990" y="44428"/>
                  </a:cubicBezTo>
                  <a:cubicBezTo>
                    <a:pt x="34186" y="43124"/>
                    <a:pt x="34447" y="41753"/>
                    <a:pt x="34643" y="40449"/>
                  </a:cubicBezTo>
                  <a:cubicBezTo>
                    <a:pt x="35099" y="37970"/>
                    <a:pt x="35556" y="35556"/>
                    <a:pt x="36078" y="33142"/>
                  </a:cubicBezTo>
                  <a:cubicBezTo>
                    <a:pt x="36274" y="32228"/>
                    <a:pt x="36469" y="31380"/>
                    <a:pt x="36600" y="30532"/>
                  </a:cubicBezTo>
                  <a:cubicBezTo>
                    <a:pt x="36796" y="29619"/>
                    <a:pt x="36991" y="28771"/>
                    <a:pt x="37252" y="27923"/>
                  </a:cubicBezTo>
                  <a:cubicBezTo>
                    <a:pt x="38622" y="21594"/>
                    <a:pt x="40449" y="15397"/>
                    <a:pt x="42732" y="9329"/>
                  </a:cubicBezTo>
                  <a:cubicBezTo>
                    <a:pt x="43450" y="7372"/>
                    <a:pt x="44233" y="5480"/>
                    <a:pt x="45081" y="3653"/>
                  </a:cubicBezTo>
                  <a:cubicBezTo>
                    <a:pt x="45472" y="2740"/>
                    <a:pt x="45864" y="1827"/>
                    <a:pt x="46321" y="979"/>
                  </a:cubicBezTo>
                  <a:cubicBezTo>
                    <a:pt x="45929" y="913"/>
                    <a:pt x="45407" y="848"/>
                    <a:pt x="45016" y="718"/>
                  </a:cubicBezTo>
                  <a:lnTo>
                    <a:pt x="43319" y="457"/>
                  </a:lnTo>
                  <a:lnTo>
                    <a:pt x="42210" y="326"/>
                  </a:lnTo>
                  <a:cubicBezTo>
                    <a:pt x="41101" y="196"/>
                    <a:pt x="40058" y="131"/>
                    <a:pt x="38948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1"/>
            <p:cNvSpPr/>
            <p:nvPr/>
          </p:nvSpPr>
          <p:spPr>
            <a:xfrm>
              <a:off x="4081585" y="3500236"/>
              <a:ext cx="392338" cy="1669640"/>
            </a:xfrm>
            <a:custGeom>
              <a:avLst/>
              <a:gdLst/>
              <a:ahLst/>
              <a:cxnLst/>
              <a:rect l="l" t="t" r="r" b="b"/>
              <a:pathLst>
                <a:path w="20421" h="115606" extrusionOk="0">
                  <a:moveTo>
                    <a:pt x="12135" y="0"/>
                  </a:moveTo>
                  <a:cubicBezTo>
                    <a:pt x="10765" y="4763"/>
                    <a:pt x="8808" y="12461"/>
                    <a:pt x="6786" y="22443"/>
                  </a:cubicBezTo>
                  <a:cubicBezTo>
                    <a:pt x="6786" y="22638"/>
                    <a:pt x="6720" y="22769"/>
                    <a:pt x="6720" y="22899"/>
                  </a:cubicBezTo>
                  <a:cubicBezTo>
                    <a:pt x="6525" y="23878"/>
                    <a:pt x="6329" y="24922"/>
                    <a:pt x="6133" y="25900"/>
                  </a:cubicBezTo>
                  <a:cubicBezTo>
                    <a:pt x="6003" y="26814"/>
                    <a:pt x="5807" y="27727"/>
                    <a:pt x="5676" y="28575"/>
                  </a:cubicBezTo>
                  <a:cubicBezTo>
                    <a:pt x="5481" y="29423"/>
                    <a:pt x="5350" y="30271"/>
                    <a:pt x="5220" y="31185"/>
                  </a:cubicBezTo>
                  <a:cubicBezTo>
                    <a:pt x="5155" y="31576"/>
                    <a:pt x="5024" y="32033"/>
                    <a:pt x="4959" y="32424"/>
                  </a:cubicBezTo>
                  <a:cubicBezTo>
                    <a:pt x="4502" y="35230"/>
                    <a:pt x="4045" y="38100"/>
                    <a:pt x="3654" y="41167"/>
                  </a:cubicBezTo>
                  <a:cubicBezTo>
                    <a:pt x="3524" y="41884"/>
                    <a:pt x="3393" y="42732"/>
                    <a:pt x="3328" y="43515"/>
                  </a:cubicBezTo>
                  <a:cubicBezTo>
                    <a:pt x="2806" y="47169"/>
                    <a:pt x="2349" y="50887"/>
                    <a:pt x="1958" y="54802"/>
                  </a:cubicBezTo>
                  <a:cubicBezTo>
                    <a:pt x="1827" y="55650"/>
                    <a:pt x="1762" y="56563"/>
                    <a:pt x="1697" y="57476"/>
                  </a:cubicBezTo>
                  <a:cubicBezTo>
                    <a:pt x="1436" y="60217"/>
                    <a:pt x="1175" y="63022"/>
                    <a:pt x="979" y="65892"/>
                  </a:cubicBezTo>
                  <a:cubicBezTo>
                    <a:pt x="849" y="67067"/>
                    <a:pt x="783" y="68241"/>
                    <a:pt x="718" y="69415"/>
                  </a:cubicBezTo>
                  <a:cubicBezTo>
                    <a:pt x="523" y="71960"/>
                    <a:pt x="392" y="74504"/>
                    <a:pt x="327" y="77114"/>
                  </a:cubicBezTo>
                  <a:cubicBezTo>
                    <a:pt x="196" y="79267"/>
                    <a:pt x="131" y="81419"/>
                    <a:pt x="66" y="83638"/>
                  </a:cubicBezTo>
                  <a:cubicBezTo>
                    <a:pt x="1" y="84355"/>
                    <a:pt x="1" y="85203"/>
                    <a:pt x="1" y="85986"/>
                  </a:cubicBezTo>
                  <a:cubicBezTo>
                    <a:pt x="1" y="87030"/>
                    <a:pt x="1" y="88009"/>
                    <a:pt x="1" y="89052"/>
                  </a:cubicBezTo>
                  <a:lnTo>
                    <a:pt x="1" y="95185"/>
                  </a:lnTo>
                  <a:cubicBezTo>
                    <a:pt x="1" y="100535"/>
                    <a:pt x="196" y="106015"/>
                    <a:pt x="523" y="111625"/>
                  </a:cubicBezTo>
                  <a:cubicBezTo>
                    <a:pt x="588" y="112865"/>
                    <a:pt x="653" y="114170"/>
                    <a:pt x="718" y="115475"/>
                  </a:cubicBezTo>
                  <a:lnTo>
                    <a:pt x="718" y="115605"/>
                  </a:lnTo>
                  <a:lnTo>
                    <a:pt x="19246" y="115605"/>
                  </a:lnTo>
                  <a:lnTo>
                    <a:pt x="19246" y="115475"/>
                  </a:lnTo>
                  <a:cubicBezTo>
                    <a:pt x="19051" y="114300"/>
                    <a:pt x="18920" y="112930"/>
                    <a:pt x="18724" y="111495"/>
                  </a:cubicBezTo>
                  <a:cubicBezTo>
                    <a:pt x="18137" y="106732"/>
                    <a:pt x="17550" y="101383"/>
                    <a:pt x="17093" y="95576"/>
                  </a:cubicBezTo>
                  <a:cubicBezTo>
                    <a:pt x="16898" y="93554"/>
                    <a:pt x="16702" y="91532"/>
                    <a:pt x="16571" y="89379"/>
                  </a:cubicBezTo>
                  <a:cubicBezTo>
                    <a:pt x="16506" y="88270"/>
                    <a:pt x="16376" y="87095"/>
                    <a:pt x="16311" y="85921"/>
                  </a:cubicBezTo>
                  <a:cubicBezTo>
                    <a:pt x="16245" y="85203"/>
                    <a:pt x="16245" y="84355"/>
                    <a:pt x="16180" y="83572"/>
                  </a:cubicBezTo>
                  <a:cubicBezTo>
                    <a:pt x="16050" y="81354"/>
                    <a:pt x="15919" y="79201"/>
                    <a:pt x="15789" y="77048"/>
                  </a:cubicBezTo>
                  <a:cubicBezTo>
                    <a:pt x="15658" y="74178"/>
                    <a:pt x="15528" y="71307"/>
                    <a:pt x="15462" y="68371"/>
                  </a:cubicBezTo>
                  <a:cubicBezTo>
                    <a:pt x="15397" y="66219"/>
                    <a:pt x="15332" y="64000"/>
                    <a:pt x="15332" y="61848"/>
                  </a:cubicBezTo>
                  <a:lnTo>
                    <a:pt x="15332" y="57998"/>
                  </a:lnTo>
                  <a:lnTo>
                    <a:pt x="15332" y="55585"/>
                  </a:lnTo>
                  <a:cubicBezTo>
                    <a:pt x="15332" y="50170"/>
                    <a:pt x="15462" y="44689"/>
                    <a:pt x="15723" y="39209"/>
                  </a:cubicBezTo>
                  <a:cubicBezTo>
                    <a:pt x="15789" y="37187"/>
                    <a:pt x="15919" y="35164"/>
                    <a:pt x="16050" y="33142"/>
                  </a:cubicBezTo>
                  <a:cubicBezTo>
                    <a:pt x="16115" y="32490"/>
                    <a:pt x="16180" y="31772"/>
                    <a:pt x="16245" y="31120"/>
                  </a:cubicBezTo>
                  <a:cubicBezTo>
                    <a:pt x="16311" y="30271"/>
                    <a:pt x="16376" y="29358"/>
                    <a:pt x="16441" y="28510"/>
                  </a:cubicBezTo>
                  <a:cubicBezTo>
                    <a:pt x="16506" y="28053"/>
                    <a:pt x="16571" y="27662"/>
                    <a:pt x="16571" y="27205"/>
                  </a:cubicBezTo>
                  <a:cubicBezTo>
                    <a:pt x="16637" y="26749"/>
                    <a:pt x="16637" y="26292"/>
                    <a:pt x="16702" y="25900"/>
                  </a:cubicBezTo>
                  <a:cubicBezTo>
                    <a:pt x="17028" y="22508"/>
                    <a:pt x="17420" y="19115"/>
                    <a:pt x="17876" y="15854"/>
                  </a:cubicBezTo>
                  <a:lnTo>
                    <a:pt x="18137" y="14353"/>
                  </a:lnTo>
                  <a:cubicBezTo>
                    <a:pt x="18790" y="10243"/>
                    <a:pt x="19507" y="6133"/>
                    <a:pt x="20421" y="2153"/>
                  </a:cubicBezTo>
                  <a:cubicBezTo>
                    <a:pt x="19051" y="1696"/>
                    <a:pt x="17746" y="1305"/>
                    <a:pt x="16311" y="979"/>
                  </a:cubicBezTo>
                  <a:lnTo>
                    <a:pt x="16245" y="979"/>
                  </a:lnTo>
                  <a:lnTo>
                    <a:pt x="14353" y="522"/>
                  </a:lnTo>
                  <a:lnTo>
                    <a:pt x="12135" y="0"/>
                  </a:ln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1"/>
            <p:cNvSpPr/>
            <p:nvPr/>
          </p:nvSpPr>
          <p:spPr>
            <a:xfrm>
              <a:off x="4581708" y="3571845"/>
              <a:ext cx="526442" cy="1598034"/>
            </a:xfrm>
            <a:custGeom>
              <a:avLst/>
              <a:gdLst/>
              <a:ahLst/>
              <a:cxnLst/>
              <a:rect l="l" t="t" r="r" b="b"/>
              <a:pathLst>
                <a:path w="27401" h="110648" extrusionOk="0">
                  <a:moveTo>
                    <a:pt x="2479" y="0"/>
                  </a:moveTo>
                  <a:cubicBezTo>
                    <a:pt x="2153" y="2871"/>
                    <a:pt x="1827" y="6590"/>
                    <a:pt x="1435" y="10896"/>
                  </a:cubicBezTo>
                  <a:cubicBezTo>
                    <a:pt x="1305" y="12526"/>
                    <a:pt x="1175" y="14288"/>
                    <a:pt x="1044" y="16180"/>
                  </a:cubicBezTo>
                  <a:cubicBezTo>
                    <a:pt x="1044" y="16767"/>
                    <a:pt x="979" y="17354"/>
                    <a:pt x="914" y="18072"/>
                  </a:cubicBezTo>
                  <a:cubicBezTo>
                    <a:pt x="914" y="18790"/>
                    <a:pt x="848" y="19507"/>
                    <a:pt x="783" y="20225"/>
                  </a:cubicBezTo>
                  <a:cubicBezTo>
                    <a:pt x="783" y="20486"/>
                    <a:pt x="783" y="20681"/>
                    <a:pt x="783" y="20877"/>
                  </a:cubicBezTo>
                  <a:cubicBezTo>
                    <a:pt x="718" y="21530"/>
                    <a:pt x="718" y="22117"/>
                    <a:pt x="653" y="22769"/>
                  </a:cubicBezTo>
                  <a:lnTo>
                    <a:pt x="587" y="23552"/>
                  </a:lnTo>
                  <a:cubicBezTo>
                    <a:pt x="587" y="24400"/>
                    <a:pt x="457" y="25313"/>
                    <a:pt x="457" y="26162"/>
                  </a:cubicBezTo>
                  <a:cubicBezTo>
                    <a:pt x="326" y="29489"/>
                    <a:pt x="196" y="32947"/>
                    <a:pt x="131" y="36535"/>
                  </a:cubicBezTo>
                  <a:cubicBezTo>
                    <a:pt x="65" y="37318"/>
                    <a:pt x="65" y="38100"/>
                    <a:pt x="65" y="38949"/>
                  </a:cubicBezTo>
                  <a:cubicBezTo>
                    <a:pt x="65" y="40123"/>
                    <a:pt x="0" y="41297"/>
                    <a:pt x="0" y="42537"/>
                  </a:cubicBezTo>
                  <a:lnTo>
                    <a:pt x="0" y="49452"/>
                  </a:lnTo>
                  <a:cubicBezTo>
                    <a:pt x="65" y="54345"/>
                    <a:pt x="196" y="59434"/>
                    <a:pt x="392" y="64588"/>
                  </a:cubicBezTo>
                  <a:lnTo>
                    <a:pt x="522" y="67002"/>
                  </a:lnTo>
                  <a:cubicBezTo>
                    <a:pt x="587" y="68046"/>
                    <a:pt x="653" y="69155"/>
                    <a:pt x="718" y="70264"/>
                  </a:cubicBezTo>
                  <a:cubicBezTo>
                    <a:pt x="783" y="70851"/>
                    <a:pt x="848" y="71503"/>
                    <a:pt x="848" y="72156"/>
                  </a:cubicBezTo>
                  <a:cubicBezTo>
                    <a:pt x="979" y="73982"/>
                    <a:pt x="1175" y="75874"/>
                    <a:pt x="1305" y="77701"/>
                  </a:cubicBezTo>
                  <a:cubicBezTo>
                    <a:pt x="1762" y="82594"/>
                    <a:pt x="2284" y="87487"/>
                    <a:pt x="3001" y="92315"/>
                  </a:cubicBezTo>
                  <a:cubicBezTo>
                    <a:pt x="3132" y="93098"/>
                    <a:pt x="3262" y="93815"/>
                    <a:pt x="3327" y="94663"/>
                  </a:cubicBezTo>
                  <a:cubicBezTo>
                    <a:pt x="3915" y="98447"/>
                    <a:pt x="4632" y="102166"/>
                    <a:pt x="5350" y="105819"/>
                  </a:cubicBezTo>
                  <a:cubicBezTo>
                    <a:pt x="5676" y="107385"/>
                    <a:pt x="6068" y="108951"/>
                    <a:pt x="6459" y="110517"/>
                  </a:cubicBezTo>
                  <a:lnTo>
                    <a:pt x="6459" y="110647"/>
                  </a:lnTo>
                  <a:lnTo>
                    <a:pt x="19833" y="110647"/>
                  </a:lnTo>
                  <a:lnTo>
                    <a:pt x="19964" y="110517"/>
                  </a:lnTo>
                  <a:cubicBezTo>
                    <a:pt x="21399" y="109603"/>
                    <a:pt x="22769" y="108690"/>
                    <a:pt x="24139" y="107711"/>
                  </a:cubicBezTo>
                  <a:cubicBezTo>
                    <a:pt x="24530" y="107450"/>
                    <a:pt x="24857" y="107189"/>
                    <a:pt x="25248" y="106928"/>
                  </a:cubicBezTo>
                  <a:lnTo>
                    <a:pt x="25770" y="106537"/>
                  </a:lnTo>
                  <a:lnTo>
                    <a:pt x="26161" y="106276"/>
                  </a:lnTo>
                  <a:cubicBezTo>
                    <a:pt x="26553" y="105950"/>
                    <a:pt x="27009" y="105558"/>
                    <a:pt x="27401" y="105232"/>
                  </a:cubicBezTo>
                  <a:cubicBezTo>
                    <a:pt x="26031" y="102231"/>
                    <a:pt x="24400" y="98512"/>
                    <a:pt x="22638" y="94076"/>
                  </a:cubicBezTo>
                  <a:cubicBezTo>
                    <a:pt x="22377" y="93359"/>
                    <a:pt x="22116" y="92576"/>
                    <a:pt x="21855" y="91858"/>
                  </a:cubicBezTo>
                  <a:cubicBezTo>
                    <a:pt x="20225" y="87487"/>
                    <a:pt x="18659" y="82529"/>
                    <a:pt x="17158" y="76983"/>
                  </a:cubicBezTo>
                  <a:cubicBezTo>
                    <a:pt x="16832" y="75809"/>
                    <a:pt x="16506" y="74635"/>
                    <a:pt x="16245" y="73395"/>
                  </a:cubicBezTo>
                  <a:cubicBezTo>
                    <a:pt x="16114" y="73004"/>
                    <a:pt x="15984" y="72547"/>
                    <a:pt x="15853" y="72090"/>
                  </a:cubicBezTo>
                  <a:cubicBezTo>
                    <a:pt x="15462" y="70329"/>
                    <a:pt x="15071" y="68502"/>
                    <a:pt x="14679" y="66675"/>
                  </a:cubicBezTo>
                  <a:cubicBezTo>
                    <a:pt x="14483" y="65762"/>
                    <a:pt x="14288" y="64914"/>
                    <a:pt x="14092" y="64001"/>
                  </a:cubicBezTo>
                  <a:cubicBezTo>
                    <a:pt x="13374" y="60217"/>
                    <a:pt x="12657" y="56302"/>
                    <a:pt x="12070" y="52127"/>
                  </a:cubicBezTo>
                  <a:lnTo>
                    <a:pt x="11743" y="49713"/>
                  </a:lnTo>
                  <a:cubicBezTo>
                    <a:pt x="11221" y="45734"/>
                    <a:pt x="10765" y="41623"/>
                    <a:pt x="10439" y="37318"/>
                  </a:cubicBezTo>
                  <a:cubicBezTo>
                    <a:pt x="10308" y="36143"/>
                    <a:pt x="10243" y="34969"/>
                    <a:pt x="10178" y="33795"/>
                  </a:cubicBezTo>
                  <a:cubicBezTo>
                    <a:pt x="10047" y="31316"/>
                    <a:pt x="9917" y="28771"/>
                    <a:pt x="9786" y="26162"/>
                  </a:cubicBezTo>
                  <a:cubicBezTo>
                    <a:pt x="9786" y="25313"/>
                    <a:pt x="9786" y="24335"/>
                    <a:pt x="9721" y="23552"/>
                  </a:cubicBezTo>
                  <a:cubicBezTo>
                    <a:pt x="9656" y="22704"/>
                    <a:pt x="9656" y="21921"/>
                    <a:pt x="9656" y="21073"/>
                  </a:cubicBezTo>
                  <a:cubicBezTo>
                    <a:pt x="9656" y="21008"/>
                    <a:pt x="9656" y="20942"/>
                    <a:pt x="9656" y="20877"/>
                  </a:cubicBezTo>
                  <a:cubicBezTo>
                    <a:pt x="9656" y="17354"/>
                    <a:pt x="9656" y="13766"/>
                    <a:pt x="9786" y="10047"/>
                  </a:cubicBezTo>
                  <a:cubicBezTo>
                    <a:pt x="9786" y="9199"/>
                    <a:pt x="9786" y="8286"/>
                    <a:pt x="9851" y="7438"/>
                  </a:cubicBezTo>
                  <a:cubicBezTo>
                    <a:pt x="9917" y="6133"/>
                    <a:pt x="9917" y="4828"/>
                    <a:pt x="9982" y="3458"/>
                  </a:cubicBezTo>
                  <a:lnTo>
                    <a:pt x="9264" y="3132"/>
                  </a:lnTo>
                  <a:cubicBezTo>
                    <a:pt x="9199" y="3067"/>
                    <a:pt x="9069" y="3001"/>
                    <a:pt x="8938" y="2936"/>
                  </a:cubicBezTo>
                  <a:lnTo>
                    <a:pt x="7503" y="2219"/>
                  </a:lnTo>
                  <a:lnTo>
                    <a:pt x="7242" y="2088"/>
                  </a:lnTo>
                  <a:lnTo>
                    <a:pt x="6589" y="1762"/>
                  </a:lnTo>
                  <a:lnTo>
                    <a:pt x="5350" y="1240"/>
                  </a:lnTo>
                  <a:lnTo>
                    <a:pt x="5219" y="1175"/>
                  </a:lnTo>
                  <a:lnTo>
                    <a:pt x="4110" y="718"/>
                  </a:lnTo>
                  <a:lnTo>
                    <a:pt x="3980" y="653"/>
                  </a:lnTo>
                  <a:lnTo>
                    <a:pt x="2479" y="0"/>
                  </a:ln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" name="Google Shape;153;p11"/>
          <p:cNvSpPr/>
          <p:nvPr/>
        </p:nvSpPr>
        <p:spPr>
          <a:xfrm flipH="1">
            <a:off x="-2454" y="4191074"/>
            <a:ext cx="4059429" cy="962126"/>
          </a:xfrm>
          <a:custGeom>
            <a:avLst/>
            <a:gdLst/>
            <a:ahLst/>
            <a:cxnLst/>
            <a:rect l="l" t="t" r="r" b="b"/>
            <a:pathLst>
              <a:path w="137004" h="53237" extrusionOk="0">
                <a:moveTo>
                  <a:pt x="128547" y="0"/>
                </a:moveTo>
                <a:cubicBezTo>
                  <a:pt x="31152" y="0"/>
                  <a:pt x="0" y="53237"/>
                  <a:pt x="0" y="53237"/>
                </a:cubicBezTo>
                <a:lnTo>
                  <a:pt x="137003" y="53237"/>
                </a:lnTo>
                <a:lnTo>
                  <a:pt x="137003" y="131"/>
                </a:lnTo>
                <a:cubicBezTo>
                  <a:pt x="134131" y="43"/>
                  <a:pt x="131312" y="0"/>
                  <a:pt x="1285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"/>
          <p:cNvSpPr/>
          <p:nvPr/>
        </p:nvSpPr>
        <p:spPr>
          <a:xfrm>
            <a:off x="6315876" y="4302999"/>
            <a:ext cx="2828105" cy="850195"/>
          </a:xfrm>
          <a:custGeom>
            <a:avLst/>
            <a:gdLst/>
            <a:ahLst/>
            <a:cxnLst/>
            <a:rect l="l" t="t" r="r" b="b"/>
            <a:pathLst>
              <a:path w="137004" h="53237" extrusionOk="0">
                <a:moveTo>
                  <a:pt x="128547" y="0"/>
                </a:moveTo>
                <a:cubicBezTo>
                  <a:pt x="31152" y="0"/>
                  <a:pt x="0" y="53237"/>
                  <a:pt x="0" y="53237"/>
                </a:cubicBezTo>
                <a:lnTo>
                  <a:pt x="137003" y="53237"/>
                </a:lnTo>
                <a:lnTo>
                  <a:pt x="137003" y="131"/>
                </a:lnTo>
                <a:cubicBezTo>
                  <a:pt x="134131" y="43"/>
                  <a:pt x="131312" y="0"/>
                  <a:pt x="1285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"/>
          <p:cNvSpPr/>
          <p:nvPr/>
        </p:nvSpPr>
        <p:spPr>
          <a:xfrm>
            <a:off x="4083600" y="690575"/>
            <a:ext cx="962100" cy="962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"/>
          <p:cNvSpPr/>
          <p:nvPr/>
        </p:nvSpPr>
        <p:spPr>
          <a:xfrm flipH="1">
            <a:off x="5342650" y="4560924"/>
            <a:ext cx="3801350" cy="492332"/>
          </a:xfrm>
          <a:custGeom>
            <a:avLst/>
            <a:gdLst/>
            <a:ahLst/>
            <a:cxnLst/>
            <a:rect l="l" t="t" r="r" b="b"/>
            <a:pathLst>
              <a:path w="75989" h="25984" extrusionOk="0">
                <a:moveTo>
                  <a:pt x="0" y="0"/>
                </a:moveTo>
                <a:lnTo>
                  <a:pt x="0" y="25984"/>
                </a:lnTo>
                <a:lnTo>
                  <a:pt x="72367" y="25984"/>
                </a:lnTo>
                <a:cubicBezTo>
                  <a:pt x="73170" y="25129"/>
                  <a:pt x="73872" y="24173"/>
                  <a:pt x="74432" y="23146"/>
                </a:cubicBezTo>
                <a:cubicBezTo>
                  <a:pt x="74991" y="22128"/>
                  <a:pt x="75398" y="21029"/>
                  <a:pt x="75632" y="19890"/>
                </a:cubicBezTo>
                <a:cubicBezTo>
                  <a:pt x="75683" y="19676"/>
                  <a:pt x="75724" y="19452"/>
                  <a:pt x="75765" y="19218"/>
                </a:cubicBezTo>
                <a:cubicBezTo>
                  <a:pt x="75978" y="17794"/>
                  <a:pt x="75988" y="16339"/>
                  <a:pt x="75805" y="14905"/>
                </a:cubicBezTo>
                <a:cubicBezTo>
                  <a:pt x="75775" y="14701"/>
                  <a:pt x="75744" y="14498"/>
                  <a:pt x="75714" y="14284"/>
                </a:cubicBezTo>
                <a:cubicBezTo>
                  <a:pt x="74595" y="13674"/>
                  <a:pt x="73252" y="12972"/>
                  <a:pt x="71715" y="12239"/>
                </a:cubicBezTo>
                <a:cubicBezTo>
                  <a:pt x="71695" y="12229"/>
                  <a:pt x="71675" y="12219"/>
                  <a:pt x="71654" y="12209"/>
                </a:cubicBezTo>
                <a:cubicBezTo>
                  <a:pt x="69884" y="11364"/>
                  <a:pt x="67860" y="10479"/>
                  <a:pt x="65591" y="9604"/>
                </a:cubicBezTo>
                <a:cubicBezTo>
                  <a:pt x="65560" y="9594"/>
                  <a:pt x="65530" y="9584"/>
                  <a:pt x="65499" y="9574"/>
                </a:cubicBezTo>
                <a:cubicBezTo>
                  <a:pt x="65397" y="9523"/>
                  <a:pt x="65286" y="9482"/>
                  <a:pt x="65184" y="9441"/>
                </a:cubicBezTo>
                <a:cubicBezTo>
                  <a:pt x="65164" y="9431"/>
                  <a:pt x="65143" y="9431"/>
                  <a:pt x="65133" y="9421"/>
                </a:cubicBezTo>
                <a:cubicBezTo>
                  <a:pt x="64736" y="9268"/>
                  <a:pt x="64339" y="9126"/>
                  <a:pt x="63922" y="8973"/>
                </a:cubicBezTo>
                <a:cubicBezTo>
                  <a:pt x="62956" y="8627"/>
                  <a:pt x="61928" y="8271"/>
                  <a:pt x="60748" y="7915"/>
                </a:cubicBezTo>
                <a:cubicBezTo>
                  <a:pt x="60595" y="7864"/>
                  <a:pt x="60433" y="7814"/>
                  <a:pt x="60280" y="7773"/>
                </a:cubicBezTo>
                <a:lnTo>
                  <a:pt x="59639" y="7580"/>
                </a:lnTo>
                <a:cubicBezTo>
                  <a:pt x="59385" y="7508"/>
                  <a:pt x="59120" y="7437"/>
                  <a:pt x="58856" y="7366"/>
                </a:cubicBezTo>
                <a:lnTo>
                  <a:pt x="58652" y="7305"/>
                </a:lnTo>
                <a:lnTo>
                  <a:pt x="58449" y="7254"/>
                </a:lnTo>
                <a:lnTo>
                  <a:pt x="58388" y="7234"/>
                </a:lnTo>
                <a:cubicBezTo>
                  <a:pt x="57269" y="6939"/>
                  <a:pt x="56007" y="6623"/>
                  <a:pt x="54573" y="6308"/>
                </a:cubicBezTo>
                <a:cubicBezTo>
                  <a:pt x="52233" y="5779"/>
                  <a:pt x="49414" y="5229"/>
                  <a:pt x="45925" y="4650"/>
                </a:cubicBezTo>
                <a:cubicBezTo>
                  <a:pt x="45437" y="4568"/>
                  <a:pt x="44948" y="4487"/>
                  <a:pt x="44450" y="4405"/>
                </a:cubicBezTo>
                <a:lnTo>
                  <a:pt x="43381" y="4232"/>
                </a:lnTo>
                <a:cubicBezTo>
                  <a:pt x="42863" y="4151"/>
                  <a:pt x="42344" y="4070"/>
                  <a:pt x="41825" y="3988"/>
                </a:cubicBezTo>
                <a:cubicBezTo>
                  <a:pt x="41682" y="3968"/>
                  <a:pt x="41560" y="3948"/>
                  <a:pt x="41428" y="3937"/>
                </a:cubicBezTo>
                <a:lnTo>
                  <a:pt x="40797" y="3836"/>
                </a:lnTo>
                <a:cubicBezTo>
                  <a:pt x="40573" y="3805"/>
                  <a:pt x="40360" y="3775"/>
                  <a:pt x="40146" y="3744"/>
                </a:cubicBezTo>
                <a:cubicBezTo>
                  <a:pt x="39505" y="3642"/>
                  <a:pt x="38864" y="3551"/>
                  <a:pt x="38234" y="3459"/>
                </a:cubicBezTo>
                <a:cubicBezTo>
                  <a:pt x="36901" y="3266"/>
                  <a:pt x="35609" y="3093"/>
                  <a:pt x="34367" y="2930"/>
                </a:cubicBezTo>
                <a:cubicBezTo>
                  <a:pt x="31814" y="2584"/>
                  <a:pt x="29474" y="2299"/>
                  <a:pt x="27429" y="2065"/>
                </a:cubicBezTo>
                <a:cubicBezTo>
                  <a:pt x="25903" y="1892"/>
                  <a:pt x="24540" y="1740"/>
                  <a:pt x="23359" y="1628"/>
                </a:cubicBezTo>
                <a:lnTo>
                  <a:pt x="23248" y="1608"/>
                </a:lnTo>
                <a:cubicBezTo>
                  <a:pt x="22698" y="1557"/>
                  <a:pt x="22210" y="1506"/>
                  <a:pt x="21752" y="1465"/>
                </a:cubicBezTo>
                <a:lnTo>
                  <a:pt x="21742" y="1465"/>
                </a:lnTo>
                <a:cubicBezTo>
                  <a:pt x="21650" y="1455"/>
                  <a:pt x="21559" y="1435"/>
                  <a:pt x="21477" y="1435"/>
                </a:cubicBezTo>
                <a:cubicBezTo>
                  <a:pt x="20165" y="1302"/>
                  <a:pt x="19280" y="1231"/>
                  <a:pt x="18913" y="1201"/>
                </a:cubicBezTo>
                <a:cubicBezTo>
                  <a:pt x="17082" y="1038"/>
                  <a:pt x="15281" y="895"/>
                  <a:pt x="13542" y="773"/>
                </a:cubicBezTo>
                <a:cubicBezTo>
                  <a:pt x="12646" y="702"/>
                  <a:pt x="11772" y="641"/>
                  <a:pt x="10907" y="590"/>
                </a:cubicBezTo>
                <a:cubicBezTo>
                  <a:pt x="10205" y="539"/>
                  <a:pt x="9503" y="499"/>
                  <a:pt x="8821" y="458"/>
                </a:cubicBezTo>
                <a:cubicBezTo>
                  <a:pt x="8816" y="453"/>
                  <a:pt x="8813" y="450"/>
                  <a:pt x="8811" y="450"/>
                </a:cubicBezTo>
                <a:cubicBezTo>
                  <a:pt x="8808" y="450"/>
                  <a:pt x="8806" y="453"/>
                  <a:pt x="8801" y="458"/>
                </a:cubicBezTo>
                <a:cubicBezTo>
                  <a:pt x="8485" y="438"/>
                  <a:pt x="8180" y="417"/>
                  <a:pt x="7865" y="397"/>
                </a:cubicBezTo>
                <a:cubicBezTo>
                  <a:pt x="7488" y="377"/>
                  <a:pt x="7112" y="356"/>
                  <a:pt x="6735" y="336"/>
                </a:cubicBezTo>
                <a:lnTo>
                  <a:pt x="6705" y="336"/>
                </a:lnTo>
                <a:cubicBezTo>
                  <a:pt x="6674" y="326"/>
                  <a:pt x="6644" y="326"/>
                  <a:pt x="6603" y="326"/>
                </a:cubicBezTo>
                <a:cubicBezTo>
                  <a:pt x="4935" y="234"/>
                  <a:pt x="3317" y="153"/>
                  <a:pt x="1771" y="81"/>
                </a:cubicBezTo>
                <a:lnTo>
                  <a:pt x="0" y="0"/>
                </a:lnTo>
                <a:close/>
              </a:path>
            </a:pathLst>
          </a:custGeom>
          <a:solidFill>
            <a:srgbClr val="FFDA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"/>
          <p:cNvSpPr/>
          <p:nvPr/>
        </p:nvSpPr>
        <p:spPr>
          <a:xfrm>
            <a:off x="0" y="4771522"/>
            <a:ext cx="9183013" cy="371983"/>
          </a:xfrm>
          <a:custGeom>
            <a:avLst/>
            <a:gdLst/>
            <a:ahLst/>
            <a:cxnLst/>
            <a:rect l="l" t="t" r="r" b="b"/>
            <a:pathLst>
              <a:path w="122269" h="14569" extrusionOk="0">
                <a:moveTo>
                  <a:pt x="45599" y="0"/>
                </a:moveTo>
                <a:cubicBezTo>
                  <a:pt x="44206" y="0"/>
                  <a:pt x="43137" y="0"/>
                  <a:pt x="42415" y="10"/>
                </a:cubicBezTo>
                <a:cubicBezTo>
                  <a:pt x="41621" y="20"/>
                  <a:pt x="40807" y="20"/>
                  <a:pt x="39983" y="41"/>
                </a:cubicBezTo>
                <a:cubicBezTo>
                  <a:pt x="38437" y="51"/>
                  <a:pt x="36850" y="81"/>
                  <a:pt x="35232" y="122"/>
                </a:cubicBezTo>
                <a:cubicBezTo>
                  <a:pt x="32028" y="193"/>
                  <a:pt x="28701" y="315"/>
                  <a:pt x="25242" y="488"/>
                </a:cubicBezTo>
                <a:cubicBezTo>
                  <a:pt x="23838" y="549"/>
                  <a:pt x="22413" y="631"/>
                  <a:pt x="20969" y="712"/>
                </a:cubicBezTo>
                <a:cubicBezTo>
                  <a:pt x="18771" y="834"/>
                  <a:pt x="16543" y="987"/>
                  <a:pt x="14254" y="1150"/>
                </a:cubicBezTo>
                <a:lnTo>
                  <a:pt x="14020" y="1170"/>
                </a:lnTo>
                <a:lnTo>
                  <a:pt x="12636" y="1272"/>
                </a:lnTo>
                <a:lnTo>
                  <a:pt x="11649" y="1353"/>
                </a:lnTo>
                <a:cubicBezTo>
                  <a:pt x="9503" y="1516"/>
                  <a:pt x="7315" y="1709"/>
                  <a:pt x="5098" y="1923"/>
                </a:cubicBezTo>
                <a:cubicBezTo>
                  <a:pt x="3419" y="2076"/>
                  <a:pt x="1720" y="2238"/>
                  <a:pt x="0" y="2432"/>
                </a:cubicBezTo>
                <a:lnTo>
                  <a:pt x="0" y="14569"/>
                </a:lnTo>
                <a:lnTo>
                  <a:pt x="121872" y="14569"/>
                </a:lnTo>
                <a:lnTo>
                  <a:pt x="121872" y="7030"/>
                </a:lnTo>
                <a:lnTo>
                  <a:pt x="122167" y="6969"/>
                </a:lnTo>
                <a:lnTo>
                  <a:pt x="122269" y="6949"/>
                </a:lnTo>
                <a:lnTo>
                  <a:pt x="121862" y="6857"/>
                </a:lnTo>
                <a:lnTo>
                  <a:pt x="121323" y="6756"/>
                </a:lnTo>
                <a:cubicBezTo>
                  <a:pt x="120672" y="6633"/>
                  <a:pt x="120000" y="6511"/>
                  <a:pt x="119288" y="6379"/>
                </a:cubicBezTo>
                <a:cubicBezTo>
                  <a:pt x="119257" y="6369"/>
                  <a:pt x="119227" y="6359"/>
                  <a:pt x="119196" y="6359"/>
                </a:cubicBezTo>
                <a:cubicBezTo>
                  <a:pt x="118291" y="6186"/>
                  <a:pt x="117324" y="6023"/>
                  <a:pt x="116327" y="5850"/>
                </a:cubicBezTo>
                <a:cubicBezTo>
                  <a:pt x="115768" y="5758"/>
                  <a:pt x="115208" y="5657"/>
                  <a:pt x="114659" y="5565"/>
                </a:cubicBezTo>
                <a:cubicBezTo>
                  <a:pt x="114160" y="5484"/>
                  <a:pt x="113672" y="5402"/>
                  <a:pt x="113184" y="5331"/>
                </a:cubicBezTo>
                <a:cubicBezTo>
                  <a:pt x="112940" y="5290"/>
                  <a:pt x="112726" y="5260"/>
                  <a:pt x="112472" y="5219"/>
                </a:cubicBezTo>
                <a:cubicBezTo>
                  <a:pt x="112217" y="5168"/>
                  <a:pt x="111963" y="5138"/>
                  <a:pt x="111709" y="5097"/>
                </a:cubicBezTo>
                <a:cubicBezTo>
                  <a:pt x="111556" y="5067"/>
                  <a:pt x="111414" y="5046"/>
                  <a:pt x="111261" y="5026"/>
                </a:cubicBezTo>
                <a:cubicBezTo>
                  <a:pt x="111027" y="4995"/>
                  <a:pt x="110793" y="4955"/>
                  <a:pt x="110549" y="4914"/>
                </a:cubicBezTo>
                <a:cubicBezTo>
                  <a:pt x="110305" y="4884"/>
                  <a:pt x="110060" y="4843"/>
                  <a:pt x="109816" y="4802"/>
                </a:cubicBezTo>
                <a:cubicBezTo>
                  <a:pt x="108707" y="4639"/>
                  <a:pt x="107619" y="4477"/>
                  <a:pt x="106561" y="4324"/>
                </a:cubicBezTo>
                <a:lnTo>
                  <a:pt x="105665" y="4192"/>
                </a:lnTo>
                <a:cubicBezTo>
                  <a:pt x="105574" y="4182"/>
                  <a:pt x="105492" y="4171"/>
                  <a:pt x="105401" y="4161"/>
                </a:cubicBezTo>
                <a:cubicBezTo>
                  <a:pt x="104689" y="4059"/>
                  <a:pt x="103987" y="3958"/>
                  <a:pt x="103305" y="3866"/>
                </a:cubicBezTo>
                <a:cubicBezTo>
                  <a:pt x="103213" y="3856"/>
                  <a:pt x="103122" y="3846"/>
                  <a:pt x="103030" y="3836"/>
                </a:cubicBezTo>
                <a:lnTo>
                  <a:pt x="102756" y="3795"/>
                </a:lnTo>
                <a:cubicBezTo>
                  <a:pt x="102135" y="3714"/>
                  <a:pt x="101525" y="3632"/>
                  <a:pt x="100924" y="3551"/>
                </a:cubicBezTo>
                <a:cubicBezTo>
                  <a:pt x="97699" y="3123"/>
                  <a:pt x="94851" y="2788"/>
                  <a:pt x="92521" y="2533"/>
                </a:cubicBezTo>
                <a:lnTo>
                  <a:pt x="92500" y="2533"/>
                </a:lnTo>
                <a:lnTo>
                  <a:pt x="92053" y="2483"/>
                </a:lnTo>
                <a:cubicBezTo>
                  <a:pt x="90974" y="2371"/>
                  <a:pt x="90018" y="2269"/>
                  <a:pt x="89184" y="2177"/>
                </a:cubicBezTo>
                <a:lnTo>
                  <a:pt x="89092" y="2167"/>
                </a:lnTo>
                <a:lnTo>
                  <a:pt x="89062" y="2167"/>
                </a:lnTo>
                <a:cubicBezTo>
                  <a:pt x="87414" y="2004"/>
                  <a:pt x="86315" y="1903"/>
                  <a:pt x="85857" y="1862"/>
                </a:cubicBezTo>
                <a:cubicBezTo>
                  <a:pt x="84697" y="1760"/>
                  <a:pt x="83537" y="1658"/>
                  <a:pt x="82398" y="1567"/>
                </a:cubicBezTo>
                <a:lnTo>
                  <a:pt x="82245" y="1557"/>
                </a:lnTo>
                <a:cubicBezTo>
                  <a:pt x="80394" y="1404"/>
                  <a:pt x="78593" y="1272"/>
                  <a:pt x="76833" y="1150"/>
                </a:cubicBezTo>
                <a:lnTo>
                  <a:pt x="75632" y="1058"/>
                </a:lnTo>
                <a:lnTo>
                  <a:pt x="74493" y="987"/>
                </a:lnTo>
                <a:lnTo>
                  <a:pt x="74473" y="987"/>
                </a:lnTo>
                <a:lnTo>
                  <a:pt x="73435" y="926"/>
                </a:lnTo>
                <a:lnTo>
                  <a:pt x="72143" y="845"/>
                </a:lnTo>
                <a:cubicBezTo>
                  <a:pt x="72092" y="834"/>
                  <a:pt x="72041" y="834"/>
                  <a:pt x="71990" y="834"/>
                </a:cubicBezTo>
                <a:lnTo>
                  <a:pt x="71899" y="834"/>
                </a:lnTo>
                <a:lnTo>
                  <a:pt x="71695" y="824"/>
                </a:lnTo>
                <a:cubicBezTo>
                  <a:pt x="69925" y="722"/>
                  <a:pt x="68205" y="631"/>
                  <a:pt x="66547" y="539"/>
                </a:cubicBezTo>
                <a:cubicBezTo>
                  <a:pt x="64868" y="458"/>
                  <a:pt x="63241" y="387"/>
                  <a:pt x="61684" y="326"/>
                </a:cubicBezTo>
                <a:lnTo>
                  <a:pt x="61023" y="305"/>
                </a:lnTo>
                <a:cubicBezTo>
                  <a:pt x="60982" y="295"/>
                  <a:pt x="60931" y="295"/>
                  <a:pt x="60880" y="295"/>
                </a:cubicBezTo>
                <a:cubicBezTo>
                  <a:pt x="59761" y="254"/>
                  <a:pt x="58683" y="224"/>
                  <a:pt x="57645" y="193"/>
                </a:cubicBezTo>
                <a:lnTo>
                  <a:pt x="57543" y="193"/>
                </a:lnTo>
                <a:lnTo>
                  <a:pt x="57370" y="183"/>
                </a:lnTo>
                <a:lnTo>
                  <a:pt x="57197" y="183"/>
                </a:lnTo>
                <a:cubicBezTo>
                  <a:pt x="53677" y="81"/>
                  <a:pt x="50646" y="31"/>
                  <a:pt x="48204" y="10"/>
                </a:cubicBezTo>
                <a:cubicBezTo>
                  <a:pt x="47237" y="0"/>
                  <a:pt x="46373" y="0"/>
                  <a:pt x="4559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"/>
          <p:cNvSpPr/>
          <p:nvPr/>
        </p:nvSpPr>
        <p:spPr>
          <a:xfrm flipH="1">
            <a:off x="31" y="4471173"/>
            <a:ext cx="2239144" cy="413619"/>
          </a:xfrm>
          <a:custGeom>
            <a:avLst/>
            <a:gdLst/>
            <a:ahLst/>
            <a:cxnLst/>
            <a:rect l="l" t="t" r="r" b="b"/>
            <a:pathLst>
              <a:path w="29587" h="5465" extrusionOk="0">
                <a:moveTo>
                  <a:pt x="3714" y="2738"/>
                </a:moveTo>
                <a:lnTo>
                  <a:pt x="3714" y="3725"/>
                </a:lnTo>
                <a:lnTo>
                  <a:pt x="1527" y="3725"/>
                </a:lnTo>
                <a:lnTo>
                  <a:pt x="1527" y="2738"/>
                </a:lnTo>
                <a:close/>
                <a:moveTo>
                  <a:pt x="7428" y="2738"/>
                </a:moveTo>
                <a:lnTo>
                  <a:pt x="7428" y="3725"/>
                </a:lnTo>
                <a:lnTo>
                  <a:pt x="5230" y="3725"/>
                </a:lnTo>
                <a:lnTo>
                  <a:pt x="5230" y="2738"/>
                </a:lnTo>
                <a:close/>
                <a:moveTo>
                  <a:pt x="11121" y="2738"/>
                </a:moveTo>
                <a:lnTo>
                  <a:pt x="11121" y="3725"/>
                </a:lnTo>
                <a:lnTo>
                  <a:pt x="8933" y="3725"/>
                </a:lnTo>
                <a:lnTo>
                  <a:pt x="8933" y="2738"/>
                </a:lnTo>
                <a:close/>
                <a:moveTo>
                  <a:pt x="14824" y="2738"/>
                </a:moveTo>
                <a:lnTo>
                  <a:pt x="14824" y="3725"/>
                </a:lnTo>
                <a:lnTo>
                  <a:pt x="12637" y="3725"/>
                </a:lnTo>
                <a:lnTo>
                  <a:pt x="12637" y="2738"/>
                </a:lnTo>
                <a:close/>
                <a:moveTo>
                  <a:pt x="18527" y="2738"/>
                </a:moveTo>
                <a:lnTo>
                  <a:pt x="18527" y="3725"/>
                </a:lnTo>
                <a:lnTo>
                  <a:pt x="16340" y="3725"/>
                </a:lnTo>
                <a:lnTo>
                  <a:pt x="16340" y="2738"/>
                </a:lnTo>
                <a:close/>
                <a:moveTo>
                  <a:pt x="22241" y="2738"/>
                </a:moveTo>
                <a:lnTo>
                  <a:pt x="22241" y="3725"/>
                </a:lnTo>
                <a:lnTo>
                  <a:pt x="20043" y="3725"/>
                </a:lnTo>
                <a:lnTo>
                  <a:pt x="20043" y="2738"/>
                </a:lnTo>
                <a:close/>
                <a:moveTo>
                  <a:pt x="25944" y="2738"/>
                </a:moveTo>
                <a:lnTo>
                  <a:pt x="25944" y="3725"/>
                </a:lnTo>
                <a:lnTo>
                  <a:pt x="23746" y="3725"/>
                </a:lnTo>
                <a:lnTo>
                  <a:pt x="23746" y="2738"/>
                </a:lnTo>
                <a:close/>
                <a:moveTo>
                  <a:pt x="764" y="1"/>
                </a:moveTo>
                <a:lnTo>
                  <a:pt x="1" y="998"/>
                </a:lnTo>
                <a:lnTo>
                  <a:pt x="1" y="5464"/>
                </a:lnTo>
                <a:lnTo>
                  <a:pt x="1527" y="5464"/>
                </a:lnTo>
                <a:lnTo>
                  <a:pt x="1527" y="4589"/>
                </a:lnTo>
                <a:lnTo>
                  <a:pt x="3714" y="4589"/>
                </a:lnTo>
                <a:lnTo>
                  <a:pt x="3714" y="5464"/>
                </a:lnTo>
                <a:lnTo>
                  <a:pt x="5230" y="5464"/>
                </a:lnTo>
                <a:lnTo>
                  <a:pt x="5230" y="4589"/>
                </a:lnTo>
                <a:lnTo>
                  <a:pt x="7428" y="4589"/>
                </a:lnTo>
                <a:lnTo>
                  <a:pt x="7428" y="5464"/>
                </a:lnTo>
                <a:lnTo>
                  <a:pt x="8933" y="5464"/>
                </a:lnTo>
                <a:lnTo>
                  <a:pt x="8933" y="4589"/>
                </a:lnTo>
                <a:lnTo>
                  <a:pt x="11131" y="4589"/>
                </a:lnTo>
                <a:lnTo>
                  <a:pt x="11131" y="5464"/>
                </a:lnTo>
                <a:lnTo>
                  <a:pt x="12637" y="5464"/>
                </a:lnTo>
                <a:lnTo>
                  <a:pt x="12637" y="4589"/>
                </a:lnTo>
                <a:lnTo>
                  <a:pt x="14824" y="4589"/>
                </a:lnTo>
                <a:lnTo>
                  <a:pt x="14824" y="5464"/>
                </a:lnTo>
                <a:lnTo>
                  <a:pt x="16340" y="5464"/>
                </a:lnTo>
                <a:lnTo>
                  <a:pt x="16340" y="4589"/>
                </a:lnTo>
                <a:lnTo>
                  <a:pt x="18537" y="4589"/>
                </a:lnTo>
                <a:lnTo>
                  <a:pt x="18537" y="5464"/>
                </a:lnTo>
                <a:lnTo>
                  <a:pt x="20043" y="5464"/>
                </a:lnTo>
                <a:lnTo>
                  <a:pt x="20043" y="4589"/>
                </a:lnTo>
                <a:lnTo>
                  <a:pt x="22241" y="4589"/>
                </a:lnTo>
                <a:lnTo>
                  <a:pt x="22241" y="5464"/>
                </a:lnTo>
                <a:lnTo>
                  <a:pt x="23746" y="5464"/>
                </a:lnTo>
                <a:lnTo>
                  <a:pt x="23746" y="4589"/>
                </a:lnTo>
                <a:lnTo>
                  <a:pt x="25944" y="4589"/>
                </a:lnTo>
                <a:lnTo>
                  <a:pt x="25944" y="5464"/>
                </a:lnTo>
                <a:lnTo>
                  <a:pt x="27460" y="5464"/>
                </a:lnTo>
                <a:lnTo>
                  <a:pt x="27460" y="4589"/>
                </a:lnTo>
                <a:lnTo>
                  <a:pt x="29586" y="4589"/>
                </a:lnTo>
                <a:lnTo>
                  <a:pt x="29586" y="3725"/>
                </a:lnTo>
                <a:lnTo>
                  <a:pt x="27450" y="3725"/>
                </a:lnTo>
                <a:lnTo>
                  <a:pt x="27450" y="2738"/>
                </a:lnTo>
                <a:lnTo>
                  <a:pt x="29586" y="2738"/>
                </a:lnTo>
                <a:lnTo>
                  <a:pt x="29586" y="1873"/>
                </a:lnTo>
                <a:lnTo>
                  <a:pt x="27450" y="1873"/>
                </a:lnTo>
                <a:lnTo>
                  <a:pt x="27450" y="998"/>
                </a:lnTo>
                <a:lnTo>
                  <a:pt x="26687" y="11"/>
                </a:lnTo>
                <a:lnTo>
                  <a:pt x="25934" y="998"/>
                </a:lnTo>
                <a:lnTo>
                  <a:pt x="25934" y="1873"/>
                </a:lnTo>
                <a:lnTo>
                  <a:pt x="23746" y="1873"/>
                </a:lnTo>
                <a:lnTo>
                  <a:pt x="23746" y="998"/>
                </a:lnTo>
                <a:lnTo>
                  <a:pt x="22983" y="11"/>
                </a:lnTo>
                <a:lnTo>
                  <a:pt x="22230" y="998"/>
                </a:lnTo>
                <a:lnTo>
                  <a:pt x="22230" y="1873"/>
                </a:lnTo>
                <a:lnTo>
                  <a:pt x="20043" y="1873"/>
                </a:lnTo>
                <a:lnTo>
                  <a:pt x="20043" y="998"/>
                </a:lnTo>
                <a:lnTo>
                  <a:pt x="19280" y="11"/>
                </a:lnTo>
                <a:lnTo>
                  <a:pt x="18527" y="998"/>
                </a:lnTo>
                <a:lnTo>
                  <a:pt x="18527" y="1873"/>
                </a:lnTo>
                <a:lnTo>
                  <a:pt x="16340" y="1873"/>
                </a:lnTo>
                <a:lnTo>
                  <a:pt x="16340" y="998"/>
                </a:lnTo>
                <a:lnTo>
                  <a:pt x="15577" y="11"/>
                </a:lnTo>
                <a:lnTo>
                  <a:pt x="14814" y="998"/>
                </a:lnTo>
                <a:lnTo>
                  <a:pt x="14814" y="1873"/>
                </a:lnTo>
                <a:lnTo>
                  <a:pt x="12637" y="1873"/>
                </a:lnTo>
                <a:lnTo>
                  <a:pt x="12637" y="998"/>
                </a:lnTo>
                <a:lnTo>
                  <a:pt x="11874" y="11"/>
                </a:lnTo>
                <a:lnTo>
                  <a:pt x="11111" y="998"/>
                </a:lnTo>
                <a:lnTo>
                  <a:pt x="11111" y="1873"/>
                </a:lnTo>
                <a:lnTo>
                  <a:pt x="8933" y="1873"/>
                </a:lnTo>
                <a:lnTo>
                  <a:pt x="8933" y="998"/>
                </a:lnTo>
                <a:lnTo>
                  <a:pt x="8170" y="11"/>
                </a:lnTo>
                <a:lnTo>
                  <a:pt x="7428" y="998"/>
                </a:lnTo>
                <a:lnTo>
                  <a:pt x="7428" y="1873"/>
                </a:lnTo>
                <a:lnTo>
                  <a:pt x="5230" y="1873"/>
                </a:lnTo>
                <a:lnTo>
                  <a:pt x="5230" y="998"/>
                </a:lnTo>
                <a:lnTo>
                  <a:pt x="4467" y="1"/>
                </a:lnTo>
                <a:lnTo>
                  <a:pt x="3704" y="998"/>
                </a:lnTo>
                <a:lnTo>
                  <a:pt x="3704" y="1873"/>
                </a:lnTo>
                <a:lnTo>
                  <a:pt x="1527" y="1873"/>
                </a:lnTo>
                <a:lnTo>
                  <a:pt x="1527" y="998"/>
                </a:lnTo>
                <a:lnTo>
                  <a:pt x="76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"/>
          <p:cNvSpPr/>
          <p:nvPr/>
        </p:nvSpPr>
        <p:spPr>
          <a:xfrm>
            <a:off x="2605669" y="1104831"/>
            <a:ext cx="1817464" cy="224536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/>
          <p:nvPr/>
        </p:nvSpPr>
        <p:spPr>
          <a:xfrm flipH="1">
            <a:off x="1776936" y="1014493"/>
            <a:ext cx="1160954" cy="143429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"/>
          <p:cNvSpPr/>
          <p:nvPr/>
        </p:nvSpPr>
        <p:spPr>
          <a:xfrm flipH="1">
            <a:off x="4706161" y="1346356"/>
            <a:ext cx="1817464" cy="224536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"/>
          <p:cNvSpPr/>
          <p:nvPr/>
        </p:nvSpPr>
        <p:spPr>
          <a:xfrm>
            <a:off x="6191404" y="1256018"/>
            <a:ext cx="1160954" cy="143429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58;p11"/>
          <p:cNvSpPr/>
          <p:nvPr userDrawn="1"/>
        </p:nvSpPr>
        <p:spPr>
          <a:xfrm>
            <a:off x="6726653" y="4444297"/>
            <a:ext cx="2466838" cy="455679"/>
          </a:xfrm>
          <a:custGeom>
            <a:avLst/>
            <a:gdLst/>
            <a:ahLst/>
            <a:cxnLst/>
            <a:rect l="l" t="t" r="r" b="b"/>
            <a:pathLst>
              <a:path w="29587" h="5465" extrusionOk="0">
                <a:moveTo>
                  <a:pt x="3714" y="2738"/>
                </a:moveTo>
                <a:lnTo>
                  <a:pt x="3714" y="3725"/>
                </a:lnTo>
                <a:lnTo>
                  <a:pt x="1527" y="3725"/>
                </a:lnTo>
                <a:lnTo>
                  <a:pt x="1527" y="2738"/>
                </a:lnTo>
                <a:close/>
                <a:moveTo>
                  <a:pt x="7428" y="2738"/>
                </a:moveTo>
                <a:lnTo>
                  <a:pt x="7428" y="3725"/>
                </a:lnTo>
                <a:lnTo>
                  <a:pt x="5230" y="3725"/>
                </a:lnTo>
                <a:lnTo>
                  <a:pt x="5230" y="2738"/>
                </a:lnTo>
                <a:close/>
                <a:moveTo>
                  <a:pt x="11121" y="2738"/>
                </a:moveTo>
                <a:lnTo>
                  <a:pt x="11121" y="3725"/>
                </a:lnTo>
                <a:lnTo>
                  <a:pt x="8933" y="3725"/>
                </a:lnTo>
                <a:lnTo>
                  <a:pt x="8933" y="2738"/>
                </a:lnTo>
                <a:close/>
                <a:moveTo>
                  <a:pt x="14824" y="2738"/>
                </a:moveTo>
                <a:lnTo>
                  <a:pt x="14824" y="3725"/>
                </a:lnTo>
                <a:lnTo>
                  <a:pt x="12637" y="3725"/>
                </a:lnTo>
                <a:lnTo>
                  <a:pt x="12637" y="2738"/>
                </a:lnTo>
                <a:close/>
                <a:moveTo>
                  <a:pt x="18527" y="2738"/>
                </a:moveTo>
                <a:lnTo>
                  <a:pt x="18527" y="3725"/>
                </a:lnTo>
                <a:lnTo>
                  <a:pt x="16340" y="3725"/>
                </a:lnTo>
                <a:lnTo>
                  <a:pt x="16340" y="2738"/>
                </a:lnTo>
                <a:close/>
                <a:moveTo>
                  <a:pt x="22241" y="2738"/>
                </a:moveTo>
                <a:lnTo>
                  <a:pt x="22241" y="3725"/>
                </a:lnTo>
                <a:lnTo>
                  <a:pt x="20043" y="3725"/>
                </a:lnTo>
                <a:lnTo>
                  <a:pt x="20043" y="2738"/>
                </a:lnTo>
                <a:close/>
                <a:moveTo>
                  <a:pt x="25944" y="2738"/>
                </a:moveTo>
                <a:lnTo>
                  <a:pt x="25944" y="3725"/>
                </a:lnTo>
                <a:lnTo>
                  <a:pt x="23746" y="3725"/>
                </a:lnTo>
                <a:lnTo>
                  <a:pt x="23746" y="2738"/>
                </a:lnTo>
                <a:close/>
                <a:moveTo>
                  <a:pt x="764" y="1"/>
                </a:moveTo>
                <a:lnTo>
                  <a:pt x="1" y="998"/>
                </a:lnTo>
                <a:lnTo>
                  <a:pt x="1" y="5464"/>
                </a:lnTo>
                <a:lnTo>
                  <a:pt x="1527" y="5464"/>
                </a:lnTo>
                <a:lnTo>
                  <a:pt x="1527" y="4589"/>
                </a:lnTo>
                <a:lnTo>
                  <a:pt x="3714" y="4589"/>
                </a:lnTo>
                <a:lnTo>
                  <a:pt x="3714" y="5464"/>
                </a:lnTo>
                <a:lnTo>
                  <a:pt x="5230" y="5464"/>
                </a:lnTo>
                <a:lnTo>
                  <a:pt x="5230" y="4589"/>
                </a:lnTo>
                <a:lnTo>
                  <a:pt x="7428" y="4589"/>
                </a:lnTo>
                <a:lnTo>
                  <a:pt x="7428" y="5464"/>
                </a:lnTo>
                <a:lnTo>
                  <a:pt x="8933" y="5464"/>
                </a:lnTo>
                <a:lnTo>
                  <a:pt x="8933" y="4589"/>
                </a:lnTo>
                <a:lnTo>
                  <a:pt x="11131" y="4589"/>
                </a:lnTo>
                <a:lnTo>
                  <a:pt x="11131" y="5464"/>
                </a:lnTo>
                <a:lnTo>
                  <a:pt x="12637" y="5464"/>
                </a:lnTo>
                <a:lnTo>
                  <a:pt x="12637" y="4589"/>
                </a:lnTo>
                <a:lnTo>
                  <a:pt x="14824" y="4589"/>
                </a:lnTo>
                <a:lnTo>
                  <a:pt x="14824" y="5464"/>
                </a:lnTo>
                <a:lnTo>
                  <a:pt x="16340" y="5464"/>
                </a:lnTo>
                <a:lnTo>
                  <a:pt x="16340" y="4589"/>
                </a:lnTo>
                <a:lnTo>
                  <a:pt x="18537" y="4589"/>
                </a:lnTo>
                <a:lnTo>
                  <a:pt x="18537" y="5464"/>
                </a:lnTo>
                <a:lnTo>
                  <a:pt x="20043" y="5464"/>
                </a:lnTo>
                <a:lnTo>
                  <a:pt x="20043" y="4589"/>
                </a:lnTo>
                <a:lnTo>
                  <a:pt x="22241" y="4589"/>
                </a:lnTo>
                <a:lnTo>
                  <a:pt x="22241" y="5464"/>
                </a:lnTo>
                <a:lnTo>
                  <a:pt x="23746" y="5464"/>
                </a:lnTo>
                <a:lnTo>
                  <a:pt x="23746" y="4589"/>
                </a:lnTo>
                <a:lnTo>
                  <a:pt x="25944" y="4589"/>
                </a:lnTo>
                <a:lnTo>
                  <a:pt x="25944" y="5464"/>
                </a:lnTo>
                <a:lnTo>
                  <a:pt x="27460" y="5464"/>
                </a:lnTo>
                <a:lnTo>
                  <a:pt x="27460" y="4589"/>
                </a:lnTo>
                <a:lnTo>
                  <a:pt x="29586" y="4589"/>
                </a:lnTo>
                <a:lnTo>
                  <a:pt x="29586" y="3725"/>
                </a:lnTo>
                <a:lnTo>
                  <a:pt x="27450" y="3725"/>
                </a:lnTo>
                <a:lnTo>
                  <a:pt x="27450" y="2738"/>
                </a:lnTo>
                <a:lnTo>
                  <a:pt x="29586" y="2738"/>
                </a:lnTo>
                <a:lnTo>
                  <a:pt x="29586" y="1873"/>
                </a:lnTo>
                <a:lnTo>
                  <a:pt x="27450" y="1873"/>
                </a:lnTo>
                <a:lnTo>
                  <a:pt x="27450" y="998"/>
                </a:lnTo>
                <a:lnTo>
                  <a:pt x="26687" y="11"/>
                </a:lnTo>
                <a:lnTo>
                  <a:pt x="25934" y="998"/>
                </a:lnTo>
                <a:lnTo>
                  <a:pt x="25934" y="1873"/>
                </a:lnTo>
                <a:lnTo>
                  <a:pt x="23746" y="1873"/>
                </a:lnTo>
                <a:lnTo>
                  <a:pt x="23746" y="998"/>
                </a:lnTo>
                <a:lnTo>
                  <a:pt x="22983" y="11"/>
                </a:lnTo>
                <a:lnTo>
                  <a:pt x="22230" y="998"/>
                </a:lnTo>
                <a:lnTo>
                  <a:pt x="22230" y="1873"/>
                </a:lnTo>
                <a:lnTo>
                  <a:pt x="20043" y="1873"/>
                </a:lnTo>
                <a:lnTo>
                  <a:pt x="20043" y="998"/>
                </a:lnTo>
                <a:lnTo>
                  <a:pt x="19280" y="11"/>
                </a:lnTo>
                <a:lnTo>
                  <a:pt x="18527" y="998"/>
                </a:lnTo>
                <a:lnTo>
                  <a:pt x="18527" y="1873"/>
                </a:lnTo>
                <a:lnTo>
                  <a:pt x="16340" y="1873"/>
                </a:lnTo>
                <a:lnTo>
                  <a:pt x="16340" y="998"/>
                </a:lnTo>
                <a:lnTo>
                  <a:pt x="15577" y="11"/>
                </a:lnTo>
                <a:lnTo>
                  <a:pt x="14814" y="998"/>
                </a:lnTo>
                <a:lnTo>
                  <a:pt x="14814" y="1873"/>
                </a:lnTo>
                <a:lnTo>
                  <a:pt x="12637" y="1873"/>
                </a:lnTo>
                <a:lnTo>
                  <a:pt x="12637" y="998"/>
                </a:lnTo>
                <a:lnTo>
                  <a:pt x="11874" y="11"/>
                </a:lnTo>
                <a:lnTo>
                  <a:pt x="11111" y="998"/>
                </a:lnTo>
                <a:lnTo>
                  <a:pt x="11111" y="1873"/>
                </a:lnTo>
                <a:lnTo>
                  <a:pt x="8933" y="1873"/>
                </a:lnTo>
                <a:lnTo>
                  <a:pt x="8933" y="998"/>
                </a:lnTo>
                <a:lnTo>
                  <a:pt x="8170" y="11"/>
                </a:lnTo>
                <a:lnTo>
                  <a:pt x="7428" y="998"/>
                </a:lnTo>
                <a:lnTo>
                  <a:pt x="7428" y="1873"/>
                </a:lnTo>
                <a:lnTo>
                  <a:pt x="5230" y="1873"/>
                </a:lnTo>
                <a:lnTo>
                  <a:pt x="5230" y="998"/>
                </a:lnTo>
                <a:lnTo>
                  <a:pt x="4467" y="1"/>
                </a:lnTo>
                <a:lnTo>
                  <a:pt x="3704" y="998"/>
                </a:lnTo>
                <a:lnTo>
                  <a:pt x="3704" y="1873"/>
                </a:lnTo>
                <a:lnTo>
                  <a:pt x="1527" y="1873"/>
                </a:lnTo>
                <a:lnTo>
                  <a:pt x="1527" y="998"/>
                </a:lnTo>
                <a:lnTo>
                  <a:pt x="76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2_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"/>
          <p:cNvSpPr/>
          <p:nvPr/>
        </p:nvSpPr>
        <p:spPr>
          <a:xfrm flipH="1">
            <a:off x="6475553" y="1753643"/>
            <a:ext cx="1034094" cy="171433"/>
          </a:xfrm>
          <a:custGeom>
            <a:avLst/>
            <a:gdLst/>
            <a:ahLst/>
            <a:cxnLst/>
            <a:rect l="l" t="t" r="r" b="b"/>
            <a:pathLst>
              <a:path w="53824" h="8923" extrusionOk="0">
                <a:moveTo>
                  <a:pt x="28422" y="1"/>
                </a:moveTo>
                <a:cubicBezTo>
                  <a:pt x="23075" y="1"/>
                  <a:pt x="17724" y="2496"/>
                  <a:pt x="14353" y="7487"/>
                </a:cubicBezTo>
                <a:cubicBezTo>
                  <a:pt x="12601" y="5355"/>
                  <a:pt x="10117" y="4321"/>
                  <a:pt x="7649" y="4321"/>
                </a:cubicBezTo>
                <a:cubicBezTo>
                  <a:pt x="4605" y="4321"/>
                  <a:pt x="1586" y="5895"/>
                  <a:pt x="1" y="8922"/>
                </a:cubicBezTo>
                <a:lnTo>
                  <a:pt x="53823" y="8922"/>
                </a:lnTo>
                <a:cubicBezTo>
                  <a:pt x="52675" y="6753"/>
                  <a:pt x="50402" y="5332"/>
                  <a:pt x="47923" y="5332"/>
                </a:cubicBezTo>
                <a:cubicBezTo>
                  <a:pt x="47867" y="5332"/>
                  <a:pt x="47812" y="5333"/>
                  <a:pt x="47756" y="5334"/>
                </a:cubicBezTo>
                <a:cubicBezTo>
                  <a:pt x="47690" y="5332"/>
                  <a:pt x="47625" y="5331"/>
                  <a:pt x="47559" y="5331"/>
                </a:cubicBezTo>
                <a:cubicBezTo>
                  <a:pt x="45673" y="5331"/>
                  <a:pt x="43863" y="6233"/>
                  <a:pt x="42602" y="7683"/>
                </a:cubicBezTo>
                <a:cubicBezTo>
                  <a:pt x="39253" y="2561"/>
                  <a:pt x="33840" y="1"/>
                  <a:pt x="2842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3"/>
          <p:cNvSpPr/>
          <p:nvPr/>
        </p:nvSpPr>
        <p:spPr>
          <a:xfrm flipH="1">
            <a:off x="7041302" y="1333381"/>
            <a:ext cx="1817464" cy="224536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3"/>
          <p:cNvSpPr/>
          <p:nvPr/>
        </p:nvSpPr>
        <p:spPr>
          <a:xfrm flipH="1">
            <a:off x="1" y="539499"/>
            <a:ext cx="637731" cy="246170"/>
          </a:xfrm>
          <a:custGeom>
            <a:avLst/>
            <a:gdLst/>
            <a:ahLst/>
            <a:cxnLst/>
            <a:rect l="l" t="t" r="r" b="b"/>
            <a:pathLst>
              <a:path w="36209" h="13977" extrusionOk="0">
                <a:moveTo>
                  <a:pt x="23335" y="0"/>
                </a:moveTo>
                <a:cubicBezTo>
                  <a:pt x="13920" y="0"/>
                  <a:pt x="4777" y="5049"/>
                  <a:pt x="1" y="13976"/>
                </a:cubicBezTo>
                <a:lnTo>
                  <a:pt x="36209" y="13976"/>
                </a:lnTo>
                <a:lnTo>
                  <a:pt x="36209" y="3342"/>
                </a:lnTo>
                <a:lnTo>
                  <a:pt x="36143" y="3342"/>
                </a:lnTo>
                <a:cubicBezTo>
                  <a:pt x="32085" y="1076"/>
                  <a:pt x="27681" y="0"/>
                  <a:pt x="233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13"/>
          <p:cNvGrpSpPr/>
          <p:nvPr/>
        </p:nvGrpSpPr>
        <p:grpSpPr>
          <a:xfrm>
            <a:off x="1024977" y="4319655"/>
            <a:ext cx="6785099" cy="850158"/>
            <a:chOff x="2430819" y="3468201"/>
            <a:chExt cx="3104740" cy="1701678"/>
          </a:xfrm>
        </p:grpSpPr>
        <p:sp>
          <p:nvSpPr>
            <p:cNvPr id="169" name="Google Shape;169;p13"/>
            <p:cNvSpPr/>
            <p:nvPr/>
          </p:nvSpPr>
          <p:spPr>
            <a:xfrm>
              <a:off x="2443365" y="3468201"/>
              <a:ext cx="3092194" cy="1700720"/>
            </a:xfrm>
            <a:custGeom>
              <a:avLst/>
              <a:gdLst/>
              <a:ahLst/>
              <a:cxnLst/>
              <a:rect l="l" t="t" r="r" b="b"/>
              <a:pathLst>
                <a:path w="160947" h="117758" extrusionOk="0">
                  <a:moveTo>
                    <a:pt x="73982" y="0"/>
                  </a:moveTo>
                  <a:lnTo>
                    <a:pt x="72351" y="65"/>
                  </a:lnTo>
                  <a:cubicBezTo>
                    <a:pt x="71829" y="65"/>
                    <a:pt x="71373" y="131"/>
                    <a:pt x="70851" y="131"/>
                  </a:cubicBezTo>
                  <a:lnTo>
                    <a:pt x="70003" y="196"/>
                  </a:lnTo>
                  <a:lnTo>
                    <a:pt x="68437" y="326"/>
                  </a:lnTo>
                  <a:lnTo>
                    <a:pt x="67328" y="392"/>
                  </a:lnTo>
                  <a:lnTo>
                    <a:pt x="66741" y="457"/>
                  </a:lnTo>
                  <a:lnTo>
                    <a:pt x="65958" y="522"/>
                  </a:lnTo>
                  <a:lnTo>
                    <a:pt x="64457" y="718"/>
                  </a:lnTo>
                  <a:lnTo>
                    <a:pt x="64000" y="783"/>
                  </a:lnTo>
                  <a:lnTo>
                    <a:pt x="62761" y="913"/>
                  </a:lnTo>
                  <a:lnTo>
                    <a:pt x="61391" y="1109"/>
                  </a:lnTo>
                  <a:lnTo>
                    <a:pt x="60021" y="1370"/>
                  </a:lnTo>
                  <a:lnTo>
                    <a:pt x="58586" y="1631"/>
                  </a:lnTo>
                  <a:cubicBezTo>
                    <a:pt x="58129" y="1696"/>
                    <a:pt x="57672" y="1762"/>
                    <a:pt x="57216" y="1892"/>
                  </a:cubicBezTo>
                  <a:cubicBezTo>
                    <a:pt x="56563" y="2023"/>
                    <a:pt x="55911" y="2153"/>
                    <a:pt x="55324" y="2283"/>
                  </a:cubicBezTo>
                  <a:cubicBezTo>
                    <a:pt x="54671" y="2414"/>
                    <a:pt x="54084" y="2610"/>
                    <a:pt x="53562" y="2740"/>
                  </a:cubicBezTo>
                  <a:cubicBezTo>
                    <a:pt x="52975" y="2871"/>
                    <a:pt x="52388" y="3001"/>
                    <a:pt x="51801" y="3197"/>
                  </a:cubicBezTo>
                  <a:lnTo>
                    <a:pt x="51148" y="3327"/>
                  </a:lnTo>
                  <a:lnTo>
                    <a:pt x="50887" y="3458"/>
                  </a:lnTo>
                  <a:cubicBezTo>
                    <a:pt x="50365" y="3588"/>
                    <a:pt x="49974" y="3719"/>
                    <a:pt x="49387" y="3849"/>
                  </a:cubicBezTo>
                  <a:cubicBezTo>
                    <a:pt x="48734" y="4045"/>
                    <a:pt x="48017" y="4306"/>
                    <a:pt x="47560" y="4436"/>
                  </a:cubicBezTo>
                  <a:cubicBezTo>
                    <a:pt x="47103" y="4567"/>
                    <a:pt x="46581" y="4763"/>
                    <a:pt x="46125" y="4893"/>
                  </a:cubicBezTo>
                  <a:cubicBezTo>
                    <a:pt x="45864" y="5024"/>
                    <a:pt x="45538" y="5089"/>
                    <a:pt x="45211" y="5219"/>
                  </a:cubicBezTo>
                  <a:lnTo>
                    <a:pt x="44037" y="5676"/>
                  </a:lnTo>
                  <a:lnTo>
                    <a:pt x="43907" y="5676"/>
                  </a:lnTo>
                  <a:cubicBezTo>
                    <a:pt x="43580" y="5806"/>
                    <a:pt x="43254" y="5937"/>
                    <a:pt x="42928" y="6067"/>
                  </a:cubicBezTo>
                  <a:cubicBezTo>
                    <a:pt x="42015" y="6459"/>
                    <a:pt x="41101" y="6785"/>
                    <a:pt x="40188" y="7176"/>
                  </a:cubicBezTo>
                  <a:lnTo>
                    <a:pt x="39927" y="7307"/>
                  </a:lnTo>
                  <a:lnTo>
                    <a:pt x="39079" y="7698"/>
                  </a:lnTo>
                  <a:cubicBezTo>
                    <a:pt x="38166" y="8025"/>
                    <a:pt x="37383" y="8481"/>
                    <a:pt x="36535" y="8873"/>
                  </a:cubicBezTo>
                  <a:cubicBezTo>
                    <a:pt x="35947" y="9134"/>
                    <a:pt x="35295" y="9460"/>
                    <a:pt x="34708" y="9786"/>
                  </a:cubicBezTo>
                  <a:cubicBezTo>
                    <a:pt x="33468" y="10438"/>
                    <a:pt x="32294" y="11091"/>
                    <a:pt x="31120" y="11743"/>
                  </a:cubicBezTo>
                  <a:cubicBezTo>
                    <a:pt x="30533" y="12135"/>
                    <a:pt x="29880" y="12526"/>
                    <a:pt x="29358" y="12852"/>
                  </a:cubicBezTo>
                  <a:cubicBezTo>
                    <a:pt x="28836" y="13113"/>
                    <a:pt x="28380" y="13439"/>
                    <a:pt x="27858" y="13766"/>
                  </a:cubicBezTo>
                  <a:lnTo>
                    <a:pt x="27597" y="13961"/>
                  </a:lnTo>
                  <a:cubicBezTo>
                    <a:pt x="27140" y="14288"/>
                    <a:pt x="26683" y="14549"/>
                    <a:pt x="26292" y="14875"/>
                  </a:cubicBezTo>
                  <a:lnTo>
                    <a:pt x="25183" y="15658"/>
                  </a:lnTo>
                  <a:cubicBezTo>
                    <a:pt x="24857" y="15919"/>
                    <a:pt x="24400" y="16245"/>
                    <a:pt x="24009" y="16506"/>
                  </a:cubicBezTo>
                  <a:cubicBezTo>
                    <a:pt x="23487" y="16897"/>
                    <a:pt x="22965" y="17289"/>
                    <a:pt x="22443" y="17680"/>
                  </a:cubicBezTo>
                  <a:cubicBezTo>
                    <a:pt x="21986" y="18137"/>
                    <a:pt x="21464" y="18463"/>
                    <a:pt x="21008" y="18920"/>
                  </a:cubicBezTo>
                  <a:cubicBezTo>
                    <a:pt x="20486" y="19376"/>
                    <a:pt x="20029" y="19768"/>
                    <a:pt x="19507" y="20224"/>
                  </a:cubicBezTo>
                  <a:cubicBezTo>
                    <a:pt x="19050" y="20616"/>
                    <a:pt x="18594" y="21073"/>
                    <a:pt x="18137" y="21464"/>
                  </a:cubicBezTo>
                  <a:cubicBezTo>
                    <a:pt x="18072" y="21529"/>
                    <a:pt x="18072" y="21529"/>
                    <a:pt x="18072" y="21594"/>
                  </a:cubicBezTo>
                  <a:cubicBezTo>
                    <a:pt x="17550" y="21986"/>
                    <a:pt x="17224" y="22377"/>
                    <a:pt x="16767" y="22834"/>
                  </a:cubicBezTo>
                  <a:cubicBezTo>
                    <a:pt x="16310" y="23291"/>
                    <a:pt x="15919" y="23747"/>
                    <a:pt x="15462" y="24204"/>
                  </a:cubicBezTo>
                  <a:cubicBezTo>
                    <a:pt x="15005" y="24661"/>
                    <a:pt x="14549" y="25117"/>
                    <a:pt x="14157" y="25574"/>
                  </a:cubicBezTo>
                  <a:lnTo>
                    <a:pt x="13244" y="26683"/>
                  </a:lnTo>
                  <a:cubicBezTo>
                    <a:pt x="11156" y="29162"/>
                    <a:pt x="9264" y="31772"/>
                    <a:pt x="7568" y="34577"/>
                  </a:cubicBezTo>
                  <a:lnTo>
                    <a:pt x="7568" y="34642"/>
                  </a:lnTo>
                  <a:cubicBezTo>
                    <a:pt x="6981" y="35751"/>
                    <a:pt x="6394" y="36795"/>
                    <a:pt x="5807" y="37904"/>
                  </a:cubicBezTo>
                  <a:cubicBezTo>
                    <a:pt x="5285" y="38948"/>
                    <a:pt x="4763" y="39992"/>
                    <a:pt x="4306" y="41101"/>
                  </a:cubicBezTo>
                  <a:cubicBezTo>
                    <a:pt x="4176" y="41427"/>
                    <a:pt x="4045" y="41819"/>
                    <a:pt x="3850" y="42145"/>
                  </a:cubicBezTo>
                  <a:cubicBezTo>
                    <a:pt x="3719" y="42536"/>
                    <a:pt x="3589" y="42928"/>
                    <a:pt x="3393" y="43319"/>
                  </a:cubicBezTo>
                  <a:cubicBezTo>
                    <a:pt x="3132" y="44037"/>
                    <a:pt x="2871" y="44755"/>
                    <a:pt x="2675" y="45472"/>
                  </a:cubicBezTo>
                  <a:cubicBezTo>
                    <a:pt x="2545" y="45864"/>
                    <a:pt x="2414" y="46255"/>
                    <a:pt x="2284" y="46647"/>
                  </a:cubicBezTo>
                  <a:cubicBezTo>
                    <a:pt x="2153" y="46973"/>
                    <a:pt x="2088" y="47364"/>
                    <a:pt x="1958" y="47756"/>
                  </a:cubicBezTo>
                  <a:cubicBezTo>
                    <a:pt x="1566" y="49191"/>
                    <a:pt x="1240" y="50691"/>
                    <a:pt x="914" y="52127"/>
                  </a:cubicBezTo>
                  <a:cubicBezTo>
                    <a:pt x="914" y="52453"/>
                    <a:pt x="848" y="52714"/>
                    <a:pt x="783" y="53040"/>
                  </a:cubicBezTo>
                  <a:cubicBezTo>
                    <a:pt x="783" y="53040"/>
                    <a:pt x="783" y="53105"/>
                    <a:pt x="783" y="53170"/>
                  </a:cubicBezTo>
                  <a:cubicBezTo>
                    <a:pt x="718" y="53366"/>
                    <a:pt x="653" y="53562"/>
                    <a:pt x="653" y="53823"/>
                  </a:cubicBezTo>
                  <a:cubicBezTo>
                    <a:pt x="588" y="54541"/>
                    <a:pt x="457" y="55258"/>
                    <a:pt x="392" y="55976"/>
                  </a:cubicBezTo>
                  <a:cubicBezTo>
                    <a:pt x="327" y="56432"/>
                    <a:pt x="261" y="56824"/>
                    <a:pt x="261" y="57281"/>
                  </a:cubicBezTo>
                  <a:cubicBezTo>
                    <a:pt x="131" y="58846"/>
                    <a:pt x="0" y="60412"/>
                    <a:pt x="0" y="61978"/>
                  </a:cubicBezTo>
                  <a:cubicBezTo>
                    <a:pt x="0" y="62500"/>
                    <a:pt x="0" y="63022"/>
                    <a:pt x="0" y="63478"/>
                  </a:cubicBezTo>
                  <a:cubicBezTo>
                    <a:pt x="66" y="63935"/>
                    <a:pt x="66" y="64326"/>
                    <a:pt x="66" y="64783"/>
                  </a:cubicBezTo>
                  <a:cubicBezTo>
                    <a:pt x="131" y="65240"/>
                    <a:pt x="196" y="65631"/>
                    <a:pt x="196" y="66088"/>
                  </a:cubicBezTo>
                  <a:cubicBezTo>
                    <a:pt x="261" y="66349"/>
                    <a:pt x="196" y="66610"/>
                    <a:pt x="261" y="66871"/>
                  </a:cubicBezTo>
                  <a:lnTo>
                    <a:pt x="327" y="67588"/>
                  </a:lnTo>
                  <a:cubicBezTo>
                    <a:pt x="327" y="67849"/>
                    <a:pt x="392" y="68110"/>
                    <a:pt x="392" y="68371"/>
                  </a:cubicBezTo>
                  <a:cubicBezTo>
                    <a:pt x="457" y="68698"/>
                    <a:pt x="522" y="69154"/>
                    <a:pt x="522" y="69546"/>
                  </a:cubicBezTo>
                  <a:cubicBezTo>
                    <a:pt x="588" y="69676"/>
                    <a:pt x="588" y="69807"/>
                    <a:pt x="588" y="69872"/>
                  </a:cubicBezTo>
                  <a:cubicBezTo>
                    <a:pt x="653" y="70329"/>
                    <a:pt x="718" y="70720"/>
                    <a:pt x="783" y="71177"/>
                  </a:cubicBezTo>
                  <a:cubicBezTo>
                    <a:pt x="848" y="71568"/>
                    <a:pt x="979" y="72025"/>
                    <a:pt x="1044" y="72416"/>
                  </a:cubicBezTo>
                  <a:lnTo>
                    <a:pt x="1044" y="72481"/>
                  </a:lnTo>
                  <a:cubicBezTo>
                    <a:pt x="1109" y="72808"/>
                    <a:pt x="1175" y="73134"/>
                    <a:pt x="1240" y="73395"/>
                  </a:cubicBezTo>
                  <a:lnTo>
                    <a:pt x="1240" y="73525"/>
                  </a:lnTo>
                  <a:cubicBezTo>
                    <a:pt x="1240" y="73721"/>
                    <a:pt x="1305" y="73917"/>
                    <a:pt x="1370" y="74112"/>
                  </a:cubicBezTo>
                  <a:cubicBezTo>
                    <a:pt x="1436" y="74439"/>
                    <a:pt x="1501" y="74700"/>
                    <a:pt x="1566" y="75026"/>
                  </a:cubicBezTo>
                  <a:cubicBezTo>
                    <a:pt x="1697" y="75482"/>
                    <a:pt x="1762" y="75874"/>
                    <a:pt x="1892" y="76331"/>
                  </a:cubicBezTo>
                  <a:cubicBezTo>
                    <a:pt x="1958" y="76396"/>
                    <a:pt x="1958" y="76461"/>
                    <a:pt x="1958" y="76526"/>
                  </a:cubicBezTo>
                  <a:lnTo>
                    <a:pt x="2284" y="77635"/>
                  </a:lnTo>
                  <a:cubicBezTo>
                    <a:pt x="2284" y="77701"/>
                    <a:pt x="2414" y="77831"/>
                    <a:pt x="2414" y="77962"/>
                  </a:cubicBezTo>
                  <a:cubicBezTo>
                    <a:pt x="2545" y="78418"/>
                    <a:pt x="2675" y="78810"/>
                    <a:pt x="2806" y="79201"/>
                  </a:cubicBezTo>
                  <a:cubicBezTo>
                    <a:pt x="2936" y="79658"/>
                    <a:pt x="3067" y="80049"/>
                    <a:pt x="3197" y="80441"/>
                  </a:cubicBezTo>
                  <a:lnTo>
                    <a:pt x="3197" y="80571"/>
                  </a:lnTo>
                  <a:cubicBezTo>
                    <a:pt x="3262" y="80636"/>
                    <a:pt x="3328" y="80702"/>
                    <a:pt x="3328" y="80767"/>
                  </a:cubicBezTo>
                  <a:cubicBezTo>
                    <a:pt x="3458" y="81158"/>
                    <a:pt x="3589" y="81550"/>
                    <a:pt x="3784" y="81941"/>
                  </a:cubicBezTo>
                  <a:lnTo>
                    <a:pt x="3784" y="82137"/>
                  </a:lnTo>
                  <a:cubicBezTo>
                    <a:pt x="3980" y="82528"/>
                    <a:pt x="4110" y="82920"/>
                    <a:pt x="4306" y="83376"/>
                  </a:cubicBezTo>
                  <a:cubicBezTo>
                    <a:pt x="4502" y="83833"/>
                    <a:pt x="4763" y="84355"/>
                    <a:pt x="4893" y="84681"/>
                  </a:cubicBezTo>
                  <a:cubicBezTo>
                    <a:pt x="5089" y="85073"/>
                    <a:pt x="5220" y="85464"/>
                    <a:pt x="5415" y="85856"/>
                  </a:cubicBezTo>
                  <a:cubicBezTo>
                    <a:pt x="5546" y="86051"/>
                    <a:pt x="5611" y="86312"/>
                    <a:pt x="5741" y="86508"/>
                  </a:cubicBezTo>
                  <a:cubicBezTo>
                    <a:pt x="6002" y="86965"/>
                    <a:pt x="6198" y="87421"/>
                    <a:pt x="6459" y="87878"/>
                  </a:cubicBezTo>
                  <a:cubicBezTo>
                    <a:pt x="6720" y="88400"/>
                    <a:pt x="6981" y="88922"/>
                    <a:pt x="7307" y="89379"/>
                  </a:cubicBezTo>
                  <a:lnTo>
                    <a:pt x="7372" y="89509"/>
                  </a:lnTo>
                  <a:cubicBezTo>
                    <a:pt x="7568" y="89835"/>
                    <a:pt x="7764" y="90227"/>
                    <a:pt x="7960" y="90553"/>
                  </a:cubicBezTo>
                  <a:cubicBezTo>
                    <a:pt x="8416" y="91336"/>
                    <a:pt x="8873" y="92119"/>
                    <a:pt x="9395" y="92901"/>
                  </a:cubicBezTo>
                  <a:cubicBezTo>
                    <a:pt x="9591" y="93228"/>
                    <a:pt x="9786" y="93489"/>
                    <a:pt x="9982" y="93815"/>
                  </a:cubicBezTo>
                  <a:cubicBezTo>
                    <a:pt x="10700" y="94924"/>
                    <a:pt x="11483" y="95968"/>
                    <a:pt x="12265" y="97077"/>
                  </a:cubicBezTo>
                  <a:cubicBezTo>
                    <a:pt x="12592" y="97468"/>
                    <a:pt x="12918" y="97925"/>
                    <a:pt x="13244" y="98316"/>
                  </a:cubicBezTo>
                  <a:lnTo>
                    <a:pt x="13309" y="98382"/>
                  </a:lnTo>
                  <a:cubicBezTo>
                    <a:pt x="13635" y="98838"/>
                    <a:pt x="14027" y="99295"/>
                    <a:pt x="14353" y="99686"/>
                  </a:cubicBezTo>
                  <a:cubicBezTo>
                    <a:pt x="14679" y="100078"/>
                    <a:pt x="15005" y="100404"/>
                    <a:pt x="15332" y="100795"/>
                  </a:cubicBezTo>
                  <a:cubicBezTo>
                    <a:pt x="15593" y="101187"/>
                    <a:pt x="15919" y="101513"/>
                    <a:pt x="16245" y="101905"/>
                  </a:cubicBezTo>
                  <a:lnTo>
                    <a:pt x="16376" y="101970"/>
                  </a:lnTo>
                  <a:cubicBezTo>
                    <a:pt x="16571" y="102231"/>
                    <a:pt x="16702" y="102361"/>
                    <a:pt x="16963" y="102622"/>
                  </a:cubicBezTo>
                  <a:cubicBezTo>
                    <a:pt x="17158" y="102883"/>
                    <a:pt x="17354" y="103079"/>
                    <a:pt x="17615" y="103405"/>
                  </a:cubicBezTo>
                  <a:cubicBezTo>
                    <a:pt x="17941" y="103731"/>
                    <a:pt x="18267" y="103992"/>
                    <a:pt x="18594" y="104318"/>
                  </a:cubicBezTo>
                  <a:cubicBezTo>
                    <a:pt x="18920" y="104645"/>
                    <a:pt x="19181" y="104906"/>
                    <a:pt x="19507" y="105297"/>
                  </a:cubicBezTo>
                  <a:cubicBezTo>
                    <a:pt x="19898" y="105688"/>
                    <a:pt x="20290" y="106015"/>
                    <a:pt x="20681" y="106406"/>
                  </a:cubicBezTo>
                  <a:lnTo>
                    <a:pt x="20747" y="106406"/>
                  </a:lnTo>
                  <a:lnTo>
                    <a:pt x="20877" y="106602"/>
                  </a:lnTo>
                  <a:cubicBezTo>
                    <a:pt x="21464" y="107124"/>
                    <a:pt x="22051" y="107646"/>
                    <a:pt x="22639" y="108168"/>
                  </a:cubicBezTo>
                  <a:cubicBezTo>
                    <a:pt x="23030" y="108494"/>
                    <a:pt x="23487" y="108885"/>
                    <a:pt x="23943" y="109277"/>
                  </a:cubicBezTo>
                  <a:lnTo>
                    <a:pt x="24009" y="109342"/>
                  </a:lnTo>
                  <a:cubicBezTo>
                    <a:pt x="24465" y="109668"/>
                    <a:pt x="24857" y="109994"/>
                    <a:pt x="25248" y="110386"/>
                  </a:cubicBezTo>
                  <a:lnTo>
                    <a:pt x="26488" y="111299"/>
                  </a:lnTo>
                  <a:cubicBezTo>
                    <a:pt x="27532" y="112082"/>
                    <a:pt x="28575" y="112865"/>
                    <a:pt x="29619" y="113582"/>
                  </a:cubicBezTo>
                  <a:cubicBezTo>
                    <a:pt x="30533" y="114235"/>
                    <a:pt x="31446" y="114887"/>
                    <a:pt x="32424" y="115474"/>
                  </a:cubicBezTo>
                  <a:cubicBezTo>
                    <a:pt x="33403" y="116127"/>
                    <a:pt x="34382" y="116714"/>
                    <a:pt x="35426" y="117366"/>
                  </a:cubicBezTo>
                  <a:lnTo>
                    <a:pt x="36013" y="117693"/>
                  </a:lnTo>
                  <a:lnTo>
                    <a:pt x="36208" y="117758"/>
                  </a:lnTo>
                  <a:lnTo>
                    <a:pt x="131197" y="117758"/>
                  </a:lnTo>
                  <a:lnTo>
                    <a:pt x="131393" y="117693"/>
                  </a:lnTo>
                  <a:cubicBezTo>
                    <a:pt x="132828" y="116779"/>
                    <a:pt x="134198" y="115866"/>
                    <a:pt x="135503" y="114887"/>
                  </a:cubicBezTo>
                  <a:cubicBezTo>
                    <a:pt x="135895" y="114626"/>
                    <a:pt x="136286" y="114365"/>
                    <a:pt x="136677" y="114104"/>
                  </a:cubicBezTo>
                  <a:lnTo>
                    <a:pt x="137134" y="113713"/>
                  </a:lnTo>
                  <a:lnTo>
                    <a:pt x="137330" y="113582"/>
                  </a:lnTo>
                  <a:lnTo>
                    <a:pt x="137526" y="113387"/>
                  </a:lnTo>
                  <a:cubicBezTo>
                    <a:pt x="137982" y="113061"/>
                    <a:pt x="138374" y="112734"/>
                    <a:pt x="138830" y="112408"/>
                  </a:cubicBezTo>
                  <a:cubicBezTo>
                    <a:pt x="139352" y="111951"/>
                    <a:pt x="139874" y="111495"/>
                    <a:pt x="140461" y="111038"/>
                  </a:cubicBezTo>
                  <a:cubicBezTo>
                    <a:pt x="140983" y="110581"/>
                    <a:pt x="141570" y="110060"/>
                    <a:pt x="142027" y="109668"/>
                  </a:cubicBezTo>
                  <a:cubicBezTo>
                    <a:pt x="142484" y="109277"/>
                    <a:pt x="142810" y="108885"/>
                    <a:pt x="143332" y="108429"/>
                  </a:cubicBezTo>
                  <a:cubicBezTo>
                    <a:pt x="143789" y="107972"/>
                    <a:pt x="144310" y="107515"/>
                    <a:pt x="144767" y="106993"/>
                  </a:cubicBezTo>
                  <a:cubicBezTo>
                    <a:pt x="144963" y="106798"/>
                    <a:pt x="145093" y="106602"/>
                    <a:pt x="145289" y="106471"/>
                  </a:cubicBezTo>
                  <a:cubicBezTo>
                    <a:pt x="145681" y="106080"/>
                    <a:pt x="146007" y="105688"/>
                    <a:pt x="146398" y="105232"/>
                  </a:cubicBezTo>
                  <a:cubicBezTo>
                    <a:pt x="146790" y="104840"/>
                    <a:pt x="147181" y="104384"/>
                    <a:pt x="147507" y="103927"/>
                  </a:cubicBezTo>
                  <a:cubicBezTo>
                    <a:pt x="148029" y="103405"/>
                    <a:pt x="148486" y="102818"/>
                    <a:pt x="148942" y="102166"/>
                  </a:cubicBezTo>
                  <a:lnTo>
                    <a:pt x="149008" y="102166"/>
                  </a:lnTo>
                  <a:lnTo>
                    <a:pt x="149073" y="102100"/>
                  </a:lnTo>
                  <a:cubicBezTo>
                    <a:pt x="149856" y="101056"/>
                    <a:pt x="150639" y="100013"/>
                    <a:pt x="151422" y="98904"/>
                  </a:cubicBezTo>
                  <a:cubicBezTo>
                    <a:pt x="151748" y="98382"/>
                    <a:pt x="152074" y="97860"/>
                    <a:pt x="152400" y="97338"/>
                  </a:cubicBezTo>
                  <a:lnTo>
                    <a:pt x="152531" y="97207"/>
                  </a:lnTo>
                  <a:cubicBezTo>
                    <a:pt x="152792" y="96816"/>
                    <a:pt x="153053" y="96359"/>
                    <a:pt x="153314" y="95903"/>
                  </a:cubicBezTo>
                  <a:cubicBezTo>
                    <a:pt x="153509" y="95642"/>
                    <a:pt x="153640" y="95381"/>
                    <a:pt x="153770" y="95120"/>
                  </a:cubicBezTo>
                  <a:cubicBezTo>
                    <a:pt x="153966" y="94859"/>
                    <a:pt x="154162" y="94467"/>
                    <a:pt x="154292" y="94272"/>
                  </a:cubicBezTo>
                  <a:cubicBezTo>
                    <a:pt x="154357" y="94141"/>
                    <a:pt x="154423" y="93945"/>
                    <a:pt x="154553" y="93815"/>
                  </a:cubicBezTo>
                  <a:cubicBezTo>
                    <a:pt x="154684" y="93489"/>
                    <a:pt x="154879" y="93162"/>
                    <a:pt x="155075" y="92771"/>
                  </a:cubicBezTo>
                  <a:lnTo>
                    <a:pt x="155140" y="92575"/>
                  </a:lnTo>
                  <a:lnTo>
                    <a:pt x="155271" y="92445"/>
                  </a:lnTo>
                  <a:cubicBezTo>
                    <a:pt x="155336" y="92249"/>
                    <a:pt x="155401" y="92119"/>
                    <a:pt x="155466" y="91923"/>
                  </a:cubicBezTo>
                  <a:cubicBezTo>
                    <a:pt x="155597" y="91792"/>
                    <a:pt x="155662" y="91662"/>
                    <a:pt x="155727" y="91466"/>
                  </a:cubicBezTo>
                  <a:cubicBezTo>
                    <a:pt x="155858" y="91205"/>
                    <a:pt x="155988" y="90944"/>
                    <a:pt x="156119" y="90683"/>
                  </a:cubicBezTo>
                  <a:lnTo>
                    <a:pt x="156119" y="90553"/>
                  </a:lnTo>
                  <a:cubicBezTo>
                    <a:pt x="156249" y="90227"/>
                    <a:pt x="156445" y="89835"/>
                    <a:pt x="156641" y="89444"/>
                  </a:cubicBezTo>
                  <a:cubicBezTo>
                    <a:pt x="156771" y="88987"/>
                    <a:pt x="156967" y="88661"/>
                    <a:pt x="157163" y="88204"/>
                  </a:cubicBezTo>
                  <a:cubicBezTo>
                    <a:pt x="157358" y="87682"/>
                    <a:pt x="157554" y="87160"/>
                    <a:pt x="157750" y="86638"/>
                  </a:cubicBezTo>
                  <a:cubicBezTo>
                    <a:pt x="157815" y="86378"/>
                    <a:pt x="157880" y="86117"/>
                    <a:pt x="158011" y="85856"/>
                  </a:cubicBezTo>
                  <a:cubicBezTo>
                    <a:pt x="158011" y="85790"/>
                    <a:pt x="158076" y="85660"/>
                    <a:pt x="158076" y="85595"/>
                  </a:cubicBezTo>
                  <a:cubicBezTo>
                    <a:pt x="158141" y="85529"/>
                    <a:pt x="158141" y="85464"/>
                    <a:pt x="158141" y="85399"/>
                  </a:cubicBezTo>
                  <a:cubicBezTo>
                    <a:pt x="158272" y="85073"/>
                    <a:pt x="158402" y="84812"/>
                    <a:pt x="158467" y="84486"/>
                  </a:cubicBezTo>
                  <a:lnTo>
                    <a:pt x="158728" y="83637"/>
                  </a:lnTo>
                  <a:cubicBezTo>
                    <a:pt x="158859" y="83181"/>
                    <a:pt x="158989" y="82724"/>
                    <a:pt x="159120" y="82333"/>
                  </a:cubicBezTo>
                  <a:cubicBezTo>
                    <a:pt x="159185" y="81941"/>
                    <a:pt x="159316" y="81550"/>
                    <a:pt x="159381" y="81158"/>
                  </a:cubicBezTo>
                  <a:cubicBezTo>
                    <a:pt x="159446" y="81028"/>
                    <a:pt x="159446" y="80897"/>
                    <a:pt x="159511" y="80767"/>
                  </a:cubicBezTo>
                  <a:cubicBezTo>
                    <a:pt x="159577" y="80310"/>
                    <a:pt x="159707" y="79788"/>
                    <a:pt x="159838" y="79332"/>
                  </a:cubicBezTo>
                  <a:cubicBezTo>
                    <a:pt x="159903" y="79005"/>
                    <a:pt x="159903" y="78679"/>
                    <a:pt x="160033" y="78353"/>
                  </a:cubicBezTo>
                  <a:cubicBezTo>
                    <a:pt x="160098" y="78092"/>
                    <a:pt x="160164" y="77766"/>
                    <a:pt x="160164" y="77440"/>
                  </a:cubicBezTo>
                  <a:cubicBezTo>
                    <a:pt x="160294" y="76918"/>
                    <a:pt x="160359" y="76461"/>
                    <a:pt x="160425" y="75939"/>
                  </a:cubicBezTo>
                  <a:cubicBezTo>
                    <a:pt x="160490" y="75417"/>
                    <a:pt x="160555" y="74895"/>
                    <a:pt x="160620" y="74373"/>
                  </a:cubicBezTo>
                  <a:lnTo>
                    <a:pt x="160686" y="73721"/>
                  </a:lnTo>
                  <a:lnTo>
                    <a:pt x="160686" y="73591"/>
                  </a:lnTo>
                  <a:cubicBezTo>
                    <a:pt x="160816" y="72808"/>
                    <a:pt x="160881" y="71960"/>
                    <a:pt x="160881" y="71177"/>
                  </a:cubicBezTo>
                  <a:cubicBezTo>
                    <a:pt x="160947" y="70655"/>
                    <a:pt x="160947" y="70198"/>
                    <a:pt x="160947" y="69676"/>
                  </a:cubicBezTo>
                  <a:cubicBezTo>
                    <a:pt x="160947" y="68698"/>
                    <a:pt x="160947" y="67654"/>
                    <a:pt x="160947" y="66479"/>
                  </a:cubicBezTo>
                  <a:cubicBezTo>
                    <a:pt x="160947" y="66153"/>
                    <a:pt x="160947" y="65827"/>
                    <a:pt x="160947" y="65501"/>
                  </a:cubicBezTo>
                  <a:cubicBezTo>
                    <a:pt x="160816" y="63217"/>
                    <a:pt x="160555" y="60934"/>
                    <a:pt x="160164" y="58651"/>
                  </a:cubicBezTo>
                  <a:cubicBezTo>
                    <a:pt x="160098" y="58520"/>
                    <a:pt x="160098" y="58324"/>
                    <a:pt x="160033" y="58129"/>
                  </a:cubicBezTo>
                  <a:cubicBezTo>
                    <a:pt x="159968" y="57672"/>
                    <a:pt x="159838" y="57150"/>
                    <a:pt x="159772" y="56693"/>
                  </a:cubicBezTo>
                  <a:cubicBezTo>
                    <a:pt x="159707" y="56498"/>
                    <a:pt x="159642" y="56302"/>
                    <a:pt x="159642" y="56172"/>
                  </a:cubicBezTo>
                  <a:cubicBezTo>
                    <a:pt x="159511" y="55715"/>
                    <a:pt x="159446" y="55323"/>
                    <a:pt x="159316" y="54932"/>
                  </a:cubicBezTo>
                  <a:cubicBezTo>
                    <a:pt x="159055" y="53823"/>
                    <a:pt x="158728" y="52779"/>
                    <a:pt x="158402" y="51670"/>
                  </a:cubicBezTo>
                  <a:cubicBezTo>
                    <a:pt x="158207" y="51083"/>
                    <a:pt x="158076" y="50561"/>
                    <a:pt x="157880" y="50039"/>
                  </a:cubicBezTo>
                  <a:cubicBezTo>
                    <a:pt x="157685" y="49517"/>
                    <a:pt x="157489" y="48995"/>
                    <a:pt x="157293" y="48473"/>
                  </a:cubicBezTo>
                  <a:cubicBezTo>
                    <a:pt x="157097" y="47951"/>
                    <a:pt x="156902" y="47429"/>
                    <a:pt x="156641" y="46907"/>
                  </a:cubicBezTo>
                  <a:cubicBezTo>
                    <a:pt x="156510" y="46516"/>
                    <a:pt x="156315" y="46125"/>
                    <a:pt x="156184" y="45798"/>
                  </a:cubicBezTo>
                  <a:cubicBezTo>
                    <a:pt x="156119" y="45603"/>
                    <a:pt x="156054" y="45407"/>
                    <a:pt x="155923" y="45276"/>
                  </a:cubicBezTo>
                  <a:cubicBezTo>
                    <a:pt x="155793" y="44885"/>
                    <a:pt x="155597" y="44494"/>
                    <a:pt x="155401" y="44167"/>
                  </a:cubicBezTo>
                  <a:cubicBezTo>
                    <a:pt x="155336" y="43972"/>
                    <a:pt x="155271" y="43841"/>
                    <a:pt x="155206" y="43711"/>
                  </a:cubicBezTo>
                  <a:cubicBezTo>
                    <a:pt x="155010" y="43319"/>
                    <a:pt x="154879" y="42993"/>
                    <a:pt x="154684" y="42602"/>
                  </a:cubicBezTo>
                  <a:cubicBezTo>
                    <a:pt x="154553" y="42406"/>
                    <a:pt x="154423" y="42210"/>
                    <a:pt x="154357" y="42014"/>
                  </a:cubicBezTo>
                  <a:cubicBezTo>
                    <a:pt x="154227" y="41819"/>
                    <a:pt x="154162" y="41623"/>
                    <a:pt x="154031" y="41427"/>
                  </a:cubicBezTo>
                  <a:cubicBezTo>
                    <a:pt x="153966" y="41232"/>
                    <a:pt x="153835" y="41036"/>
                    <a:pt x="153705" y="40840"/>
                  </a:cubicBezTo>
                  <a:cubicBezTo>
                    <a:pt x="153509" y="40383"/>
                    <a:pt x="153248" y="39992"/>
                    <a:pt x="152987" y="39535"/>
                  </a:cubicBezTo>
                  <a:cubicBezTo>
                    <a:pt x="152857" y="39340"/>
                    <a:pt x="152726" y="39144"/>
                    <a:pt x="152596" y="38883"/>
                  </a:cubicBezTo>
                  <a:cubicBezTo>
                    <a:pt x="152400" y="38492"/>
                    <a:pt x="152139" y="38100"/>
                    <a:pt x="151944" y="37774"/>
                  </a:cubicBezTo>
                  <a:cubicBezTo>
                    <a:pt x="151683" y="37448"/>
                    <a:pt x="151487" y="37122"/>
                    <a:pt x="151291" y="36730"/>
                  </a:cubicBezTo>
                  <a:lnTo>
                    <a:pt x="150965" y="36273"/>
                  </a:lnTo>
                  <a:cubicBezTo>
                    <a:pt x="150639" y="35817"/>
                    <a:pt x="150378" y="35491"/>
                    <a:pt x="150052" y="34969"/>
                  </a:cubicBezTo>
                  <a:cubicBezTo>
                    <a:pt x="149725" y="34512"/>
                    <a:pt x="149399" y="34055"/>
                    <a:pt x="149073" y="33599"/>
                  </a:cubicBezTo>
                  <a:lnTo>
                    <a:pt x="148747" y="33142"/>
                  </a:lnTo>
                  <a:cubicBezTo>
                    <a:pt x="148551" y="32881"/>
                    <a:pt x="148355" y="32685"/>
                    <a:pt x="148160" y="32424"/>
                  </a:cubicBezTo>
                  <a:lnTo>
                    <a:pt x="147964" y="32098"/>
                  </a:lnTo>
                  <a:cubicBezTo>
                    <a:pt x="147638" y="31772"/>
                    <a:pt x="147377" y="31380"/>
                    <a:pt x="147051" y="31054"/>
                  </a:cubicBezTo>
                  <a:lnTo>
                    <a:pt x="146659" y="30532"/>
                  </a:lnTo>
                  <a:cubicBezTo>
                    <a:pt x="146398" y="30206"/>
                    <a:pt x="146137" y="29945"/>
                    <a:pt x="145746" y="29488"/>
                  </a:cubicBezTo>
                  <a:cubicBezTo>
                    <a:pt x="145420" y="29032"/>
                    <a:pt x="145028" y="28640"/>
                    <a:pt x="144637" y="28184"/>
                  </a:cubicBezTo>
                  <a:lnTo>
                    <a:pt x="144376" y="27923"/>
                  </a:lnTo>
                  <a:cubicBezTo>
                    <a:pt x="144115" y="27597"/>
                    <a:pt x="143789" y="27270"/>
                    <a:pt x="143528" y="26944"/>
                  </a:cubicBezTo>
                  <a:lnTo>
                    <a:pt x="143397" y="26814"/>
                  </a:lnTo>
                  <a:lnTo>
                    <a:pt x="140918" y="24400"/>
                  </a:lnTo>
                  <a:lnTo>
                    <a:pt x="140722" y="24204"/>
                  </a:lnTo>
                  <a:cubicBezTo>
                    <a:pt x="140331" y="23813"/>
                    <a:pt x="139874" y="23421"/>
                    <a:pt x="139483" y="23030"/>
                  </a:cubicBezTo>
                  <a:cubicBezTo>
                    <a:pt x="139222" y="22769"/>
                    <a:pt x="138961" y="22573"/>
                    <a:pt x="138700" y="22312"/>
                  </a:cubicBezTo>
                  <a:lnTo>
                    <a:pt x="138113" y="21855"/>
                  </a:lnTo>
                  <a:cubicBezTo>
                    <a:pt x="137656" y="21464"/>
                    <a:pt x="137199" y="21073"/>
                    <a:pt x="136743" y="20681"/>
                  </a:cubicBezTo>
                  <a:lnTo>
                    <a:pt x="135307" y="19507"/>
                  </a:lnTo>
                  <a:cubicBezTo>
                    <a:pt x="134851" y="19115"/>
                    <a:pt x="134264" y="18659"/>
                    <a:pt x="133872" y="18398"/>
                  </a:cubicBezTo>
                  <a:cubicBezTo>
                    <a:pt x="133481" y="18072"/>
                    <a:pt x="133089" y="17745"/>
                    <a:pt x="132698" y="17484"/>
                  </a:cubicBezTo>
                  <a:lnTo>
                    <a:pt x="132111" y="17093"/>
                  </a:lnTo>
                  <a:lnTo>
                    <a:pt x="130936" y="16245"/>
                  </a:lnTo>
                  <a:cubicBezTo>
                    <a:pt x="130219" y="15723"/>
                    <a:pt x="129436" y="15201"/>
                    <a:pt x="128653" y="14744"/>
                  </a:cubicBezTo>
                  <a:lnTo>
                    <a:pt x="128588" y="14744"/>
                  </a:lnTo>
                  <a:cubicBezTo>
                    <a:pt x="128196" y="14483"/>
                    <a:pt x="127805" y="14222"/>
                    <a:pt x="127413" y="13961"/>
                  </a:cubicBezTo>
                  <a:lnTo>
                    <a:pt x="127348" y="13896"/>
                  </a:lnTo>
                  <a:lnTo>
                    <a:pt x="127218" y="13831"/>
                  </a:lnTo>
                  <a:lnTo>
                    <a:pt x="127022" y="13700"/>
                  </a:lnTo>
                  <a:lnTo>
                    <a:pt x="126631" y="13505"/>
                  </a:lnTo>
                  <a:cubicBezTo>
                    <a:pt x="126304" y="13309"/>
                    <a:pt x="125978" y="13113"/>
                    <a:pt x="125652" y="12918"/>
                  </a:cubicBezTo>
                  <a:cubicBezTo>
                    <a:pt x="125130" y="12591"/>
                    <a:pt x="124543" y="12265"/>
                    <a:pt x="124021" y="11939"/>
                  </a:cubicBezTo>
                  <a:cubicBezTo>
                    <a:pt x="123564" y="11678"/>
                    <a:pt x="123108" y="11482"/>
                    <a:pt x="122651" y="11221"/>
                  </a:cubicBezTo>
                  <a:cubicBezTo>
                    <a:pt x="122325" y="11026"/>
                    <a:pt x="121999" y="10830"/>
                    <a:pt x="121672" y="10699"/>
                  </a:cubicBezTo>
                  <a:lnTo>
                    <a:pt x="121477" y="10569"/>
                  </a:lnTo>
                  <a:lnTo>
                    <a:pt x="121346" y="10504"/>
                  </a:lnTo>
                  <a:lnTo>
                    <a:pt x="120563" y="10112"/>
                  </a:lnTo>
                  <a:cubicBezTo>
                    <a:pt x="120498" y="10047"/>
                    <a:pt x="120368" y="9982"/>
                    <a:pt x="120237" y="9982"/>
                  </a:cubicBezTo>
                  <a:lnTo>
                    <a:pt x="118802" y="9264"/>
                  </a:lnTo>
                  <a:lnTo>
                    <a:pt x="118606" y="9134"/>
                  </a:lnTo>
                  <a:lnTo>
                    <a:pt x="117888" y="8807"/>
                  </a:lnTo>
                  <a:lnTo>
                    <a:pt x="116649" y="8286"/>
                  </a:lnTo>
                  <a:lnTo>
                    <a:pt x="116518" y="8220"/>
                  </a:lnTo>
                  <a:lnTo>
                    <a:pt x="115475" y="7698"/>
                  </a:lnTo>
                  <a:lnTo>
                    <a:pt x="115279" y="7633"/>
                  </a:lnTo>
                  <a:lnTo>
                    <a:pt x="113778" y="7046"/>
                  </a:lnTo>
                  <a:lnTo>
                    <a:pt x="112213" y="6394"/>
                  </a:lnTo>
                  <a:lnTo>
                    <a:pt x="111364" y="6067"/>
                  </a:lnTo>
                  <a:cubicBezTo>
                    <a:pt x="110843" y="5872"/>
                    <a:pt x="110386" y="5741"/>
                    <a:pt x="109733" y="5480"/>
                  </a:cubicBezTo>
                  <a:cubicBezTo>
                    <a:pt x="109081" y="5285"/>
                    <a:pt x="108494" y="5024"/>
                    <a:pt x="107776" y="4828"/>
                  </a:cubicBezTo>
                  <a:cubicBezTo>
                    <a:pt x="107124" y="4567"/>
                    <a:pt x="106471" y="4436"/>
                    <a:pt x="105754" y="4175"/>
                  </a:cubicBezTo>
                  <a:cubicBezTo>
                    <a:pt x="104971" y="3914"/>
                    <a:pt x="104188" y="3719"/>
                    <a:pt x="103470" y="3523"/>
                  </a:cubicBezTo>
                  <a:cubicBezTo>
                    <a:pt x="102818" y="3327"/>
                    <a:pt x="102231" y="3132"/>
                    <a:pt x="101644" y="3001"/>
                  </a:cubicBezTo>
                  <a:lnTo>
                    <a:pt x="101513" y="3001"/>
                  </a:lnTo>
                  <a:lnTo>
                    <a:pt x="99687" y="2544"/>
                  </a:lnTo>
                  <a:lnTo>
                    <a:pt x="97403" y="2023"/>
                  </a:lnTo>
                  <a:cubicBezTo>
                    <a:pt x="97012" y="1957"/>
                    <a:pt x="96555" y="1827"/>
                    <a:pt x="96098" y="1762"/>
                  </a:cubicBezTo>
                  <a:lnTo>
                    <a:pt x="95707" y="1696"/>
                  </a:lnTo>
                  <a:lnTo>
                    <a:pt x="95316" y="1631"/>
                  </a:lnTo>
                  <a:lnTo>
                    <a:pt x="94076" y="1370"/>
                  </a:lnTo>
                  <a:lnTo>
                    <a:pt x="92380" y="1109"/>
                  </a:lnTo>
                  <a:lnTo>
                    <a:pt x="92119" y="1109"/>
                  </a:lnTo>
                  <a:lnTo>
                    <a:pt x="90683" y="913"/>
                  </a:lnTo>
                  <a:lnTo>
                    <a:pt x="88987" y="652"/>
                  </a:lnTo>
                  <a:lnTo>
                    <a:pt x="87878" y="522"/>
                  </a:lnTo>
                  <a:cubicBezTo>
                    <a:pt x="86769" y="392"/>
                    <a:pt x="85725" y="261"/>
                    <a:pt x="84616" y="196"/>
                  </a:cubicBezTo>
                  <a:lnTo>
                    <a:pt x="84420" y="196"/>
                  </a:lnTo>
                  <a:cubicBezTo>
                    <a:pt x="83768" y="131"/>
                    <a:pt x="83050" y="65"/>
                    <a:pt x="82398" y="65"/>
                  </a:cubicBezTo>
                  <a:cubicBezTo>
                    <a:pt x="81941" y="0"/>
                    <a:pt x="81485" y="0"/>
                    <a:pt x="81093" y="0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2430819" y="3496466"/>
              <a:ext cx="1111808" cy="1195695"/>
            </a:xfrm>
            <a:custGeom>
              <a:avLst/>
              <a:gdLst/>
              <a:ahLst/>
              <a:cxnLst/>
              <a:rect l="l" t="t" r="r" b="b"/>
              <a:pathLst>
                <a:path w="57869" h="82790" extrusionOk="0">
                  <a:moveTo>
                    <a:pt x="57869" y="0"/>
                  </a:moveTo>
                  <a:lnTo>
                    <a:pt x="57869" y="0"/>
                  </a:lnTo>
                  <a:cubicBezTo>
                    <a:pt x="50692" y="1436"/>
                    <a:pt x="43712" y="3784"/>
                    <a:pt x="37122" y="6981"/>
                  </a:cubicBezTo>
                  <a:cubicBezTo>
                    <a:pt x="19834" y="21790"/>
                    <a:pt x="8156" y="40318"/>
                    <a:pt x="784" y="55389"/>
                  </a:cubicBezTo>
                  <a:cubicBezTo>
                    <a:pt x="1" y="64783"/>
                    <a:pt x="1632" y="74243"/>
                    <a:pt x="5546" y="82790"/>
                  </a:cubicBezTo>
                  <a:cubicBezTo>
                    <a:pt x="14876" y="43907"/>
                    <a:pt x="43059" y="13701"/>
                    <a:pt x="57869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2679008" y="3468230"/>
              <a:ext cx="1294788" cy="1668658"/>
            </a:xfrm>
            <a:custGeom>
              <a:avLst/>
              <a:gdLst/>
              <a:ahLst/>
              <a:cxnLst/>
              <a:rect l="l" t="t" r="r" b="b"/>
              <a:pathLst>
                <a:path w="67393" h="115538" extrusionOk="0">
                  <a:moveTo>
                    <a:pt x="63816" y="0"/>
                  </a:moveTo>
                  <a:cubicBezTo>
                    <a:pt x="61254" y="0"/>
                    <a:pt x="58713" y="101"/>
                    <a:pt x="56172" y="324"/>
                  </a:cubicBezTo>
                  <a:cubicBezTo>
                    <a:pt x="41623" y="12328"/>
                    <a:pt x="12787" y="42078"/>
                    <a:pt x="0" y="97140"/>
                  </a:cubicBezTo>
                  <a:cubicBezTo>
                    <a:pt x="5546" y="104382"/>
                    <a:pt x="12396" y="110645"/>
                    <a:pt x="20159" y="115538"/>
                  </a:cubicBezTo>
                  <a:cubicBezTo>
                    <a:pt x="23356" y="88398"/>
                    <a:pt x="33925" y="30856"/>
                    <a:pt x="67393" y="63"/>
                  </a:cubicBezTo>
                  <a:cubicBezTo>
                    <a:pt x="66195" y="22"/>
                    <a:pt x="65003" y="0"/>
                    <a:pt x="63816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3322015" y="3471970"/>
              <a:ext cx="889942" cy="1697904"/>
            </a:xfrm>
            <a:custGeom>
              <a:avLst/>
              <a:gdLst/>
              <a:ahLst/>
              <a:cxnLst/>
              <a:rect l="l" t="t" r="r" b="b"/>
              <a:pathLst>
                <a:path w="46321" h="117563" extrusionOk="0">
                  <a:moveTo>
                    <a:pt x="38753" y="0"/>
                  </a:moveTo>
                  <a:cubicBezTo>
                    <a:pt x="33273" y="9003"/>
                    <a:pt x="28380" y="18332"/>
                    <a:pt x="23943" y="27857"/>
                  </a:cubicBezTo>
                  <a:cubicBezTo>
                    <a:pt x="23552" y="28706"/>
                    <a:pt x="23095" y="29619"/>
                    <a:pt x="22769" y="30467"/>
                  </a:cubicBezTo>
                  <a:cubicBezTo>
                    <a:pt x="22378" y="31315"/>
                    <a:pt x="21921" y="32294"/>
                    <a:pt x="21595" y="33077"/>
                  </a:cubicBezTo>
                  <a:cubicBezTo>
                    <a:pt x="21203" y="33925"/>
                    <a:pt x="20877" y="34708"/>
                    <a:pt x="20551" y="35556"/>
                  </a:cubicBezTo>
                  <a:cubicBezTo>
                    <a:pt x="19377" y="38165"/>
                    <a:pt x="18267" y="40840"/>
                    <a:pt x="17158" y="43645"/>
                  </a:cubicBezTo>
                  <a:cubicBezTo>
                    <a:pt x="15854" y="46907"/>
                    <a:pt x="14549" y="50365"/>
                    <a:pt x="13309" y="53888"/>
                  </a:cubicBezTo>
                  <a:cubicBezTo>
                    <a:pt x="12983" y="54801"/>
                    <a:pt x="12657" y="55780"/>
                    <a:pt x="12396" y="56693"/>
                  </a:cubicBezTo>
                  <a:cubicBezTo>
                    <a:pt x="10830" y="61195"/>
                    <a:pt x="9395" y="65957"/>
                    <a:pt x="8025" y="70785"/>
                  </a:cubicBezTo>
                  <a:cubicBezTo>
                    <a:pt x="7829" y="71568"/>
                    <a:pt x="7568" y="72286"/>
                    <a:pt x="7372" y="73069"/>
                  </a:cubicBezTo>
                  <a:cubicBezTo>
                    <a:pt x="6851" y="75026"/>
                    <a:pt x="6329" y="77048"/>
                    <a:pt x="5872" y="79005"/>
                  </a:cubicBezTo>
                  <a:cubicBezTo>
                    <a:pt x="5350" y="81158"/>
                    <a:pt x="4828" y="83311"/>
                    <a:pt x="4371" y="85529"/>
                  </a:cubicBezTo>
                  <a:cubicBezTo>
                    <a:pt x="4241" y="86312"/>
                    <a:pt x="4045" y="87160"/>
                    <a:pt x="3915" y="87943"/>
                  </a:cubicBezTo>
                  <a:cubicBezTo>
                    <a:pt x="3719" y="88987"/>
                    <a:pt x="3523" y="90031"/>
                    <a:pt x="3328" y="91075"/>
                  </a:cubicBezTo>
                  <a:cubicBezTo>
                    <a:pt x="2740" y="93750"/>
                    <a:pt x="2349" y="96424"/>
                    <a:pt x="1958" y="99164"/>
                  </a:cubicBezTo>
                  <a:cubicBezTo>
                    <a:pt x="1240" y="103731"/>
                    <a:pt x="718" y="108363"/>
                    <a:pt x="327" y="112995"/>
                  </a:cubicBezTo>
                  <a:cubicBezTo>
                    <a:pt x="196" y="114496"/>
                    <a:pt x="66" y="115996"/>
                    <a:pt x="0" y="117432"/>
                  </a:cubicBezTo>
                  <a:lnTo>
                    <a:pt x="0" y="117562"/>
                  </a:lnTo>
                  <a:lnTo>
                    <a:pt x="27988" y="117562"/>
                  </a:lnTo>
                  <a:lnTo>
                    <a:pt x="27988" y="117432"/>
                  </a:lnTo>
                  <a:cubicBezTo>
                    <a:pt x="28053" y="115409"/>
                    <a:pt x="28053" y="113321"/>
                    <a:pt x="28119" y="111169"/>
                  </a:cubicBezTo>
                  <a:cubicBezTo>
                    <a:pt x="28249" y="108168"/>
                    <a:pt x="28380" y="105101"/>
                    <a:pt x="28510" y="101839"/>
                  </a:cubicBezTo>
                  <a:cubicBezTo>
                    <a:pt x="28510" y="101056"/>
                    <a:pt x="28575" y="100274"/>
                    <a:pt x="28575" y="99425"/>
                  </a:cubicBezTo>
                  <a:cubicBezTo>
                    <a:pt x="28836" y="94271"/>
                    <a:pt x="29162" y="88922"/>
                    <a:pt x="29554" y="83442"/>
                  </a:cubicBezTo>
                  <a:cubicBezTo>
                    <a:pt x="29684" y="82006"/>
                    <a:pt x="29750" y="80571"/>
                    <a:pt x="29880" y="79071"/>
                  </a:cubicBezTo>
                  <a:lnTo>
                    <a:pt x="30076" y="77048"/>
                  </a:lnTo>
                  <a:cubicBezTo>
                    <a:pt x="30141" y="76004"/>
                    <a:pt x="30206" y="75026"/>
                    <a:pt x="30337" y="73982"/>
                  </a:cubicBezTo>
                  <a:cubicBezTo>
                    <a:pt x="30402" y="73199"/>
                    <a:pt x="30467" y="72416"/>
                    <a:pt x="30533" y="71568"/>
                  </a:cubicBezTo>
                  <a:cubicBezTo>
                    <a:pt x="30989" y="67197"/>
                    <a:pt x="31446" y="62761"/>
                    <a:pt x="31968" y="58324"/>
                  </a:cubicBezTo>
                  <a:cubicBezTo>
                    <a:pt x="32098" y="57411"/>
                    <a:pt x="32229" y="56498"/>
                    <a:pt x="32359" y="55519"/>
                  </a:cubicBezTo>
                  <a:cubicBezTo>
                    <a:pt x="32816" y="51800"/>
                    <a:pt x="33338" y="48082"/>
                    <a:pt x="33990" y="44428"/>
                  </a:cubicBezTo>
                  <a:cubicBezTo>
                    <a:pt x="34186" y="43124"/>
                    <a:pt x="34447" y="41753"/>
                    <a:pt x="34643" y="40449"/>
                  </a:cubicBezTo>
                  <a:cubicBezTo>
                    <a:pt x="35099" y="37970"/>
                    <a:pt x="35556" y="35556"/>
                    <a:pt x="36078" y="33142"/>
                  </a:cubicBezTo>
                  <a:cubicBezTo>
                    <a:pt x="36274" y="32228"/>
                    <a:pt x="36469" y="31380"/>
                    <a:pt x="36600" y="30532"/>
                  </a:cubicBezTo>
                  <a:cubicBezTo>
                    <a:pt x="36796" y="29619"/>
                    <a:pt x="36991" y="28771"/>
                    <a:pt x="37252" y="27923"/>
                  </a:cubicBezTo>
                  <a:cubicBezTo>
                    <a:pt x="38622" y="21594"/>
                    <a:pt x="40449" y="15397"/>
                    <a:pt x="42732" y="9329"/>
                  </a:cubicBezTo>
                  <a:cubicBezTo>
                    <a:pt x="43450" y="7372"/>
                    <a:pt x="44233" y="5480"/>
                    <a:pt x="45081" y="3653"/>
                  </a:cubicBezTo>
                  <a:cubicBezTo>
                    <a:pt x="45472" y="2740"/>
                    <a:pt x="45864" y="1827"/>
                    <a:pt x="46321" y="979"/>
                  </a:cubicBezTo>
                  <a:cubicBezTo>
                    <a:pt x="45929" y="913"/>
                    <a:pt x="45407" y="848"/>
                    <a:pt x="45016" y="718"/>
                  </a:cubicBezTo>
                  <a:lnTo>
                    <a:pt x="43319" y="457"/>
                  </a:lnTo>
                  <a:lnTo>
                    <a:pt x="42210" y="326"/>
                  </a:lnTo>
                  <a:cubicBezTo>
                    <a:pt x="41101" y="196"/>
                    <a:pt x="40058" y="131"/>
                    <a:pt x="38948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4081585" y="3500236"/>
              <a:ext cx="392338" cy="1669640"/>
            </a:xfrm>
            <a:custGeom>
              <a:avLst/>
              <a:gdLst/>
              <a:ahLst/>
              <a:cxnLst/>
              <a:rect l="l" t="t" r="r" b="b"/>
              <a:pathLst>
                <a:path w="20421" h="115606" extrusionOk="0">
                  <a:moveTo>
                    <a:pt x="12135" y="0"/>
                  </a:moveTo>
                  <a:cubicBezTo>
                    <a:pt x="10765" y="4763"/>
                    <a:pt x="8808" y="12461"/>
                    <a:pt x="6786" y="22443"/>
                  </a:cubicBezTo>
                  <a:cubicBezTo>
                    <a:pt x="6786" y="22638"/>
                    <a:pt x="6720" y="22769"/>
                    <a:pt x="6720" y="22899"/>
                  </a:cubicBezTo>
                  <a:cubicBezTo>
                    <a:pt x="6525" y="23878"/>
                    <a:pt x="6329" y="24922"/>
                    <a:pt x="6133" y="25900"/>
                  </a:cubicBezTo>
                  <a:cubicBezTo>
                    <a:pt x="6003" y="26814"/>
                    <a:pt x="5807" y="27727"/>
                    <a:pt x="5676" y="28575"/>
                  </a:cubicBezTo>
                  <a:cubicBezTo>
                    <a:pt x="5481" y="29423"/>
                    <a:pt x="5350" y="30271"/>
                    <a:pt x="5220" y="31185"/>
                  </a:cubicBezTo>
                  <a:cubicBezTo>
                    <a:pt x="5155" y="31576"/>
                    <a:pt x="5024" y="32033"/>
                    <a:pt x="4959" y="32424"/>
                  </a:cubicBezTo>
                  <a:cubicBezTo>
                    <a:pt x="4502" y="35230"/>
                    <a:pt x="4045" y="38100"/>
                    <a:pt x="3654" y="41167"/>
                  </a:cubicBezTo>
                  <a:cubicBezTo>
                    <a:pt x="3524" y="41884"/>
                    <a:pt x="3393" y="42732"/>
                    <a:pt x="3328" y="43515"/>
                  </a:cubicBezTo>
                  <a:cubicBezTo>
                    <a:pt x="2806" y="47169"/>
                    <a:pt x="2349" y="50887"/>
                    <a:pt x="1958" y="54802"/>
                  </a:cubicBezTo>
                  <a:cubicBezTo>
                    <a:pt x="1827" y="55650"/>
                    <a:pt x="1762" y="56563"/>
                    <a:pt x="1697" y="57476"/>
                  </a:cubicBezTo>
                  <a:cubicBezTo>
                    <a:pt x="1436" y="60217"/>
                    <a:pt x="1175" y="63022"/>
                    <a:pt x="979" y="65892"/>
                  </a:cubicBezTo>
                  <a:cubicBezTo>
                    <a:pt x="849" y="67067"/>
                    <a:pt x="783" y="68241"/>
                    <a:pt x="718" y="69415"/>
                  </a:cubicBezTo>
                  <a:cubicBezTo>
                    <a:pt x="523" y="71960"/>
                    <a:pt x="392" y="74504"/>
                    <a:pt x="327" y="77114"/>
                  </a:cubicBezTo>
                  <a:cubicBezTo>
                    <a:pt x="196" y="79267"/>
                    <a:pt x="131" y="81419"/>
                    <a:pt x="66" y="83638"/>
                  </a:cubicBezTo>
                  <a:cubicBezTo>
                    <a:pt x="1" y="84355"/>
                    <a:pt x="1" y="85203"/>
                    <a:pt x="1" y="85986"/>
                  </a:cubicBezTo>
                  <a:cubicBezTo>
                    <a:pt x="1" y="87030"/>
                    <a:pt x="1" y="88009"/>
                    <a:pt x="1" y="89052"/>
                  </a:cubicBezTo>
                  <a:lnTo>
                    <a:pt x="1" y="95185"/>
                  </a:lnTo>
                  <a:cubicBezTo>
                    <a:pt x="1" y="100535"/>
                    <a:pt x="196" y="106015"/>
                    <a:pt x="523" y="111625"/>
                  </a:cubicBezTo>
                  <a:cubicBezTo>
                    <a:pt x="588" y="112865"/>
                    <a:pt x="653" y="114170"/>
                    <a:pt x="718" y="115475"/>
                  </a:cubicBezTo>
                  <a:lnTo>
                    <a:pt x="718" y="115605"/>
                  </a:lnTo>
                  <a:lnTo>
                    <a:pt x="19246" y="115605"/>
                  </a:lnTo>
                  <a:lnTo>
                    <a:pt x="19246" y="115475"/>
                  </a:lnTo>
                  <a:cubicBezTo>
                    <a:pt x="19051" y="114300"/>
                    <a:pt x="18920" y="112930"/>
                    <a:pt x="18724" y="111495"/>
                  </a:cubicBezTo>
                  <a:cubicBezTo>
                    <a:pt x="18137" y="106732"/>
                    <a:pt x="17550" y="101383"/>
                    <a:pt x="17093" y="95576"/>
                  </a:cubicBezTo>
                  <a:cubicBezTo>
                    <a:pt x="16898" y="93554"/>
                    <a:pt x="16702" y="91532"/>
                    <a:pt x="16571" y="89379"/>
                  </a:cubicBezTo>
                  <a:cubicBezTo>
                    <a:pt x="16506" y="88270"/>
                    <a:pt x="16376" y="87095"/>
                    <a:pt x="16311" y="85921"/>
                  </a:cubicBezTo>
                  <a:cubicBezTo>
                    <a:pt x="16245" y="85203"/>
                    <a:pt x="16245" y="84355"/>
                    <a:pt x="16180" y="83572"/>
                  </a:cubicBezTo>
                  <a:cubicBezTo>
                    <a:pt x="16050" y="81354"/>
                    <a:pt x="15919" y="79201"/>
                    <a:pt x="15789" y="77048"/>
                  </a:cubicBezTo>
                  <a:cubicBezTo>
                    <a:pt x="15658" y="74178"/>
                    <a:pt x="15528" y="71307"/>
                    <a:pt x="15462" y="68371"/>
                  </a:cubicBezTo>
                  <a:cubicBezTo>
                    <a:pt x="15397" y="66219"/>
                    <a:pt x="15332" y="64000"/>
                    <a:pt x="15332" y="61848"/>
                  </a:cubicBezTo>
                  <a:lnTo>
                    <a:pt x="15332" y="57998"/>
                  </a:lnTo>
                  <a:lnTo>
                    <a:pt x="15332" y="55585"/>
                  </a:lnTo>
                  <a:cubicBezTo>
                    <a:pt x="15332" y="50170"/>
                    <a:pt x="15462" y="44689"/>
                    <a:pt x="15723" y="39209"/>
                  </a:cubicBezTo>
                  <a:cubicBezTo>
                    <a:pt x="15789" y="37187"/>
                    <a:pt x="15919" y="35164"/>
                    <a:pt x="16050" y="33142"/>
                  </a:cubicBezTo>
                  <a:cubicBezTo>
                    <a:pt x="16115" y="32490"/>
                    <a:pt x="16180" y="31772"/>
                    <a:pt x="16245" y="31120"/>
                  </a:cubicBezTo>
                  <a:cubicBezTo>
                    <a:pt x="16311" y="30271"/>
                    <a:pt x="16376" y="29358"/>
                    <a:pt x="16441" y="28510"/>
                  </a:cubicBezTo>
                  <a:cubicBezTo>
                    <a:pt x="16506" y="28053"/>
                    <a:pt x="16571" y="27662"/>
                    <a:pt x="16571" y="27205"/>
                  </a:cubicBezTo>
                  <a:cubicBezTo>
                    <a:pt x="16637" y="26749"/>
                    <a:pt x="16637" y="26292"/>
                    <a:pt x="16702" y="25900"/>
                  </a:cubicBezTo>
                  <a:cubicBezTo>
                    <a:pt x="17028" y="22508"/>
                    <a:pt x="17420" y="19115"/>
                    <a:pt x="17876" y="15854"/>
                  </a:cubicBezTo>
                  <a:lnTo>
                    <a:pt x="18137" y="14353"/>
                  </a:lnTo>
                  <a:cubicBezTo>
                    <a:pt x="18790" y="10243"/>
                    <a:pt x="19507" y="6133"/>
                    <a:pt x="20421" y="2153"/>
                  </a:cubicBezTo>
                  <a:cubicBezTo>
                    <a:pt x="19051" y="1696"/>
                    <a:pt x="17746" y="1305"/>
                    <a:pt x="16311" y="979"/>
                  </a:cubicBezTo>
                  <a:lnTo>
                    <a:pt x="16245" y="979"/>
                  </a:lnTo>
                  <a:lnTo>
                    <a:pt x="14353" y="522"/>
                  </a:lnTo>
                  <a:lnTo>
                    <a:pt x="12135" y="0"/>
                  </a:ln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4581708" y="3571845"/>
              <a:ext cx="526442" cy="1598034"/>
            </a:xfrm>
            <a:custGeom>
              <a:avLst/>
              <a:gdLst/>
              <a:ahLst/>
              <a:cxnLst/>
              <a:rect l="l" t="t" r="r" b="b"/>
              <a:pathLst>
                <a:path w="27401" h="110648" extrusionOk="0">
                  <a:moveTo>
                    <a:pt x="2479" y="0"/>
                  </a:moveTo>
                  <a:cubicBezTo>
                    <a:pt x="2153" y="2871"/>
                    <a:pt x="1827" y="6590"/>
                    <a:pt x="1435" y="10896"/>
                  </a:cubicBezTo>
                  <a:cubicBezTo>
                    <a:pt x="1305" y="12526"/>
                    <a:pt x="1175" y="14288"/>
                    <a:pt x="1044" y="16180"/>
                  </a:cubicBezTo>
                  <a:cubicBezTo>
                    <a:pt x="1044" y="16767"/>
                    <a:pt x="979" y="17354"/>
                    <a:pt x="914" y="18072"/>
                  </a:cubicBezTo>
                  <a:cubicBezTo>
                    <a:pt x="914" y="18790"/>
                    <a:pt x="848" y="19507"/>
                    <a:pt x="783" y="20225"/>
                  </a:cubicBezTo>
                  <a:cubicBezTo>
                    <a:pt x="783" y="20486"/>
                    <a:pt x="783" y="20681"/>
                    <a:pt x="783" y="20877"/>
                  </a:cubicBezTo>
                  <a:cubicBezTo>
                    <a:pt x="718" y="21530"/>
                    <a:pt x="718" y="22117"/>
                    <a:pt x="653" y="22769"/>
                  </a:cubicBezTo>
                  <a:lnTo>
                    <a:pt x="587" y="23552"/>
                  </a:lnTo>
                  <a:cubicBezTo>
                    <a:pt x="587" y="24400"/>
                    <a:pt x="457" y="25313"/>
                    <a:pt x="457" y="26162"/>
                  </a:cubicBezTo>
                  <a:cubicBezTo>
                    <a:pt x="326" y="29489"/>
                    <a:pt x="196" y="32947"/>
                    <a:pt x="131" y="36535"/>
                  </a:cubicBezTo>
                  <a:cubicBezTo>
                    <a:pt x="65" y="37318"/>
                    <a:pt x="65" y="38100"/>
                    <a:pt x="65" y="38949"/>
                  </a:cubicBezTo>
                  <a:cubicBezTo>
                    <a:pt x="65" y="40123"/>
                    <a:pt x="0" y="41297"/>
                    <a:pt x="0" y="42537"/>
                  </a:cubicBezTo>
                  <a:lnTo>
                    <a:pt x="0" y="49452"/>
                  </a:lnTo>
                  <a:cubicBezTo>
                    <a:pt x="65" y="54345"/>
                    <a:pt x="196" y="59434"/>
                    <a:pt x="392" y="64588"/>
                  </a:cubicBezTo>
                  <a:lnTo>
                    <a:pt x="522" y="67002"/>
                  </a:lnTo>
                  <a:cubicBezTo>
                    <a:pt x="587" y="68046"/>
                    <a:pt x="653" y="69155"/>
                    <a:pt x="718" y="70264"/>
                  </a:cubicBezTo>
                  <a:cubicBezTo>
                    <a:pt x="783" y="70851"/>
                    <a:pt x="848" y="71503"/>
                    <a:pt x="848" y="72156"/>
                  </a:cubicBezTo>
                  <a:cubicBezTo>
                    <a:pt x="979" y="73982"/>
                    <a:pt x="1175" y="75874"/>
                    <a:pt x="1305" y="77701"/>
                  </a:cubicBezTo>
                  <a:cubicBezTo>
                    <a:pt x="1762" y="82594"/>
                    <a:pt x="2284" y="87487"/>
                    <a:pt x="3001" y="92315"/>
                  </a:cubicBezTo>
                  <a:cubicBezTo>
                    <a:pt x="3132" y="93098"/>
                    <a:pt x="3262" y="93815"/>
                    <a:pt x="3327" y="94663"/>
                  </a:cubicBezTo>
                  <a:cubicBezTo>
                    <a:pt x="3915" y="98447"/>
                    <a:pt x="4632" y="102166"/>
                    <a:pt x="5350" y="105819"/>
                  </a:cubicBezTo>
                  <a:cubicBezTo>
                    <a:pt x="5676" y="107385"/>
                    <a:pt x="6068" y="108951"/>
                    <a:pt x="6459" y="110517"/>
                  </a:cubicBezTo>
                  <a:lnTo>
                    <a:pt x="6459" y="110647"/>
                  </a:lnTo>
                  <a:lnTo>
                    <a:pt x="19833" y="110647"/>
                  </a:lnTo>
                  <a:lnTo>
                    <a:pt x="19964" y="110517"/>
                  </a:lnTo>
                  <a:cubicBezTo>
                    <a:pt x="21399" y="109603"/>
                    <a:pt x="22769" y="108690"/>
                    <a:pt x="24139" y="107711"/>
                  </a:cubicBezTo>
                  <a:cubicBezTo>
                    <a:pt x="24530" y="107450"/>
                    <a:pt x="24857" y="107189"/>
                    <a:pt x="25248" y="106928"/>
                  </a:cubicBezTo>
                  <a:lnTo>
                    <a:pt x="25770" y="106537"/>
                  </a:lnTo>
                  <a:lnTo>
                    <a:pt x="26161" y="106276"/>
                  </a:lnTo>
                  <a:cubicBezTo>
                    <a:pt x="26553" y="105950"/>
                    <a:pt x="27009" y="105558"/>
                    <a:pt x="27401" y="105232"/>
                  </a:cubicBezTo>
                  <a:cubicBezTo>
                    <a:pt x="26031" y="102231"/>
                    <a:pt x="24400" y="98512"/>
                    <a:pt x="22638" y="94076"/>
                  </a:cubicBezTo>
                  <a:cubicBezTo>
                    <a:pt x="22377" y="93359"/>
                    <a:pt x="22116" y="92576"/>
                    <a:pt x="21855" y="91858"/>
                  </a:cubicBezTo>
                  <a:cubicBezTo>
                    <a:pt x="20225" y="87487"/>
                    <a:pt x="18659" y="82529"/>
                    <a:pt x="17158" y="76983"/>
                  </a:cubicBezTo>
                  <a:cubicBezTo>
                    <a:pt x="16832" y="75809"/>
                    <a:pt x="16506" y="74635"/>
                    <a:pt x="16245" y="73395"/>
                  </a:cubicBezTo>
                  <a:cubicBezTo>
                    <a:pt x="16114" y="73004"/>
                    <a:pt x="15984" y="72547"/>
                    <a:pt x="15853" y="72090"/>
                  </a:cubicBezTo>
                  <a:cubicBezTo>
                    <a:pt x="15462" y="70329"/>
                    <a:pt x="15071" y="68502"/>
                    <a:pt x="14679" y="66675"/>
                  </a:cubicBezTo>
                  <a:cubicBezTo>
                    <a:pt x="14483" y="65762"/>
                    <a:pt x="14288" y="64914"/>
                    <a:pt x="14092" y="64001"/>
                  </a:cubicBezTo>
                  <a:cubicBezTo>
                    <a:pt x="13374" y="60217"/>
                    <a:pt x="12657" y="56302"/>
                    <a:pt x="12070" y="52127"/>
                  </a:cubicBezTo>
                  <a:lnTo>
                    <a:pt x="11743" y="49713"/>
                  </a:lnTo>
                  <a:cubicBezTo>
                    <a:pt x="11221" y="45734"/>
                    <a:pt x="10765" y="41623"/>
                    <a:pt x="10439" y="37318"/>
                  </a:cubicBezTo>
                  <a:cubicBezTo>
                    <a:pt x="10308" y="36143"/>
                    <a:pt x="10243" y="34969"/>
                    <a:pt x="10178" y="33795"/>
                  </a:cubicBezTo>
                  <a:cubicBezTo>
                    <a:pt x="10047" y="31316"/>
                    <a:pt x="9917" y="28771"/>
                    <a:pt x="9786" y="26162"/>
                  </a:cubicBezTo>
                  <a:cubicBezTo>
                    <a:pt x="9786" y="25313"/>
                    <a:pt x="9786" y="24335"/>
                    <a:pt x="9721" y="23552"/>
                  </a:cubicBezTo>
                  <a:cubicBezTo>
                    <a:pt x="9656" y="22704"/>
                    <a:pt x="9656" y="21921"/>
                    <a:pt x="9656" y="21073"/>
                  </a:cubicBezTo>
                  <a:cubicBezTo>
                    <a:pt x="9656" y="21008"/>
                    <a:pt x="9656" y="20942"/>
                    <a:pt x="9656" y="20877"/>
                  </a:cubicBezTo>
                  <a:cubicBezTo>
                    <a:pt x="9656" y="17354"/>
                    <a:pt x="9656" y="13766"/>
                    <a:pt x="9786" y="10047"/>
                  </a:cubicBezTo>
                  <a:cubicBezTo>
                    <a:pt x="9786" y="9199"/>
                    <a:pt x="9786" y="8286"/>
                    <a:pt x="9851" y="7438"/>
                  </a:cubicBezTo>
                  <a:cubicBezTo>
                    <a:pt x="9917" y="6133"/>
                    <a:pt x="9917" y="4828"/>
                    <a:pt x="9982" y="3458"/>
                  </a:cubicBezTo>
                  <a:lnTo>
                    <a:pt x="9264" y="3132"/>
                  </a:lnTo>
                  <a:cubicBezTo>
                    <a:pt x="9199" y="3067"/>
                    <a:pt x="9069" y="3001"/>
                    <a:pt x="8938" y="2936"/>
                  </a:cubicBezTo>
                  <a:lnTo>
                    <a:pt x="7503" y="2219"/>
                  </a:lnTo>
                  <a:lnTo>
                    <a:pt x="7242" y="2088"/>
                  </a:lnTo>
                  <a:lnTo>
                    <a:pt x="6589" y="1762"/>
                  </a:lnTo>
                  <a:lnTo>
                    <a:pt x="5350" y="1240"/>
                  </a:lnTo>
                  <a:lnTo>
                    <a:pt x="5219" y="1175"/>
                  </a:lnTo>
                  <a:lnTo>
                    <a:pt x="4110" y="718"/>
                  </a:lnTo>
                  <a:lnTo>
                    <a:pt x="3980" y="653"/>
                  </a:lnTo>
                  <a:lnTo>
                    <a:pt x="2479" y="0"/>
                  </a:ln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13"/>
          <p:cNvSpPr/>
          <p:nvPr/>
        </p:nvSpPr>
        <p:spPr>
          <a:xfrm flipH="1">
            <a:off x="-2449" y="4503154"/>
            <a:ext cx="4059429" cy="650024"/>
          </a:xfrm>
          <a:custGeom>
            <a:avLst/>
            <a:gdLst/>
            <a:ahLst/>
            <a:cxnLst/>
            <a:rect l="l" t="t" r="r" b="b"/>
            <a:pathLst>
              <a:path w="137004" h="53237" extrusionOk="0">
                <a:moveTo>
                  <a:pt x="128547" y="0"/>
                </a:moveTo>
                <a:cubicBezTo>
                  <a:pt x="31152" y="0"/>
                  <a:pt x="0" y="53237"/>
                  <a:pt x="0" y="53237"/>
                </a:cubicBezTo>
                <a:lnTo>
                  <a:pt x="137003" y="53237"/>
                </a:lnTo>
                <a:lnTo>
                  <a:pt x="137003" y="131"/>
                </a:lnTo>
                <a:cubicBezTo>
                  <a:pt x="134131" y="43"/>
                  <a:pt x="131312" y="0"/>
                  <a:pt x="128547" y="0"/>
                </a:cubicBezTo>
                <a:close/>
              </a:path>
            </a:pathLst>
          </a:custGeom>
          <a:solidFill>
            <a:srgbClr val="95AF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3"/>
          <p:cNvSpPr/>
          <p:nvPr/>
        </p:nvSpPr>
        <p:spPr>
          <a:xfrm>
            <a:off x="6315876" y="4302999"/>
            <a:ext cx="2828105" cy="850195"/>
          </a:xfrm>
          <a:custGeom>
            <a:avLst/>
            <a:gdLst/>
            <a:ahLst/>
            <a:cxnLst/>
            <a:rect l="l" t="t" r="r" b="b"/>
            <a:pathLst>
              <a:path w="137004" h="53237" extrusionOk="0">
                <a:moveTo>
                  <a:pt x="128547" y="0"/>
                </a:moveTo>
                <a:cubicBezTo>
                  <a:pt x="31152" y="0"/>
                  <a:pt x="0" y="53237"/>
                  <a:pt x="0" y="53237"/>
                </a:cubicBezTo>
                <a:lnTo>
                  <a:pt x="137003" y="53237"/>
                </a:lnTo>
                <a:lnTo>
                  <a:pt x="137003" y="131"/>
                </a:lnTo>
                <a:cubicBezTo>
                  <a:pt x="134131" y="43"/>
                  <a:pt x="131312" y="0"/>
                  <a:pt x="1285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2" hasCustomPrompt="1"/>
          </p:nvPr>
        </p:nvSpPr>
        <p:spPr>
          <a:xfrm>
            <a:off x="713325" y="2506563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rgbClr val="BCD73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1"/>
          </p:nvPr>
        </p:nvSpPr>
        <p:spPr>
          <a:xfrm>
            <a:off x="713425" y="3433563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subTitle" idx="3"/>
          </p:nvPr>
        </p:nvSpPr>
        <p:spPr>
          <a:xfrm>
            <a:off x="713325" y="2980863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title" idx="4" hasCustomPrompt="1"/>
          </p:nvPr>
        </p:nvSpPr>
        <p:spPr>
          <a:xfrm>
            <a:off x="2634071" y="2506563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5"/>
          </p:nvPr>
        </p:nvSpPr>
        <p:spPr>
          <a:xfrm>
            <a:off x="2634071" y="3433563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subTitle" idx="6"/>
          </p:nvPr>
        </p:nvSpPr>
        <p:spPr>
          <a:xfrm>
            <a:off x="2633971" y="2980863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title" idx="7" hasCustomPrompt="1"/>
          </p:nvPr>
        </p:nvSpPr>
        <p:spPr>
          <a:xfrm>
            <a:off x="4554817" y="2506563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rgbClr val="CC606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5" name="Google Shape;185;p13"/>
          <p:cNvSpPr txBox="1">
            <a:spLocks noGrp="1"/>
          </p:cNvSpPr>
          <p:nvPr>
            <p:ph type="subTitle" idx="8"/>
          </p:nvPr>
        </p:nvSpPr>
        <p:spPr>
          <a:xfrm>
            <a:off x="4554818" y="3433563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subTitle" idx="9"/>
          </p:nvPr>
        </p:nvSpPr>
        <p:spPr>
          <a:xfrm>
            <a:off x="4554718" y="2980863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3"/>
          <p:cNvSpPr txBox="1">
            <a:spLocks noGrp="1"/>
          </p:cNvSpPr>
          <p:nvPr>
            <p:ph type="title" idx="13" hasCustomPrompt="1"/>
          </p:nvPr>
        </p:nvSpPr>
        <p:spPr>
          <a:xfrm>
            <a:off x="6475562" y="2506563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>
                <a:solidFill>
                  <a:srgbClr val="FF6B6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8" name="Google Shape;188;p13"/>
          <p:cNvSpPr txBox="1">
            <a:spLocks noGrp="1"/>
          </p:cNvSpPr>
          <p:nvPr>
            <p:ph type="subTitle" idx="14"/>
          </p:nvPr>
        </p:nvSpPr>
        <p:spPr>
          <a:xfrm>
            <a:off x="6475664" y="3433563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13"/>
          <p:cNvSpPr txBox="1">
            <a:spLocks noGrp="1"/>
          </p:cNvSpPr>
          <p:nvPr>
            <p:ph type="subTitle" idx="15"/>
          </p:nvPr>
        </p:nvSpPr>
        <p:spPr>
          <a:xfrm>
            <a:off x="6475564" y="2980863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 userDrawn="1"/>
        </p:nvSpPr>
        <p:spPr bwMode="auto">
          <a:xfrm>
            <a:off x="76200" y="103188"/>
            <a:ext cx="8937171" cy="952726"/>
          </a:xfrm>
          <a:custGeom>
            <a:avLst/>
            <a:gdLst>
              <a:gd name="T0" fmla="*/ 2634 w 2708"/>
              <a:gd name="T1" fmla="*/ 348 h 348"/>
              <a:gd name="T2" fmla="*/ 75 w 2708"/>
              <a:gd name="T3" fmla="*/ 348 h 348"/>
              <a:gd name="T4" fmla="*/ 0 w 2708"/>
              <a:gd name="T5" fmla="*/ 273 h 348"/>
              <a:gd name="T6" fmla="*/ 0 w 2708"/>
              <a:gd name="T7" fmla="*/ 74 h 348"/>
              <a:gd name="T8" fmla="*/ 75 w 2708"/>
              <a:gd name="T9" fmla="*/ 0 h 348"/>
              <a:gd name="T10" fmla="*/ 2634 w 2708"/>
              <a:gd name="T11" fmla="*/ 0 h 348"/>
              <a:gd name="T12" fmla="*/ 2708 w 2708"/>
              <a:gd name="T13" fmla="*/ 74 h 348"/>
              <a:gd name="T14" fmla="*/ 2708 w 2708"/>
              <a:gd name="T15" fmla="*/ 273 h 348"/>
              <a:gd name="T16" fmla="*/ 2634 w 2708"/>
              <a:gd name="T17" fmla="*/ 348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08" h="348">
                <a:moveTo>
                  <a:pt x="2634" y="348"/>
                </a:moveTo>
                <a:cubicBezTo>
                  <a:pt x="75" y="348"/>
                  <a:pt x="75" y="348"/>
                  <a:pt x="75" y="348"/>
                </a:cubicBezTo>
                <a:cubicBezTo>
                  <a:pt x="34" y="348"/>
                  <a:pt x="0" y="314"/>
                  <a:pt x="0" y="273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33"/>
                  <a:pt x="34" y="0"/>
                  <a:pt x="75" y="0"/>
                </a:cubicBezTo>
                <a:cubicBezTo>
                  <a:pt x="2634" y="0"/>
                  <a:pt x="2634" y="0"/>
                  <a:pt x="2634" y="0"/>
                </a:cubicBezTo>
                <a:cubicBezTo>
                  <a:pt x="2675" y="0"/>
                  <a:pt x="2708" y="33"/>
                  <a:pt x="2708" y="74"/>
                </a:cubicBezTo>
                <a:cubicBezTo>
                  <a:pt x="2708" y="273"/>
                  <a:pt x="2708" y="273"/>
                  <a:pt x="2708" y="273"/>
                </a:cubicBezTo>
                <a:cubicBezTo>
                  <a:pt x="2708" y="314"/>
                  <a:pt x="2675" y="348"/>
                  <a:pt x="2634" y="348"/>
                </a:cubicBezTo>
                <a:close/>
              </a:path>
            </a:pathLst>
          </a:custGeom>
          <a:solidFill>
            <a:srgbClr val="F4A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1" name="Google Shape;191;p14"/>
          <p:cNvSpPr/>
          <p:nvPr/>
        </p:nvSpPr>
        <p:spPr>
          <a:xfrm>
            <a:off x="8153400" y="4031600"/>
            <a:ext cx="990600" cy="586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4"/>
          <p:cNvSpPr/>
          <p:nvPr/>
        </p:nvSpPr>
        <p:spPr>
          <a:xfrm>
            <a:off x="0" y="3384039"/>
            <a:ext cx="3342440" cy="1238489"/>
          </a:xfrm>
          <a:custGeom>
            <a:avLst/>
            <a:gdLst/>
            <a:ahLst/>
            <a:cxnLst/>
            <a:rect l="l" t="t" r="r" b="b"/>
            <a:pathLst>
              <a:path w="44471" h="27496" extrusionOk="0">
                <a:moveTo>
                  <a:pt x="18161" y="0"/>
                </a:moveTo>
                <a:cubicBezTo>
                  <a:pt x="18007" y="0"/>
                  <a:pt x="17854" y="4"/>
                  <a:pt x="17703" y="11"/>
                </a:cubicBezTo>
                <a:cubicBezTo>
                  <a:pt x="17642" y="22"/>
                  <a:pt x="17581" y="22"/>
                  <a:pt x="17520" y="32"/>
                </a:cubicBezTo>
                <a:cubicBezTo>
                  <a:pt x="15566" y="174"/>
                  <a:pt x="14010" y="897"/>
                  <a:pt x="12148" y="2087"/>
                </a:cubicBezTo>
                <a:cubicBezTo>
                  <a:pt x="12097" y="2117"/>
                  <a:pt x="12046" y="2148"/>
                  <a:pt x="11995" y="2178"/>
                </a:cubicBezTo>
                <a:cubicBezTo>
                  <a:pt x="11334" y="2616"/>
                  <a:pt x="10632" y="3094"/>
                  <a:pt x="9859" y="3633"/>
                </a:cubicBezTo>
                <a:cubicBezTo>
                  <a:pt x="8017" y="4895"/>
                  <a:pt x="6420" y="5994"/>
                  <a:pt x="5026" y="6970"/>
                </a:cubicBezTo>
                <a:lnTo>
                  <a:pt x="4385" y="7408"/>
                </a:lnTo>
                <a:cubicBezTo>
                  <a:pt x="3653" y="7916"/>
                  <a:pt x="2992" y="8395"/>
                  <a:pt x="2351" y="8832"/>
                </a:cubicBezTo>
                <a:cubicBezTo>
                  <a:pt x="1598" y="9371"/>
                  <a:pt x="906" y="9860"/>
                  <a:pt x="265" y="10318"/>
                </a:cubicBezTo>
                <a:cubicBezTo>
                  <a:pt x="245" y="10338"/>
                  <a:pt x="224" y="10348"/>
                  <a:pt x="204" y="10368"/>
                </a:cubicBezTo>
                <a:lnTo>
                  <a:pt x="204" y="27287"/>
                </a:lnTo>
                <a:lnTo>
                  <a:pt x="1" y="27379"/>
                </a:lnTo>
                <a:cubicBezTo>
                  <a:pt x="51" y="27389"/>
                  <a:pt x="102" y="27389"/>
                  <a:pt x="153" y="27389"/>
                </a:cubicBezTo>
                <a:lnTo>
                  <a:pt x="204" y="27389"/>
                </a:lnTo>
                <a:cubicBezTo>
                  <a:pt x="387" y="27399"/>
                  <a:pt x="560" y="27410"/>
                  <a:pt x="743" y="27420"/>
                </a:cubicBezTo>
                <a:cubicBezTo>
                  <a:pt x="1858" y="27469"/>
                  <a:pt x="2999" y="27496"/>
                  <a:pt x="4167" y="27496"/>
                </a:cubicBezTo>
                <a:cubicBezTo>
                  <a:pt x="4927" y="27496"/>
                  <a:pt x="5699" y="27484"/>
                  <a:pt x="6481" y="27460"/>
                </a:cubicBezTo>
                <a:cubicBezTo>
                  <a:pt x="8089" y="27410"/>
                  <a:pt x="9757" y="27308"/>
                  <a:pt x="11446" y="27135"/>
                </a:cubicBezTo>
                <a:cubicBezTo>
                  <a:pt x="11873" y="27094"/>
                  <a:pt x="12301" y="27043"/>
                  <a:pt x="12718" y="26992"/>
                </a:cubicBezTo>
                <a:cubicBezTo>
                  <a:pt x="14020" y="26840"/>
                  <a:pt x="15332" y="26646"/>
                  <a:pt x="16665" y="26412"/>
                </a:cubicBezTo>
                <a:lnTo>
                  <a:pt x="17103" y="26341"/>
                </a:lnTo>
                <a:cubicBezTo>
                  <a:pt x="17499" y="26270"/>
                  <a:pt x="17896" y="26199"/>
                  <a:pt x="18273" y="26117"/>
                </a:cubicBezTo>
                <a:cubicBezTo>
                  <a:pt x="18374" y="26097"/>
                  <a:pt x="18476" y="26077"/>
                  <a:pt x="18568" y="26056"/>
                </a:cubicBezTo>
                <a:cubicBezTo>
                  <a:pt x="18802" y="26016"/>
                  <a:pt x="19025" y="25965"/>
                  <a:pt x="19249" y="25924"/>
                </a:cubicBezTo>
                <a:cubicBezTo>
                  <a:pt x="20338" y="25690"/>
                  <a:pt x="21396" y="25446"/>
                  <a:pt x="22424" y="25171"/>
                </a:cubicBezTo>
                <a:cubicBezTo>
                  <a:pt x="23705" y="24846"/>
                  <a:pt x="24936" y="24490"/>
                  <a:pt x="26137" y="24113"/>
                </a:cubicBezTo>
                <a:cubicBezTo>
                  <a:pt x="26961" y="23849"/>
                  <a:pt x="27765" y="23574"/>
                  <a:pt x="28558" y="23299"/>
                </a:cubicBezTo>
                <a:cubicBezTo>
                  <a:pt x="29026" y="23126"/>
                  <a:pt x="29484" y="22964"/>
                  <a:pt x="29942" y="22791"/>
                </a:cubicBezTo>
                <a:cubicBezTo>
                  <a:pt x="32567" y="21794"/>
                  <a:pt x="35141" y="20654"/>
                  <a:pt x="37643" y="19372"/>
                </a:cubicBezTo>
                <a:lnTo>
                  <a:pt x="37654" y="19372"/>
                </a:lnTo>
                <a:cubicBezTo>
                  <a:pt x="39017" y="18660"/>
                  <a:pt x="40279" y="17958"/>
                  <a:pt x="41428" y="17287"/>
                </a:cubicBezTo>
                <a:lnTo>
                  <a:pt x="41448" y="17266"/>
                </a:lnTo>
                <a:cubicBezTo>
                  <a:pt x="42557" y="16615"/>
                  <a:pt x="43575" y="15984"/>
                  <a:pt x="44470" y="15394"/>
                </a:cubicBezTo>
                <a:lnTo>
                  <a:pt x="43565" y="14794"/>
                </a:lnTo>
                <a:cubicBezTo>
                  <a:pt x="42049" y="13787"/>
                  <a:pt x="40614" y="12830"/>
                  <a:pt x="39261" y="11925"/>
                </a:cubicBezTo>
                <a:cubicBezTo>
                  <a:pt x="37725" y="10897"/>
                  <a:pt x="36290" y="9931"/>
                  <a:pt x="34958" y="9025"/>
                </a:cubicBezTo>
                <a:cubicBezTo>
                  <a:pt x="33869" y="8283"/>
                  <a:pt x="32841" y="7591"/>
                  <a:pt x="31875" y="6919"/>
                </a:cubicBezTo>
                <a:cubicBezTo>
                  <a:pt x="30196" y="5780"/>
                  <a:pt x="28691" y="4752"/>
                  <a:pt x="27337" y="3806"/>
                </a:cubicBezTo>
                <a:cubicBezTo>
                  <a:pt x="24855" y="2097"/>
                  <a:pt x="22220" y="245"/>
                  <a:pt x="18914" y="22"/>
                </a:cubicBezTo>
                <a:lnTo>
                  <a:pt x="18903" y="22"/>
                </a:lnTo>
                <a:cubicBezTo>
                  <a:pt x="18658" y="9"/>
                  <a:pt x="18409" y="0"/>
                  <a:pt x="1816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"/>
          <p:cNvSpPr/>
          <p:nvPr/>
        </p:nvSpPr>
        <p:spPr>
          <a:xfrm>
            <a:off x="1030005" y="3665282"/>
            <a:ext cx="8148418" cy="1129891"/>
          </a:xfrm>
          <a:custGeom>
            <a:avLst/>
            <a:gdLst/>
            <a:ahLst/>
            <a:cxnLst/>
            <a:rect l="l" t="t" r="r" b="b"/>
            <a:pathLst>
              <a:path w="71329" h="25085" extrusionOk="0">
                <a:moveTo>
                  <a:pt x="29907" y="0"/>
                </a:moveTo>
                <a:cubicBezTo>
                  <a:pt x="29516" y="0"/>
                  <a:pt x="29120" y="1"/>
                  <a:pt x="28721" y="4"/>
                </a:cubicBezTo>
                <a:cubicBezTo>
                  <a:pt x="28080" y="14"/>
                  <a:pt x="24306" y="65"/>
                  <a:pt x="19209" y="574"/>
                </a:cubicBezTo>
                <a:lnTo>
                  <a:pt x="18435" y="645"/>
                </a:lnTo>
                <a:cubicBezTo>
                  <a:pt x="18222" y="675"/>
                  <a:pt x="18018" y="696"/>
                  <a:pt x="17805" y="716"/>
                </a:cubicBezTo>
                <a:cubicBezTo>
                  <a:pt x="17398" y="767"/>
                  <a:pt x="17001" y="808"/>
                  <a:pt x="16625" y="859"/>
                </a:cubicBezTo>
                <a:cubicBezTo>
                  <a:pt x="16350" y="889"/>
                  <a:pt x="16085" y="920"/>
                  <a:pt x="15831" y="960"/>
                </a:cubicBezTo>
                <a:cubicBezTo>
                  <a:pt x="15760" y="960"/>
                  <a:pt x="15689" y="971"/>
                  <a:pt x="15617" y="981"/>
                </a:cubicBezTo>
                <a:cubicBezTo>
                  <a:pt x="10795" y="1632"/>
                  <a:pt x="8526" y="2374"/>
                  <a:pt x="6695" y="3127"/>
                </a:cubicBezTo>
                <a:cubicBezTo>
                  <a:pt x="6471" y="3219"/>
                  <a:pt x="6257" y="3310"/>
                  <a:pt x="6054" y="3402"/>
                </a:cubicBezTo>
                <a:cubicBezTo>
                  <a:pt x="4162" y="4236"/>
                  <a:pt x="2341" y="5223"/>
                  <a:pt x="611" y="6352"/>
                </a:cubicBezTo>
                <a:cubicBezTo>
                  <a:pt x="1" y="9079"/>
                  <a:pt x="82" y="10982"/>
                  <a:pt x="255" y="12152"/>
                </a:cubicBezTo>
                <a:cubicBezTo>
                  <a:pt x="265" y="12223"/>
                  <a:pt x="275" y="12284"/>
                  <a:pt x="285" y="12345"/>
                </a:cubicBezTo>
                <a:cubicBezTo>
                  <a:pt x="713" y="15153"/>
                  <a:pt x="2086" y="17442"/>
                  <a:pt x="4172" y="19253"/>
                </a:cubicBezTo>
                <a:cubicBezTo>
                  <a:pt x="5240" y="20179"/>
                  <a:pt x="6420" y="20962"/>
                  <a:pt x="7682" y="21583"/>
                </a:cubicBezTo>
                <a:cubicBezTo>
                  <a:pt x="9971" y="22742"/>
                  <a:pt x="12697" y="23587"/>
                  <a:pt x="15699" y="24167"/>
                </a:cubicBezTo>
                <a:cubicBezTo>
                  <a:pt x="19020" y="24796"/>
                  <a:pt x="22701" y="25085"/>
                  <a:pt x="26558" y="25085"/>
                </a:cubicBezTo>
                <a:cubicBezTo>
                  <a:pt x="26753" y="25085"/>
                  <a:pt x="26948" y="25084"/>
                  <a:pt x="27144" y="25082"/>
                </a:cubicBezTo>
                <a:cubicBezTo>
                  <a:pt x="29800" y="25062"/>
                  <a:pt x="32526" y="24899"/>
                  <a:pt x="35263" y="24625"/>
                </a:cubicBezTo>
                <a:cubicBezTo>
                  <a:pt x="38234" y="24319"/>
                  <a:pt x="41215" y="23882"/>
                  <a:pt x="44134" y="23312"/>
                </a:cubicBezTo>
                <a:cubicBezTo>
                  <a:pt x="46118" y="22936"/>
                  <a:pt x="48072" y="22488"/>
                  <a:pt x="49974" y="22000"/>
                </a:cubicBezTo>
                <a:cubicBezTo>
                  <a:pt x="51114" y="21705"/>
                  <a:pt x="52233" y="21400"/>
                  <a:pt x="53332" y="21074"/>
                </a:cubicBezTo>
                <a:cubicBezTo>
                  <a:pt x="59080" y="19334"/>
                  <a:pt x="64655" y="17065"/>
                  <a:pt x="69976" y="14288"/>
                </a:cubicBezTo>
                <a:cubicBezTo>
                  <a:pt x="70434" y="11918"/>
                  <a:pt x="70881" y="9547"/>
                  <a:pt x="71329" y="7177"/>
                </a:cubicBezTo>
                <a:cubicBezTo>
                  <a:pt x="70993" y="7054"/>
                  <a:pt x="70668" y="6943"/>
                  <a:pt x="70352" y="6820"/>
                </a:cubicBezTo>
                <a:lnTo>
                  <a:pt x="69732" y="6597"/>
                </a:lnTo>
                <a:cubicBezTo>
                  <a:pt x="69406" y="6485"/>
                  <a:pt x="69081" y="6373"/>
                  <a:pt x="68765" y="6271"/>
                </a:cubicBezTo>
                <a:cubicBezTo>
                  <a:pt x="68409" y="6149"/>
                  <a:pt x="68053" y="6027"/>
                  <a:pt x="67697" y="5915"/>
                </a:cubicBezTo>
                <a:lnTo>
                  <a:pt x="67575" y="5874"/>
                </a:lnTo>
                <a:cubicBezTo>
                  <a:pt x="67178" y="5742"/>
                  <a:pt x="66802" y="5620"/>
                  <a:pt x="66415" y="5498"/>
                </a:cubicBezTo>
                <a:lnTo>
                  <a:pt x="66395" y="5498"/>
                </a:lnTo>
                <a:cubicBezTo>
                  <a:pt x="65459" y="5203"/>
                  <a:pt x="64543" y="4918"/>
                  <a:pt x="63627" y="4653"/>
                </a:cubicBezTo>
                <a:cubicBezTo>
                  <a:pt x="62875" y="4440"/>
                  <a:pt x="62122" y="4226"/>
                  <a:pt x="61389" y="4033"/>
                </a:cubicBezTo>
                <a:cubicBezTo>
                  <a:pt x="60341" y="3748"/>
                  <a:pt x="59314" y="3483"/>
                  <a:pt x="58296" y="3239"/>
                </a:cubicBezTo>
                <a:cubicBezTo>
                  <a:pt x="57269" y="2995"/>
                  <a:pt x="56262" y="2761"/>
                  <a:pt x="55275" y="2558"/>
                </a:cubicBezTo>
                <a:cubicBezTo>
                  <a:pt x="53443" y="2161"/>
                  <a:pt x="51694" y="1835"/>
                  <a:pt x="50015" y="1561"/>
                </a:cubicBezTo>
                <a:cubicBezTo>
                  <a:pt x="49018" y="1398"/>
                  <a:pt x="48051" y="1245"/>
                  <a:pt x="47115" y="1113"/>
                </a:cubicBezTo>
                <a:cubicBezTo>
                  <a:pt x="46841" y="1082"/>
                  <a:pt x="46424" y="1021"/>
                  <a:pt x="45884" y="950"/>
                </a:cubicBezTo>
                <a:cubicBezTo>
                  <a:pt x="44572" y="787"/>
                  <a:pt x="42537" y="553"/>
                  <a:pt x="39963" y="360"/>
                </a:cubicBezTo>
                <a:cubicBezTo>
                  <a:pt x="39821" y="350"/>
                  <a:pt x="39668" y="340"/>
                  <a:pt x="39505" y="330"/>
                </a:cubicBezTo>
                <a:cubicBezTo>
                  <a:pt x="39404" y="319"/>
                  <a:pt x="39302" y="309"/>
                  <a:pt x="39200" y="309"/>
                </a:cubicBezTo>
                <a:cubicBezTo>
                  <a:pt x="38661" y="269"/>
                  <a:pt x="38101" y="238"/>
                  <a:pt x="37521" y="207"/>
                </a:cubicBezTo>
                <a:cubicBezTo>
                  <a:pt x="36545" y="146"/>
                  <a:pt x="35517" y="106"/>
                  <a:pt x="34439" y="65"/>
                </a:cubicBezTo>
                <a:lnTo>
                  <a:pt x="34296" y="65"/>
                </a:lnTo>
                <a:cubicBezTo>
                  <a:pt x="34093" y="55"/>
                  <a:pt x="33889" y="45"/>
                  <a:pt x="33686" y="45"/>
                </a:cubicBezTo>
                <a:lnTo>
                  <a:pt x="33310" y="35"/>
                </a:lnTo>
                <a:cubicBezTo>
                  <a:pt x="32218" y="12"/>
                  <a:pt x="31081" y="0"/>
                  <a:pt x="29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4"/>
          <p:cNvSpPr/>
          <p:nvPr/>
        </p:nvSpPr>
        <p:spPr>
          <a:xfrm>
            <a:off x="608653" y="3665057"/>
            <a:ext cx="3239997" cy="997601"/>
          </a:xfrm>
          <a:custGeom>
            <a:avLst/>
            <a:gdLst/>
            <a:ahLst/>
            <a:cxnLst/>
            <a:rect l="l" t="t" r="r" b="b"/>
            <a:pathLst>
              <a:path w="43108" h="22148" extrusionOk="0">
                <a:moveTo>
                  <a:pt x="35638" y="1"/>
                </a:moveTo>
                <a:cubicBezTo>
                  <a:pt x="35203" y="1"/>
                  <a:pt x="34763" y="3"/>
                  <a:pt x="34317" y="9"/>
                </a:cubicBezTo>
                <a:lnTo>
                  <a:pt x="34246" y="29"/>
                </a:lnTo>
                <a:cubicBezTo>
                  <a:pt x="24021" y="3590"/>
                  <a:pt x="14437" y="7924"/>
                  <a:pt x="5871" y="12350"/>
                </a:cubicBezTo>
                <a:cubicBezTo>
                  <a:pt x="3857" y="13388"/>
                  <a:pt x="1903" y="14435"/>
                  <a:pt x="1" y="15483"/>
                </a:cubicBezTo>
                <a:cubicBezTo>
                  <a:pt x="1832" y="17854"/>
                  <a:pt x="3857" y="20082"/>
                  <a:pt x="6034" y="22147"/>
                </a:cubicBezTo>
                <a:cubicBezTo>
                  <a:pt x="7224" y="21201"/>
                  <a:pt x="8465" y="20235"/>
                  <a:pt x="9768" y="19258"/>
                </a:cubicBezTo>
                <a:cubicBezTo>
                  <a:pt x="15038" y="15270"/>
                  <a:pt x="20562" y="11627"/>
                  <a:pt x="26300" y="8331"/>
                </a:cubicBezTo>
                <a:cubicBezTo>
                  <a:pt x="31692" y="5218"/>
                  <a:pt x="37308" y="2502"/>
                  <a:pt x="43097" y="212"/>
                </a:cubicBezTo>
                <a:lnTo>
                  <a:pt x="43107" y="212"/>
                </a:lnTo>
                <a:cubicBezTo>
                  <a:pt x="42080" y="151"/>
                  <a:pt x="41052" y="101"/>
                  <a:pt x="40024" y="70"/>
                </a:cubicBezTo>
                <a:lnTo>
                  <a:pt x="39892" y="70"/>
                </a:lnTo>
                <a:cubicBezTo>
                  <a:pt x="39689" y="60"/>
                  <a:pt x="39485" y="50"/>
                  <a:pt x="39282" y="50"/>
                </a:cubicBezTo>
                <a:lnTo>
                  <a:pt x="38895" y="40"/>
                </a:lnTo>
                <a:cubicBezTo>
                  <a:pt x="37847" y="18"/>
                  <a:pt x="36761" y="1"/>
                  <a:pt x="35638" y="1"/>
                </a:cubicBezTo>
                <a:close/>
              </a:path>
            </a:pathLst>
          </a:custGeom>
          <a:solidFill>
            <a:srgbClr val="FBD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4"/>
          <p:cNvSpPr/>
          <p:nvPr/>
        </p:nvSpPr>
        <p:spPr>
          <a:xfrm>
            <a:off x="1268565" y="3708523"/>
            <a:ext cx="3519066" cy="1280378"/>
          </a:xfrm>
          <a:custGeom>
            <a:avLst/>
            <a:gdLst/>
            <a:ahLst/>
            <a:cxnLst/>
            <a:rect l="l" t="t" r="r" b="b"/>
            <a:pathLst>
              <a:path w="46821" h="28426" extrusionOk="0">
                <a:moveTo>
                  <a:pt x="42690" y="0"/>
                </a:moveTo>
                <a:cubicBezTo>
                  <a:pt x="42680" y="0"/>
                  <a:pt x="42670" y="11"/>
                  <a:pt x="42649" y="11"/>
                </a:cubicBezTo>
                <a:cubicBezTo>
                  <a:pt x="28518" y="6033"/>
                  <a:pt x="15607" y="13379"/>
                  <a:pt x="4498" y="20623"/>
                </a:cubicBezTo>
                <a:cubicBezTo>
                  <a:pt x="2961" y="21630"/>
                  <a:pt x="1466" y="22627"/>
                  <a:pt x="1" y="23614"/>
                </a:cubicBezTo>
                <a:cubicBezTo>
                  <a:pt x="2117" y="25364"/>
                  <a:pt x="4335" y="26971"/>
                  <a:pt x="6665" y="28426"/>
                </a:cubicBezTo>
                <a:cubicBezTo>
                  <a:pt x="8486" y="26737"/>
                  <a:pt x="10439" y="24987"/>
                  <a:pt x="12515" y="23207"/>
                </a:cubicBezTo>
                <a:cubicBezTo>
                  <a:pt x="15852" y="20358"/>
                  <a:pt x="19514" y="17438"/>
                  <a:pt x="23482" y="14559"/>
                </a:cubicBezTo>
                <a:cubicBezTo>
                  <a:pt x="31977" y="8404"/>
                  <a:pt x="39872" y="3907"/>
                  <a:pt x="46790" y="621"/>
                </a:cubicBezTo>
                <a:cubicBezTo>
                  <a:pt x="46800" y="611"/>
                  <a:pt x="46810" y="611"/>
                  <a:pt x="46821" y="601"/>
                </a:cubicBezTo>
                <a:cubicBezTo>
                  <a:pt x="45824" y="438"/>
                  <a:pt x="44867" y="295"/>
                  <a:pt x="43931" y="163"/>
                </a:cubicBezTo>
                <a:cubicBezTo>
                  <a:pt x="43646" y="122"/>
                  <a:pt x="43229" y="61"/>
                  <a:pt x="42690" y="0"/>
                </a:cubicBezTo>
                <a:close/>
              </a:path>
            </a:pathLst>
          </a:custGeom>
          <a:solidFill>
            <a:srgbClr val="FBD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4"/>
          <p:cNvSpPr/>
          <p:nvPr/>
        </p:nvSpPr>
        <p:spPr>
          <a:xfrm>
            <a:off x="2704664" y="3780455"/>
            <a:ext cx="2706211" cy="1213040"/>
          </a:xfrm>
          <a:custGeom>
            <a:avLst/>
            <a:gdLst/>
            <a:ahLst/>
            <a:cxnLst/>
            <a:rect l="l" t="t" r="r" b="b"/>
            <a:pathLst>
              <a:path w="36006" h="26931" extrusionOk="0">
                <a:moveTo>
                  <a:pt x="32973" y="1"/>
                </a:moveTo>
                <a:cubicBezTo>
                  <a:pt x="32973" y="11"/>
                  <a:pt x="32963" y="11"/>
                  <a:pt x="32953" y="21"/>
                </a:cubicBezTo>
                <a:cubicBezTo>
                  <a:pt x="30522" y="1771"/>
                  <a:pt x="28131" y="3531"/>
                  <a:pt x="25791" y="5311"/>
                </a:cubicBezTo>
                <a:cubicBezTo>
                  <a:pt x="25333" y="5657"/>
                  <a:pt x="24875" y="6013"/>
                  <a:pt x="24417" y="6359"/>
                </a:cubicBezTo>
                <a:lnTo>
                  <a:pt x="24377" y="6390"/>
                </a:lnTo>
                <a:cubicBezTo>
                  <a:pt x="23146" y="7336"/>
                  <a:pt x="21935" y="8282"/>
                  <a:pt x="20734" y="9228"/>
                </a:cubicBezTo>
                <a:cubicBezTo>
                  <a:pt x="17550" y="11741"/>
                  <a:pt x="14477" y="14254"/>
                  <a:pt x="11507" y="16767"/>
                </a:cubicBezTo>
                <a:cubicBezTo>
                  <a:pt x="9228" y="18700"/>
                  <a:pt x="7010" y="20623"/>
                  <a:pt x="4863" y="22536"/>
                </a:cubicBezTo>
                <a:cubicBezTo>
                  <a:pt x="3815" y="23461"/>
                  <a:pt x="2788" y="24377"/>
                  <a:pt x="1781" y="25303"/>
                </a:cubicBezTo>
                <a:cubicBezTo>
                  <a:pt x="1180" y="25842"/>
                  <a:pt x="590" y="26391"/>
                  <a:pt x="0" y="26931"/>
                </a:cubicBezTo>
                <a:lnTo>
                  <a:pt x="8628" y="26931"/>
                </a:lnTo>
                <a:lnTo>
                  <a:pt x="9034" y="26473"/>
                </a:lnTo>
                <a:cubicBezTo>
                  <a:pt x="10296" y="25018"/>
                  <a:pt x="11619" y="23553"/>
                  <a:pt x="12982" y="22078"/>
                </a:cubicBezTo>
                <a:cubicBezTo>
                  <a:pt x="13318" y="21712"/>
                  <a:pt x="13653" y="21355"/>
                  <a:pt x="13989" y="20989"/>
                </a:cubicBezTo>
                <a:cubicBezTo>
                  <a:pt x="14447" y="20511"/>
                  <a:pt x="14895" y="20033"/>
                  <a:pt x="15352" y="19565"/>
                </a:cubicBezTo>
                <a:cubicBezTo>
                  <a:pt x="17906" y="16889"/>
                  <a:pt x="20439" y="14366"/>
                  <a:pt x="22942" y="11996"/>
                </a:cubicBezTo>
                <a:cubicBezTo>
                  <a:pt x="25007" y="10063"/>
                  <a:pt x="27042" y="8221"/>
                  <a:pt x="29046" y="6471"/>
                </a:cubicBezTo>
                <a:cubicBezTo>
                  <a:pt x="29087" y="6441"/>
                  <a:pt x="29118" y="6410"/>
                  <a:pt x="29148" y="6390"/>
                </a:cubicBezTo>
                <a:cubicBezTo>
                  <a:pt x="29321" y="6237"/>
                  <a:pt x="29484" y="6095"/>
                  <a:pt x="29647" y="5952"/>
                </a:cubicBezTo>
                <a:lnTo>
                  <a:pt x="29667" y="5942"/>
                </a:lnTo>
                <a:cubicBezTo>
                  <a:pt x="31824" y="4080"/>
                  <a:pt x="33930" y="2341"/>
                  <a:pt x="35985" y="703"/>
                </a:cubicBezTo>
                <a:lnTo>
                  <a:pt x="36005" y="692"/>
                </a:lnTo>
                <a:cubicBezTo>
                  <a:pt x="34967" y="438"/>
                  <a:pt x="33960" y="214"/>
                  <a:pt x="32973" y="1"/>
                </a:cubicBezTo>
                <a:close/>
              </a:path>
            </a:pathLst>
          </a:custGeom>
          <a:solidFill>
            <a:srgbClr val="FBD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4"/>
          <p:cNvSpPr/>
          <p:nvPr/>
        </p:nvSpPr>
        <p:spPr>
          <a:xfrm>
            <a:off x="3970900" y="3846892"/>
            <a:ext cx="1840668" cy="1146151"/>
          </a:xfrm>
          <a:custGeom>
            <a:avLst/>
            <a:gdLst/>
            <a:ahLst/>
            <a:cxnLst/>
            <a:rect l="l" t="t" r="r" b="b"/>
            <a:pathLst>
              <a:path w="24490" h="25446" extrusionOk="0">
                <a:moveTo>
                  <a:pt x="22251" y="1"/>
                </a:moveTo>
                <a:cubicBezTo>
                  <a:pt x="20939" y="1364"/>
                  <a:pt x="19657" y="2727"/>
                  <a:pt x="18395" y="4081"/>
                </a:cubicBezTo>
                <a:cubicBezTo>
                  <a:pt x="17836" y="4671"/>
                  <a:pt x="17296" y="5261"/>
                  <a:pt x="16757" y="5851"/>
                </a:cubicBezTo>
                <a:cubicBezTo>
                  <a:pt x="16666" y="5942"/>
                  <a:pt x="16584" y="6034"/>
                  <a:pt x="16503" y="6125"/>
                </a:cubicBezTo>
                <a:cubicBezTo>
                  <a:pt x="12850" y="10114"/>
                  <a:pt x="9391" y="14051"/>
                  <a:pt x="6126" y="17947"/>
                </a:cubicBezTo>
                <a:cubicBezTo>
                  <a:pt x="5759" y="18385"/>
                  <a:pt x="5383" y="18833"/>
                  <a:pt x="5017" y="19270"/>
                </a:cubicBezTo>
                <a:cubicBezTo>
                  <a:pt x="3287" y="21356"/>
                  <a:pt x="1619" y="23411"/>
                  <a:pt x="1" y="25446"/>
                </a:cubicBezTo>
                <a:lnTo>
                  <a:pt x="5861" y="25446"/>
                </a:lnTo>
                <a:cubicBezTo>
                  <a:pt x="7499" y="22861"/>
                  <a:pt x="9168" y="20369"/>
                  <a:pt x="10856" y="17958"/>
                </a:cubicBezTo>
                <a:cubicBezTo>
                  <a:pt x="11833" y="16564"/>
                  <a:pt x="12820" y="15190"/>
                  <a:pt x="13817" y="13858"/>
                </a:cubicBezTo>
                <a:cubicBezTo>
                  <a:pt x="15811" y="11161"/>
                  <a:pt x="17805" y="8598"/>
                  <a:pt x="19809" y="6166"/>
                </a:cubicBezTo>
                <a:cubicBezTo>
                  <a:pt x="20206" y="5668"/>
                  <a:pt x="20603" y="5179"/>
                  <a:pt x="21010" y="4701"/>
                </a:cubicBezTo>
                <a:cubicBezTo>
                  <a:pt x="21234" y="4426"/>
                  <a:pt x="21457" y="4162"/>
                  <a:pt x="21691" y="3887"/>
                </a:cubicBezTo>
                <a:cubicBezTo>
                  <a:pt x="22627" y="2768"/>
                  <a:pt x="23563" y="1690"/>
                  <a:pt x="24489" y="632"/>
                </a:cubicBezTo>
                <a:cubicBezTo>
                  <a:pt x="23726" y="408"/>
                  <a:pt x="22984" y="194"/>
                  <a:pt x="22251" y="1"/>
                </a:cubicBezTo>
                <a:close/>
              </a:path>
            </a:pathLst>
          </a:custGeom>
          <a:solidFill>
            <a:srgbClr val="FBD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4"/>
          <p:cNvSpPr/>
          <p:nvPr/>
        </p:nvSpPr>
        <p:spPr>
          <a:xfrm>
            <a:off x="0" y="3655373"/>
            <a:ext cx="3860067" cy="1338123"/>
          </a:xfrm>
          <a:custGeom>
            <a:avLst/>
            <a:gdLst/>
            <a:ahLst/>
            <a:cxnLst/>
            <a:rect l="l" t="t" r="r" b="b"/>
            <a:pathLst>
              <a:path w="51358" h="29708" extrusionOk="0">
                <a:moveTo>
                  <a:pt x="194" y="0"/>
                </a:moveTo>
                <a:lnTo>
                  <a:pt x="194" y="21274"/>
                </a:lnTo>
                <a:lnTo>
                  <a:pt x="1" y="21365"/>
                </a:lnTo>
                <a:cubicBezTo>
                  <a:pt x="51" y="21375"/>
                  <a:pt x="102" y="21375"/>
                  <a:pt x="153" y="21375"/>
                </a:cubicBezTo>
                <a:lnTo>
                  <a:pt x="194" y="21375"/>
                </a:lnTo>
                <a:lnTo>
                  <a:pt x="194" y="24275"/>
                </a:lnTo>
                <a:cubicBezTo>
                  <a:pt x="133" y="24560"/>
                  <a:pt x="72" y="24845"/>
                  <a:pt x="21" y="25129"/>
                </a:cubicBezTo>
                <a:cubicBezTo>
                  <a:pt x="72" y="25150"/>
                  <a:pt x="133" y="25170"/>
                  <a:pt x="194" y="25191"/>
                </a:cubicBezTo>
                <a:cubicBezTo>
                  <a:pt x="2005" y="25842"/>
                  <a:pt x="3907" y="26442"/>
                  <a:pt x="5850" y="26971"/>
                </a:cubicBezTo>
                <a:lnTo>
                  <a:pt x="6349" y="27093"/>
                </a:lnTo>
                <a:cubicBezTo>
                  <a:pt x="6634" y="27174"/>
                  <a:pt x="6909" y="27246"/>
                  <a:pt x="7204" y="27317"/>
                </a:cubicBezTo>
                <a:cubicBezTo>
                  <a:pt x="7366" y="27358"/>
                  <a:pt x="7539" y="27408"/>
                  <a:pt x="7712" y="27449"/>
                </a:cubicBezTo>
                <a:cubicBezTo>
                  <a:pt x="7946" y="27500"/>
                  <a:pt x="8180" y="27561"/>
                  <a:pt x="8424" y="27622"/>
                </a:cubicBezTo>
                <a:lnTo>
                  <a:pt x="8730" y="27693"/>
                </a:lnTo>
                <a:cubicBezTo>
                  <a:pt x="8933" y="27744"/>
                  <a:pt x="9137" y="27785"/>
                  <a:pt x="9340" y="27836"/>
                </a:cubicBezTo>
                <a:cubicBezTo>
                  <a:pt x="9564" y="27887"/>
                  <a:pt x="9798" y="27937"/>
                  <a:pt x="10032" y="27988"/>
                </a:cubicBezTo>
                <a:cubicBezTo>
                  <a:pt x="10052" y="27998"/>
                  <a:pt x="10083" y="28009"/>
                  <a:pt x="10103" y="28009"/>
                </a:cubicBezTo>
                <a:cubicBezTo>
                  <a:pt x="10266" y="28039"/>
                  <a:pt x="10418" y="28080"/>
                  <a:pt x="10581" y="28110"/>
                </a:cubicBezTo>
                <a:cubicBezTo>
                  <a:pt x="10642" y="28131"/>
                  <a:pt x="10703" y="28141"/>
                  <a:pt x="10775" y="28151"/>
                </a:cubicBezTo>
                <a:cubicBezTo>
                  <a:pt x="10886" y="28182"/>
                  <a:pt x="11019" y="28202"/>
                  <a:pt x="11141" y="28232"/>
                </a:cubicBezTo>
                <a:cubicBezTo>
                  <a:pt x="11181" y="28243"/>
                  <a:pt x="11222" y="28253"/>
                  <a:pt x="11263" y="28253"/>
                </a:cubicBezTo>
                <a:cubicBezTo>
                  <a:pt x="11446" y="28294"/>
                  <a:pt x="11629" y="28334"/>
                  <a:pt x="11802" y="28365"/>
                </a:cubicBezTo>
                <a:lnTo>
                  <a:pt x="12351" y="28477"/>
                </a:lnTo>
                <a:cubicBezTo>
                  <a:pt x="13989" y="28792"/>
                  <a:pt x="15648" y="29077"/>
                  <a:pt x="17306" y="29311"/>
                </a:cubicBezTo>
                <a:cubicBezTo>
                  <a:pt x="18262" y="29443"/>
                  <a:pt x="19229" y="29575"/>
                  <a:pt x="20185" y="29677"/>
                </a:cubicBezTo>
                <a:lnTo>
                  <a:pt x="20419" y="29708"/>
                </a:lnTo>
                <a:lnTo>
                  <a:pt x="41489" y="29708"/>
                </a:lnTo>
                <a:cubicBezTo>
                  <a:pt x="42771" y="29555"/>
                  <a:pt x="43941" y="29402"/>
                  <a:pt x="45009" y="29240"/>
                </a:cubicBezTo>
                <a:cubicBezTo>
                  <a:pt x="46118" y="29067"/>
                  <a:pt x="47115" y="28904"/>
                  <a:pt x="47970" y="28751"/>
                </a:cubicBezTo>
                <a:cubicBezTo>
                  <a:pt x="48682" y="27408"/>
                  <a:pt x="49394" y="26065"/>
                  <a:pt x="50106" y="24723"/>
                </a:cubicBezTo>
                <a:lnTo>
                  <a:pt x="51358" y="22352"/>
                </a:lnTo>
                <a:cubicBezTo>
                  <a:pt x="51348" y="22352"/>
                  <a:pt x="51337" y="22342"/>
                  <a:pt x="51337" y="22322"/>
                </a:cubicBezTo>
                <a:cubicBezTo>
                  <a:pt x="50625" y="21782"/>
                  <a:pt x="49903" y="21243"/>
                  <a:pt x="49181" y="20724"/>
                </a:cubicBezTo>
                <a:lnTo>
                  <a:pt x="49089" y="20663"/>
                </a:lnTo>
                <a:cubicBezTo>
                  <a:pt x="48723" y="20399"/>
                  <a:pt x="48356" y="20134"/>
                  <a:pt x="47980" y="19870"/>
                </a:cubicBezTo>
                <a:cubicBezTo>
                  <a:pt x="47817" y="19758"/>
                  <a:pt x="47665" y="19646"/>
                  <a:pt x="47502" y="19534"/>
                </a:cubicBezTo>
                <a:cubicBezTo>
                  <a:pt x="47410" y="19463"/>
                  <a:pt x="47309" y="19402"/>
                  <a:pt x="47217" y="19330"/>
                </a:cubicBezTo>
                <a:lnTo>
                  <a:pt x="46566" y="18893"/>
                </a:lnTo>
                <a:cubicBezTo>
                  <a:pt x="46230" y="18659"/>
                  <a:pt x="45894" y="18425"/>
                  <a:pt x="45549" y="18201"/>
                </a:cubicBezTo>
                <a:cubicBezTo>
                  <a:pt x="45213" y="17977"/>
                  <a:pt x="44877" y="17753"/>
                  <a:pt x="44531" y="17530"/>
                </a:cubicBezTo>
                <a:cubicBezTo>
                  <a:pt x="44409" y="17448"/>
                  <a:pt x="44277" y="17367"/>
                  <a:pt x="44155" y="17285"/>
                </a:cubicBezTo>
                <a:cubicBezTo>
                  <a:pt x="43819" y="17072"/>
                  <a:pt x="43493" y="16858"/>
                  <a:pt x="43158" y="16645"/>
                </a:cubicBezTo>
                <a:cubicBezTo>
                  <a:pt x="42425" y="16177"/>
                  <a:pt x="41703" y="15719"/>
                  <a:pt x="40980" y="15291"/>
                </a:cubicBezTo>
                <a:cubicBezTo>
                  <a:pt x="40604" y="15057"/>
                  <a:pt x="40228" y="14834"/>
                  <a:pt x="39861" y="14620"/>
                </a:cubicBezTo>
                <a:cubicBezTo>
                  <a:pt x="39109" y="14172"/>
                  <a:pt x="38376" y="13755"/>
                  <a:pt x="37654" y="13348"/>
                </a:cubicBezTo>
                <a:cubicBezTo>
                  <a:pt x="37277" y="13135"/>
                  <a:pt x="36911" y="12931"/>
                  <a:pt x="36545" y="12728"/>
                </a:cubicBezTo>
                <a:lnTo>
                  <a:pt x="36423" y="12656"/>
                </a:lnTo>
                <a:cubicBezTo>
                  <a:pt x="36077" y="12473"/>
                  <a:pt x="35741" y="12290"/>
                  <a:pt x="35405" y="12107"/>
                </a:cubicBezTo>
                <a:cubicBezTo>
                  <a:pt x="34103" y="11415"/>
                  <a:pt x="32852" y="10774"/>
                  <a:pt x="31631" y="10174"/>
                </a:cubicBezTo>
                <a:cubicBezTo>
                  <a:pt x="31092" y="9909"/>
                  <a:pt x="30552" y="9655"/>
                  <a:pt x="30023" y="9401"/>
                </a:cubicBezTo>
                <a:cubicBezTo>
                  <a:pt x="29281" y="9055"/>
                  <a:pt x="27531" y="8241"/>
                  <a:pt x="25018" y="7213"/>
                </a:cubicBezTo>
                <a:cubicBezTo>
                  <a:pt x="24692" y="7081"/>
                  <a:pt x="24346" y="6949"/>
                  <a:pt x="24000" y="6806"/>
                </a:cubicBezTo>
                <a:lnTo>
                  <a:pt x="23695" y="6684"/>
                </a:lnTo>
                <a:lnTo>
                  <a:pt x="23390" y="6562"/>
                </a:lnTo>
                <a:cubicBezTo>
                  <a:pt x="23360" y="6542"/>
                  <a:pt x="23329" y="6532"/>
                  <a:pt x="23288" y="6522"/>
                </a:cubicBezTo>
                <a:cubicBezTo>
                  <a:pt x="23003" y="6410"/>
                  <a:pt x="22719" y="6298"/>
                  <a:pt x="22434" y="6186"/>
                </a:cubicBezTo>
                <a:cubicBezTo>
                  <a:pt x="22271" y="6125"/>
                  <a:pt x="22118" y="6064"/>
                  <a:pt x="21956" y="6003"/>
                </a:cubicBezTo>
                <a:cubicBezTo>
                  <a:pt x="20806" y="5575"/>
                  <a:pt x="19585" y="5128"/>
                  <a:pt x="18262" y="4670"/>
                </a:cubicBezTo>
                <a:cubicBezTo>
                  <a:pt x="18130" y="4619"/>
                  <a:pt x="17978" y="4568"/>
                  <a:pt x="17835" y="4528"/>
                </a:cubicBezTo>
                <a:cubicBezTo>
                  <a:pt x="17825" y="4517"/>
                  <a:pt x="17805" y="4517"/>
                  <a:pt x="17794" y="4507"/>
                </a:cubicBezTo>
                <a:cubicBezTo>
                  <a:pt x="17713" y="4477"/>
                  <a:pt x="17642" y="4456"/>
                  <a:pt x="17560" y="4426"/>
                </a:cubicBezTo>
                <a:cubicBezTo>
                  <a:pt x="17235" y="4314"/>
                  <a:pt x="16909" y="4202"/>
                  <a:pt x="16584" y="4100"/>
                </a:cubicBezTo>
                <a:cubicBezTo>
                  <a:pt x="15963" y="3897"/>
                  <a:pt x="15343" y="3693"/>
                  <a:pt x="14712" y="3490"/>
                </a:cubicBezTo>
                <a:cubicBezTo>
                  <a:pt x="14081" y="3296"/>
                  <a:pt x="13430" y="3093"/>
                  <a:pt x="12779" y="2900"/>
                </a:cubicBezTo>
                <a:cubicBezTo>
                  <a:pt x="12535" y="2828"/>
                  <a:pt x="11873" y="2635"/>
                  <a:pt x="10856" y="2360"/>
                </a:cubicBezTo>
                <a:cubicBezTo>
                  <a:pt x="10225" y="2188"/>
                  <a:pt x="9462" y="1984"/>
                  <a:pt x="8567" y="1770"/>
                </a:cubicBezTo>
                <a:cubicBezTo>
                  <a:pt x="7875" y="1597"/>
                  <a:pt x="7102" y="1414"/>
                  <a:pt x="6278" y="1221"/>
                </a:cubicBezTo>
                <a:cubicBezTo>
                  <a:pt x="5891" y="1129"/>
                  <a:pt x="5494" y="1048"/>
                  <a:pt x="5087" y="957"/>
                </a:cubicBezTo>
                <a:lnTo>
                  <a:pt x="5026" y="936"/>
                </a:lnTo>
                <a:cubicBezTo>
                  <a:pt x="4752" y="885"/>
                  <a:pt x="4487" y="824"/>
                  <a:pt x="4202" y="763"/>
                </a:cubicBezTo>
                <a:cubicBezTo>
                  <a:pt x="3897" y="702"/>
                  <a:pt x="3582" y="631"/>
                  <a:pt x="3256" y="570"/>
                </a:cubicBezTo>
                <a:lnTo>
                  <a:pt x="2747" y="468"/>
                </a:lnTo>
                <a:cubicBezTo>
                  <a:pt x="2605" y="438"/>
                  <a:pt x="2442" y="407"/>
                  <a:pt x="2310" y="387"/>
                </a:cubicBezTo>
                <a:cubicBezTo>
                  <a:pt x="2168" y="356"/>
                  <a:pt x="2025" y="326"/>
                  <a:pt x="1883" y="305"/>
                </a:cubicBezTo>
                <a:lnTo>
                  <a:pt x="1527" y="234"/>
                </a:lnTo>
                <a:cubicBezTo>
                  <a:pt x="1333" y="204"/>
                  <a:pt x="1140" y="163"/>
                  <a:pt x="957" y="132"/>
                </a:cubicBezTo>
                <a:lnTo>
                  <a:pt x="652" y="71"/>
                </a:lnTo>
                <a:lnTo>
                  <a:pt x="591" y="71"/>
                </a:lnTo>
                <a:lnTo>
                  <a:pt x="336" y="21"/>
                </a:lnTo>
                <a:lnTo>
                  <a:pt x="265" y="10"/>
                </a:lnTo>
                <a:lnTo>
                  <a:pt x="194" y="0"/>
                </a:lnTo>
                <a:close/>
              </a:path>
            </a:pathLst>
          </a:custGeom>
          <a:solidFill>
            <a:srgbClr val="FBD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4"/>
          <p:cNvSpPr/>
          <p:nvPr/>
        </p:nvSpPr>
        <p:spPr>
          <a:xfrm>
            <a:off x="1104188" y="3812525"/>
            <a:ext cx="1805418" cy="1180969"/>
          </a:xfrm>
          <a:custGeom>
            <a:avLst/>
            <a:gdLst/>
            <a:ahLst/>
            <a:cxnLst/>
            <a:rect l="l" t="t" r="r" b="b"/>
            <a:pathLst>
              <a:path w="24021" h="26219" extrusionOk="0">
                <a:moveTo>
                  <a:pt x="0" y="1"/>
                </a:moveTo>
                <a:lnTo>
                  <a:pt x="21" y="21"/>
                </a:lnTo>
                <a:cubicBezTo>
                  <a:pt x="621" y="550"/>
                  <a:pt x="1211" y="1110"/>
                  <a:pt x="1801" y="1700"/>
                </a:cubicBezTo>
                <a:lnTo>
                  <a:pt x="1832" y="1730"/>
                </a:lnTo>
                <a:cubicBezTo>
                  <a:pt x="3175" y="3053"/>
                  <a:pt x="4446" y="4447"/>
                  <a:pt x="5637" y="5912"/>
                </a:cubicBezTo>
                <a:cubicBezTo>
                  <a:pt x="6858" y="7397"/>
                  <a:pt x="7997" y="8944"/>
                  <a:pt x="9045" y="10561"/>
                </a:cubicBezTo>
                <a:lnTo>
                  <a:pt x="9055" y="10582"/>
                </a:lnTo>
                <a:cubicBezTo>
                  <a:pt x="9228" y="10846"/>
                  <a:pt x="9401" y="11121"/>
                  <a:pt x="9574" y="11395"/>
                </a:cubicBezTo>
                <a:cubicBezTo>
                  <a:pt x="10001" y="12077"/>
                  <a:pt x="10418" y="12769"/>
                  <a:pt x="10825" y="13491"/>
                </a:cubicBezTo>
                <a:cubicBezTo>
                  <a:pt x="11029" y="13858"/>
                  <a:pt x="11232" y="14224"/>
                  <a:pt x="11426" y="14600"/>
                </a:cubicBezTo>
                <a:cubicBezTo>
                  <a:pt x="11436" y="14621"/>
                  <a:pt x="11446" y="14641"/>
                  <a:pt x="11456" y="14661"/>
                </a:cubicBezTo>
                <a:cubicBezTo>
                  <a:pt x="11538" y="14814"/>
                  <a:pt x="11619" y="14966"/>
                  <a:pt x="11700" y="15109"/>
                </a:cubicBezTo>
                <a:cubicBezTo>
                  <a:pt x="12158" y="15994"/>
                  <a:pt x="12585" y="16869"/>
                  <a:pt x="12972" y="17734"/>
                </a:cubicBezTo>
                <a:cubicBezTo>
                  <a:pt x="13440" y="18771"/>
                  <a:pt x="13857" y="19799"/>
                  <a:pt x="14244" y="20806"/>
                </a:cubicBezTo>
                <a:cubicBezTo>
                  <a:pt x="14284" y="20928"/>
                  <a:pt x="14335" y="21050"/>
                  <a:pt x="14376" y="21172"/>
                </a:cubicBezTo>
                <a:cubicBezTo>
                  <a:pt x="14478" y="21437"/>
                  <a:pt x="14569" y="21702"/>
                  <a:pt x="14661" y="21956"/>
                </a:cubicBezTo>
                <a:cubicBezTo>
                  <a:pt x="15180" y="23441"/>
                  <a:pt x="15607" y="24866"/>
                  <a:pt x="15953" y="26219"/>
                </a:cubicBezTo>
                <a:lnTo>
                  <a:pt x="24021" y="26219"/>
                </a:lnTo>
                <a:cubicBezTo>
                  <a:pt x="23970" y="26127"/>
                  <a:pt x="23919" y="26036"/>
                  <a:pt x="23848" y="25944"/>
                </a:cubicBezTo>
                <a:cubicBezTo>
                  <a:pt x="23593" y="25496"/>
                  <a:pt x="23329" y="25039"/>
                  <a:pt x="23054" y="24581"/>
                </a:cubicBezTo>
                <a:cubicBezTo>
                  <a:pt x="22495" y="23624"/>
                  <a:pt x="21905" y="22658"/>
                  <a:pt x="21274" y="21681"/>
                </a:cubicBezTo>
                <a:cubicBezTo>
                  <a:pt x="20714" y="20806"/>
                  <a:pt x="20124" y="19921"/>
                  <a:pt x="19514" y="19026"/>
                </a:cubicBezTo>
                <a:cubicBezTo>
                  <a:pt x="19198" y="18578"/>
                  <a:pt x="18883" y="18131"/>
                  <a:pt x="18557" y="17673"/>
                </a:cubicBezTo>
                <a:cubicBezTo>
                  <a:pt x="18008" y="16899"/>
                  <a:pt x="17428" y="16116"/>
                  <a:pt x="16838" y="15333"/>
                </a:cubicBezTo>
                <a:cubicBezTo>
                  <a:pt x="16319" y="14651"/>
                  <a:pt x="15790" y="13959"/>
                  <a:pt x="15231" y="13278"/>
                </a:cubicBezTo>
                <a:cubicBezTo>
                  <a:pt x="15180" y="13206"/>
                  <a:pt x="15109" y="13125"/>
                  <a:pt x="15047" y="13054"/>
                </a:cubicBezTo>
                <a:cubicBezTo>
                  <a:pt x="14783" y="12718"/>
                  <a:pt x="14518" y="12392"/>
                  <a:pt x="14234" y="12057"/>
                </a:cubicBezTo>
                <a:cubicBezTo>
                  <a:pt x="13654" y="11355"/>
                  <a:pt x="13043" y="10653"/>
                  <a:pt x="12423" y="9941"/>
                </a:cubicBezTo>
                <a:lnTo>
                  <a:pt x="12168" y="9666"/>
                </a:lnTo>
                <a:cubicBezTo>
                  <a:pt x="10764" y="8079"/>
                  <a:pt x="9259" y="6502"/>
                  <a:pt x="7661" y="4945"/>
                </a:cubicBezTo>
                <a:cubicBezTo>
                  <a:pt x="6359" y="3674"/>
                  <a:pt x="4996" y="2422"/>
                  <a:pt x="3561" y="1181"/>
                </a:cubicBezTo>
                <a:cubicBezTo>
                  <a:pt x="3419" y="1130"/>
                  <a:pt x="3276" y="1079"/>
                  <a:pt x="3144" y="1039"/>
                </a:cubicBezTo>
                <a:lnTo>
                  <a:pt x="3093" y="1018"/>
                </a:lnTo>
                <a:cubicBezTo>
                  <a:pt x="3012" y="988"/>
                  <a:pt x="2941" y="967"/>
                  <a:pt x="2859" y="937"/>
                </a:cubicBezTo>
                <a:cubicBezTo>
                  <a:pt x="2534" y="825"/>
                  <a:pt x="2208" y="723"/>
                  <a:pt x="1872" y="611"/>
                </a:cubicBezTo>
                <a:cubicBezTo>
                  <a:pt x="1262" y="408"/>
                  <a:pt x="641" y="204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4"/>
          <p:cNvSpPr/>
          <p:nvPr/>
        </p:nvSpPr>
        <p:spPr>
          <a:xfrm>
            <a:off x="643076" y="3735097"/>
            <a:ext cx="1408574" cy="1258397"/>
          </a:xfrm>
          <a:custGeom>
            <a:avLst/>
            <a:gdLst/>
            <a:ahLst/>
            <a:cxnLst/>
            <a:rect l="l" t="t" r="r" b="b"/>
            <a:pathLst>
              <a:path w="18741" h="27938" extrusionOk="0">
                <a:moveTo>
                  <a:pt x="1" y="0"/>
                </a:moveTo>
                <a:lnTo>
                  <a:pt x="21" y="21"/>
                </a:lnTo>
                <a:cubicBezTo>
                  <a:pt x="1995" y="2473"/>
                  <a:pt x="3765" y="5087"/>
                  <a:pt x="5291" y="7844"/>
                </a:cubicBezTo>
                <a:cubicBezTo>
                  <a:pt x="5718" y="8607"/>
                  <a:pt x="6135" y="9401"/>
                  <a:pt x="6532" y="10225"/>
                </a:cubicBezTo>
                <a:cubicBezTo>
                  <a:pt x="7092" y="11354"/>
                  <a:pt x="7621" y="12535"/>
                  <a:pt x="8119" y="13776"/>
                </a:cubicBezTo>
                <a:lnTo>
                  <a:pt x="8150" y="13847"/>
                </a:lnTo>
                <a:cubicBezTo>
                  <a:pt x="8557" y="14844"/>
                  <a:pt x="8923" y="15872"/>
                  <a:pt x="9279" y="16930"/>
                </a:cubicBezTo>
                <a:cubicBezTo>
                  <a:pt x="9350" y="17143"/>
                  <a:pt x="9422" y="17357"/>
                  <a:pt x="9483" y="17581"/>
                </a:cubicBezTo>
                <a:cubicBezTo>
                  <a:pt x="9523" y="17693"/>
                  <a:pt x="9554" y="17805"/>
                  <a:pt x="9595" y="17937"/>
                </a:cubicBezTo>
                <a:cubicBezTo>
                  <a:pt x="9635" y="18069"/>
                  <a:pt x="9676" y="18201"/>
                  <a:pt x="9717" y="18323"/>
                </a:cubicBezTo>
                <a:cubicBezTo>
                  <a:pt x="9737" y="18415"/>
                  <a:pt x="9767" y="18496"/>
                  <a:pt x="9788" y="18578"/>
                </a:cubicBezTo>
                <a:cubicBezTo>
                  <a:pt x="10083" y="19585"/>
                  <a:pt x="10337" y="20572"/>
                  <a:pt x="10561" y="21528"/>
                </a:cubicBezTo>
                <a:cubicBezTo>
                  <a:pt x="10856" y="22830"/>
                  <a:pt x="11100" y="24092"/>
                  <a:pt x="11294" y="25303"/>
                </a:cubicBezTo>
                <a:cubicBezTo>
                  <a:pt x="11294" y="25313"/>
                  <a:pt x="11294" y="25323"/>
                  <a:pt x="11294" y="25333"/>
                </a:cubicBezTo>
                <a:cubicBezTo>
                  <a:pt x="11426" y="26218"/>
                  <a:pt x="11538" y="27083"/>
                  <a:pt x="11629" y="27907"/>
                </a:cubicBezTo>
                <a:lnTo>
                  <a:pt x="11863" y="27938"/>
                </a:lnTo>
                <a:lnTo>
                  <a:pt x="18741" y="27938"/>
                </a:lnTo>
                <a:cubicBezTo>
                  <a:pt x="18446" y="27175"/>
                  <a:pt x="18120" y="26401"/>
                  <a:pt x="17774" y="25618"/>
                </a:cubicBezTo>
                <a:cubicBezTo>
                  <a:pt x="17744" y="25537"/>
                  <a:pt x="17713" y="25455"/>
                  <a:pt x="17683" y="25374"/>
                </a:cubicBezTo>
                <a:cubicBezTo>
                  <a:pt x="17154" y="24133"/>
                  <a:pt x="16594" y="22881"/>
                  <a:pt x="15984" y="21610"/>
                </a:cubicBezTo>
                <a:cubicBezTo>
                  <a:pt x="15943" y="21508"/>
                  <a:pt x="15892" y="21406"/>
                  <a:pt x="15841" y="21315"/>
                </a:cubicBezTo>
                <a:cubicBezTo>
                  <a:pt x="15455" y="20501"/>
                  <a:pt x="15048" y="19687"/>
                  <a:pt x="14620" y="18863"/>
                </a:cubicBezTo>
                <a:cubicBezTo>
                  <a:pt x="14376" y="18374"/>
                  <a:pt x="14112" y="17876"/>
                  <a:pt x="13847" y="17387"/>
                </a:cubicBezTo>
                <a:cubicBezTo>
                  <a:pt x="13735" y="17184"/>
                  <a:pt x="13623" y="16970"/>
                  <a:pt x="13511" y="16767"/>
                </a:cubicBezTo>
                <a:cubicBezTo>
                  <a:pt x="13237" y="16258"/>
                  <a:pt x="12952" y="15749"/>
                  <a:pt x="12657" y="15241"/>
                </a:cubicBezTo>
                <a:cubicBezTo>
                  <a:pt x="12250" y="14529"/>
                  <a:pt x="11823" y="13806"/>
                  <a:pt x="11385" y="13094"/>
                </a:cubicBezTo>
                <a:lnTo>
                  <a:pt x="11365" y="13043"/>
                </a:lnTo>
                <a:cubicBezTo>
                  <a:pt x="10561" y="11721"/>
                  <a:pt x="9706" y="10398"/>
                  <a:pt x="8811" y="9075"/>
                </a:cubicBezTo>
                <a:cubicBezTo>
                  <a:pt x="7845" y="7651"/>
                  <a:pt x="6817" y="6237"/>
                  <a:pt x="5728" y="4823"/>
                </a:cubicBezTo>
                <a:cubicBezTo>
                  <a:pt x="4965" y="3816"/>
                  <a:pt x="4162" y="2798"/>
                  <a:pt x="3317" y="1801"/>
                </a:cubicBezTo>
                <a:cubicBezTo>
                  <a:pt x="2982" y="1404"/>
                  <a:pt x="2646" y="1008"/>
                  <a:pt x="2320" y="621"/>
                </a:cubicBezTo>
                <a:lnTo>
                  <a:pt x="2290" y="590"/>
                </a:lnTo>
                <a:cubicBezTo>
                  <a:pt x="1659" y="418"/>
                  <a:pt x="896" y="214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4"/>
          <p:cNvSpPr/>
          <p:nvPr/>
        </p:nvSpPr>
        <p:spPr>
          <a:xfrm>
            <a:off x="315826" y="3690190"/>
            <a:ext cx="611802" cy="1247857"/>
          </a:xfrm>
          <a:custGeom>
            <a:avLst/>
            <a:gdLst/>
            <a:ahLst/>
            <a:cxnLst/>
            <a:rect l="l" t="t" r="r" b="b"/>
            <a:pathLst>
              <a:path w="8140" h="27704" extrusionOk="0">
                <a:moveTo>
                  <a:pt x="0" y="0"/>
                </a:moveTo>
                <a:lnTo>
                  <a:pt x="0" y="0"/>
                </a:lnTo>
                <a:cubicBezTo>
                  <a:pt x="1659" y="5688"/>
                  <a:pt x="2462" y="11599"/>
                  <a:pt x="2391" y="17520"/>
                </a:cubicBezTo>
                <a:cubicBezTo>
                  <a:pt x="2350" y="20429"/>
                  <a:pt x="2106" y="23329"/>
                  <a:pt x="1648" y="26198"/>
                </a:cubicBezTo>
                <a:cubicBezTo>
                  <a:pt x="3754" y="26768"/>
                  <a:pt x="5932" y="27276"/>
                  <a:pt x="8139" y="27704"/>
                </a:cubicBezTo>
                <a:cubicBezTo>
                  <a:pt x="7336" y="18395"/>
                  <a:pt x="5291" y="9238"/>
                  <a:pt x="2076" y="468"/>
                </a:cubicBezTo>
                <a:cubicBezTo>
                  <a:pt x="2076" y="458"/>
                  <a:pt x="2076" y="458"/>
                  <a:pt x="2076" y="458"/>
                </a:cubicBezTo>
                <a:cubicBezTo>
                  <a:pt x="1414" y="306"/>
                  <a:pt x="723" y="153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4"/>
          <p:cNvSpPr/>
          <p:nvPr/>
        </p:nvSpPr>
        <p:spPr>
          <a:xfrm>
            <a:off x="0" y="3658571"/>
            <a:ext cx="177453" cy="1089758"/>
          </a:xfrm>
          <a:custGeom>
            <a:avLst/>
            <a:gdLst/>
            <a:ahLst/>
            <a:cxnLst/>
            <a:rect l="l" t="t" r="r" b="b"/>
            <a:pathLst>
              <a:path w="2361" h="24194" extrusionOk="0">
                <a:moveTo>
                  <a:pt x="591" y="0"/>
                </a:moveTo>
                <a:cubicBezTo>
                  <a:pt x="530" y="1354"/>
                  <a:pt x="428" y="2768"/>
                  <a:pt x="255" y="4223"/>
                </a:cubicBezTo>
                <a:lnTo>
                  <a:pt x="255" y="4284"/>
                </a:lnTo>
                <a:cubicBezTo>
                  <a:pt x="235" y="4446"/>
                  <a:pt x="214" y="4609"/>
                  <a:pt x="194" y="4782"/>
                </a:cubicBezTo>
                <a:lnTo>
                  <a:pt x="194" y="21203"/>
                </a:lnTo>
                <a:lnTo>
                  <a:pt x="1" y="21294"/>
                </a:lnTo>
                <a:cubicBezTo>
                  <a:pt x="51" y="21304"/>
                  <a:pt x="102" y="21304"/>
                  <a:pt x="153" y="21304"/>
                </a:cubicBezTo>
                <a:lnTo>
                  <a:pt x="194" y="21304"/>
                </a:lnTo>
                <a:lnTo>
                  <a:pt x="194" y="24194"/>
                </a:lnTo>
                <a:cubicBezTo>
                  <a:pt x="387" y="23258"/>
                  <a:pt x="570" y="22301"/>
                  <a:pt x="743" y="21335"/>
                </a:cubicBezTo>
                <a:cubicBezTo>
                  <a:pt x="764" y="21223"/>
                  <a:pt x="784" y="21111"/>
                  <a:pt x="804" y="20999"/>
                </a:cubicBezTo>
                <a:cubicBezTo>
                  <a:pt x="804" y="20979"/>
                  <a:pt x="814" y="20948"/>
                  <a:pt x="814" y="20918"/>
                </a:cubicBezTo>
                <a:cubicBezTo>
                  <a:pt x="1842" y="14936"/>
                  <a:pt x="2361" y="8882"/>
                  <a:pt x="2340" y="2808"/>
                </a:cubicBezTo>
                <a:cubicBezTo>
                  <a:pt x="2340" y="2788"/>
                  <a:pt x="2340" y="2768"/>
                  <a:pt x="2340" y="2737"/>
                </a:cubicBezTo>
                <a:cubicBezTo>
                  <a:pt x="2340" y="2086"/>
                  <a:pt x="2330" y="1435"/>
                  <a:pt x="2320" y="774"/>
                </a:cubicBezTo>
                <a:cubicBezTo>
                  <a:pt x="2310" y="621"/>
                  <a:pt x="2310" y="468"/>
                  <a:pt x="2310" y="316"/>
                </a:cubicBezTo>
                <a:cubicBezTo>
                  <a:pt x="2168" y="285"/>
                  <a:pt x="2025" y="255"/>
                  <a:pt x="1883" y="234"/>
                </a:cubicBezTo>
                <a:lnTo>
                  <a:pt x="1527" y="163"/>
                </a:lnTo>
                <a:cubicBezTo>
                  <a:pt x="1333" y="133"/>
                  <a:pt x="1140" y="92"/>
                  <a:pt x="957" y="61"/>
                </a:cubicBezTo>
                <a:lnTo>
                  <a:pt x="65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" name="Google Shape;203;p14"/>
          <p:cNvGrpSpPr/>
          <p:nvPr/>
        </p:nvGrpSpPr>
        <p:grpSpPr>
          <a:xfrm>
            <a:off x="0" y="4437375"/>
            <a:ext cx="9144000" cy="706250"/>
            <a:chOff x="0" y="4437375"/>
            <a:chExt cx="9144000" cy="706250"/>
          </a:xfrm>
        </p:grpSpPr>
        <p:sp>
          <p:nvSpPr>
            <p:cNvPr id="204" name="Google Shape;204;p14"/>
            <p:cNvSpPr/>
            <p:nvPr/>
          </p:nvSpPr>
          <p:spPr>
            <a:xfrm>
              <a:off x="0" y="4437425"/>
              <a:ext cx="9144000" cy="706200"/>
            </a:xfrm>
            <a:prstGeom prst="rect">
              <a:avLst/>
            </a:pr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3379600" y="4437375"/>
              <a:ext cx="1540755" cy="706110"/>
            </a:xfrm>
            <a:custGeom>
              <a:avLst/>
              <a:gdLst/>
              <a:ahLst/>
              <a:cxnLst/>
              <a:rect l="l" t="t" r="r" b="b"/>
              <a:pathLst>
                <a:path w="12922" h="5922" extrusionOk="0">
                  <a:moveTo>
                    <a:pt x="4243" y="0"/>
                  </a:moveTo>
                  <a:cubicBezTo>
                    <a:pt x="4243" y="0"/>
                    <a:pt x="4121" y="3673"/>
                    <a:pt x="1" y="5922"/>
                  </a:cubicBezTo>
                  <a:lnTo>
                    <a:pt x="12921" y="5922"/>
                  </a:lnTo>
                  <a:cubicBezTo>
                    <a:pt x="12921" y="5922"/>
                    <a:pt x="8638" y="4223"/>
                    <a:pt x="86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" name="Google Shape;207;p14"/>
          <p:cNvSpPr/>
          <p:nvPr/>
        </p:nvSpPr>
        <p:spPr>
          <a:xfrm>
            <a:off x="913897" y="4515693"/>
            <a:ext cx="314078" cy="324035"/>
          </a:xfrm>
          <a:custGeom>
            <a:avLst/>
            <a:gdLst/>
            <a:ahLst/>
            <a:cxnLst/>
            <a:rect l="l" t="t" r="r" b="b"/>
            <a:pathLst>
              <a:path w="5962" h="6151" extrusionOk="0">
                <a:moveTo>
                  <a:pt x="3072" y="1"/>
                </a:moveTo>
                <a:cubicBezTo>
                  <a:pt x="2450" y="1"/>
                  <a:pt x="1915" y="585"/>
                  <a:pt x="1760" y="1205"/>
                </a:cubicBezTo>
                <a:cubicBezTo>
                  <a:pt x="1607" y="1856"/>
                  <a:pt x="1770" y="2548"/>
                  <a:pt x="1923" y="3199"/>
                </a:cubicBezTo>
                <a:cubicBezTo>
                  <a:pt x="1745" y="2996"/>
                  <a:pt x="1483" y="2899"/>
                  <a:pt x="1216" y="2899"/>
                </a:cubicBezTo>
                <a:cubicBezTo>
                  <a:pt x="949" y="2899"/>
                  <a:pt x="677" y="2996"/>
                  <a:pt x="478" y="3179"/>
                </a:cubicBezTo>
                <a:cubicBezTo>
                  <a:pt x="92" y="3556"/>
                  <a:pt x="0" y="4176"/>
                  <a:pt x="193" y="4675"/>
                </a:cubicBezTo>
                <a:cubicBezTo>
                  <a:pt x="437" y="5295"/>
                  <a:pt x="956" y="5600"/>
                  <a:pt x="1312" y="5794"/>
                </a:cubicBezTo>
                <a:cubicBezTo>
                  <a:pt x="1772" y="6029"/>
                  <a:pt x="2288" y="6150"/>
                  <a:pt x="2816" y="6150"/>
                </a:cubicBezTo>
                <a:cubicBezTo>
                  <a:pt x="2837" y="6150"/>
                  <a:pt x="2858" y="6150"/>
                  <a:pt x="2879" y="6150"/>
                </a:cubicBezTo>
                <a:cubicBezTo>
                  <a:pt x="3276" y="6140"/>
                  <a:pt x="4415" y="6119"/>
                  <a:pt x="5117" y="5265"/>
                </a:cubicBezTo>
                <a:cubicBezTo>
                  <a:pt x="5199" y="5173"/>
                  <a:pt x="5962" y="4227"/>
                  <a:pt x="5524" y="3606"/>
                </a:cubicBezTo>
                <a:cubicBezTo>
                  <a:pt x="5349" y="3356"/>
                  <a:pt x="5004" y="3205"/>
                  <a:pt x="4600" y="3205"/>
                </a:cubicBezTo>
                <a:cubicBezTo>
                  <a:pt x="4349" y="3205"/>
                  <a:pt x="4075" y="3264"/>
                  <a:pt x="3805" y="3393"/>
                </a:cubicBezTo>
                <a:cubicBezTo>
                  <a:pt x="4100" y="2772"/>
                  <a:pt x="4385" y="2131"/>
                  <a:pt x="4354" y="1450"/>
                </a:cubicBezTo>
                <a:cubicBezTo>
                  <a:pt x="4314" y="768"/>
                  <a:pt x="3836" y="56"/>
                  <a:pt x="3164" y="5"/>
                </a:cubicBezTo>
                <a:cubicBezTo>
                  <a:pt x="3133" y="2"/>
                  <a:pt x="3103" y="1"/>
                  <a:pt x="307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"/>
          <p:cNvSpPr/>
          <p:nvPr/>
        </p:nvSpPr>
        <p:spPr>
          <a:xfrm>
            <a:off x="423174" y="4326724"/>
            <a:ext cx="425022" cy="438930"/>
          </a:xfrm>
          <a:custGeom>
            <a:avLst/>
            <a:gdLst/>
            <a:ahLst/>
            <a:cxnLst/>
            <a:rect l="l" t="t" r="r" b="b"/>
            <a:pathLst>
              <a:path w="8068" h="8332" extrusionOk="0">
                <a:moveTo>
                  <a:pt x="4159" y="0"/>
                </a:moveTo>
                <a:cubicBezTo>
                  <a:pt x="3307" y="0"/>
                  <a:pt x="2585" y="789"/>
                  <a:pt x="2381" y="1633"/>
                </a:cubicBezTo>
                <a:cubicBezTo>
                  <a:pt x="2167" y="2519"/>
                  <a:pt x="2381" y="3444"/>
                  <a:pt x="2605" y="4340"/>
                </a:cubicBezTo>
                <a:cubicBezTo>
                  <a:pt x="2362" y="4066"/>
                  <a:pt x="2005" y="3936"/>
                  <a:pt x="1643" y="3936"/>
                </a:cubicBezTo>
                <a:cubicBezTo>
                  <a:pt x="1278" y="3936"/>
                  <a:pt x="907" y="4069"/>
                  <a:pt x="641" y="4319"/>
                </a:cubicBezTo>
                <a:cubicBezTo>
                  <a:pt x="112" y="4818"/>
                  <a:pt x="0" y="5662"/>
                  <a:pt x="254" y="6344"/>
                </a:cubicBezTo>
                <a:cubicBezTo>
                  <a:pt x="580" y="7178"/>
                  <a:pt x="1292" y="7595"/>
                  <a:pt x="1781" y="7850"/>
                </a:cubicBezTo>
                <a:cubicBezTo>
                  <a:pt x="2382" y="8160"/>
                  <a:pt x="3054" y="8331"/>
                  <a:pt x="3731" y="8331"/>
                </a:cubicBezTo>
                <a:cubicBezTo>
                  <a:pt x="3786" y="8331"/>
                  <a:pt x="3841" y="8330"/>
                  <a:pt x="3897" y="8328"/>
                </a:cubicBezTo>
                <a:cubicBezTo>
                  <a:pt x="4436" y="8318"/>
                  <a:pt x="5992" y="8297"/>
                  <a:pt x="6928" y="7148"/>
                </a:cubicBezTo>
                <a:cubicBezTo>
                  <a:pt x="7030" y="7015"/>
                  <a:pt x="8068" y="5733"/>
                  <a:pt x="7478" y="4899"/>
                </a:cubicBezTo>
                <a:cubicBezTo>
                  <a:pt x="7240" y="4554"/>
                  <a:pt x="6773" y="4349"/>
                  <a:pt x="6229" y="4349"/>
                </a:cubicBezTo>
                <a:cubicBezTo>
                  <a:pt x="5890" y="4349"/>
                  <a:pt x="5521" y="4428"/>
                  <a:pt x="5158" y="4604"/>
                </a:cubicBezTo>
                <a:cubicBezTo>
                  <a:pt x="5535" y="3770"/>
                  <a:pt x="5931" y="2885"/>
                  <a:pt x="5891" y="1969"/>
                </a:cubicBezTo>
                <a:cubicBezTo>
                  <a:pt x="5840" y="1043"/>
                  <a:pt x="5199" y="77"/>
                  <a:pt x="4283" y="6"/>
                </a:cubicBezTo>
                <a:cubicBezTo>
                  <a:pt x="4242" y="2"/>
                  <a:pt x="4200" y="0"/>
                  <a:pt x="41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4"/>
          <p:cNvSpPr txBox="1">
            <a:spLocks noGrp="1"/>
          </p:cNvSpPr>
          <p:nvPr>
            <p:ph type="title"/>
          </p:nvPr>
        </p:nvSpPr>
        <p:spPr>
          <a:xfrm>
            <a:off x="713225" y="2129475"/>
            <a:ext cx="4991100" cy="4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11" name="Google Shape;211;p14"/>
          <p:cNvSpPr txBox="1">
            <a:spLocks noGrp="1"/>
          </p:cNvSpPr>
          <p:nvPr>
            <p:ph type="subTitle" idx="1"/>
          </p:nvPr>
        </p:nvSpPr>
        <p:spPr>
          <a:xfrm>
            <a:off x="713225" y="1006225"/>
            <a:ext cx="4991100" cy="10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4"/>
          <p:cNvSpPr/>
          <p:nvPr/>
        </p:nvSpPr>
        <p:spPr>
          <a:xfrm>
            <a:off x="5908657" y="1904931"/>
            <a:ext cx="1817464" cy="224536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4"/>
          <p:cNvSpPr/>
          <p:nvPr/>
        </p:nvSpPr>
        <p:spPr>
          <a:xfrm flipH="1">
            <a:off x="6794423" y="1538368"/>
            <a:ext cx="1160954" cy="143429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985838" y="106363"/>
            <a:ext cx="7348537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58EBAA1B-04B2-4461-8652-69DD7D0DA3DC}"/>
              </a:ext>
            </a:extLst>
          </p:cNvPr>
          <p:cNvGrpSpPr/>
          <p:nvPr userDrawn="1"/>
        </p:nvGrpSpPr>
        <p:grpSpPr>
          <a:xfrm>
            <a:off x="8080693" y="172357"/>
            <a:ext cx="746125" cy="814387"/>
            <a:chOff x="4278313" y="166688"/>
            <a:chExt cx="746125" cy="814387"/>
          </a:xfrm>
        </p:grpSpPr>
        <p:sp>
          <p:nvSpPr>
            <p:cNvPr id="5" name="Freeform 6"/>
            <p:cNvSpPr>
              <a:spLocks noEditPoints="1"/>
            </p:cNvSpPr>
            <p:nvPr userDrawn="1"/>
          </p:nvSpPr>
          <p:spPr bwMode="auto">
            <a:xfrm>
              <a:off x="4278313" y="166688"/>
              <a:ext cx="746125" cy="814387"/>
            </a:xfrm>
            <a:custGeom>
              <a:avLst/>
              <a:gdLst>
                <a:gd name="T0" fmla="*/ 260 w 275"/>
                <a:gd name="T1" fmla="*/ 0 h 298"/>
                <a:gd name="T2" fmla="*/ 266 w 275"/>
                <a:gd name="T3" fmla="*/ 10 h 298"/>
                <a:gd name="T4" fmla="*/ 270 w 275"/>
                <a:gd name="T5" fmla="*/ 76 h 298"/>
                <a:gd name="T6" fmla="*/ 236 w 275"/>
                <a:gd name="T7" fmla="*/ 104 h 298"/>
                <a:gd name="T8" fmla="*/ 217 w 275"/>
                <a:gd name="T9" fmla="*/ 81 h 298"/>
                <a:gd name="T10" fmla="*/ 224 w 275"/>
                <a:gd name="T11" fmla="*/ 110 h 298"/>
                <a:gd name="T12" fmla="*/ 229 w 275"/>
                <a:gd name="T13" fmla="*/ 126 h 298"/>
                <a:gd name="T14" fmla="*/ 260 w 275"/>
                <a:gd name="T15" fmla="*/ 171 h 298"/>
                <a:gd name="T16" fmla="*/ 271 w 275"/>
                <a:gd name="T17" fmla="*/ 238 h 298"/>
                <a:gd name="T18" fmla="*/ 221 w 275"/>
                <a:gd name="T19" fmla="*/ 277 h 298"/>
                <a:gd name="T20" fmla="*/ 180 w 275"/>
                <a:gd name="T21" fmla="*/ 285 h 298"/>
                <a:gd name="T22" fmla="*/ 142 w 275"/>
                <a:gd name="T23" fmla="*/ 298 h 298"/>
                <a:gd name="T24" fmla="*/ 121 w 275"/>
                <a:gd name="T25" fmla="*/ 296 h 298"/>
                <a:gd name="T26" fmla="*/ 91 w 275"/>
                <a:gd name="T27" fmla="*/ 284 h 298"/>
                <a:gd name="T28" fmla="*/ 31 w 275"/>
                <a:gd name="T29" fmla="*/ 268 h 298"/>
                <a:gd name="T30" fmla="*/ 0 w 275"/>
                <a:gd name="T31" fmla="*/ 228 h 298"/>
                <a:gd name="T32" fmla="*/ 7 w 275"/>
                <a:gd name="T33" fmla="*/ 182 h 298"/>
                <a:gd name="T34" fmla="*/ 45 w 275"/>
                <a:gd name="T35" fmla="*/ 125 h 298"/>
                <a:gd name="T36" fmla="*/ 49 w 275"/>
                <a:gd name="T37" fmla="*/ 104 h 298"/>
                <a:gd name="T38" fmla="*/ 56 w 275"/>
                <a:gd name="T39" fmla="*/ 78 h 298"/>
                <a:gd name="T40" fmla="*/ 37 w 275"/>
                <a:gd name="T41" fmla="*/ 104 h 298"/>
                <a:gd name="T42" fmla="*/ 14 w 275"/>
                <a:gd name="T43" fmla="*/ 92 h 298"/>
                <a:gd name="T44" fmla="*/ 1 w 275"/>
                <a:gd name="T45" fmla="*/ 43 h 298"/>
                <a:gd name="T46" fmla="*/ 14 w 275"/>
                <a:gd name="T47" fmla="*/ 0 h 298"/>
                <a:gd name="T48" fmla="*/ 21 w 275"/>
                <a:gd name="T49" fmla="*/ 6 h 298"/>
                <a:gd name="T50" fmla="*/ 67 w 275"/>
                <a:gd name="T51" fmla="*/ 47 h 298"/>
                <a:gd name="T52" fmla="*/ 74 w 275"/>
                <a:gd name="T53" fmla="*/ 58 h 298"/>
                <a:gd name="T54" fmla="*/ 96 w 275"/>
                <a:gd name="T55" fmla="*/ 44 h 298"/>
                <a:gd name="T56" fmla="*/ 161 w 275"/>
                <a:gd name="T57" fmla="*/ 40 h 298"/>
                <a:gd name="T58" fmla="*/ 199 w 275"/>
                <a:gd name="T59" fmla="*/ 58 h 298"/>
                <a:gd name="T60" fmla="*/ 226 w 275"/>
                <a:gd name="T61" fmla="*/ 29 h 298"/>
                <a:gd name="T62" fmla="*/ 258 w 275"/>
                <a:gd name="T63" fmla="*/ 0 h 298"/>
                <a:gd name="T64" fmla="*/ 166 w 275"/>
                <a:gd name="T65" fmla="*/ 255 h 298"/>
                <a:gd name="T66" fmla="*/ 198 w 275"/>
                <a:gd name="T67" fmla="*/ 208 h 298"/>
                <a:gd name="T68" fmla="*/ 158 w 275"/>
                <a:gd name="T69" fmla="*/ 164 h 298"/>
                <a:gd name="T70" fmla="*/ 94 w 275"/>
                <a:gd name="T71" fmla="*/ 173 h 298"/>
                <a:gd name="T72" fmla="*/ 76 w 275"/>
                <a:gd name="T73" fmla="*/ 224 h 298"/>
                <a:gd name="T74" fmla="*/ 136 w 275"/>
                <a:gd name="T75" fmla="*/ 260 h 298"/>
                <a:gd name="T76" fmla="*/ 174 w 275"/>
                <a:gd name="T77" fmla="*/ 112 h 298"/>
                <a:gd name="T78" fmla="*/ 174 w 275"/>
                <a:gd name="T79" fmla="*/ 136 h 298"/>
                <a:gd name="T80" fmla="*/ 87 w 275"/>
                <a:gd name="T81" fmla="*/ 124 h 298"/>
                <a:gd name="T82" fmla="*/ 112 w 275"/>
                <a:gd name="T83" fmla="*/ 124 h 298"/>
                <a:gd name="T84" fmla="*/ 87 w 275"/>
                <a:gd name="T85" fmla="*/ 12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5" h="298">
                  <a:moveTo>
                    <a:pt x="258" y="0"/>
                  </a:moveTo>
                  <a:cubicBezTo>
                    <a:pt x="259" y="0"/>
                    <a:pt x="259" y="0"/>
                    <a:pt x="260" y="0"/>
                  </a:cubicBezTo>
                  <a:cubicBezTo>
                    <a:pt x="260" y="1"/>
                    <a:pt x="262" y="2"/>
                    <a:pt x="262" y="3"/>
                  </a:cubicBezTo>
                  <a:cubicBezTo>
                    <a:pt x="263" y="5"/>
                    <a:pt x="265" y="8"/>
                    <a:pt x="266" y="10"/>
                  </a:cubicBezTo>
                  <a:cubicBezTo>
                    <a:pt x="272" y="28"/>
                    <a:pt x="275" y="46"/>
                    <a:pt x="274" y="64"/>
                  </a:cubicBezTo>
                  <a:cubicBezTo>
                    <a:pt x="273" y="68"/>
                    <a:pt x="272" y="73"/>
                    <a:pt x="270" y="76"/>
                  </a:cubicBezTo>
                  <a:cubicBezTo>
                    <a:pt x="265" y="88"/>
                    <a:pt x="256" y="96"/>
                    <a:pt x="244" y="101"/>
                  </a:cubicBezTo>
                  <a:cubicBezTo>
                    <a:pt x="242" y="103"/>
                    <a:pt x="239" y="103"/>
                    <a:pt x="236" y="104"/>
                  </a:cubicBezTo>
                  <a:cubicBezTo>
                    <a:pt x="232" y="94"/>
                    <a:pt x="227" y="84"/>
                    <a:pt x="217" y="78"/>
                  </a:cubicBezTo>
                  <a:cubicBezTo>
                    <a:pt x="217" y="79"/>
                    <a:pt x="217" y="80"/>
                    <a:pt x="217" y="81"/>
                  </a:cubicBezTo>
                  <a:cubicBezTo>
                    <a:pt x="219" y="86"/>
                    <a:pt x="221" y="91"/>
                    <a:pt x="222" y="96"/>
                  </a:cubicBezTo>
                  <a:cubicBezTo>
                    <a:pt x="223" y="101"/>
                    <a:pt x="224" y="105"/>
                    <a:pt x="224" y="110"/>
                  </a:cubicBezTo>
                  <a:cubicBezTo>
                    <a:pt x="225" y="113"/>
                    <a:pt x="226" y="117"/>
                    <a:pt x="227" y="121"/>
                  </a:cubicBezTo>
                  <a:cubicBezTo>
                    <a:pt x="227" y="123"/>
                    <a:pt x="227" y="124"/>
                    <a:pt x="229" y="126"/>
                  </a:cubicBezTo>
                  <a:cubicBezTo>
                    <a:pt x="232" y="130"/>
                    <a:pt x="235" y="133"/>
                    <a:pt x="238" y="137"/>
                  </a:cubicBezTo>
                  <a:cubicBezTo>
                    <a:pt x="247" y="147"/>
                    <a:pt x="254" y="158"/>
                    <a:pt x="260" y="171"/>
                  </a:cubicBezTo>
                  <a:cubicBezTo>
                    <a:pt x="268" y="186"/>
                    <a:pt x="272" y="202"/>
                    <a:pt x="273" y="219"/>
                  </a:cubicBezTo>
                  <a:cubicBezTo>
                    <a:pt x="273" y="225"/>
                    <a:pt x="273" y="232"/>
                    <a:pt x="271" y="238"/>
                  </a:cubicBezTo>
                  <a:cubicBezTo>
                    <a:pt x="267" y="247"/>
                    <a:pt x="261" y="255"/>
                    <a:pt x="254" y="261"/>
                  </a:cubicBezTo>
                  <a:cubicBezTo>
                    <a:pt x="244" y="268"/>
                    <a:pt x="233" y="273"/>
                    <a:pt x="221" y="277"/>
                  </a:cubicBezTo>
                  <a:cubicBezTo>
                    <a:pt x="209" y="280"/>
                    <a:pt x="196" y="283"/>
                    <a:pt x="184" y="284"/>
                  </a:cubicBezTo>
                  <a:cubicBezTo>
                    <a:pt x="182" y="284"/>
                    <a:pt x="181" y="284"/>
                    <a:pt x="180" y="285"/>
                  </a:cubicBezTo>
                  <a:cubicBezTo>
                    <a:pt x="171" y="291"/>
                    <a:pt x="161" y="295"/>
                    <a:pt x="150" y="297"/>
                  </a:cubicBezTo>
                  <a:cubicBezTo>
                    <a:pt x="147" y="297"/>
                    <a:pt x="144" y="297"/>
                    <a:pt x="142" y="298"/>
                  </a:cubicBezTo>
                  <a:cubicBezTo>
                    <a:pt x="138" y="298"/>
                    <a:pt x="135" y="298"/>
                    <a:pt x="131" y="298"/>
                  </a:cubicBezTo>
                  <a:cubicBezTo>
                    <a:pt x="128" y="297"/>
                    <a:pt x="125" y="297"/>
                    <a:pt x="121" y="296"/>
                  </a:cubicBezTo>
                  <a:cubicBezTo>
                    <a:pt x="111" y="295"/>
                    <a:pt x="101" y="291"/>
                    <a:pt x="93" y="285"/>
                  </a:cubicBezTo>
                  <a:cubicBezTo>
                    <a:pt x="92" y="284"/>
                    <a:pt x="91" y="284"/>
                    <a:pt x="91" y="284"/>
                  </a:cubicBezTo>
                  <a:cubicBezTo>
                    <a:pt x="85" y="283"/>
                    <a:pt x="78" y="283"/>
                    <a:pt x="72" y="281"/>
                  </a:cubicBezTo>
                  <a:cubicBezTo>
                    <a:pt x="58" y="279"/>
                    <a:pt x="44" y="275"/>
                    <a:pt x="31" y="268"/>
                  </a:cubicBezTo>
                  <a:cubicBezTo>
                    <a:pt x="22" y="263"/>
                    <a:pt x="14" y="257"/>
                    <a:pt x="8" y="249"/>
                  </a:cubicBezTo>
                  <a:cubicBezTo>
                    <a:pt x="3" y="243"/>
                    <a:pt x="0" y="236"/>
                    <a:pt x="0" y="228"/>
                  </a:cubicBezTo>
                  <a:cubicBezTo>
                    <a:pt x="0" y="222"/>
                    <a:pt x="0" y="216"/>
                    <a:pt x="1" y="211"/>
                  </a:cubicBezTo>
                  <a:cubicBezTo>
                    <a:pt x="2" y="201"/>
                    <a:pt x="4" y="191"/>
                    <a:pt x="7" y="182"/>
                  </a:cubicBezTo>
                  <a:cubicBezTo>
                    <a:pt x="13" y="167"/>
                    <a:pt x="22" y="153"/>
                    <a:pt x="32" y="140"/>
                  </a:cubicBezTo>
                  <a:cubicBezTo>
                    <a:pt x="36" y="135"/>
                    <a:pt x="41" y="130"/>
                    <a:pt x="45" y="125"/>
                  </a:cubicBezTo>
                  <a:cubicBezTo>
                    <a:pt x="45" y="124"/>
                    <a:pt x="46" y="124"/>
                    <a:pt x="46" y="123"/>
                  </a:cubicBezTo>
                  <a:cubicBezTo>
                    <a:pt x="47" y="117"/>
                    <a:pt x="48" y="111"/>
                    <a:pt x="49" y="104"/>
                  </a:cubicBezTo>
                  <a:cubicBezTo>
                    <a:pt x="50" y="96"/>
                    <a:pt x="53" y="88"/>
                    <a:pt x="56" y="80"/>
                  </a:cubicBezTo>
                  <a:cubicBezTo>
                    <a:pt x="56" y="80"/>
                    <a:pt x="56" y="79"/>
                    <a:pt x="56" y="78"/>
                  </a:cubicBezTo>
                  <a:cubicBezTo>
                    <a:pt x="51" y="81"/>
                    <a:pt x="47" y="85"/>
                    <a:pt x="44" y="90"/>
                  </a:cubicBezTo>
                  <a:cubicBezTo>
                    <a:pt x="42" y="94"/>
                    <a:pt x="39" y="99"/>
                    <a:pt x="37" y="104"/>
                  </a:cubicBezTo>
                  <a:cubicBezTo>
                    <a:pt x="37" y="104"/>
                    <a:pt x="37" y="104"/>
                    <a:pt x="36" y="104"/>
                  </a:cubicBezTo>
                  <a:cubicBezTo>
                    <a:pt x="28" y="102"/>
                    <a:pt x="20" y="98"/>
                    <a:pt x="14" y="92"/>
                  </a:cubicBezTo>
                  <a:cubicBezTo>
                    <a:pt x="7" y="85"/>
                    <a:pt x="2" y="77"/>
                    <a:pt x="1" y="68"/>
                  </a:cubicBezTo>
                  <a:cubicBezTo>
                    <a:pt x="0" y="59"/>
                    <a:pt x="0" y="51"/>
                    <a:pt x="1" y="43"/>
                  </a:cubicBezTo>
                  <a:cubicBezTo>
                    <a:pt x="2" y="31"/>
                    <a:pt x="5" y="20"/>
                    <a:pt x="9" y="9"/>
                  </a:cubicBezTo>
                  <a:cubicBezTo>
                    <a:pt x="10" y="6"/>
                    <a:pt x="11" y="3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18" y="2"/>
                    <a:pt x="20" y="4"/>
                    <a:pt x="21" y="6"/>
                  </a:cubicBezTo>
                  <a:cubicBezTo>
                    <a:pt x="28" y="15"/>
                    <a:pt x="35" y="23"/>
                    <a:pt x="45" y="28"/>
                  </a:cubicBezTo>
                  <a:cubicBezTo>
                    <a:pt x="54" y="33"/>
                    <a:pt x="61" y="39"/>
                    <a:pt x="67" y="47"/>
                  </a:cubicBezTo>
                  <a:cubicBezTo>
                    <a:pt x="69" y="51"/>
                    <a:pt x="72" y="54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5" y="58"/>
                    <a:pt x="75" y="57"/>
                    <a:pt x="75" y="57"/>
                  </a:cubicBezTo>
                  <a:cubicBezTo>
                    <a:pt x="81" y="52"/>
                    <a:pt x="88" y="48"/>
                    <a:pt x="96" y="44"/>
                  </a:cubicBezTo>
                  <a:cubicBezTo>
                    <a:pt x="107" y="40"/>
                    <a:pt x="119" y="38"/>
                    <a:pt x="132" y="37"/>
                  </a:cubicBezTo>
                  <a:cubicBezTo>
                    <a:pt x="142" y="37"/>
                    <a:pt x="151" y="38"/>
                    <a:pt x="161" y="40"/>
                  </a:cubicBezTo>
                  <a:cubicBezTo>
                    <a:pt x="173" y="42"/>
                    <a:pt x="183" y="46"/>
                    <a:pt x="193" y="53"/>
                  </a:cubicBezTo>
                  <a:cubicBezTo>
                    <a:pt x="195" y="55"/>
                    <a:pt x="197" y="57"/>
                    <a:pt x="199" y="58"/>
                  </a:cubicBezTo>
                  <a:cubicBezTo>
                    <a:pt x="199" y="58"/>
                    <a:pt x="199" y="58"/>
                    <a:pt x="199" y="57"/>
                  </a:cubicBezTo>
                  <a:cubicBezTo>
                    <a:pt x="206" y="46"/>
                    <a:pt x="215" y="36"/>
                    <a:pt x="226" y="29"/>
                  </a:cubicBezTo>
                  <a:cubicBezTo>
                    <a:pt x="236" y="24"/>
                    <a:pt x="245" y="16"/>
                    <a:pt x="252" y="7"/>
                  </a:cubicBezTo>
                  <a:cubicBezTo>
                    <a:pt x="254" y="5"/>
                    <a:pt x="256" y="3"/>
                    <a:pt x="258" y="0"/>
                  </a:cubicBezTo>
                  <a:close/>
                  <a:moveTo>
                    <a:pt x="136" y="260"/>
                  </a:moveTo>
                  <a:cubicBezTo>
                    <a:pt x="147" y="260"/>
                    <a:pt x="157" y="259"/>
                    <a:pt x="166" y="255"/>
                  </a:cubicBezTo>
                  <a:cubicBezTo>
                    <a:pt x="175" y="252"/>
                    <a:pt x="183" y="247"/>
                    <a:pt x="189" y="240"/>
                  </a:cubicBezTo>
                  <a:cubicBezTo>
                    <a:pt x="196" y="231"/>
                    <a:pt x="199" y="220"/>
                    <a:pt x="198" y="208"/>
                  </a:cubicBezTo>
                  <a:cubicBezTo>
                    <a:pt x="198" y="199"/>
                    <a:pt x="195" y="191"/>
                    <a:pt x="190" y="183"/>
                  </a:cubicBezTo>
                  <a:cubicBezTo>
                    <a:pt x="182" y="173"/>
                    <a:pt x="170" y="167"/>
                    <a:pt x="158" y="164"/>
                  </a:cubicBezTo>
                  <a:cubicBezTo>
                    <a:pt x="147" y="161"/>
                    <a:pt x="135" y="161"/>
                    <a:pt x="124" y="162"/>
                  </a:cubicBezTo>
                  <a:cubicBezTo>
                    <a:pt x="114" y="164"/>
                    <a:pt x="103" y="167"/>
                    <a:pt x="94" y="173"/>
                  </a:cubicBezTo>
                  <a:cubicBezTo>
                    <a:pt x="88" y="177"/>
                    <a:pt x="83" y="182"/>
                    <a:pt x="79" y="189"/>
                  </a:cubicBezTo>
                  <a:cubicBezTo>
                    <a:pt x="74" y="200"/>
                    <a:pt x="73" y="212"/>
                    <a:pt x="76" y="224"/>
                  </a:cubicBezTo>
                  <a:cubicBezTo>
                    <a:pt x="79" y="237"/>
                    <a:pt x="88" y="246"/>
                    <a:pt x="100" y="252"/>
                  </a:cubicBezTo>
                  <a:cubicBezTo>
                    <a:pt x="111" y="258"/>
                    <a:pt x="124" y="260"/>
                    <a:pt x="136" y="260"/>
                  </a:cubicBezTo>
                  <a:close/>
                  <a:moveTo>
                    <a:pt x="186" y="124"/>
                  </a:moveTo>
                  <a:cubicBezTo>
                    <a:pt x="186" y="117"/>
                    <a:pt x="181" y="112"/>
                    <a:pt x="174" y="112"/>
                  </a:cubicBezTo>
                  <a:cubicBezTo>
                    <a:pt x="166" y="112"/>
                    <a:pt x="161" y="116"/>
                    <a:pt x="161" y="124"/>
                  </a:cubicBezTo>
                  <a:cubicBezTo>
                    <a:pt x="161" y="131"/>
                    <a:pt x="166" y="136"/>
                    <a:pt x="174" y="136"/>
                  </a:cubicBezTo>
                  <a:cubicBezTo>
                    <a:pt x="181" y="137"/>
                    <a:pt x="186" y="132"/>
                    <a:pt x="186" y="124"/>
                  </a:cubicBezTo>
                  <a:close/>
                  <a:moveTo>
                    <a:pt x="87" y="124"/>
                  </a:moveTo>
                  <a:cubicBezTo>
                    <a:pt x="87" y="131"/>
                    <a:pt x="92" y="136"/>
                    <a:pt x="99" y="136"/>
                  </a:cubicBezTo>
                  <a:cubicBezTo>
                    <a:pt x="106" y="137"/>
                    <a:pt x="112" y="132"/>
                    <a:pt x="112" y="124"/>
                  </a:cubicBezTo>
                  <a:cubicBezTo>
                    <a:pt x="111" y="117"/>
                    <a:pt x="107" y="112"/>
                    <a:pt x="99" y="112"/>
                  </a:cubicBezTo>
                  <a:cubicBezTo>
                    <a:pt x="92" y="112"/>
                    <a:pt x="87" y="116"/>
                    <a:pt x="87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4548188" y="669925"/>
              <a:ext cx="69850" cy="107950"/>
            </a:xfrm>
            <a:custGeom>
              <a:avLst/>
              <a:gdLst>
                <a:gd name="T0" fmla="*/ 0 w 26"/>
                <a:gd name="T1" fmla="*/ 20 h 40"/>
                <a:gd name="T2" fmla="*/ 4 w 26"/>
                <a:gd name="T3" fmla="*/ 7 h 40"/>
                <a:gd name="T4" fmla="*/ 22 w 26"/>
                <a:gd name="T5" fmla="*/ 8 h 40"/>
                <a:gd name="T6" fmla="*/ 22 w 26"/>
                <a:gd name="T7" fmla="*/ 33 h 40"/>
                <a:gd name="T8" fmla="*/ 11 w 26"/>
                <a:gd name="T9" fmla="*/ 39 h 40"/>
                <a:gd name="T10" fmla="*/ 3 w 26"/>
                <a:gd name="T11" fmla="*/ 32 h 40"/>
                <a:gd name="T12" fmla="*/ 0 w 26"/>
                <a:gd name="T1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0">
                  <a:moveTo>
                    <a:pt x="0" y="20"/>
                  </a:moveTo>
                  <a:cubicBezTo>
                    <a:pt x="0" y="16"/>
                    <a:pt x="1" y="11"/>
                    <a:pt x="4" y="7"/>
                  </a:cubicBezTo>
                  <a:cubicBezTo>
                    <a:pt x="9" y="0"/>
                    <a:pt x="17" y="0"/>
                    <a:pt x="22" y="8"/>
                  </a:cubicBezTo>
                  <a:cubicBezTo>
                    <a:pt x="26" y="16"/>
                    <a:pt x="26" y="25"/>
                    <a:pt x="22" y="33"/>
                  </a:cubicBezTo>
                  <a:cubicBezTo>
                    <a:pt x="19" y="38"/>
                    <a:pt x="15" y="40"/>
                    <a:pt x="11" y="39"/>
                  </a:cubicBezTo>
                  <a:cubicBezTo>
                    <a:pt x="7" y="38"/>
                    <a:pt x="4" y="35"/>
                    <a:pt x="3" y="32"/>
                  </a:cubicBezTo>
                  <a:cubicBezTo>
                    <a:pt x="1" y="28"/>
                    <a:pt x="0" y="25"/>
                    <a:pt x="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4683125" y="669925"/>
              <a:ext cx="68262" cy="111125"/>
            </a:xfrm>
            <a:custGeom>
              <a:avLst/>
              <a:gdLst>
                <a:gd name="T0" fmla="*/ 25 w 25"/>
                <a:gd name="T1" fmla="*/ 20 h 41"/>
                <a:gd name="T2" fmla="*/ 20 w 25"/>
                <a:gd name="T3" fmla="*/ 35 h 41"/>
                <a:gd name="T4" fmla="*/ 4 w 25"/>
                <a:gd name="T5" fmla="*/ 35 h 41"/>
                <a:gd name="T6" fmla="*/ 0 w 25"/>
                <a:gd name="T7" fmla="*/ 22 h 41"/>
                <a:gd name="T8" fmla="*/ 4 w 25"/>
                <a:gd name="T9" fmla="*/ 7 h 41"/>
                <a:gd name="T10" fmla="*/ 20 w 25"/>
                <a:gd name="T11" fmla="*/ 7 h 41"/>
                <a:gd name="T12" fmla="*/ 25 w 25"/>
                <a:gd name="T13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41">
                  <a:moveTo>
                    <a:pt x="25" y="20"/>
                  </a:moveTo>
                  <a:cubicBezTo>
                    <a:pt x="24" y="26"/>
                    <a:pt x="24" y="31"/>
                    <a:pt x="20" y="35"/>
                  </a:cubicBezTo>
                  <a:cubicBezTo>
                    <a:pt x="16" y="41"/>
                    <a:pt x="9" y="41"/>
                    <a:pt x="4" y="35"/>
                  </a:cubicBezTo>
                  <a:cubicBezTo>
                    <a:pt x="1" y="31"/>
                    <a:pt x="0" y="26"/>
                    <a:pt x="0" y="22"/>
                  </a:cubicBezTo>
                  <a:cubicBezTo>
                    <a:pt x="0" y="16"/>
                    <a:pt x="1" y="11"/>
                    <a:pt x="4" y="7"/>
                  </a:cubicBezTo>
                  <a:cubicBezTo>
                    <a:pt x="8" y="1"/>
                    <a:pt x="16" y="0"/>
                    <a:pt x="20" y="7"/>
                  </a:cubicBezTo>
                  <a:cubicBezTo>
                    <a:pt x="23" y="11"/>
                    <a:pt x="24" y="15"/>
                    <a:pt x="25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 userDrawn="1">
  <p:cSld name="1_Quote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 userDrawn="1"/>
        </p:nvSpPr>
        <p:spPr bwMode="auto">
          <a:xfrm>
            <a:off x="76200" y="103188"/>
            <a:ext cx="8937171" cy="952726"/>
          </a:xfrm>
          <a:custGeom>
            <a:avLst/>
            <a:gdLst>
              <a:gd name="T0" fmla="*/ 2634 w 2708"/>
              <a:gd name="T1" fmla="*/ 348 h 348"/>
              <a:gd name="T2" fmla="*/ 75 w 2708"/>
              <a:gd name="T3" fmla="*/ 348 h 348"/>
              <a:gd name="T4" fmla="*/ 0 w 2708"/>
              <a:gd name="T5" fmla="*/ 273 h 348"/>
              <a:gd name="T6" fmla="*/ 0 w 2708"/>
              <a:gd name="T7" fmla="*/ 74 h 348"/>
              <a:gd name="T8" fmla="*/ 75 w 2708"/>
              <a:gd name="T9" fmla="*/ 0 h 348"/>
              <a:gd name="T10" fmla="*/ 2634 w 2708"/>
              <a:gd name="T11" fmla="*/ 0 h 348"/>
              <a:gd name="T12" fmla="*/ 2708 w 2708"/>
              <a:gd name="T13" fmla="*/ 74 h 348"/>
              <a:gd name="T14" fmla="*/ 2708 w 2708"/>
              <a:gd name="T15" fmla="*/ 273 h 348"/>
              <a:gd name="T16" fmla="*/ 2634 w 2708"/>
              <a:gd name="T17" fmla="*/ 348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08" h="348">
                <a:moveTo>
                  <a:pt x="2634" y="348"/>
                </a:moveTo>
                <a:cubicBezTo>
                  <a:pt x="75" y="348"/>
                  <a:pt x="75" y="348"/>
                  <a:pt x="75" y="348"/>
                </a:cubicBezTo>
                <a:cubicBezTo>
                  <a:pt x="34" y="348"/>
                  <a:pt x="0" y="314"/>
                  <a:pt x="0" y="273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33"/>
                  <a:pt x="34" y="0"/>
                  <a:pt x="75" y="0"/>
                </a:cubicBezTo>
                <a:cubicBezTo>
                  <a:pt x="2634" y="0"/>
                  <a:pt x="2634" y="0"/>
                  <a:pt x="2634" y="0"/>
                </a:cubicBezTo>
                <a:cubicBezTo>
                  <a:pt x="2675" y="0"/>
                  <a:pt x="2708" y="33"/>
                  <a:pt x="2708" y="74"/>
                </a:cubicBezTo>
                <a:cubicBezTo>
                  <a:pt x="2708" y="273"/>
                  <a:pt x="2708" y="273"/>
                  <a:pt x="2708" y="273"/>
                </a:cubicBezTo>
                <a:cubicBezTo>
                  <a:pt x="2708" y="314"/>
                  <a:pt x="2675" y="348"/>
                  <a:pt x="2634" y="348"/>
                </a:cubicBezTo>
                <a:close/>
              </a:path>
            </a:pathLst>
          </a:custGeom>
          <a:solidFill>
            <a:srgbClr val="F4A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04" name="Google Shape;204;p14"/>
          <p:cNvSpPr/>
          <p:nvPr/>
        </p:nvSpPr>
        <p:spPr>
          <a:xfrm>
            <a:off x="0" y="4704693"/>
            <a:ext cx="9144000" cy="438931"/>
          </a:xfrm>
          <a:prstGeom prst="rect">
            <a:avLst/>
          </a:prstGeom>
          <a:solidFill>
            <a:srgbClr val="BCD7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359CBBD9-F0C2-4009-9226-C29EE6F20D69}"/>
              </a:ext>
            </a:extLst>
          </p:cNvPr>
          <p:cNvGrpSpPr/>
          <p:nvPr userDrawn="1"/>
        </p:nvGrpSpPr>
        <p:grpSpPr>
          <a:xfrm>
            <a:off x="6286500" y="3906677"/>
            <a:ext cx="2857548" cy="1064465"/>
            <a:chOff x="5173823" y="3492196"/>
            <a:chExt cx="3970225" cy="1478947"/>
          </a:xfrm>
        </p:grpSpPr>
        <p:sp>
          <p:nvSpPr>
            <p:cNvPr id="191" name="Google Shape;191;p14"/>
            <p:cNvSpPr/>
            <p:nvPr/>
          </p:nvSpPr>
          <p:spPr>
            <a:xfrm>
              <a:off x="8153448" y="4340071"/>
              <a:ext cx="990600" cy="586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5173823" y="3492196"/>
              <a:ext cx="3970177" cy="1478947"/>
            </a:xfrm>
            <a:custGeom>
              <a:avLst/>
              <a:gdLst/>
              <a:ahLst/>
              <a:cxnLst/>
              <a:rect l="l" t="t" r="r" b="b"/>
              <a:pathLst>
                <a:path w="52823" h="27491" extrusionOk="0">
                  <a:moveTo>
                    <a:pt x="37114" y="1"/>
                  </a:moveTo>
                  <a:cubicBezTo>
                    <a:pt x="36934" y="1"/>
                    <a:pt x="36753" y="6"/>
                    <a:pt x="36575" y="15"/>
                  </a:cubicBezTo>
                  <a:cubicBezTo>
                    <a:pt x="36524" y="25"/>
                    <a:pt x="36453" y="35"/>
                    <a:pt x="36392" y="35"/>
                  </a:cubicBezTo>
                  <a:cubicBezTo>
                    <a:pt x="34469" y="167"/>
                    <a:pt x="32943" y="869"/>
                    <a:pt x="31122" y="2019"/>
                  </a:cubicBezTo>
                  <a:lnTo>
                    <a:pt x="31112" y="2019"/>
                  </a:lnTo>
                  <a:cubicBezTo>
                    <a:pt x="30379" y="2487"/>
                    <a:pt x="29596" y="3016"/>
                    <a:pt x="28731" y="3627"/>
                  </a:cubicBezTo>
                  <a:cubicBezTo>
                    <a:pt x="26035" y="5478"/>
                    <a:pt x="23878" y="6974"/>
                    <a:pt x="22067" y="8235"/>
                  </a:cubicBezTo>
                  <a:cubicBezTo>
                    <a:pt x="20205" y="9538"/>
                    <a:pt x="18730" y="10596"/>
                    <a:pt x="17459" y="11542"/>
                  </a:cubicBezTo>
                  <a:lnTo>
                    <a:pt x="17428" y="11572"/>
                  </a:lnTo>
                  <a:cubicBezTo>
                    <a:pt x="16736" y="12081"/>
                    <a:pt x="16105" y="12569"/>
                    <a:pt x="15505" y="13047"/>
                  </a:cubicBezTo>
                  <a:cubicBezTo>
                    <a:pt x="14905" y="13536"/>
                    <a:pt x="14244" y="14044"/>
                    <a:pt x="13552" y="14594"/>
                  </a:cubicBezTo>
                  <a:cubicBezTo>
                    <a:pt x="12972" y="15031"/>
                    <a:pt x="12372" y="15489"/>
                    <a:pt x="11731" y="15967"/>
                  </a:cubicBezTo>
                  <a:cubicBezTo>
                    <a:pt x="10693" y="16730"/>
                    <a:pt x="9584" y="17544"/>
                    <a:pt x="8394" y="18379"/>
                  </a:cubicBezTo>
                  <a:cubicBezTo>
                    <a:pt x="5942" y="20088"/>
                    <a:pt x="3144" y="21919"/>
                    <a:pt x="0" y="23832"/>
                  </a:cubicBezTo>
                  <a:cubicBezTo>
                    <a:pt x="519" y="24005"/>
                    <a:pt x="1099" y="24178"/>
                    <a:pt x="1710" y="24361"/>
                  </a:cubicBezTo>
                  <a:cubicBezTo>
                    <a:pt x="3439" y="24880"/>
                    <a:pt x="5494" y="25429"/>
                    <a:pt x="7844" y="25917"/>
                  </a:cubicBezTo>
                  <a:cubicBezTo>
                    <a:pt x="8088" y="25968"/>
                    <a:pt x="8333" y="26019"/>
                    <a:pt x="8577" y="26070"/>
                  </a:cubicBezTo>
                  <a:cubicBezTo>
                    <a:pt x="12718" y="26884"/>
                    <a:pt x="16919" y="27352"/>
                    <a:pt x="21141" y="27464"/>
                  </a:cubicBezTo>
                  <a:cubicBezTo>
                    <a:pt x="21790" y="27481"/>
                    <a:pt x="22439" y="27490"/>
                    <a:pt x="23088" y="27490"/>
                  </a:cubicBezTo>
                  <a:cubicBezTo>
                    <a:pt x="26203" y="27490"/>
                    <a:pt x="29314" y="27288"/>
                    <a:pt x="32404" y="26884"/>
                  </a:cubicBezTo>
                  <a:lnTo>
                    <a:pt x="32424" y="26884"/>
                  </a:lnTo>
                  <a:cubicBezTo>
                    <a:pt x="33584" y="26741"/>
                    <a:pt x="34774" y="26558"/>
                    <a:pt x="35975" y="26334"/>
                  </a:cubicBezTo>
                  <a:cubicBezTo>
                    <a:pt x="41774" y="25287"/>
                    <a:pt x="47441" y="23547"/>
                    <a:pt x="52823" y="21136"/>
                  </a:cubicBezTo>
                  <a:lnTo>
                    <a:pt x="52823" y="8327"/>
                  </a:lnTo>
                  <a:cubicBezTo>
                    <a:pt x="51846" y="7666"/>
                    <a:pt x="50930" y="7035"/>
                    <a:pt x="50045" y="6455"/>
                  </a:cubicBezTo>
                  <a:cubicBezTo>
                    <a:pt x="48662" y="5498"/>
                    <a:pt x="47400" y="4634"/>
                    <a:pt x="46240" y="3830"/>
                  </a:cubicBezTo>
                  <a:lnTo>
                    <a:pt x="46210" y="3810"/>
                  </a:lnTo>
                  <a:cubicBezTo>
                    <a:pt x="43727" y="2090"/>
                    <a:pt x="41092" y="249"/>
                    <a:pt x="37786" y="25"/>
                  </a:cubicBezTo>
                  <a:lnTo>
                    <a:pt x="37776" y="25"/>
                  </a:lnTo>
                  <a:cubicBezTo>
                    <a:pt x="37557" y="8"/>
                    <a:pt x="37336" y="1"/>
                    <a:pt x="37114" y="1"/>
                  </a:cubicBezTo>
                  <a:close/>
                </a:path>
              </a:pathLst>
            </a:custGeom>
            <a:solidFill>
              <a:srgbClr val="AEC8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" name="Google Shape;207;p14"/>
          <p:cNvSpPr/>
          <p:nvPr/>
        </p:nvSpPr>
        <p:spPr>
          <a:xfrm>
            <a:off x="913897" y="4515693"/>
            <a:ext cx="314078" cy="324035"/>
          </a:xfrm>
          <a:custGeom>
            <a:avLst/>
            <a:gdLst/>
            <a:ahLst/>
            <a:cxnLst/>
            <a:rect l="l" t="t" r="r" b="b"/>
            <a:pathLst>
              <a:path w="5962" h="6151" extrusionOk="0">
                <a:moveTo>
                  <a:pt x="3072" y="1"/>
                </a:moveTo>
                <a:cubicBezTo>
                  <a:pt x="2450" y="1"/>
                  <a:pt x="1915" y="585"/>
                  <a:pt x="1760" y="1205"/>
                </a:cubicBezTo>
                <a:cubicBezTo>
                  <a:pt x="1607" y="1856"/>
                  <a:pt x="1770" y="2548"/>
                  <a:pt x="1923" y="3199"/>
                </a:cubicBezTo>
                <a:cubicBezTo>
                  <a:pt x="1745" y="2996"/>
                  <a:pt x="1483" y="2899"/>
                  <a:pt x="1216" y="2899"/>
                </a:cubicBezTo>
                <a:cubicBezTo>
                  <a:pt x="949" y="2899"/>
                  <a:pt x="677" y="2996"/>
                  <a:pt x="478" y="3179"/>
                </a:cubicBezTo>
                <a:cubicBezTo>
                  <a:pt x="92" y="3556"/>
                  <a:pt x="0" y="4176"/>
                  <a:pt x="193" y="4675"/>
                </a:cubicBezTo>
                <a:cubicBezTo>
                  <a:pt x="437" y="5295"/>
                  <a:pt x="956" y="5600"/>
                  <a:pt x="1312" y="5794"/>
                </a:cubicBezTo>
                <a:cubicBezTo>
                  <a:pt x="1772" y="6029"/>
                  <a:pt x="2288" y="6150"/>
                  <a:pt x="2816" y="6150"/>
                </a:cubicBezTo>
                <a:cubicBezTo>
                  <a:pt x="2837" y="6150"/>
                  <a:pt x="2858" y="6150"/>
                  <a:pt x="2879" y="6150"/>
                </a:cubicBezTo>
                <a:cubicBezTo>
                  <a:pt x="3276" y="6140"/>
                  <a:pt x="4415" y="6119"/>
                  <a:pt x="5117" y="5265"/>
                </a:cubicBezTo>
                <a:cubicBezTo>
                  <a:pt x="5199" y="5173"/>
                  <a:pt x="5962" y="4227"/>
                  <a:pt x="5524" y="3606"/>
                </a:cubicBezTo>
                <a:cubicBezTo>
                  <a:pt x="5349" y="3356"/>
                  <a:pt x="5004" y="3205"/>
                  <a:pt x="4600" y="3205"/>
                </a:cubicBezTo>
                <a:cubicBezTo>
                  <a:pt x="4349" y="3205"/>
                  <a:pt x="4075" y="3264"/>
                  <a:pt x="3805" y="3393"/>
                </a:cubicBezTo>
                <a:cubicBezTo>
                  <a:pt x="4100" y="2772"/>
                  <a:pt x="4385" y="2131"/>
                  <a:pt x="4354" y="1450"/>
                </a:cubicBezTo>
                <a:cubicBezTo>
                  <a:pt x="4314" y="768"/>
                  <a:pt x="3836" y="56"/>
                  <a:pt x="3164" y="5"/>
                </a:cubicBezTo>
                <a:cubicBezTo>
                  <a:pt x="3133" y="2"/>
                  <a:pt x="3103" y="1"/>
                  <a:pt x="307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"/>
          <p:cNvSpPr/>
          <p:nvPr/>
        </p:nvSpPr>
        <p:spPr>
          <a:xfrm>
            <a:off x="274848" y="4515693"/>
            <a:ext cx="425022" cy="438930"/>
          </a:xfrm>
          <a:custGeom>
            <a:avLst/>
            <a:gdLst/>
            <a:ahLst/>
            <a:cxnLst/>
            <a:rect l="l" t="t" r="r" b="b"/>
            <a:pathLst>
              <a:path w="8068" h="8332" extrusionOk="0">
                <a:moveTo>
                  <a:pt x="4159" y="0"/>
                </a:moveTo>
                <a:cubicBezTo>
                  <a:pt x="3307" y="0"/>
                  <a:pt x="2585" y="789"/>
                  <a:pt x="2381" y="1633"/>
                </a:cubicBezTo>
                <a:cubicBezTo>
                  <a:pt x="2167" y="2519"/>
                  <a:pt x="2381" y="3444"/>
                  <a:pt x="2605" y="4340"/>
                </a:cubicBezTo>
                <a:cubicBezTo>
                  <a:pt x="2362" y="4066"/>
                  <a:pt x="2005" y="3936"/>
                  <a:pt x="1643" y="3936"/>
                </a:cubicBezTo>
                <a:cubicBezTo>
                  <a:pt x="1278" y="3936"/>
                  <a:pt x="907" y="4069"/>
                  <a:pt x="641" y="4319"/>
                </a:cubicBezTo>
                <a:cubicBezTo>
                  <a:pt x="112" y="4818"/>
                  <a:pt x="0" y="5662"/>
                  <a:pt x="254" y="6344"/>
                </a:cubicBezTo>
                <a:cubicBezTo>
                  <a:pt x="580" y="7178"/>
                  <a:pt x="1292" y="7595"/>
                  <a:pt x="1781" y="7850"/>
                </a:cubicBezTo>
                <a:cubicBezTo>
                  <a:pt x="2382" y="8160"/>
                  <a:pt x="3054" y="8331"/>
                  <a:pt x="3731" y="8331"/>
                </a:cubicBezTo>
                <a:cubicBezTo>
                  <a:pt x="3786" y="8331"/>
                  <a:pt x="3841" y="8330"/>
                  <a:pt x="3897" y="8328"/>
                </a:cubicBezTo>
                <a:cubicBezTo>
                  <a:pt x="4436" y="8318"/>
                  <a:pt x="5992" y="8297"/>
                  <a:pt x="6928" y="7148"/>
                </a:cubicBezTo>
                <a:cubicBezTo>
                  <a:pt x="7030" y="7015"/>
                  <a:pt x="8068" y="5733"/>
                  <a:pt x="7478" y="4899"/>
                </a:cubicBezTo>
                <a:cubicBezTo>
                  <a:pt x="7240" y="4554"/>
                  <a:pt x="6773" y="4349"/>
                  <a:pt x="6229" y="4349"/>
                </a:cubicBezTo>
                <a:cubicBezTo>
                  <a:pt x="5890" y="4349"/>
                  <a:pt x="5521" y="4428"/>
                  <a:pt x="5158" y="4604"/>
                </a:cubicBezTo>
                <a:cubicBezTo>
                  <a:pt x="5535" y="3770"/>
                  <a:pt x="5931" y="2885"/>
                  <a:pt x="5891" y="1969"/>
                </a:cubicBezTo>
                <a:cubicBezTo>
                  <a:pt x="5840" y="1043"/>
                  <a:pt x="5199" y="77"/>
                  <a:pt x="4283" y="6"/>
                </a:cubicBezTo>
                <a:cubicBezTo>
                  <a:pt x="4242" y="2"/>
                  <a:pt x="4200" y="0"/>
                  <a:pt x="41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985838" y="106363"/>
            <a:ext cx="7348537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A4C9DC6C-CB83-454C-9DA2-9C74BF3F3530}"/>
              </a:ext>
            </a:extLst>
          </p:cNvPr>
          <p:cNvGrpSpPr/>
          <p:nvPr userDrawn="1"/>
        </p:nvGrpSpPr>
        <p:grpSpPr>
          <a:xfrm>
            <a:off x="8073073" y="172357"/>
            <a:ext cx="746125" cy="814387"/>
            <a:chOff x="4278313" y="166688"/>
            <a:chExt cx="746125" cy="814387"/>
          </a:xfrm>
        </p:grpSpPr>
        <p:sp>
          <p:nvSpPr>
            <p:cNvPr id="5" name="Freeform 6"/>
            <p:cNvSpPr>
              <a:spLocks noEditPoints="1"/>
            </p:cNvSpPr>
            <p:nvPr userDrawn="1"/>
          </p:nvSpPr>
          <p:spPr bwMode="auto">
            <a:xfrm>
              <a:off x="4278313" y="166688"/>
              <a:ext cx="746125" cy="814387"/>
            </a:xfrm>
            <a:custGeom>
              <a:avLst/>
              <a:gdLst>
                <a:gd name="T0" fmla="*/ 260 w 275"/>
                <a:gd name="T1" fmla="*/ 0 h 298"/>
                <a:gd name="T2" fmla="*/ 266 w 275"/>
                <a:gd name="T3" fmla="*/ 10 h 298"/>
                <a:gd name="T4" fmla="*/ 270 w 275"/>
                <a:gd name="T5" fmla="*/ 76 h 298"/>
                <a:gd name="T6" fmla="*/ 236 w 275"/>
                <a:gd name="T7" fmla="*/ 104 h 298"/>
                <a:gd name="T8" fmla="*/ 217 w 275"/>
                <a:gd name="T9" fmla="*/ 81 h 298"/>
                <a:gd name="T10" fmla="*/ 224 w 275"/>
                <a:gd name="T11" fmla="*/ 110 h 298"/>
                <a:gd name="T12" fmla="*/ 229 w 275"/>
                <a:gd name="T13" fmla="*/ 126 h 298"/>
                <a:gd name="T14" fmla="*/ 260 w 275"/>
                <a:gd name="T15" fmla="*/ 171 h 298"/>
                <a:gd name="T16" fmla="*/ 271 w 275"/>
                <a:gd name="T17" fmla="*/ 238 h 298"/>
                <a:gd name="T18" fmla="*/ 221 w 275"/>
                <a:gd name="T19" fmla="*/ 277 h 298"/>
                <a:gd name="T20" fmla="*/ 180 w 275"/>
                <a:gd name="T21" fmla="*/ 285 h 298"/>
                <a:gd name="T22" fmla="*/ 142 w 275"/>
                <a:gd name="T23" fmla="*/ 298 h 298"/>
                <a:gd name="T24" fmla="*/ 121 w 275"/>
                <a:gd name="T25" fmla="*/ 296 h 298"/>
                <a:gd name="T26" fmla="*/ 91 w 275"/>
                <a:gd name="T27" fmla="*/ 284 h 298"/>
                <a:gd name="T28" fmla="*/ 31 w 275"/>
                <a:gd name="T29" fmla="*/ 268 h 298"/>
                <a:gd name="T30" fmla="*/ 0 w 275"/>
                <a:gd name="T31" fmla="*/ 228 h 298"/>
                <a:gd name="T32" fmla="*/ 7 w 275"/>
                <a:gd name="T33" fmla="*/ 182 h 298"/>
                <a:gd name="T34" fmla="*/ 45 w 275"/>
                <a:gd name="T35" fmla="*/ 125 h 298"/>
                <a:gd name="T36" fmla="*/ 49 w 275"/>
                <a:gd name="T37" fmla="*/ 104 h 298"/>
                <a:gd name="T38" fmla="*/ 56 w 275"/>
                <a:gd name="T39" fmla="*/ 78 h 298"/>
                <a:gd name="T40" fmla="*/ 37 w 275"/>
                <a:gd name="T41" fmla="*/ 104 h 298"/>
                <a:gd name="T42" fmla="*/ 14 w 275"/>
                <a:gd name="T43" fmla="*/ 92 h 298"/>
                <a:gd name="T44" fmla="*/ 1 w 275"/>
                <a:gd name="T45" fmla="*/ 43 h 298"/>
                <a:gd name="T46" fmla="*/ 14 w 275"/>
                <a:gd name="T47" fmla="*/ 0 h 298"/>
                <a:gd name="T48" fmla="*/ 21 w 275"/>
                <a:gd name="T49" fmla="*/ 6 h 298"/>
                <a:gd name="T50" fmla="*/ 67 w 275"/>
                <a:gd name="T51" fmla="*/ 47 h 298"/>
                <a:gd name="T52" fmla="*/ 74 w 275"/>
                <a:gd name="T53" fmla="*/ 58 h 298"/>
                <a:gd name="T54" fmla="*/ 96 w 275"/>
                <a:gd name="T55" fmla="*/ 44 h 298"/>
                <a:gd name="T56" fmla="*/ 161 w 275"/>
                <a:gd name="T57" fmla="*/ 40 h 298"/>
                <a:gd name="T58" fmla="*/ 199 w 275"/>
                <a:gd name="T59" fmla="*/ 58 h 298"/>
                <a:gd name="T60" fmla="*/ 226 w 275"/>
                <a:gd name="T61" fmla="*/ 29 h 298"/>
                <a:gd name="T62" fmla="*/ 258 w 275"/>
                <a:gd name="T63" fmla="*/ 0 h 298"/>
                <a:gd name="T64" fmla="*/ 166 w 275"/>
                <a:gd name="T65" fmla="*/ 255 h 298"/>
                <a:gd name="T66" fmla="*/ 198 w 275"/>
                <a:gd name="T67" fmla="*/ 208 h 298"/>
                <a:gd name="T68" fmla="*/ 158 w 275"/>
                <a:gd name="T69" fmla="*/ 164 h 298"/>
                <a:gd name="T70" fmla="*/ 94 w 275"/>
                <a:gd name="T71" fmla="*/ 173 h 298"/>
                <a:gd name="T72" fmla="*/ 76 w 275"/>
                <a:gd name="T73" fmla="*/ 224 h 298"/>
                <a:gd name="T74" fmla="*/ 136 w 275"/>
                <a:gd name="T75" fmla="*/ 260 h 298"/>
                <a:gd name="T76" fmla="*/ 174 w 275"/>
                <a:gd name="T77" fmla="*/ 112 h 298"/>
                <a:gd name="T78" fmla="*/ 174 w 275"/>
                <a:gd name="T79" fmla="*/ 136 h 298"/>
                <a:gd name="T80" fmla="*/ 87 w 275"/>
                <a:gd name="T81" fmla="*/ 124 h 298"/>
                <a:gd name="T82" fmla="*/ 112 w 275"/>
                <a:gd name="T83" fmla="*/ 124 h 298"/>
                <a:gd name="T84" fmla="*/ 87 w 275"/>
                <a:gd name="T85" fmla="*/ 12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5" h="298">
                  <a:moveTo>
                    <a:pt x="258" y="0"/>
                  </a:moveTo>
                  <a:cubicBezTo>
                    <a:pt x="259" y="0"/>
                    <a:pt x="259" y="0"/>
                    <a:pt x="260" y="0"/>
                  </a:cubicBezTo>
                  <a:cubicBezTo>
                    <a:pt x="260" y="1"/>
                    <a:pt x="262" y="2"/>
                    <a:pt x="262" y="3"/>
                  </a:cubicBezTo>
                  <a:cubicBezTo>
                    <a:pt x="263" y="5"/>
                    <a:pt x="265" y="8"/>
                    <a:pt x="266" y="10"/>
                  </a:cubicBezTo>
                  <a:cubicBezTo>
                    <a:pt x="272" y="28"/>
                    <a:pt x="275" y="46"/>
                    <a:pt x="274" y="64"/>
                  </a:cubicBezTo>
                  <a:cubicBezTo>
                    <a:pt x="273" y="68"/>
                    <a:pt x="272" y="73"/>
                    <a:pt x="270" y="76"/>
                  </a:cubicBezTo>
                  <a:cubicBezTo>
                    <a:pt x="265" y="88"/>
                    <a:pt x="256" y="96"/>
                    <a:pt x="244" y="101"/>
                  </a:cubicBezTo>
                  <a:cubicBezTo>
                    <a:pt x="242" y="103"/>
                    <a:pt x="239" y="103"/>
                    <a:pt x="236" y="104"/>
                  </a:cubicBezTo>
                  <a:cubicBezTo>
                    <a:pt x="232" y="94"/>
                    <a:pt x="227" y="84"/>
                    <a:pt x="217" y="78"/>
                  </a:cubicBezTo>
                  <a:cubicBezTo>
                    <a:pt x="217" y="79"/>
                    <a:pt x="217" y="80"/>
                    <a:pt x="217" y="81"/>
                  </a:cubicBezTo>
                  <a:cubicBezTo>
                    <a:pt x="219" y="86"/>
                    <a:pt x="221" y="91"/>
                    <a:pt x="222" y="96"/>
                  </a:cubicBezTo>
                  <a:cubicBezTo>
                    <a:pt x="223" y="101"/>
                    <a:pt x="224" y="105"/>
                    <a:pt x="224" y="110"/>
                  </a:cubicBezTo>
                  <a:cubicBezTo>
                    <a:pt x="225" y="113"/>
                    <a:pt x="226" y="117"/>
                    <a:pt x="227" y="121"/>
                  </a:cubicBezTo>
                  <a:cubicBezTo>
                    <a:pt x="227" y="123"/>
                    <a:pt x="227" y="124"/>
                    <a:pt x="229" y="126"/>
                  </a:cubicBezTo>
                  <a:cubicBezTo>
                    <a:pt x="232" y="130"/>
                    <a:pt x="235" y="133"/>
                    <a:pt x="238" y="137"/>
                  </a:cubicBezTo>
                  <a:cubicBezTo>
                    <a:pt x="247" y="147"/>
                    <a:pt x="254" y="158"/>
                    <a:pt x="260" y="171"/>
                  </a:cubicBezTo>
                  <a:cubicBezTo>
                    <a:pt x="268" y="186"/>
                    <a:pt x="272" y="202"/>
                    <a:pt x="273" y="219"/>
                  </a:cubicBezTo>
                  <a:cubicBezTo>
                    <a:pt x="273" y="225"/>
                    <a:pt x="273" y="232"/>
                    <a:pt x="271" y="238"/>
                  </a:cubicBezTo>
                  <a:cubicBezTo>
                    <a:pt x="267" y="247"/>
                    <a:pt x="261" y="255"/>
                    <a:pt x="254" y="261"/>
                  </a:cubicBezTo>
                  <a:cubicBezTo>
                    <a:pt x="244" y="268"/>
                    <a:pt x="233" y="273"/>
                    <a:pt x="221" y="277"/>
                  </a:cubicBezTo>
                  <a:cubicBezTo>
                    <a:pt x="209" y="280"/>
                    <a:pt x="196" y="283"/>
                    <a:pt x="184" y="284"/>
                  </a:cubicBezTo>
                  <a:cubicBezTo>
                    <a:pt x="182" y="284"/>
                    <a:pt x="181" y="284"/>
                    <a:pt x="180" y="285"/>
                  </a:cubicBezTo>
                  <a:cubicBezTo>
                    <a:pt x="171" y="291"/>
                    <a:pt x="161" y="295"/>
                    <a:pt x="150" y="297"/>
                  </a:cubicBezTo>
                  <a:cubicBezTo>
                    <a:pt x="147" y="297"/>
                    <a:pt x="144" y="297"/>
                    <a:pt x="142" y="298"/>
                  </a:cubicBezTo>
                  <a:cubicBezTo>
                    <a:pt x="138" y="298"/>
                    <a:pt x="135" y="298"/>
                    <a:pt x="131" y="298"/>
                  </a:cubicBezTo>
                  <a:cubicBezTo>
                    <a:pt x="128" y="297"/>
                    <a:pt x="125" y="297"/>
                    <a:pt x="121" y="296"/>
                  </a:cubicBezTo>
                  <a:cubicBezTo>
                    <a:pt x="111" y="295"/>
                    <a:pt x="101" y="291"/>
                    <a:pt x="93" y="285"/>
                  </a:cubicBezTo>
                  <a:cubicBezTo>
                    <a:pt x="92" y="284"/>
                    <a:pt x="91" y="284"/>
                    <a:pt x="91" y="284"/>
                  </a:cubicBezTo>
                  <a:cubicBezTo>
                    <a:pt x="85" y="283"/>
                    <a:pt x="78" y="283"/>
                    <a:pt x="72" y="281"/>
                  </a:cubicBezTo>
                  <a:cubicBezTo>
                    <a:pt x="58" y="279"/>
                    <a:pt x="44" y="275"/>
                    <a:pt x="31" y="268"/>
                  </a:cubicBezTo>
                  <a:cubicBezTo>
                    <a:pt x="22" y="263"/>
                    <a:pt x="14" y="257"/>
                    <a:pt x="8" y="249"/>
                  </a:cubicBezTo>
                  <a:cubicBezTo>
                    <a:pt x="3" y="243"/>
                    <a:pt x="0" y="236"/>
                    <a:pt x="0" y="228"/>
                  </a:cubicBezTo>
                  <a:cubicBezTo>
                    <a:pt x="0" y="222"/>
                    <a:pt x="0" y="216"/>
                    <a:pt x="1" y="211"/>
                  </a:cubicBezTo>
                  <a:cubicBezTo>
                    <a:pt x="2" y="201"/>
                    <a:pt x="4" y="191"/>
                    <a:pt x="7" y="182"/>
                  </a:cubicBezTo>
                  <a:cubicBezTo>
                    <a:pt x="13" y="167"/>
                    <a:pt x="22" y="153"/>
                    <a:pt x="32" y="140"/>
                  </a:cubicBezTo>
                  <a:cubicBezTo>
                    <a:pt x="36" y="135"/>
                    <a:pt x="41" y="130"/>
                    <a:pt x="45" y="125"/>
                  </a:cubicBezTo>
                  <a:cubicBezTo>
                    <a:pt x="45" y="124"/>
                    <a:pt x="46" y="124"/>
                    <a:pt x="46" y="123"/>
                  </a:cubicBezTo>
                  <a:cubicBezTo>
                    <a:pt x="47" y="117"/>
                    <a:pt x="48" y="111"/>
                    <a:pt x="49" y="104"/>
                  </a:cubicBezTo>
                  <a:cubicBezTo>
                    <a:pt x="50" y="96"/>
                    <a:pt x="53" y="88"/>
                    <a:pt x="56" y="80"/>
                  </a:cubicBezTo>
                  <a:cubicBezTo>
                    <a:pt x="56" y="80"/>
                    <a:pt x="56" y="79"/>
                    <a:pt x="56" y="78"/>
                  </a:cubicBezTo>
                  <a:cubicBezTo>
                    <a:pt x="51" y="81"/>
                    <a:pt x="47" y="85"/>
                    <a:pt x="44" y="90"/>
                  </a:cubicBezTo>
                  <a:cubicBezTo>
                    <a:pt x="42" y="94"/>
                    <a:pt x="39" y="99"/>
                    <a:pt x="37" y="104"/>
                  </a:cubicBezTo>
                  <a:cubicBezTo>
                    <a:pt x="37" y="104"/>
                    <a:pt x="37" y="104"/>
                    <a:pt x="36" y="104"/>
                  </a:cubicBezTo>
                  <a:cubicBezTo>
                    <a:pt x="28" y="102"/>
                    <a:pt x="20" y="98"/>
                    <a:pt x="14" y="92"/>
                  </a:cubicBezTo>
                  <a:cubicBezTo>
                    <a:pt x="7" y="85"/>
                    <a:pt x="2" y="77"/>
                    <a:pt x="1" y="68"/>
                  </a:cubicBezTo>
                  <a:cubicBezTo>
                    <a:pt x="0" y="59"/>
                    <a:pt x="0" y="51"/>
                    <a:pt x="1" y="43"/>
                  </a:cubicBezTo>
                  <a:cubicBezTo>
                    <a:pt x="2" y="31"/>
                    <a:pt x="5" y="20"/>
                    <a:pt x="9" y="9"/>
                  </a:cubicBezTo>
                  <a:cubicBezTo>
                    <a:pt x="10" y="6"/>
                    <a:pt x="11" y="3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18" y="2"/>
                    <a:pt x="20" y="4"/>
                    <a:pt x="21" y="6"/>
                  </a:cubicBezTo>
                  <a:cubicBezTo>
                    <a:pt x="28" y="15"/>
                    <a:pt x="35" y="23"/>
                    <a:pt x="45" y="28"/>
                  </a:cubicBezTo>
                  <a:cubicBezTo>
                    <a:pt x="54" y="33"/>
                    <a:pt x="61" y="39"/>
                    <a:pt x="67" y="47"/>
                  </a:cubicBezTo>
                  <a:cubicBezTo>
                    <a:pt x="69" y="51"/>
                    <a:pt x="72" y="54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5" y="58"/>
                    <a:pt x="75" y="57"/>
                    <a:pt x="75" y="57"/>
                  </a:cubicBezTo>
                  <a:cubicBezTo>
                    <a:pt x="81" y="52"/>
                    <a:pt x="88" y="48"/>
                    <a:pt x="96" y="44"/>
                  </a:cubicBezTo>
                  <a:cubicBezTo>
                    <a:pt x="107" y="40"/>
                    <a:pt x="119" y="38"/>
                    <a:pt x="132" y="37"/>
                  </a:cubicBezTo>
                  <a:cubicBezTo>
                    <a:pt x="142" y="37"/>
                    <a:pt x="151" y="38"/>
                    <a:pt x="161" y="40"/>
                  </a:cubicBezTo>
                  <a:cubicBezTo>
                    <a:pt x="173" y="42"/>
                    <a:pt x="183" y="46"/>
                    <a:pt x="193" y="53"/>
                  </a:cubicBezTo>
                  <a:cubicBezTo>
                    <a:pt x="195" y="55"/>
                    <a:pt x="197" y="57"/>
                    <a:pt x="199" y="58"/>
                  </a:cubicBezTo>
                  <a:cubicBezTo>
                    <a:pt x="199" y="58"/>
                    <a:pt x="199" y="58"/>
                    <a:pt x="199" y="57"/>
                  </a:cubicBezTo>
                  <a:cubicBezTo>
                    <a:pt x="206" y="46"/>
                    <a:pt x="215" y="36"/>
                    <a:pt x="226" y="29"/>
                  </a:cubicBezTo>
                  <a:cubicBezTo>
                    <a:pt x="236" y="24"/>
                    <a:pt x="245" y="16"/>
                    <a:pt x="252" y="7"/>
                  </a:cubicBezTo>
                  <a:cubicBezTo>
                    <a:pt x="254" y="5"/>
                    <a:pt x="256" y="3"/>
                    <a:pt x="258" y="0"/>
                  </a:cubicBezTo>
                  <a:close/>
                  <a:moveTo>
                    <a:pt x="136" y="260"/>
                  </a:moveTo>
                  <a:cubicBezTo>
                    <a:pt x="147" y="260"/>
                    <a:pt x="157" y="259"/>
                    <a:pt x="166" y="255"/>
                  </a:cubicBezTo>
                  <a:cubicBezTo>
                    <a:pt x="175" y="252"/>
                    <a:pt x="183" y="247"/>
                    <a:pt x="189" y="240"/>
                  </a:cubicBezTo>
                  <a:cubicBezTo>
                    <a:pt x="196" y="231"/>
                    <a:pt x="199" y="220"/>
                    <a:pt x="198" y="208"/>
                  </a:cubicBezTo>
                  <a:cubicBezTo>
                    <a:pt x="198" y="199"/>
                    <a:pt x="195" y="191"/>
                    <a:pt x="190" y="183"/>
                  </a:cubicBezTo>
                  <a:cubicBezTo>
                    <a:pt x="182" y="173"/>
                    <a:pt x="170" y="167"/>
                    <a:pt x="158" y="164"/>
                  </a:cubicBezTo>
                  <a:cubicBezTo>
                    <a:pt x="147" y="161"/>
                    <a:pt x="135" y="161"/>
                    <a:pt x="124" y="162"/>
                  </a:cubicBezTo>
                  <a:cubicBezTo>
                    <a:pt x="114" y="164"/>
                    <a:pt x="103" y="167"/>
                    <a:pt x="94" y="173"/>
                  </a:cubicBezTo>
                  <a:cubicBezTo>
                    <a:pt x="88" y="177"/>
                    <a:pt x="83" y="182"/>
                    <a:pt x="79" y="189"/>
                  </a:cubicBezTo>
                  <a:cubicBezTo>
                    <a:pt x="74" y="200"/>
                    <a:pt x="73" y="212"/>
                    <a:pt x="76" y="224"/>
                  </a:cubicBezTo>
                  <a:cubicBezTo>
                    <a:pt x="79" y="237"/>
                    <a:pt x="88" y="246"/>
                    <a:pt x="100" y="252"/>
                  </a:cubicBezTo>
                  <a:cubicBezTo>
                    <a:pt x="111" y="258"/>
                    <a:pt x="124" y="260"/>
                    <a:pt x="136" y="260"/>
                  </a:cubicBezTo>
                  <a:close/>
                  <a:moveTo>
                    <a:pt x="186" y="124"/>
                  </a:moveTo>
                  <a:cubicBezTo>
                    <a:pt x="186" y="117"/>
                    <a:pt x="181" y="112"/>
                    <a:pt x="174" y="112"/>
                  </a:cubicBezTo>
                  <a:cubicBezTo>
                    <a:pt x="166" y="112"/>
                    <a:pt x="161" y="116"/>
                    <a:pt x="161" y="124"/>
                  </a:cubicBezTo>
                  <a:cubicBezTo>
                    <a:pt x="161" y="131"/>
                    <a:pt x="166" y="136"/>
                    <a:pt x="174" y="136"/>
                  </a:cubicBezTo>
                  <a:cubicBezTo>
                    <a:pt x="181" y="137"/>
                    <a:pt x="186" y="132"/>
                    <a:pt x="186" y="124"/>
                  </a:cubicBezTo>
                  <a:close/>
                  <a:moveTo>
                    <a:pt x="87" y="124"/>
                  </a:moveTo>
                  <a:cubicBezTo>
                    <a:pt x="87" y="131"/>
                    <a:pt x="92" y="136"/>
                    <a:pt x="99" y="136"/>
                  </a:cubicBezTo>
                  <a:cubicBezTo>
                    <a:pt x="106" y="137"/>
                    <a:pt x="112" y="132"/>
                    <a:pt x="112" y="124"/>
                  </a:cubicBezTo>
                  <a:cubicBezTo>
                    <a:pt x="111" y="117"/>
                    <a:pt x="107" y="112"/>
                    <a:pt x="99" y="112"/>
                  </a:cubicBezTo>
                  <a:cubicBezTo>
                    <a:pt x="92" y="112"/>
                    <a:pt x="87" y="116"/>
                    <a:pt x="87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4548188" y="669925"/>
              <a:ext cx="69850" cy="107950"/>
            </a:xfrm>
            <a:custGeom>
              <a:avLst/>
              <a:gdLst>
                <a:gd name="T0" fmla="*/ 0 w 26"/>
                <a:gd name="T1" fmla="*/ 20 h 40"/>
                <a:gd name="T2" fmla="*/ 4 w 26"/>
                <a:gd name="T3" fmla="*/ 7 h 40"/>
                <a:gd name="T4" fmla="*/ 22 w 26"/>
                <a:gd name="T5" fmla="*/ 8 h 40"/>
                <a:gd name="T6" fmla="*/ 22 w 26"/>
                <a:gd name="T7" fmla="*/ 33 h 40"/>
                <a:gd name="T8" fmla="*/ 11 w 26"/>
                <a:gd name="T9" fmla="*/ 39 h 40"/>
                <a:gd name="T10" fmla="*/ 3 w 26"/>
                <a:gd name="T11" fmla="*/ 32 h 40"/>
                <a:gd name="T12" fmla="*/ 0 w 26"/>
                <a:gd name="T1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0">
                  <a:moveTo>
                    <a:pt x="0" y="20"/>
                  </a:moveTo>
                  <a:cubicBezTo>
                    <a:pt x="0" y="16"/>
                    <a:pt x="1" y="11"/>
                    <a:pt x="4" y="7"/>
                  </a:cubicBezTo>
                  <a:cubicBezTo>
                    <a:pt x="9" y="0"/>
                    <a:pt x="17" y="0"/>
                    <a:pt x="22" y="8"/>
                  </a:cubicBezTo>
                  <a:cubicBezTo>
                    <a:pt x="26" y="16"/>
                    <a:pt x="26" y="25"/>
                    <a:pt x="22" y="33"/>
                  </a:cubicBezTo>
                  <a:cubicBezTo>
                    <a:pt x="19" y="38"/>
                    <a:pt x="15" y="40"/>
                    <a:pt x="11" y="39"/>
                  </a:cubicBezTo>
                  <a:cubicBezTo>
                    <a:pt x="7" y="38"/>
                    <a:pt x="4" y="35"/>
                    <a:pt x="3" y="32"/>
                  </a:cubicBezTo>
                  <a:cubicBezTo>
                    <a:pt x="1" y="28"/>
                    <a:pt x="0" y="25"/>
                    <a:pt x="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4683125" y="669925"/>
              <a:ext cx="68262" cy="111125"/>
            </a:xfrm>
            <a:custGeom>
              <a:avLst/>
              <a:gdLst>
                <a:gd name="T0" fmla="*/ 25 w 25"/>
                <a:gd name="T1" fmla="*/ 20 h 41"/>
                <a:gd name="T2" fmla="*/ 20 w 25"/>
                <a:gd name="T3" fmla="*/ 35 h 41"/>
                <a:gd name="T4" fmla="*/ 4 w 25"/>
                <a:gd name="T5" fmla="*/ 35 h 41"/>
                <a:gd name="T6" fmla="*/ 0 w 25"/>
                <a:gd name="T7" fmla="*/ 22 h 41"/>
                <a:gd name="T8" fmla="*/ 4 w 25"/>
                <a:gd name="T9" fmla="*/ 7 h 41"/>
                <a:gd name="T10" fmla="*/ 20 w 25"/>
                <a:gd name="T11" fmla="*/ 7 h 41"/>
                <a:gd name="T12" fmla="*/ 25 w 25"/>
                <a:gd name="T13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41">
                  <a:moveTo>
                    <a:pt x="25" y="20"/>
                  </a:moveTo>
                  <a:cubicBezTo>
                    <a:pt x="24" y="26"/>
                    <a:pt x="24" y="31"/>
                    <a:pt x="20" y="35"/>
                  </a:cubicBezTo>
                  <a:cubicBezTo>
                    <a:pt x="16" y="41"/>
                    <a:pt x="9" y="41"/>
                    <a:pt x="4" y="35"/>
                  </a:cubicBezTo>
                  <a:cubicBezTo>
                    <a:pt x="1" y="31"/>
                    <a:pt x="0" y="26"/>
                    <a:pt x="0" y="22"/>
                  </a:cubicBezTo>
                  <a:cubicBezTo>
                    <a:pt x="0" y="16"/>
                    <a:pt x="1" y="11"/>
                    <a:pt x="4" y="7"/>
                  </a:cubicBezTo>
                  <a:cubicBezTo>
                    <a:pt x="8" y="1"/>
                    <a:pt x="16" y="0"/>
                    <a:pt x="20" y="7"/>
                  </a:cubicBezTo>
                  <a:cubicBezTo>
                    <a:pt x="23" y="11"/>
                    <a:pt x="24" y="15"/>
                    <a:pt x="25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141400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"/>
          <p:cNvSpPr/>
          <p:nvPr userDrawn="1"/>
        </p:nvSpPr>
        <p:spPr>
          <a:xfrm>
            <a:off x="1" y="4913675"/>
            <a:ext cx="9144000" cy="226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"/>
          <p:cNvSpPr txBox="1">
            <a:spLocks noGrp="1"/>
          </p:cNvSpPr>
          <p:nvPr>
            <p:ph type="title" hasCustomPrompt="1"/>
          </p:nvPr>
        </p:nvSpPr>
        <p:spPr>
          <a:xfrm>
            <a:off x="1702650" y="615475"/>
            <a:ext cx="57387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33" name="Google Shape;233;p15"/>
          <p:cNvSpPr txBox="1">
            <a:spLocks noGrp="1"/>
          </p:cNvSpPr>
          <p:nvPr>
            <p:ph type="subTitle" idx="1"/>
          </p:nvPr>
        </p:nvSpPr>
        <p:spPr>
          <a:xfrm>
            <a:off x="2466600" y="1137600"/>
            <a:ext cx="42108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4" name="Google Shape;234;p15"/>
          <p:cNvSpPr txBox="1">
            <a:spLocks noGrp="1"/>
          </p:cNvSpPr>
          <p:nvPr>
            <p:ph type="title" idx="2" hasCustomPrompt="1"/>
          </p:nvPr>
        </p:nvSpPr>
        <p:spPr>
          <a:xfrm>
            <a:off x="1702650" y="2187525"/>
            <a:ext cx="57387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35" name="Google Shape;235;p15"/>
          <p:cNvSpPr txBox="1">
            <a:spLocks noGrp="1"/>
          </p:cNvSpPr>
          <p:nvPr>
            <p:ph type="subTitle" idx="3"/>
          </p:nvPr>
        </p:nvSpPr>
        <p:spPr>
          <a:xfrm>
            <a:off x="2466600" y="2709525"/>
            <a:ext cx="42108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6" name="Google Shape;236;p15"/>
          <p:cNvSpPr txBox="1">
            <a:spLocks noGrp="1"/>
          </p:cNvSpPr>
          <p:nvPr>
            <p:ph type="title" idx="4" hasCustomPrompt="1"/>
          </p:nvPr>
        </p:nvSpPr>
        <p:spPr>
          <a:xfrm>
            <a:off x="1702650" y="3699275"/>
            <a:ext cx="57387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37" name="Google Shape;237;p15"/>
          <p:cNvSpPr txBox="1">
            <a:spLocks noGrp="1"/>
          </p:cNvSpPr>
          <p:nvPr>
            <p:ph type="subTitle" idx="5"/>
          </p:nvPr>
        </p:nvSpPr>
        <p:spPr>
          <a:xfrm>
            <a:off x="2119800" y="4221275"/>
            <a:ext cx="49044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8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240" name="Google Shape;240;p16"/>
          <p:cNvGrpSpPr/>
          <p:nvPr/>
        </p:nvGrpSpPr>
        <p:grpSpPr>
          <a:xfrm>
            <a:off x="-3" y="4271978"/>
            <a:ext cx="9183627" cy="871505"/>
            <a:chOff x="-3" y="4271978"/>
            <a:chExt cx="9183627" cy="871505"/>
          </a:xfrm>
        </p:grpSpPr>
        <p:sp>
          <p:nvSpPr>
            <p:cNvPr id="241" name="Google Shape;241;p16"/>
            <p:cNvSpPr/>
            <p:nvPr/>
          </p:nvSpPr>
          <p:spPr>
            <a:xfrm>
              <a:off x="4444850" y="4530576"/>
              <a:ext cx="4706129" cy="612907"/>
            </a:xfrm>
            <a:custGeom>
              <a:avLst/>
              <a:gdLst/>
              <a:ahLst/>
              <a:cxnLst/>
              <a:rect l="l" t="t" r="r" b="b"/>
              <a:pathLst>
                <a:path w="21366" h="8303" extrusionOk="0">
                  <a:moveTo>
                    <a:pt x="20047" y="1"/>
                  </a:moveTo>
                  <a:cubicBezTo>
                    <a:pt x="4858" y="1"/>
                    <a:pt x="0" y="8302"/>
                    <a:pt x="0" y="8302"/>
                  </a:cubicBezTo>
                  <a:lnTo>
                    <a:pt x="21365" y="8302"/>
                  </a:lnTo>
                  <a:lnTo>
                    <a:pt x="21365" y="21"/>
                  </a:lnTo>
                  <a:cubicBezTo>
                    <a:pt x="20917" y="7"/>
                    <a:pt x="20478" y="1"/>
                    <a:pt x="200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0" y="4271978"/>
              <a:ext cx="5707534" cy="871503"/>
            </a:xfrm>
            <a:custGeom>
              <a:avLst/>
              <a:gdLst/>
              <a:ahLst/>
              <a:cxnLst/>
              <a:rect l="l" t="t" r="r" b="b"/>
              <a:pathLst>
                <a:path w="75989" h="25984" extrusionOk="0">
                  <a:moveTo>
                    <a:pt x="0" y="0"/>
                  </a:moveTo>
                  <a:lnTo>
                    <a:pt x="0" y="25984"/>
                  </a:lnTo>
                  <a:lnTo>
                    <a:pt x="72367" y="25984"/>
                  </a:lnTo>
                  <a:cubicBezTo>
                    <a:pt x="73170" y="25129"/>
                    <a:pt x="73872" y="24173"/>
                    <a:pt x="74432" y="23146"/>
                  </a:cubicBezTo>
                  <a:cubicBezTo>
                    <a:pt x="74991" y="22128"/>
                    <a:pt x="75398" y="21029"/>
                    <a:pt x="75632" y="19890"/>
                  </a:cubicBezTo>
                  <a:cubicBezTo>
                    <a:pt x="75683" y="19676"/>
                    <a:pt x="75724" y="19452"/>
                    <a:pt x="75765" y="19218"/>
                  </a:cubicBezTo>
                  <a:cubicBezTo>
                    <a:pt x="75978" y="17794"/>
                    <a:pt x="75988" y="16339"/>
                    <a:pt x="75805" y="14905"/>
                  </a:cubicBezTo>
                  <a:cubicBezTo>
                    <a:pt x="75775" y="14701"/>
                    <a:pt x="75744" y="14498"/>
                    <a:pt x="75714" y="14284"/>
                  </a:cubicBezTo>
                  <a:cubicBezTo>
                    <a:pt x="74595" y="13674"/>
                    <a:pt x="73252" y="12972"/>
                    <a:pt x="71715" y="12239"/>
                  </a:cubicBezTo>
                  <a:cubicBezTo>
                    <a:pt x="71695" y="12229"/>
                    <a:pt x="71675" y="12219"/>
                    <a:pt x="71654" y="12209"/>
                  </a:cubicBezTo>
                  <a:cubicBezTo>
                    <a:pt x="69884" y="11364"/>
                    <a:pt x="67860" y="10479"/>
                    <a:pt x="65591" y="9604"/>
                  </a:cubicBezTo>
                  <a:cubicBezTo>
                    <a:pt x="65560" y="9594"/>
                    <a:pt x="65530" y="9584"/>
                    <a:pt x="65499" y="9574"/>
                  </a:cubicBezTo>
                  <a:cubicBezTo>
                    <a:pt x="65397" y="9523"/>
                    <a:pt x="65286" y="9482"/>
                    <a:pt x="65184" y="9441"/>
                  </a:cubicBezTo>
                  <a:cubicBezTo>
                    <a:pt x="65164" y="9431"/>
                    <a:pt x="65143" y="9431"/>
                    <a:pt x="65133" y="9421"/>
                  </a:cubicBezTo>
                  <a:cubicBezTo>
                    <a:pt x="64736" y="9268"/>
                    <a:pt x="64339" y="9126"/>
                    <a:pt x="63922" y="8973"/>
                  </a:cubicBezTo>
                  <a:cubicBezTo>
                    <a:pt x="62956" y="8627"/>
                    <a:pt x="61928" y="8271"/>
                    <a:pt x="60748" y="7915"/>
                  </a:cubicBezTo>
                  <a:cubicBezTo>
                    <a:pt x="60595" y="7864"/>
                    <a:pt x="60433" y="7814"/>
                    <a:pt x="60280" y="7773"/>
                  </a:cubicBezTo>
                  <a:lnTo>
                    <a:pt x="59639" y="7580"/>
                  </a:lnTo>
                  <a:cubicBezTo>
                    <a:pt x="59385" y="7508"/>
                    <a:pt x="59120" y="7437"/>
                    <a:pt x="58856" y="7366"/>
                  </a:cubicBezTo>
                  <a:lnTo>
                    <a:pt x="58652" y="7305"/>
                  </a:lnTo>
                  <a:lnTo>
                    <a:pt x="58449" y="7254"/>
                  </a:lnTo>
                  <a:lnTo>
                    <a:pt x="58388" y="7234"/>
                  </a:lnTo>
                  <a:cubicBezTo>
                    <a:pt x="57269" y="6939"/>
                    <a:pt x="56007" y="6623"/>
                    <a:pt x="54573" y="6308"/>
                  </a:cubicBezTo>
                  <a:cubicBezTo>
                    <a:pt x="52233" y="5779"/>
                    <a:pt x="49414" y="5229"/>
                    <a:pt x="45925" y="4650"/>
                  </a:cubicBezTo>
                  <a:cubicBezTo>
                    <a:pt x="45437" y="4568"/>
                    <a:pt x="44948" y="4487"/>
                    <a:pt x="44450" y="4405"/>
                  </a:cubicBezTo>
                  <a:lnTo>
                    <a:pt x="43381" y="4232"/>
                  </a:lnTo>
                  <a:cubicBezTo>
                    <a:pt x="42863" y="4151"/>
                    <a:pt x="42344" y="4070"/>
                    <a:pt x="41825" y="3988"/>
                  </a:cubicBezTo>
                  <a:cubicBezTo>
                    <a:pt x="41682" y="3968"/>
                    <a:pt x="41560" y="3948"/>
                    <a:pt x="41428" y="3937"/>
                  </a:cubicBezTo>
                  <a:lnTo>
                    <a:pt x="40797" y="3836"/>
                  </a:lnTo>
                  <a:cubicBezTo>
                    <a:pt x="40573" y="3805"/>
                    <a:pt x="40360" y="3775"/>
                    <a:pt x="40146" y="3744"/>
                  </a:cubicBezTo>
                  <a:cubicBezTo>
                    <a:pt x="39505" y="3642"/>
                    <a:pt x="38864" y="3551"/>
                    <a:pt x="38234" y="3459"/>
                  </a:cubicBezTo>
                  <a:cubicBezTo>
                    <a:pt x="36901" y="3266"/>
                    <a:pt x="35609" y="3093"/>
                    <a:pt x="34367" y="2930"/>
                  </a:cubicBezTo>
                  <a:cubicBezTo>
                    <a:pt x="31814" y="2584"/>
                    <a:pt x="29474" y="2299"/>
                    <a:pt x="27429" y="2065"/>
                  </a:cubicBezTo>
                  <a:cubicBezTo>
                    <a:pt x="25903" y="1892"/>
                    <a:pt x="24540" y="1740"/>
                    <a:pt x="23359" y="1628"/>
                  </a:cubicBezTo>
                  <a:lnTo>
                    <a:pt x="23248" y="1608"/>
                  </a:lnTo>
                  <a:cubicBezTo>
                    <a:pt x="22698" y="1557"/>
                    <a:pt x="22210" y="1506"/>
                    <a:pt x="21752" y="1465"/>
                  </a:cubicBezTo>
                  <a:lnTo>
                    <a:pt x="21742" y="1465"/>
                  </a:lnTo>
                  <a:cubicBezTo>
                    <a:pt x="21650" y="1455"/>
                    <a:pt x="21559" y="1435"/>
                    <a:pt x="21477" y="1435"/>
                  </a:cubicBezTo>
                  <a:cubicBezTo>
                    <a:pt x="20165" y="1302"/>
                    <a:pt x="19280" y="1231"/>
                    <a:pt x="18913" y="1201"/>
                  </a:cubicBezTo>
                  <a:cubicBezTo>
                    <a:pt x="17082" y="1038"/>
                    <a:pt x="15281" y="895"/>
                    <a:pt x="13542" y="773"/>
                  </a:cubicBezTo>
                  <a:cubicBezTo>
                    <a:pt x="12646" y="702"/>
                    <a:pt x="11772" y="641"/>
                    <a:pt x="10907" y="590"/>
                  </a:cubicBezTo>
                  <a:cubicBezTo>
                    <a:pt x="10205" y="539"/>
                    <a:pt x="9503" y="499"/>
                    <a:pt x="8821" y="458"/>
                  </a:cubicBezTo>
                  <a:cubicBezTo>
                    <a:pt x="8816" y="453"/>
                    <a:pt x="8813" y="450"/>
                    <a:pt x="8811" y="450"/>
                  </a:cubicBezTo>
                  <a:cubicBezTo>
                    <a:pt x="8808" y="450"/>
                    <a:pt x="8806" y="453"/>
                    <a:pt x="8801" y="458"/>
                  </a:cubicBezTo>
                  <a:cubicBezTo>
                    <a:pt x="8485" y="438"/>
                    <a:pt x="8180" y="417"/>
                    <a:pt x="7865" y="397"/>
                  </a:cubicBezTo>
                  <a:cubicBezTo>
                    <a:pt x="7488" y="377"/>
                    <a:pt x="7112" y="356"/>
                    <a:pt x="6735" y="336"/>
                  </a:cubicBezTo>
                  <a:lnTo>
                    <a:pt x="6705" y="336"/>
                  </a:lnTo>
                  <a:cubicBezTo>
                    <a:pt x="6674" y="326"/>
                    <a:pt x="6644" y="326"/>
                    <a:pt x="6603" y="326"/>
                  </a:cubicBezTo>
                  <a:cubicBezTo>
                    <a:pt x="4935" y="234"/>
                    <a:pt x="3317" y="153"/>
                    <a:pt x="1771" y="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0" y="4320074"/>
              <a:ext cx="2061018" cy="538485"/>
            </a:xfrm>
            <a:custGeom>
              <a:avLst/>
              <a:gdLst/>
              <a:ahLst/>
              <a:cxnLst/>
              <a:rect l="l" t="t" r="r" b="b"/>
              <a:pathLst>
                <a:path w="27440" h="16055" extrusionOk="0">
                  <a:moveTo>
                    <a:pt x="21477" y="1"/>
                  </a:moveTo>
                  <a:cubicBezTo>
                    <a:pt x="21437" y="11"/>
                    <a:pt x="21406" y="21"/>
                    <a:pt x="21365" y="31"/>
                  </a:cubicBezTo>
                  <a:cubicBezTo>
                    <a:pt x="13979" y="1547"/>
                    <a:pt x="6807" y="3958"/>
                    <a:pt x="0" y="7214"/>
                  </a:cubicBezTo>
                  <a:lnTo>
                    <a:pt x="0" y="15475"/>
                  </a:lnTo>
                  <a:cubicBezTo>
                    <a:pt x="265" y="15668"/>
                    <a:pt x="529" y="15862"/>
                    <a:pt x="794" y="16055"/>
                  </a:cubicBezTo>
                  <a:cubicBezTo>
                    <a:pt x="2137" y="14610"/>
                    <a:pt x="3561" y="13227"/>
                    <a:pt x="5057" y="11934"/>
                  </a:cubicBezTo>
                  <a:cubicBezTo>
                    <a:pt x="5067" y="11924"/>
                    <a:pt x="5087" y="11914"/>
                    <a:pt x="5098" y="11904"/>
                  </a:cubicBezTo>
                  <a:cubicBezTo>
                    <a:pt x="7326" y="9981"/>
                    <a:pt x="9706" y="8252"/>
                    <a:pt x="12229" y="6736"/>
                  </a:cubicBezTo>
                  <a:cubicBezTo>
                    <a:pt x="12799" y="6390"/>
                    <a:pt x="13389" y="6054"/>
                    <a:pt x="14000" y="5718"/>
                  </a:cubicBezTo>
                  <a:cubicBezTo>
                    <a:pt x="17591" y="3755"/>
                    <a:pt x="21396" y="2218"/>
                    <a:pt x="25353" y="1150"/>
                  </a:cubicBezTo>
                  <a:cubicBezTo>
                    <a:pt x="26035" y="967"/>
                    <a:pt x="26696" y="804"/>
                    <a:pt x="27358" y="652"/>
                  </a:cubicBezTo>
                  <a:cubicBezTo>
                    <a:pt x="27388" y="642"/>
                    <a:pt x="27409" y="642"/>
                    <a:pt x="27439" y="642"/>
                  </a:cubicBezTo>
                  <a:cubicBezTo>
                    <a:pt x="25903" y="458"/>
                    <a:pt x="24540" y="316"/>
                    <a:pt x="23370" y="194"/>
                  </a:cubicBezTo>
                  <a:lnTo>
                    <a:pt x="23248" y="184"/>
                  </a:lnTo>
                  <a:cubicBezTo>
                    <a:pt x="22708" y="123"/>
                    <a:pt x="22210" y="72"/>
                    <a:pt x="21762" y="31"/>
                  </a:cubicBezTo>
                  <a:lnTo>
                    <a:pt x="21752" y="31"/>
                  </a:lnTo>
                  <a:cubicBezTo>
                    <a:pt x="21660" y="21"/>
                    <a:pt x="21569" y="1"/>
                    <a:pt x="21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652561" y="4388329"/>
              <a:ext cx="2606617" cy="548379"/>
            </a:xfrm>
            <a:custGeom>
              <a:avLst/>
              <a:gdLst/>
              <a:ahLst/>
              <a:cxnLst/>
              <a:rect l="l" t="t" r="r" b="b"/>
              <a:pathLst>
                <a:path w="34704" h="16350" extrusionOk="0">
                  <a:moveTo>
                    <a:pt x="29546" y="0"/>
                  </a:moveTo>
                  <a:cubicBezTo>
                    <a:pt x="17245" y="2269"/>
                    <a:pt x="7275" y="6766"/>
                    <a:pt x="1" y="10917"/>
                  </a:cubicBezTo>
                  <a:lnTo>
                    <a:pt x="7316" y="16350"/>
                  </a:lnTo>
                  <a:cubicBezTo>
                    <a:pt x="14600" y="8434"/>
                    <a:pt x="24174" y="2991"/>
                    <a:pt x="34704" y="774"/>
                  </a:cubicBezTo>
                  <a:cubicBezTo>
                    <a:pt x="34185" y="682"/>
                    <a:pt x="33656" y="601"/>
                    <a:pt x="33137" y="529"/>
                  </a:cubicBezTo>
                  <a:cubicBezTo>
                    <a:pt x="33005" y="509"/>
                    <a:pt x="32872" y="489"/>
                    <a:pt x="32750" y="468"/>
                  </a:cubicBezTo>
                  <a:cubicBezTo>
                    <a:pt x="32537" y="438"/>
                    <a:pt x="32333" y="407"/>
                    <a:pt x="32109" y="367"/>
                  </a:cubicBezTo>
                  <a:cubicBezTo>
                    <a:pt x="31896" y="336"/>
                    <a:pt x="31672" y="306"/>
                    <a:pt x="31458" y="275"/>
                  </a:cubicBezTo>
                  <a:cubicBezTo>
                    <a:pt x="30817" y="183"/>
                    <a:pt x="30176" y="82"/>
                    <a:pt x="295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1684957" y="4483515"/>
              <a:ext cx="2704411" cy="563070"/>
            </a:xfrm>
            <a:custGeom>
              <a:avLst/>
              <a:gdLst/>
              <a:ahLst/>
              <a:cxnLst/>
              <a:rect l="l" t="t" r="r" b="b"/>
              <a:pathLst>
                <a:path w="36006" h="16788" extrusionOk="0">
                  <a:moveTo>
                    <a:pt x="32129" y="1"/>
                  </a:moveTo>
                  <a:lnTo>
                    <a:pt x="31977" y="31"/>
                  </a:lnTo>
                  <a:cubicBezTo>
                    <a:pt x="18558" y="2127"/>
                    <a:pt x="7743" y="6939"/>
                    <a:pt x="1" y="11365"/>
                  </a:cubicBezTo>
                  <a:lnTo>
                    <a:pt x="7305" y="16788"/>
                  </a:lnTo>
                  <a:cubicBezTo>
                    <a:pt x="7489" y="16594"/>
                    <a:pt x="7672" y="16401"/>
                    <a:pt x="7865" y="16198"/>
                  </a:cubicBezTo>
                  <a:cubicBezTo>
                    <a:pt x="8048" y="16004"/>
                    <a:pt x="8241" y="15801"/>
                    <a:pt x="8445" y="15597"/>
                  </a:cubicBezTo>
                  <a:cubicBezTo>
                    <a:pt x="8852" y="15190"/>
                    <a:pt x="9289" y="14763"/>
                    <a:pt x="9747" y="14326"/>
                  </a:cubicBezTo>
                  <a:lnTo>
                    <a:pt x="10093" y="14000"/>
                  </a:lnTo>
                  <a:cubicBezTo>
                    <a:pt x="10195" y="13898"/>
                    <a:pt x="10296" y="13807"/>
                    <a:pt x="10419" y="13695"/>
                  </a:cubicBezTo>
                  <a:cubicBezTo>
                    <a:pt x="10541" y="13593"/>
                    <a:pt x="10653" y="13481"/>
                    <a:pt x="10785" y="13369"/>
                  </a:cubicBezTo>
                  <a:cubicBezTo>
                    <a:pt x="11873" y="12382"/>
                    <a:pt x="13094" y="11375"/>
                    <a:pt x="14437" y="10378"/>
                  </a:cubicBezTo>
                  <a:cubicBezTo>
                    <a:pt x="14590" y="10266"/>
                    <a:pt x="14732" y="10154"/>
                    <a:pt x="14895" y="10042"/>
                  </a:cubicBezTo>
                  <a:cubicBezTo>
                    <a:pt x="15353" y="9696"/>
                    <a:pt x="15831" y="9361"/>
                    <a:pt x="16330" y="9025"/>
                  </a:cubicBezTo>
                  <a:cubicBezTo>
                    <a:pt x="16645" y="8811"/>
                    <a:pt x="16970" y="8598"/>
                    <a:pt x="17306" y="8384"/>
                  </a:cubicBezTo>
                  <a:lnTo>
                    <a:pt x="17316" y="8364"/>
                  </a:lnTo>
                  <a:cubicBezTo>
                    <a:pt x="17571" y="8201"/>
                    <a:pt x="17825" y="8048"/>
                    <a:pt x="18079" y="7886"/>
                  </a:cubicBezTo>
                  <a:cubicBezTo>
                    <a:pt x="18344" y="7723"/>
                    <a:pt x="18598" y="7570"/>
                    <a:pt x="18863" y="7407"/>
                  </a:cubicBezTo>
                  <a:cubicBezTo>
                    <a:pt x="19046" y="7295"/>
                    <a:pt x="19229" y="7194"/>
                    <a:pt x="19412" y="7082"/>
                  </a:cubicBezTo>
                  <a:cubicBezTo>
                    <a:pt x="19778" y="6878"/>
                    <a:pt x="20145" y="6665"/>
                    <a:pt x="20521" y="6461"/>
                  </a:cubicBezTo>
                  <a:cubicBezTo>
                    <a:pt x="20704" y="6359"/>
                    <a:pt x="20898" y="6258"/>
                    <a:pt x="21091" y="6156"/>
                  </a:cubicBezTo>
                  <a:cubicBezTo>
                    <a:pt x="21274" y="6054"/>
                    <a:pt x="21467" y="5953"/>
                    <a:pt x="21650" y="5861"/>
                  </a:cubicBezTo>
                  <a:cubicBezTo>
                    <a:pt x="21844" y="5759"/>
                    <a:pt x="22037" y="5668"/>
                    <a:pt x="22220" y="5576"/>
                  </a:cubicBezTo>
                  <a:cubicBezTo>
                    <a:pt x="22403" y="5474"/>
                    <a:pt x="22586" y="5393"/>
                    <a:pt x="22770" y="5301"/>
                  </a:cubicBezTo>
                  <a:cubicBezTo>
                    <a:pt x="22820" y="5281"/>
                    <a:pt x="22851" y="5261"/>
                    <a:pt x="22902" y="5240"/>
                  </a:cubicBezTo>
                  <a:cubicBezTo>
                    <a:pt x="23238" y="5078"/>
                    <a:pt x="23573" y="4915"/>
                    <a:pt x="23919" y="4762"/>
                  </a:cubicBezTo>
                  <a:lnTo>
                    <a:pt x="24540" y="4477"/>
                  </a:lnTo>
                  <a:cubicBezTo>
                    <a:pt x="26005" y="3836"/>
                    <a:pt x="27439" y="3287"/>
                    <a:pt x="28833" y="2819"/>
                  </a:cubicBezTo>
                  <a:cubicBezTo>
                    <a:pt x="29087" y="2727"/>
                    <a:pt x="29332" y="2636"/>
                    <a:pt x="29586" y="2565"/>
                  </a:cubicBezTo>
                  <a:cubicBezTo>
                    <a:pt x="29810" y="2483"/>
                    <a:pt x="30023" y="2422"/>
                    <a:pt x="30237" y="2361"/>
                  </a:cubicBezTo>
                  <a:cubicBezTo>
                    <a:pt x="32068" y="1802"/>
                    <a:pt x="33930" y="1334"/>
                    <a:pt x="35812" y="978"/>
                  </a:cubicBezTo>
                  <a:lnTo>
                    <a:pt x="36006" y="937"/>
                  </a:lnTo>
                  <a:cubicBezTo>
                    <a:pt x="35985" y="937"/>
                    <a:pt x="35965" y="937"/>
                    <a:pt x="35945" y="927"/>
                  </a:cubicBezTo>
                  <a:cubicBezTo>
                    <a:pt x="34815" y="632"/>
                    <a:pt x="33564" y="316"/>
                    <a:pt x="321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0" y="4654838"/>
              <a:ext cx="9183625" cy="488644"/>
            </a:xfrm>
            <a:custGeom>
              <a:avLst/>
              <a:gdLst/>
              <a:ahLst/>
              <a:cxnLst/>
              <a:rect l="l" t="t" r="r" b="b"/>
              <a:pathLst>
                <a:path w="122269" h="14569" extrusionOk="0">
                  <a:moveTo>
                    <a:pt x="45599" y="0"/>
                  </a:moveTo>
                  <a:cubicBezTo>
                    <a:pt x="44206" y="0"/>
                    <a:pt x="43137" y="0"/>
                    <a:pt x="42415" y="10"/>
                  </a:cubicBezTo>
                  <a:cubicBezTo>
                    <a:pt x="41621" y="20"/>
                    <a:pt x="40807" y="20"/>
                    <a:pt x="39983" y="41"/>
                  </a:cubicBezTo>
                  <a:cubicBezTo>
                    <a:pt x="38437" y="51"/>
                    <a:pt x="36850" y="81"/>
                    <a:pt x="35232" y="122"/>
                  </a:cubicBezTo>
                  <a:cubicBezTo>
                    <a:pt x="32028" y="193"/>
                    <a:pt x="28701" y="315"/>
                    <a:pt x="25242" y="488"/>
                  </a:cubicBezTo>
                  <a:cubicBezTo>
                    <a:pt x="23838" y="549"/>
                    <a:pt x="22413" y="631"/>
                    <a:pt x="20969" y="712"/>
                  </a:cubicBezTo>
                  <a:cubicBezTo>
                    <a:pt x="18771" y="834"/>
                    <a:pt x="16543" y="987"/>
                    <a:pt x="14254" y="1150"/>
                  </a:cubicBezTo>
                  <a:lnTo>
                    <a:pt x="14020" y="1170"/>
                  </a:lnTo>
                  <a:lnTo>
                    <a:pt x="12636" y="1272"/>
                  </a:lnTo>
                  <a:lnTo>
                    <a:pt x="11649" y="1353"/>
                  </a:lnTo>
                  <a:cubicBezTo>
                    <a:pt x="9503" y="1516"/>
                    <a:pt x="7315" y="1709"/>
                    <a:pt x="5098" y="1923"/>
                  </a:cubicBezTo>
                  <a:cubicBezTo>
                    <a:pt x="3419" y="2076"/>
                    <a:pt x="1720" y="2238"/>
                    <a:pt x="0" y="2432"/>
                  </a:cubicBezTo>
                  <a:lnTo>
                    <a:pt x="0" y="14569"/>
                  </a:lnTo>
                  <a:lnTo>
                    <a:pt x="121872" y="14569"/>
                  </a:lnTo>
                  <a:lnTo>
                    <a:pt x="121872" y="7030"/>
                  </a:lnTo>
                  <a:lnTo>
                    <a:pt x="122167" y="6969"/>
                  </a:lnTo>
                  <a:lnTo>
                    <a:pt x="122269" y="6949"/>
                  </a:lnTo>
                  <a:lnTo>
                    <a:pt x="121862" y="6857"/>
                  </a:lnTo>
                  <a:lnTo>
                    <a:pt x="121323" y="6756"/>
                  </a:lnTo>
                  <a:cubicBezTo>
                    <a:pt x="120672" y="6633"/>
                    <a:pt x="120000" y="6511"/>
                    <a:pt x="119288" y="6379"/>
                  </a:cubicBezTo>
                  <a:cubicBezTo>
                    <a:pt x="119257" y="6369"/>
                    <a:pt x="119227" y="6359"/>
                    <a:pt x="119196" y="6359"/>
                  </a:cubicBezTo>
                  <a:cubicBezTo>
                    <a:pt x="118291" y="6186"/>
                    <a:pt x="117324" y="6023"/>
                    <a:pt x="116327" y="5850"/>
                  </a:cubicBezTo>
                  <a:cubicBezTo>
                    <a:pt x="115768" y="5758"/>
                    <a:pt x="115208" y="5657"/>
                    <a:pt x="114659" y="5565"/>
                  </a:cubicBezTo>
                  <a:cubicBezTo>
                    <a:pt x="114160" y="5484"/>
                    <a:pt x="113672" y="5402"/>
                    <a:pt x="113184" y="5331"/>
                  </a:cubicBezTo>
                  <a:cubicBezTo>
                    <a:pt x="112940" y="5290"/>
                    <a:pt x="112726" y="5260"/>
                    <a:pt x="112472" y="5219"/>
                  </a:cubicBezTo>
                  <a:cubicBezTo>
                    <a:pt x="112217" y="5168"/>
                    <a:pt x="111963" y="5138"/>
                    <a:pt x="111709" y="5097"/>
                  </a:cubicBezTo>
                  <a:cubicBezTo>
                    <a:pt x="111556" y="5067"/>
                    <a:pt x="111414" y="5046"/>
                    <a:pt x="111261" y="5026"/>
                  </a:cubicBezTo>
                  <a:cubicBezTo>
                    <a:pt x="111027" y="4995"/>
                    <a:pt x="110793" y="4955"/>
                    <a:pt x="110549" y="4914"/>
                  </a:cubicBezTo>
                  <a:cubicBezTo>
                    <a:pt x="110305" y="4884"/>
                    <a:pt x="110060" y="4843"/>
                    <a:pt x="109816" y="4802"/>
                  </a:cubicBezTo>
                  <a:cubicBezTo>
                    <a:pt x="108707" y="4639"/>
                    <a:pt x="107619" y="4477"/>
                    <a:pt x="106561" y="4324"/>
                  </a:cubicBezTo>
                  <a:lnTo>
                    <a:pt x="105665" y="4192"/>
                  </a:lnTo>
                  <a:cubicBezTo>
                    <a:pt x="105574" y="4182"/>
                    <a:pt x="105492" y="4171"/>
                    <a:pt x="105401" y="4161"/>
                  </a:cubicBezTo>
                  <a:cubicBezTo>
                    <a:pt x="104689" y="4059"/>
                    <a:pt x="103987" y="3958"/>
                    <a:pt x="103305" y="3866"/>
                  </a:cubicBezTo>
                  <a:cubicBezTo>
                    <a:pt x="103213" y="3856"/>
                    <a:pt x="103122" y="3846"/>
                    <a:pt x="103030" y="3836"/>
                  </a:cubicBezTo>
                  <a:lnTo>
                    <a:pt x="102756" y="3795"/>
                  </a:lnTo>
                  <a:cubicBezTo>
                    <a:pt x="102135" y="3714"/>
                    <a:pt x="101525" y="3632"/>
                    <a:pt x="100924" y="3551"/>
                  </a:cubicBezTo>
                  <a:cubicBezTo>
                    <a:pt x="97699" y="3123"/>
                    <a:pt x="94851" y="2788"/>
                    <a:pt x="92521" y="2533"/>
                  </a:cubicBezTo>
                  <a:lnTo>
                    <a:pt x="92500" y="2533"/>
                  </a:lnTo>
                  <a:lnTo>
                    <a:pt x="92053" y="2483"/>
                  </a:lnTo>
                  <a:cubicBezTo>
                    <a:pt x="90974" y="2371"/>
                    <a:pt x="90018" y="2269"/>
                    <a:pt x="89184" y="2177"/>
                  </a:cubicBezTo>
                  <a:lnTo>
                    <a:pt x="89092" y="2167"/>
                  </a:lnTo>
                  <a:lnTo>
                    <a:pt x="89062" y="2167"/>
                  </a:lnTo>
                  <a:cubicBezTo>
                    <a:pt x="87414" y="2004"/>
                    <a:pt x="86315" y="1903"/>
                    <a:pt x="85857" y="1862"/>
                  </a:cubicBezTo>
                  <a:cubicBezTo>
                    <a:pt x="84697" y="1760"/>
                    <a:pt x="83537" y="1658"/>
                    <a:pt x="82398" y="1567"/>
                  </a:cubicBezTo>
                  <a:lnTo>
                    <a:pt x="82245" y="1557"/>
                  </a:lnTo>
                  <a:cubicBezTo>
                    <a:pt x="80394" y="1404"/>
                    <a:pt x="78593" y="1272"/>
                    <a:pt x="76833" y="1150"/>
                  </a:cubicBezTo>
                  <a:lnTo>
                    <a:pt x="75632" y="1058"/>
                  </a:lnTo>
                  <a:lnTo>
                    <a:pt x="74493" y="987"/>
                  </a:lnTo>
                  <a:lnTo>
                    <a:pt x="74473" y="987"/>
                  </a:lnTo>
                  <a:lnTo>
                    <a:pt x="73435" y="926"/>
                  </a:lnTo>
                  <a:lnTo>
                    <a:pt x="72143" y="845"/>
                  </a:lnTo>
                  <a:cubicBezTo>
                    <a:pt x="72092" y="834"/>
                    <a:pt x="72041" y="834"/>
                    <a:pt x="71990" y="834"/>
                  </a:cubicBezTo>
                  <a:lnTo>
                    <a:pt x="71899" y="834"/>
                  </a:lnTo>
                  <a:lnTo>
                    <a:pt x="71695" y="824"/>
                  </a:lnTo>
                  <a:cubicBezTo>
                    <a:pt x="69925" y="722"/>
                    <a:pt x="68205" y="631"/>
                    <a:pt x="66547" y="539"/>
                  </a:cubicBezTo>
                  <a:cubicBezTo>
                    <a:pt x="64868" y="458"/>
                    <a:pt x="63241" y="387"/>
                    <a:pt x="61684" y="326"/>
                  </a:cubicBezTo>
                  <a:lnTo>
                    <a:pt x="61023" y="305"/>
                  </a:lnTo>
                  <a:cubicBezTo>
                    <a:pt x="60982" y="295"/>
                    <a:pt x="60931" y="295"/>
                    <a:pt x="60880" y="295"/>
                  </a:cubicBezTo>
                  <a:cubicBezTo>
                    <a:pt x="59761" y="254"/>
                    <a:pt x="58683" y="224"/>
                    <a:pt x="57645" y="193"/>
                  </a:cubicBezTo>
                  <a:lnTo>
                    <a:pt x="57543" y="193"/>
                  </a:lnTo>
                  <a:lnTo>
                    <a:pt x="57370" y="183"/>
                  </a:lnTo>
                  <a:lnTo>
                    <a:pt x="57197" y="183"/>
                  </a:lnTo>
                  <a:cubicBezTo>
                    <a:pt x="53677" y="81"/>
                    <a:pt x="50646" y="31"/>
                    <a:pt x="48204" y="10"/>
                  </a:cubicBezTo>
                  <a:cubicBezTo>
                    <a:pt x="47237" y="0"/>
                    <a:pt x="46373" y="0"/>
                    <a:pt x="455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5164982" y="4762301"/>
              <a:ext cx="1497017" cy="162937"/>
            </a:xfrm>
            <a:custGeom>
              <a:avLst/>
              <a:gdLst/>
              <a:ahLst/>
              <a:cxnLst/>
              <a:rect l="l" t="t" r="r" b="b"/>
              <a:pathLst>
                <a:path w="19931" h="4858" extrusionOk="0">
                  <a:moveTo>
                    <a:pt x="10809" y="1"/>
                  </a:moveTo>
                  <a:cubicBezTo>
                    <a:pt x="7965" y="1"/>
                    <a:pt x="4119" y="489"/>
                    <a:pt x="1282" y="2239"/>
                  </a:cubicBezTo>
                  <a:cubicBezTo>
                    <a:pt x="488" y="2738"/>
                    <a:pt x="0" y="3185"/>
                    <a:pt x="71" y="3572"/>
                  </a:cubicBezTo>
                  <a:cubicBezTo>
                    <a:pt x="203" y="4182"/>
                    <a:pt x="987" y="4335"/>
                    <a:pt x="1607" y="4365"/>
                  </a:cubicBezTo>
                  <a:lnTo>
                    <a:pt x="11842" y="4813"/>
                  </a:lnTo>
                  <a:cubicBezTo>
                    <a:pt x="12392" y="4837"/>
                    <a:pt x="12952" y="4858"/>
                    <a:pt x="13512" y="4858"/>
                  </a:cubicBezTo>
                  <a:cubicBezTo>
                    <a:pt x="15328" y="4858"/>
                    <a:pt x="17146" y="4641"/>
                    <a:pt x="18608" y="3623"/>
                  </a:cubicBezTo>
                  <a:cubicBezTo>
                    <a:pt x="19310" y="3134"/>
                    <a:pt x="19930" y="2209"/>
                    <a:pt x="19493" y="1466"/>
                  </a:cubicBezTo>
                  <a:cubicBezTo>
                    <a:pt x="19249" y="1069"/>
                    <a:pt x="18760" y="927"/>
                    <a:pt x="17896" y="723"/>
                  </a:cubicBezTo>
                  <a:cubicBezTo>
                    <a:pt x="16848" y="479"/>
                    <a:pt x="16390" y="621"/>
                    <a:pt x="14864" y="398"/>
                  </a:cubicBezTo>
                  <a:cubicBezTo>
                    <a:pt x="14386" y="326"/>
                    <a:pt x="14081" y="265"/>
                    <a:pt x="13897" y="235"/>
                  </a:cubicBezTo>
                  <a:cubicBezTo>
                    <a:pt x="13209" y="104"/>
                    <a:pt x="12114" y="1"/>
                    <a:pt x="108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8048104" y="4976957"/>
              <a:ext cx="340924" cy="49505"/>
            </a:xfrm>
            <a:custGeom>
              <a:avLst/>
              <a:gdLst/>
              <a:ahLst/>
              <a:cxnLst/>
              <a:rect l="l" t="t" r="r" b="b"/>
              <a:pathLst>
                <a:path w="4539" h="1476" extrusionOk="0">
                  <a:moveTo>
                    <a:pt x="2269" y="0"/>
                  </a:moveTo>
                  <a:cubicBezTo>
                    <a:pt x="1018" y="0"/>
                    <a:pt x="1" y="336"/>
                    <a:pt x="1" y="733"/>
                  </a:cubicBezTo>
                  <a:cubicBezTo>
                    <a:pt x="1" y="1140"/>
                    <a:pt x="1018" y="1475"/>
                    <a:pt x="2269" y="1475"/>
                  </a:cubicBezTo>
                  <a:cubicBezTo>
                    <a:pt x="3521" y="1475"/>
                    <a:pt x="4538" y="1140"/>
                    <a:pt x="4538" y="733"/>
                  </a:cubicBezTo>
                  <a:cubicBezTo>
                    <a:pt x="4538" y="336"/>
                    <a:pt x="3521" y="0"/>
                    <a:pt x="2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3451709" y="4853429"/>
              <a:ext cx="340849" cy="49505"/>
            </a:xfrm>
            <a:custGeom>
              <a:avLst/>
              <a:gdLst/>
              <a:ahLst/>
              <a:cxnLst/>
              <a:rect l="l" t="t" r="r" b="b"/>
              <a:pathLst>
                <a:path w="4538" h="1476" extrusionOk="0">
                  <a:moveTo>
                    <a:pt x="2269" y="0"/>
                  </a:moveTo>
                  <a:cubicBezTo>
                    <a:pt x="1018" y="0"/>
                    <a:pt x="0" y="336"/>
                    <a:pt x="0" y="743"/>
                  </a:cubicBezTo>
                  <a:cubicBezTo>
                    <a:pt x="0" y="1150"/>
                    <a:pt x="1018" y="1475"/>
                    <a:pt x="2269" y="1475"/>
                  </a:cubicBezTo>
                  <a:cubicBezTo>
                    <a:pt x="3521" y="1475"/>
                    <a:pt x="4538" y="1150"/>
                    <a:pt x="4538" y="743"/>
                  </a:cubicBezTo>
                  <a:cubicBezTo>
                    <a:pt x="4538" y="336"/>
                    <a:pt x="3521" y="0"/>
                    <a:pt x="2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3274448" y="4976957"/>
              <a:ext cx="340849" cy="49505"/>
            </a:xfrm>
            <a:custGeom>
              <a:avLst/>
              <a:gdLst/>
              <a:ahLst/>
              <a:cxnLst/>
              <a:rect l="l" t="t" r="r" b="b"/>
              <a:pathLst>
                <a:path w="4538" h="1476" extrusionOk="0">
                  <a:moveTo>
                    <a:pt x="2269" y="0"/>
                  </a:moveTo>
                  <a:cubicBezTo>
                    <a:pt x="1007" y="0"/>
                    <a:pt x="0" y="336"/>
                    <a:pt x="0" y="733"/>
                  </a:cubicBezTo>
                  <a:cubicBezTo>
                    <a:pt x="0" y="1140"/>
                    <a:pt x="1007" y="1475"/>
                    <a:pt x="2269" y="1475"/>
                  </a:cubicBezTo>
                  <a:cubicBezTo>
                    <a:pt x="3520" y="1475"/>
                    <a:pt x="4538" y="1140"/>
                    <a:pt x="4538" y="733"/>
                  </a:cubicBezTo>
                  <a:cubicBezTo>
                    <a:pt x="4538" y="336"/>
                    <a:pt x="3520" y="0"/>
                    <a:pt x="2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1597077" y="4853429"/>
              <a:ext cx="340924" cy="49505"/>
            </a:xfrm>
            <a:custGeom>
              <a:avLst/>
              <a:gdLst/>
              <a:ahLst/>
              <a:cxnLst/>
              <a:rect l="l" t="t" r="r" b="b"/>
              <a:pathLst>
                <a:path w="4539" h="1476" extrusionOk="0">
                  <a:moveTo>
                    <a:pt x="2269" y="0"/>
                  </a:moveTo>
                  <a:cubicBezTo>
                    <a:pt x="1018" y="0"/>
                    <a:pt x="1" y="336"/>
                    <a:pt x="1" y="743"/>
                  </a:cubicBezTo>
                  <a:cubicBezTo>
                    <a:pt x="1" y="1150"/>
                    <a:pt x="1018" y="1475"/>
                    <a:pt x="2269" y="1475"/>
                  </a:cubicBezTo>
                  <a:cubicBezTo>
                    <a:pt x="3531" y="1475"/>
                    <a:pt x="4538" y="1150"/>
                    <a:pt x="4538" y="743"/>
                  </a:cubicBezTo>
                  <a:cubicBezTo>
                    <a:pt x="4538" y="336"/>
                    <a:pt x="3531" y="0"/>
                    <a:pt x="2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3814643" y="4908032"/>
              <a:ext cx="648124" cy="93845"/>
            </a:xfrm>
            <a:custGeom>
              <a:avLst/>
              <a:gdLst/>
              <a:ahLst/>
              <a:cxnLst/>
              <a:rect l="l" t="t" r="r" b="b"/>
              <a:pathLst>
                <a:path w="8629" h="2798" extrusionOk="0">
                  <a:moveTo>
                    <a:pt x="4315" y="0"/>
                  </a:moveTo>
                  <a:cubicBezTo>
                    <a:pt x="1934" y="0"/>
                    <a:pt x="1" y="621"/>
                    <a:pt x="1" y="1394"/>
                  </a:cubicBezTo>
                  <a:cubicBezTo>
                    <a:pt x="1" y="2167"/>
                    <a:pt x="1934" y="2798"/>
                    <a:pt x="4315" y="2798"/>
                  </a:cubicBezTo>
                  <a:cubicBezTo>
                    <a:pt x="6695" y="2798"/>
                    <a:pt x="8628" y="2167"/>
                    <a:pt x="8628" y="1394"/>
                  </a:cubicBezTo>
                  <a:cubicBezTo>
                    <a:pt x="8628" y="621"/>
                    <a:pt x="6695" y="0"/>
                    <a:pt x="43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6"/>
            <p:cNvSpPr/>
            <p:nvPr/>
          </p:nvSpPr>
          <p:spPr>
            <a:xfrm flipH="1">
              <a:off x="-3" y="4403337"/>
              <a:ext cx="2222280" cy="410476"/>
            </a:xfrm>
            <a:custGeom>
              <a:avLst/>
              <a:gdLst/>
              <a:ahLst/>
              <a:cxnLst/>
              <a:rect l="l" t="t" r="r" b="b"/>
              <a:pathLst>
                <a:path w="29587" h="5465" extrusionOk="0">
                  <a:moveTo>
                    <a:pt x="3714" y="2738"/>
                  </a:moveTo>
                  <a:lnTo>
                    <a:pt x="3714" y="3725"/>
                  </a:lnTo>
                  <a:lnTo>
                    <a:pt x="1527" y="3725"/>
                  </a:lnTo>
                  <a:lnTo>
                    <a:pt x="1527" y="2738"/>
                  </a:lnTo>
                  <a:close/>
                  <a:moveTo>
                    <a:pt x="7428" y="2738"/>
                  </a:moveTo>
                  <a:lnTo>
                    <a:pt x="7428" y="3725"/>
                  </a:lnTo>
                  <a:lnTo>
                    <a:pt x="5230" y="3725"/>
                  </a:lnTo>
                  <a:lnTo>
                    <a:pt x="5230" y="2738"/>
                  </a:lnTo>
                  <a:close/>
                  <a:moveTo>
                    <a:pt x="11121" y="2738"/>
                  </a:moveTo>
                  <a:lnTo>
                    <a:pt x="11121" y="3725"/>
                  </a:lnTo>
                  <a:lnTo>
                    <a:pt x="8933" y="3725"/>
                  </a:lnTo>
                  <a:lnTo>
                    <a:pt x="8933" y="2738"/>
                  </a:lnTo>
                  <a:close/>
                  <a:moveTo>
                    <a:pt x="14824" y="2738"/>
                  </a:moveTo>
                  <a:lnTo>
                    <a:pt x="14824" y="3725"/>
                  </a:lnTo>
                  <a:lnTo>
                    <a:pt x="12637" y="3725"/>
                  </a:lnTo>
                  <a:lnTo>
                    <a:pt x="12637" y="2738"/>
                  </a:lnTo>
                  <a:close/>
                  <a:moveTo>
                    <a:pt x="18527" y="2738"/>
                  </a:moveTo>
                  <a:lnTo>
                    <a:pt x="18527" y="3725"/>
                  </a:lnTo>
                  <a:lnTo>
                    <a:pt x="16340" y="3725"/>
                  </a:lnTo>
                  <a:lnTo>
                    <a:pt x="16340" y="2738"/>
                  </a:lnTo>
                  <a:close/>
                  <a:moveTo>
                    <a:pt x="22241" y="2738"/>
                  </a:moveTo>
                  <a:lnTo>
                    <a:pt x="22241" y="3725"/>
                  </a:lnTo>
                  <a:lnTo>
                    <a:pt x="20043" y="3725"/>
                  </a:lnTo>
                  <a:lnTo>
                    <a:pt x="20043" y="2738"/>
                  </a:lnTo>
                  <a:close/>
                  <a:moveTo>
                    <a:pt x="25944" y="2738"/>
                  </a:moveTo>
                  <a:lnTo>
                    <a:pt x="25944" y="3725"/>
                  </a:lnTo>
                  <a:lnTo>
                    <a:pt x="23746" y="3725"/>
                  </a:lnTo>
                  <a:lnTo>
                    <a:pt x="23746" y="2738"/>
                  </a:lnTo>
                  <a:close/>
                  <a:moveTo>
                    <a:pt x="764" y="1"/>
                  </a:moveTo>
                  <a:lnTo>
                    <a:pt x="1" y="998"/>
                  </a:lnTo>
                  <a:lnTo>
                    <a:pt x="1" y="5464"/>
                  </a:lnTo>
                  <a:lnTo>
                    <a:pt x="1527" y="5464"/>
                  </a:lnTo>
                  <a:lnTo>
                    <a:pt x="1527" y="4589"/>
                  </a:lnTo>
                  <a:lnTo>
                    <a:pt x="3714" y="4589"/>
                  </a:lnTo>
                  <a:lnTo>
                    <a:pt x="3714" y="5464"/>
                  </a:lnTo>
                  <a:lnTo>
                    <a:pt x="5230" y="5464"/>
                  </a:lnTo>
                  <a:lnTo>
                    <a:pt x="5230" y="4589"/>
                  </a:lnTo>
                  <a:lnTo>
                    <a:pt x="7428" y="4589"/>
                  </a:lnTo>
                  <a:lnTo>
                    <a:pt x="7428" y="5464"/>
                  </a:lnTo>
                  <a:lnTo>
                    <a:pt x="8933" y="5464"/>
                  </a:lnTo>
                  <a:lnTo>
                    <a:pt x="8933" y="4589"/>
                  </a:lnTo>
                  <a:lnTo>
                    <a:pt x="11131" y="4589"/>
                  </a:lnTo>
                  <a:lnTo>
                    <a:pt x="11131" y="5464"/>
                  </a:lnTo>
                  <a:lnTo>
                    <a:pt x="12637" y="5464"/>
                  </a:lnTo>
                  <a:lnTo>
                    <a:pt x="12637" y="4589"/>
                  </a:lnTo>
                  <a:lnTo>
                    <a:pt x="14824" y="4589"/>
                  </a:lnTo>
                  <a:lnTo>
                    <a:pt x="14824" y="5464"/>
                  </a:lnTo>
                  <a:lnTo>
                    <a:pt x="16340" y="5464"/>
                  </a:lnTo>
                  <a:lnTo>
                    <a:pt x="16340" y="4589"/>
                  </a:lnTo>
                  <a:lnTo>
                    <a:pt x="18537" y="4589"/>
                  </a:lnTo>
                  <a:lnTo>
                    <a:pt x="18537" y="5464"/>
                  </a:lnTo>
                  <a:lnTo>
                    <a:pt x="20043" y="5464"/>
                  </a:lnTo>
                  <a:lnTo>
                    <a:pt x="20043" y="4589"/>
                  </a:lnTo>
                  <a:lnTo>
                    <a:pt x="22241" y="4589"/>
                  </a:lnTo>
                  <a:lnTo>
                    <a:pt x="22241" y="5464"/>
                  </a:lnTo>
                  <a:lnTo>
                    <a:pt x="23746" y="5464"/>
                  </a:lnTo>
                  <a:lnTo>
                    <a:pt x="23746" y="4589"/>
                  </a:lnTo>
                  <a:lnTo>
                    <a:pt x="25944" y="4589"/>
                  </a:lnTo>
                  <a:lnTo>
                    <a:pt x="25944" y="5464"/>
                  </a:lnTo>
                  <a:lnTo>
                    <a:pt x="27460" y="5464"/>
                  </a:lnTo>
                  <a:lnTo>
                    <a:pt x="27460" y="4589"/>
                  </a:lnTo>
                  <a:lnTo>
                    <a:pt x="29586" y="4589"/>
                  </a:lnTo>
                  <a:lnTo>
                    <a:pt x="29586" y="3725"/>
                  </a:lnTo>
                  <a:lnTo>
                    <a:pt x="27450" y="3725"/>
                  </a:lnTo>
                  <a:lnTo>
                    <a:pt x="27450" y="2738"/>
                  </a:lnTo>
                  <a:lnTo>
                    <a:pt x="29586" y="2738"/>
                  </a:lnTo>
                  <a:lnTo>
                    <a:pt x="29586" y="1873"/>
                  </a:lnTo>
                  <a:lnTo>
                    <a:pt x="27450" y="1873"/>
                  </a:lnTo>
                  <a:lnTo>
                    <a:pt x="27450" y="998"/>
                  </a:lnTo>
                  <a:lnTo>
                    <a:pt x="26687" y="11"/>
                  </a:lnTo>
                  <a:lnTo>
                    <a:pt x="25934" y="998"/>
                  </a:lnTo>
                  <a:lnTo>
                    <a:pt x="25934" y="1873"/>
                  </a:lnTo>
                  <a:lnTo>
                    <a:pt x="23746" y="1873"/>
                  </a:lnTo>
                  <a:lnTo>
                    <a:pt x="23746" y="998"/>
                  </a:lnTo>
                  <a:lnTo>
                    <a:pt x="22983" y="11"/>
                  </a:lnTo>
                  <a:lnTo>
                    <a:pt x="22230" y="998"/>
                  </a:lnTo>
                  <a:lnTo>
                    <a:pt x="22230" y="1873"/>
                  </a:lnTo>
                  <a:lnTo>
                    <a:pt x="20043" y="1873"/>
                  </a:lnTo>
                  <a:lnTo>
                    <a:pt x="20043" y="998"/>
                  </a:lnTo>
                  <a:lnTo>
                    <a:pt x="19280" y="11"/>
                  </a:lnTo>
                  <a:lnTo>
                    <a:pt x="18527" y="998"/>
                  </a:lnTo>
                  <a:lnTo>
                    <a:pt x="18527" y="1873"/>
                  </a:lnTo>
                  <a:lnTo>
                    <a:pt x="16340" y="1873"/>
                  </a:lnTo>
                  <a:lnTo>
                    <a:pt x="16340" y="998"/>
                  </a:lnTo>
                  <a:lnTo>
                    <a:pt x="15577" y="11"/>
                  </a:lnTo>
                  <a:lnTo>
                    <a:pt x="14814" y="998"/>
                  </a:lnTo>
                  <a:lnTo>
                    <a:pt x="14814" y="1873"/>
                  </a:lnTo>
                  <a:lnTo>
                    <a:pt x="12637" y="1873"/>
                  </a:lnTo>
                  <a:lnTo>
                    <a:pt x="12637" y="998"/>
                  </a:lnTo>
                  <a:lnTo>
                    <a:pt x="11874" y="11"/>
                  </a:lnTo>
                  <a:lnTo>
                    <a:pt x="11111" y="998"/>
                  </a:lnTo>
                  <a:lnTo>
                    <a:pt x="11111" y="1873"/>
                  </a:lnTo>
                  <a:lnTo>
                    <a:pt x="8933" y="1873"/>
                  </a:lnTo>
                  <a:lnTo>
                    <a:pt x="8933" y="998"/>
                  </a:lnTo>
                  <a:lnTo>
                    <a:pt x="8170" y="11"/>
                  </a:lnTo>
                  <a:lnTo>
                    <a:pt x="7428" y="998"/>
                  </a:lnTo>
                  <a:lnTo>
                    <a:pt x="7428" y="1873"/>
                  </a:lnTo>
                  <a:lnTo>
                    <a:pt x="5230" y="1873"/>
                  </a:lnTo>
                  <a:lnTo>
                    <a:pt x="5230" y="998"/>
                  </a:lnTo>
                  <a:lnTo>
                    <a:pt x="4467" y="1"/>
                  </a:lnTo>
                  <a:lnTo>
                    <a:pt x="3704" y="998"/>
                  </a:lnTo>
                  <a:lnTo>
                    <a:pt x="3704" y="1873"/>
                  </a:lnTo>
                  <a:lnTo>
                    <a:pt x="1527" y="1873"/>
                  </a:lnTo>
                  <a:lnTo>
                    <a:pt x="1527" y="99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 userDrawn="1"/>
        </p:nvSpPr>
        <p:spPr bwMode="auto">
          <a:xfrm>
            <a:off x="76200" y="103188"/>
            <a:ext cx="8937171" cy="952726"/>
          </a:xfrm>
          <a:custGeom>
            <a:avLst/>
            <a:gdLst>
              <a:gd name="T0" fmla="*/ 2634 w 2708"/>
              <a:gd name="T1" fmla="*/ 348 h 348"/>
              <a:gd name="T2" fmla="*/ 75 w 2708"/>
              <a:gd name="T3" fmla="*/ 348 h 348"/>
              <a:gd name="T4" fmla="*/ 0 w 2708"/>
              <a:gd name="T5" fmla="*/ 273 h 348"/>
              <a:gd name="T6" fmla="*/ 0 w 2708"/>
              <a:gd name="T7" fmla="*/ 74 h 348"/>
              <a:gd name="T8" fmla="*/ 75 w 2708"/>
              <a:gd name="T9" fmla="*/ 0 h 348"/>
              <a:gd name="T10" fmla="*/ 2634 w 2708"/>
              <a:gd name="T11" fmla="*/ 0 h 348"/>
              <a:gd name="T12" fmla="*/ 2708 w 2708"/>
              <a:gd name="T13" fmla="*/ 74 h 348"/>
              <a:gd name="T14" fmla="*/ 2708 w 2708"/>
              <a:gd name="T15" fmla="*/ 273 h 348"/>
              <a:gd name="T16" fmla="*/ 2634 w 2708"/>
              <a:gd name="T17" fmla="*/ 348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08" h="348">
                <a:moveTo>
                  <a:pt x="2634" y="348"/>
                </a:moveTo>
                <a:cubicBezTo>
                  <a:pt x="75" y="348"/>
                  <a:pt x="75" y="348"/>
                  <a:pt x="75" y="348"/>
                </a:cubicBezTo>
                <a:cubicBezTo>
                  <a:pt x="34" y="348"/>
                  <a:pt x="0" y="314"/>
                  <a:pt x="0" y="273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33"/>
                  <a:pt x="34" y="0"/>
                  <a:pt x="75" y="0"/>
                </a:cubicBezTo>
                <a:cubicBezTo>
                  <a:pt x="2634" y="0"/>
                  <a:pt x="2634" y="0"/>
                  <a:pt x="2634" y="0"/>
                </a:cubicBezTo>
                <a:cubicBezTo>
                  <a:pt x="2675" y="0"/>
                  <a:pt x="2708" y="33"/>
                  <a:pt x="2708" y="74"/>
                </a:cubicBezTo>
                <a:cubicBezTo>
                  <a:pt x="2708" y="273"/>
                  <a:pt x="2708" y="273"/>
                  <a:pt x="2708" y="273"/>
                </a:cubicBezTo>
                <a:cubicBezTo>
                  <a:pt x="2708" y="314"/>
                  <a:pt x="2675" y="348"/>
                  <a:pt x="2634" y="348"/>
                </a:cubicBezTo>
                <a:close/>
              </a:path>
            </a:pathLst>
          </a:custGeom>
          <a:solidFill>
            <a:srgbClr val="F4A4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Freeform 6"/>
          <p:cNvSpPr>
            <a:spLocks noEditPoints="1"/>
          </p:cNvSpPr>
          <p:nvPr userDrawn="1"/>
        </p:nvSpPr>
        <p:spPr bwMode="auto">
          <a:xfrm>
            <a:off x="8057662" y="172357"/>
            <a:ext cx="746125" cy="814387"/>
          </a:xfrm>
          <a:custGeom>
            <a:avLst/>
            <a:gdLst>
              <a:gd name="T0" fmla="*/ 260 w 275"/>
              <a:gd name="T1" fmla="*/ 0 h 298"/>
              <a:gd name="T2" fmla="*/ 266 w 275"/>
              <a:gd name="T3" fmla="*/ 10 h 298"/>
              <a:gd name="T4" fmla="*/ 270 w 275"/>
              <a:gd name="T5" fmla="*/ 76 h 298"/>
              <a:gd name="T6" fmla="*/ 236 w 275"/>
              <a:gd name="T7" fmla="*/ 104 h 298"/>
              <a:gd name="T8" fmla="*/ 217 w 275"/>
              <a:gd name="T9" fmla="*/ 81 h 298"/>
              <a:gd name="T10" fmla="*/ 224 w 275"/>
              <a:gd name="T11" fmla="*/ 110 h 298"/>
              <a:gd name="T12" fmla="*/ 229 w 275"/>
              <a:gd name="T13" fmla="*/ 126 h 298"/>
              <a:gd name="T14" fmla="*/ 260 w 275"/>
              <a:gd name="T15" fmla="*/ 171 h 298"/>
              <a:gd name="T16" fmla="*/ 271 w 275"/>
              <a:gd name="T17" fmla="*/ 238 h 298"/>
              <a:gd name="T18" fmla="*/ 221 w 275"/>
              <a:gd name="T19" fmla="*/ 277 h 298"/>
              <a:gd name="T20" fmla="*/ 180 w 275"/>
              <a:gd name="T21" fmla="*/ 285 h 298"/>
              <a:gd name="T22" fmla="*/ 142 w 275"/>
              <a:gd name="T23" fmla="*/ 298 h 298"/>
              <a:gd name="T24" fmla="*/ 121 w 275"/>
              <a:gd name="T25" fmla="*/ 296 h 298"/>
              <a:gd name="T26" fmla="*/ 91 w 275"/>
              <a:gd name="T27" fmla="*/ 284 h 298"/>
              <a:gd name="T28" fmla="*/ 31 w 275"/>
              <a:gd name="T29" fmla="*/ 268 h 298"/>
              <a:gd name="T30" fmla="*/ 0 w 275"/>
              <a:gd name="T31" fmla="*/ 228 h 298"/>
              <a:gd name="T32" fmla="*/ 7 w 275"/>
              <a:gd name="T33" fmla="*/ 182 h 298"/>
              <a:gd name="T34" fmla="*/ 45 w 275"/>
              <a:gd name="T35" fmla="*/ 125 h 298"/>
              <a:gd name="T36" fmla="*/ 49 w 275"/>
              <a:gd name="T37" fmla="*/ 104 h 298"/>
              <a:gd name="T38" fmla="*/ 56 w 275"/>
              <a:gd name="T39" fmla="*/ 78 h 298"/>
              <a:gd name="T40" fmla="*/ 37 w 275"/>
              <a:gd name="T41" fmla="*/ 104 h 298"/>
              <a:gd name="T42" fmla="*/ 14 w 275"/>
              <a:gd name="T43" fmla="*/ 92 h 298"/>
              <a:gd name="T44" fmla="*/ 1 w 275"/>
              <a:gd name="T45" fmla="*/ 43 h 298"/>
              <a:gd name="T46" fmla="*/ 14 w 275"/>
              <a:gd name="T47" fmla="*/ 0 h 298"/>
              <a:gd name="T48" fmla="*/ 21 w 275"/>
              <a:gd name="T49" fmla="*/ 6 h 298"/>
              <a:gd name="T50" fmla="*/ 67 w 275"/>
              <a:gd name="T51" fmla="*/ 47 h 298"/>
              <a:gd name="T52" fmla="*/ 74 w 275"/>
              <a:gd name="T53" fmla="*/ 58 h 298"/>
              <a:gd name="T54" fmla="*/ 96 w 275"/>
              <a:gd name="T55" fmla="*/ 44 h 298"/>
              <a:gd name="T56" fmla="*/ 161 w 275"/>
              <a:gd name="T57" fmla="*/ 40 h 298"/>
              <a:gd name="T58" fmla="*/ 199 w 275"/>
              <a:gd name="T59" fmla="*/ 58 h 298"/>
              <a:gd name="T60" fmla="*/ 226 w 275"/>
              <a:gd name="T61" fmla="*/ 29 h 298"/>
              <a:gd name="T62" fmla="*/ 258 w 275"/>
              <a:gd name="T63" fmla="*/ 0 h 298"/>
              <a:gd name="T64" fmla="*/ 166 w 275"/>
              <a:gd name="T65" fmla="*/ 255 h 298"/>
              <a:gd name="T66" fmla="*/ 198 w 275"/>
              <a:gd name="T67" fmla="*/ 208 h 298"/>
              <a:gd name="T68" fmla="*/ 158 w 275"/>
              <a:gd name="T69" fmla="*/ 164 h 298"/>
              <a:gd name="T70" fmla="*/ 94 w 275"/>
              <a:gd name="T71" fmla="*/ 173 h 298"/>
              <a:gd name="T72" fmla="*/ 76 w 275"/>
              <a:gd name="T73" fmla="*/ 224 h 298"/>
              <a:gd name="T74" fmla="*/ 136 w 275"/>
              <a:gd name="T75" fmla="*/ 260 h 298"/>
              <a:gd name="T76" fmla="*/ 174 w 275"/>
              <a:gd name="T77" fmla="*/ 112 h 298"/>
              <a:gd name="T78" fmla="*/ 174 w 275"/>
              <a:gd name="T79" fmla="*/ 136 h 298"/>
              <a:gd name="T80" fmla="*/ 87 w 275"/>
              <a:gd name="T81" fmla="*/ 124 h 298"/>
              <a:gd name="T82" fmla="*/ 112 w 275"/>
              <a:gd name="T83" fmla="*/ 124 h 298"/>
              <a:gd name="T84" fmla="*/ 87 w 275"/>
              <a:gd name="T85" fmla="*/ 124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5" h="298">
                <a:moveTo>
                  <a:pt x="258" y="0"/>
                </a:moveTo>
                <a:cubicBezTo>
                  <a:pt x="259" y="0"/>
                  <a:pt x="259" y="0"/>
                  <a:pt x="260" y="0"/>
                </a:cubicBezTo>
                <a:cubicBezTo>
                  <a:pt x="260" y="1"/>
                  <a:pt x="262" y="2"/>
                  <a:pt x="262" y="3"/>
                </a:cubicBezTo>
                <a:cubicBezTo>
                  <a:pt x="263" y="5"/>
                  <a:pt x="265" y="8"/>
                  <a:pt x="266" y="10"/>
                </a:cubicBezTo>
                <a:cubicBezTo>
                  <a:pt x="272" y="28"/>
                  <a:pt x="275" y="46"/>
                  <a:pt x="274" y="64"/>
                </a:cubicBezTo>
                <a:cubicBezTo>
                  <a:pt x="273" y="68"/>
                  <a:pt x="272" y="73"/>
                  <a:pt x="270" y="76"/>
                </a:cubicBezTo>
                <a:cubicBezTo>
                  <a:pt x="265" y="88"/>
                  <a:pt x="256" y="96"/>
                  <a:pt x="244" y="101"/>
                </a:cubicBezTo>
                <a:cubicBezTo>
                  <a:pt x="242" y="103"/>
                  <a:pt x="239" y="103"/>
                  <a:pt x="236" y="104"/>
                </a:cubicBezTo>
                <a:cubicBezTo>
                  <a:pt x="232" y="94"/>
                  <a:pt x="227" y="84"/>
                  <a:pt x="217" y="78"/>
                </a:cubicBezTo>
                <a:cubicBezTo>
                  <a:pt x="217" y="79"/>
                  <a:pt x="217" y="80"/>
                  <a:pt x="217" y="81"/>
                </a:cubicBezTo>
                <a:cubicBezTo>
                  <a:pt x="219" y="86"/>
                  <a:pt x="221" y="91"/>
                  <a:pt x="222" y="96"/>
                </a:cubicBezTo>
                <a:cubicBezTo>
                  <a:pt x="223" y="101"/>
                  <a:pt x="224" y="105"/>
                  <a:pt x="224" y="110"/>
                </a:cubicBezTo>
                <a:cubicBezTo>
                  <a:pt x="225" y="113"/>
                  <a:pt x="226" y="117"/>
                  <a:pt x="227" y="121"/>
                </a:cubicBezTo>
                <a:cubicBezTo>
                  <a:pt x="227" y="123"/>
                  <a:pt x="227" y="124"/>
                  <a:pt x="229" y="126"/>
                </a:cubicBezTo>
                <a:cubicBezTo>
                  <a:pt x="232" y="130"/>
                  <a:pt x="235" y="133"/>
                  <a:pt x="238" y="137"/>
                </a:cubicBezTo>
                <a:cubicBezTo>
                  <a:pt x="247" y="147"/>
                  <a:pt x="254" y="158"/>
                  <a:pt x="260" y="171"/>
                </a:cubicBezTo>
                <a:cubicBezTo>
                  <a:pt x="268" y="186"/>
                  <a:pt x="272" y="202"/>
                  <a:pt x="273" y="219"/>
                </a:cubicBezTo>
                <a:cubicBezTo>
                  <a:pt x="273" y="225"/>
                  <a:pt x="273" y="232"/>
                  <a:pt x="271" y="238"/>
                </a:cubicBezTo>
                <a:cubicBezTo>
                  <a:pt x="267" y="247"/>
                  <a:pt x="261" y="255"/>
                  <a:pt x="254" y="261"/>
                </a:cubicBezTo>
                <a:cubicBezTo>
                  <a:pt x="244" y="268"/>
                  <a:pt x="233" y="273"/>
                  <a:pt x="221" y="277"/>
                </a:cubicBezTo>
                <a:cubicBezTo>
                  <a:pt x="209" y="280"/>
                  <a:pt x="196" y="283"/>
                  <a:pt x="184" y="284"/>
                </a:cubicBezTo>
                <a:cubicBezTo>
                  <a:pt x="182" y="284"/>
                  <a:pt x="181" y="284"/>
                  <a:pt x="180" y="285"/>
                </a:cubicBezTo>
                <a:cubicBezTo>
                  <a:pt x="171" y="291"/>
                  <a:pt x="161" y="295"/>
                  <a:pt x="150" y="297"/>
                </a:cubicBezTo>
                <a:cubicBezTo>
                  <a:pt x="147" y="297"/>
                  <a:pt x="144" y="297"/>
                  <a:pt x="142" y="298"/>
                </a:cubicBezTo>
                <a:cubicBezTo>
                  <a:pt x="138" y="298"/>
                  <a:pt x="135" y="298"/>
                  <a:pt x="131" y="298"/>
                </a:cubicBezTo>
                <a:cubicBezTo>
                  <a:pt x="128" y="297"/>
                  <a:pt x="125" y="297"/>
                  <a:pt x="121" y="296"/>
                </a:cubicBezTo>
                <a:cubicBezTo>
                  <a:pt x="111" y="295"/>
                  <a:pt x="101" y="291"/>
                  <a:pt x="93" y="285"/>
                </a:cubicBezTo>
                <a:cubicBezTo>
                  <a:pt x="92" y="284"/>
                  <a:pt x="91" y="284"/>
                  <a:pt x="91" y="284"/>
                </a:cubicBezTo>
                <a:cubicBezTo>
                  <a:pt x="85" y="283"/>
                  <a:pt x="78" y="283"/>
                  <a:pt x="72" y="281"/>
                </a:cubicBezTo>
                <a:cubicBezTo>
                  <a:pt x="58" y="279"/>
                  <a:pt x="44" y="275"/>
                  <a:pt x="31" y="268"/>
                </a:cubicBezTo>
                <a:cubicBezTo>
                  <a:pt x="22" y="263"/>
                  <a:pt x="14" y="257"/>
                  <a:pt x="8" y="249"/>
                </a:cubicBezTo>
                <a:cubicBezTo>
                  <a:pt x="3" y="243"/>
                  <a:pt x="0" y="236"/>
                  <a:pt x="0" y="228"/>
                </a:cubicBezTo>
                <a:cubicBezTo>
                  <a:pt x="0" y="222"/>
                  <a:pt x="0" y="216"/>
                  <a:pt x="1" y="211"/>
                </a:cubicBezTo>
                <a:cubicBezTo>
                  <a:pt x="2" y="201"/>
                  <a:pt x="4" y="191"/>
                  <a:pt x="7" y="182"/>
                </a:cubicBezTo>
                <a:cubicBezTo>
                  <a:pt x="13" y="167"/>
                  <a:pt x="22" y="153"/>
                  <a:pt x="32" y="140"/>
                </a:cubicBezTo>
                <a:cubicBezTo>
                  <a:pt x="36" y="135"/>
                  <a:pt x="41" y="130"/>
                  <a:pt x="45" y="125"/>
                </a:cubicBezTo>
                <a:cubicBezTo>
                  <a:pt x="45" y="124"/>
                  <a:pt x="46" y="124"/>
                  <a:pt x="46" y="123"/>
                </a:cubicBezTo>
                <a:cubicBezTo>
                  <a:pt x="47" y="117"/>
                  <a:pt x="48" y="111"/>
                  <a:pt x="49" y="104"/>
                </a:cubicBezTo>
                <a:cubicBezTo>
                  <a:pt x="50" y="96"/>
                  <a:pt x="53" y="88"/>
                  <a:pt x="56" y="80"/>
                </a:cubicBezTo>
                <a:cubicBezTo>
                  <a:pt x="56" y="80"/>
                  <a:pt x="56" y="79"/>
                  <a:pt x="56" y="78"/>
                </a:cubicBezTo>
                <a:cubicBezTo>
                  <a:pt x="51" y="81"/>
                  <a:pt x="47" y="85"/>
                  <a:pt x="44" y="90"/>
                </a:cubicBezTo>
                <a:cubicBezTo>
                  <a:pt x="42" y="94"/>
                  <a:pt x="39" y="99"/>
                  <a:pt x="37" y="104"/>
                </a:cubicBezTo>
                <a:cubicBezTo>
                  <a:pt x="37" y="104"/>
                  <a:pt x="37" y="104"/>
                  <a:pt x="36" y="104"/>
                </a:cubicBezTo>
                <a:cubicBezTo>
                  <a:pt x="28" y="102"/>
                  <a:pt x="20" y="98"/>
                  <a:pt x="14" y="92"/>
                </a:cubicBezTo>
                <a:cubicBezTo>
                  <a:pt x="7" y="85"/>
                  <a:pt x="2" y="77"/>
                  <a:pt x="1" y="68"/>
                </a:cubicBezTo>
                <a:cubicBezTo>
                  <a:pt x="0" y="59"/>
                  <a:pt x="0" y="51"/>
                  <a:pt x="1" y="43"/>
                </a:cubicBezTo>
                <a:cubicBezTo>
                  <a:pt x="2" y="31"/>
                  <a:pt x="5" y="20"/>
                  <a:pt x="9" y="9"/>
                </a:cubicBezTo>
                <a:cubicBezTo>
                  <a:pt x="10" y="6"/>
                  <a:pt x="11" y="3"/>
                  <a:pt x="14" y="0"/>
                </a:cubicBezTo>
                <a:cubicBezTo>
                  <a:pt x="15" y="0"/>
                  <a:pt x="15" y="0"/>
                  <a:pt x="16" y="0"/>
                </a:cubicBezTo>
                <a:cubicBezTo>
                  <a:pt x="18" y="2"/>
                  <a:pt x="20" y="4"/>
                  <a:pt x="21" y="6"/>
                </a:cubicBezTo>
                <a:cubicBezTo>
                  <a:pt x="28" y="15"/>
                  <a:pt x="35" y="23"/>
                  <a:pt x="45" y="28"/>
                </a:cubicBezTo>
                <a:cubicBezTo>
                  <a:pt x="54" y="33"/>
                  <a:pt x="61" y="39"/>
                  <a:pt x="67" y="47"/>
                </a:cubicBezTo>
                <a:cubicBezTo>
                  <a:pt x="69" y="51"/>
                  <a:pt x="72" y="54"/>
                  <a:pt x="74" y="58"/>
                </a:cubicBezTo>
                <a:cubicBezTo>
                  <a:pt x="74" y="58"/>
                  <a:pt x="74" y="58"/>
                  <a:pt x="74" y="58"/>
                </a:cubicBezTo>
                <a:cubicBezTo>
                  <a:pt x="75" y="58"/>
                  <a:pt x="75" y="57"/>
                  <a:pt x="75" y="57"/>
                </a:cubicBezTo>
                <a:cubicBezTo>
                  <a:pt x="81" y="52"/>
                  <a:pt x="88" y="48"/>
                  <a:pt x="96" y="44"/>
                </a:cubicBezTo>
                <a:cubicBezTo>
                  <a:pt x="107" y="40"/>
                  <a:pt x="119" y="38"/>
                  <a:pt x="132" y="37"/>
                </a:cubicBezTo>
                <a:cubicBezTo>
                  <a:pt x="142" y="37"/>
                  <a:pt x="151" y="38"/>
                  <a:pt x="161" y="40"/>
                </a:cubicBezTo>
                <a:cubicBezTo>
                  <a:pt x="173" y="42"/>
                  <a:pt x="183" y="46"/>
                  <a:pt x="193" y="53"/>
                </a:cubicBezTo>
                <a:cubicBezTo>
                  <a:pt x="195" y="55"/>
                  <a:pt x="197" y="57"/>
                  <a:pt x="199" y="58"/>
                </a:cubicBezTo>
                <a:cubicBezTo>
                  <a:pt x="199" y="58"/>
                  <a:pt x="199" y="58"/>
                  <a:pt x="199" y="57"/>
                </a:cubicBezTo>
                <a:cubicBezTo>
                  <a:pt x="206" y="46"/>
                  <a:pt x="215" y="36"/>
                  <a:pt x="226" y="29"/>
                </a:cubicBezTo>
                <a:cubicBezTo>
                  <a:pt x="236" y="24"/>
                  <a:pt x="245" y="16"/>
                  <a:pt x="252" y="7"/>
                </a:cubicBezTo>
                <a:cubicBezTo>
                  <a:pt x="254" y="5"/>
                  <a:pt x="256" y="3"/>
                  <a:pt x="258" y="0"/>
                </a:cubicBezTo>
                <a:close/>
                <a:moveTo>
                  <a:pt x="136" y="260"/>
                </a:moveTo>
                <a:cubicBezTo>
                  <a:pt x="147" y="260"/>
                  <a:pt x="157" y="259"/>
                  <a:pt x="166" y="255"/>
                </a:cubicBezTo>
                <a:cubicBezTo>
                  <a:pt x="175" y="252"/>
                  <a:pt x="183" y="247"/>
                  <a:pt x="189" y="240"/>
                </a:cubicBezTo>
                <a:cubicBezTo>
                  <a:pt x="196" y="231"/>
                  <a:pt x="199" y="220"/>
                  <a:pt x="198" y="208"/>
                </a:cubicBezTo>
                <a:cubicBezTo>
                  <a:pt x="198" y="199"/>
                  <a:pt x="195" y="191"/>
                  <a:pt x="190" y="183"/>
                </a:cubicBezTo>
                <a:cubicBezTo>
                  <a:pt x="182" y="173"/>
                  <a:pt x="170" y="167"/>
                  <a:pt x="158" y="164"/>
                </a:cubicBezTo>
                <a:cubicBezTo>
                  <a:pt x="147" y="161"/>
                  <a:pt x="135" y="161"/>
                  <a:pt x="124" y="162"/>
                </a:cubicBezTo>
                <a:cubicBezTo>
                  <a:pt x="114" y="164"/>
                  <a:pt x="103" y="167"/>
                  <a:pt x="94" y="173"/>
                </a:cubicBezTo>
                <a:cubicBezTo>
                  <a:pt x="88" y="177"/>
                  <a:pt x="83" y="182"/>
                  <a:pt x="79" y="189"/>
                </a:cubicBezTo>
                <a:cubicBezTo>
                  <a:pt x="74" y="200"/>
                  <a:pt x="73" y="212"/>
                  <a:pt x="76" y="224"/>
                </a:cubicBezTo>
                <a:cubicBezTo>
                  <a:pt x="79" y="237"/>
                  <a:pt x="88" y="246"/>
                  <a:pt x="100" y="252"/>
                </a:cubicBezTo>
                <a:cubicBezTo>
                  <a:pt x="111" y="258"/>
                  <a:pt x="124" y="260"/>
                  <a:pt x="136" y="260"/>
                </a:cubicBezTo>
                <a:close/>
                <a:moveTo>
                  <a:pt x="186" y="124"/>
                </a:moveTo>
                <a:cubicBezTo>
                  <a:pt x="186" y="117"/>
                  <a:pt x="181" y="112"/>
                  <a:pt x="174" y="112"/>
                </a:cubicBezTo>
                <a:cubicBezTo>
                  <a:pt x="166" y="112"/>
                  <a:pt x="161" y="116"/>
                  <a:pt x="161" y="124"/>
                </a:cubicBezTo>
                <a:cubicBezTo>
                  <a:pt x="161" y="131"/>
                  <a:pt x="166" y="136"/>
                  <a:pt x="174" y="136"/>
                </a:cubicBezTo>
                <a:cubicBezTo>
                  <a:pt x="181" y="137"/>
                  <a:pt x="186" y="132"/>
                  <a:pt x="186" y="124"/>
                </a:cubicBezTo>
                <a:close/>
                <a:moveTo>
                  <a:pt x="87" y="124"/>
                </a:moveTo>
                <a:cubicBezTo>
                  <a:pt x="87" y="131"/>
                  <a:pt x="92" y="136"/>
                  <a:pt x="99" y="136"/>
                </a:cubicBezTo>
                <a:cubicBezTo>
                  <a:pt x="106" y="137"/>
                  <a:pt x="112" y="132"/>
                  <a:pt x="112" y="124"/>
                </a:cubicBezTo>
                <a:cubicBezTo>
                  <a:pt x="111" y="117"/>
                  <a:pt x="107" y="112"/>
                  <a:pt x="99" y="112"/>
                </a:cubicBezTo>
                <a:cubicBezTo>
                  <a:pt x="92" y="112"/>
                  <a:pt x="87" y="116"/>
                  <a:pt x="87" y="1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55" name="Google Shape;255;p1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4" name="Google Shape;215;p15">
            <a:extLst>
              <a:ext uri="{FF2B5EF4-FFF2-40B4-BE49-F238E27FC236}">
                <a16:creationId xmlns:a16="http://schemas.microsoft.com/office/drawing/2014/main" id="{72F86CB9-3A33-4703-B611-33BBACE94951}"/>
              </a:ext>
            </a:extLst>
          </p:cNvPr>
          <p:cNvSpPr/>
          <p:nvPr userDrawn="1"/>
        </p:nvSpPr>
        <p:spPr>
          <a:xfrm>
            <a:off x="1" y="4913675"/>
            <a:ext cx="9144000" cy="226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5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8"/>
          <p:cNvSpPr txBox="1">
            <a:spLocks noGrp="1"/>
          </p:cNvSpPr>
          <p:nvPr>
            <p:ph type="subTitle" idx="1"/>
          </p:nvPr>
        </p:nvSpPr>
        <p:spPr>
          <a:xfrm>
            <a:off x="713225" y="2683250"/>
            <a:ext cx="2823900" cy="12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67" name="Google Shape;267;p18"/>
          <p:cNvSpPr txBox="1">
            <a:spLocks noGrp="1"/>
          </p:cNvSpPr>
          <p:nvPr>
            <p:ph type="title"/>
          </p:nvPr>
        </p:nvSpPr>
        <p:spPr>
          <a:xfrm>
            <a:off x="713225" y="992600"/>
            <a:ext cx="2388300" cy="10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268" name="Google Shape;268;p18"/>
          <p:cNvGrpSpPr/>
          <p:nvPr/>
        </p:nvGrpSpPr>
        <p:grpSpPr>
          <a:xfrm>
            <a:off x="3101528" y="2936519"/>
            <a:ext cx="5893265" cy="2206875"/>
            <a:chOff x="238125" y="2311925"/>
            <a:chExt cx="7082400" cy="2652175"/>
          </a:xfrm>
        </p:grpSpPr>
        <p:sp>
          <p:nvSpPr>
            <p:cNvPr id="269" name="Google Shape;269;p18"/>
            <p:cNvSpPr/>
            <p:nvPr/>
          </p:nvSpPr>
          <p:spPr>
            <a:xfrm>
              <a:off x="4886475" y="3050550"/>
              <a:ext cx="2117325" cy="1679575"/>
            </a:xfrm>
            <a:custGeom>
              <a:avLst/>
              <a:gdLst/>
              <a:ahLst/>
              <a:cxnLst/>
              <a:rect l="l" t="t" r="r" b="b"/>
              <a:pathLst>
                <a:path w="84693" h="67183" extrusionOk="0">
                  <a:moveTo>
                    <a:pt x="6390" y="0"/>
                  </a:moveTo>
                  <a:cubicBezTo>
                    <a:pt x="4605" y="0"/>
                    <a:pt x="2780" y="41"/>
                    <a:pt x="914" y="125"/>
                  </a:cubicBezTo>
                  <a:lnTo>
                    <a:pt x="0" y="57366"/>
                  </a:lnTo>
                  <a:lnTo>
                    <a:pt x="84692" y="67182"/>
                  </a:lnTo>
                  <a:cubicBezTo>
                    <a:pt x="84692" y="67182"/>
                    <a:pt x="78713" y="0"/>
                    <a:pt x="6390" y="0"/>
                  </a:cubicBezTo>
                  <a:close/>
                </a:path>
              </a:pathLst>
            </a:custGeom>
            <a:solidFill>
              <a:srgbClr val="FE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8"/>
            <p:cNvSpPr/>
            <p:nvPr/>
          </p:nvSpPr>
          <p:spPr>
            <a:xfrm>
              <a:off x="6611425" y="3911150"/>
              <a:ext cx="228300" cy="791850"/>
            </a:xfrm>
            <a:custGeom>
              <a:avLst/>
              <a:gdLst/>
              <a:ahLst/>
              <a:cxnLst/>
              <a:rect l="l" t="t" r="r" b="b"/>
              <a:pathLst>
                <a:path w="9132" h="31674" extrusionOk="0">
                  <a:moveTo>
                    <a:pt x="4166" y="0"/>
                  </a:moveTo>
                  <a:cubicBezTo>
                    <a:pt x="3310" y="9074"/>
                    <a:pt x="1941" y="20945"/>
                    <a:pt x="0" y="30989"/>
                  </a:cubicBezTo>
                  <a:lnTo>
                    <a:pt x="6449" y="31674"/>
                  </a:lnTo>
                  <a:cubicBezTo>
                    <a:pt x="7819" y="24312"/>
                    <a:pt x="8675" y="16893"/>
                    <a:pt x="9131" y="9417"/>
                  </a:cubicBezTo>
                  <a:cubicBezTo>
                    <a:pt x="7648" y="6164"/>
                    <a:pt x="5993" y="3025"/>
                    <a:pt x="4166" y="0"/>
                  </a:cubicBezTo>
                  <a:close/>
                </a:path>
              </a:pathLst>
            </a:custGeom>
            <a:solidFill>
              <a:srgbClr val="F4B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8"/>
            <p:cNvSpPr/>
            <p:nvPr/>
          </p:nvSpPr>
          <p:spPr>
            <a:xfrm>
              <a:off x="6241875" y="3507375"/>
              <a:ext cx="278250" cy="1154250"/>
            </a:xfrm>
            <a:custGeom>
              <a:avLst/>
              <a:gdLst/>
              <a:ahLst/>
              <a:cxnLst/>
              <a:rect l="l" t="t" r="r" b="b"/>
              <a:pathLst>
                <a:path w="11130" h="46170" extrusionOk="0">
                  <a:moveTo>
                    <a:pt x="5651" y="0"/>
                  </a:moveTo>
                  <a:cubicBezTo>
                    <a:pt x="4510" y="13583"/>
                    <a:pt x="2740" y="30304"/>
                    <a:pt x="1" y="45371"/>
                  </a:cubicBezTo>
                  <a:lnTo>
                    <a:pt x="7135" y="46170"/>
                  </a:lnTo>
                  <a:cubicBezTo>
                    <a:pt x="9360" y="32815"/>
                    <a:pt x="10502" y="18206"/>
                    <a:pt x="11130" y="5536"/>
                  </a:cubicBezTo>
                  <a:cubicBezTo>
                    <a:pt x="9418" y="3596"/>
                    <a:pt x="7591" y="1712"/>
                    <a:pt x="5651" y="0"/>
                  </a:cubicBezTo>
                  <a:close/>
                </a:path>
              </a:pathLst>
            </a:custGeom>
            <a:solidFill>
              <a:srgbClr val="F4B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8"/>
            <p:cNvSpPr/>
            <p:nvPr/>
          </p:nvSpPr>
          <p:spPr>
            <a:xfrm>
              <a:off x="5896625" y="3280525"/>
              <a:ext cx="296775" cy="1342575"/>
            </a:xfrm>
            <a:custGeom>
              <a:avLst/>
              <a:gdLst/>
              <a:ahLst/>
              <a:cxnLst/>
              <a:rect l="l" t="t" r="r" b="b"/>
              <a:pathLst>
                <a:path w="11871" h="53703" extrusionOk="0">
                  <a:moveTo>
                    <a:pt x="6449" y="0"/>
                  </a:moveTo>
                  <a:cubicBezTo>
                    <a:pt x="5308" y="15010"/>
                    <a:pt x="3310" y="35269"/>
                    <a:pt x="0" y="52847"/>
                  </a:cubicBezTo>
                  <a:lnTo>
                    <a:pt x="7191" y="53703"/>
                  </a:lnTo>
                  <a:cubicBezTo>
                    <a:pt x="10159" y="37039"/>
                    <a:pt x="11414" y="18034"/>
                    <a:pt x="11871" y="3253"/>
                  </a:cubicBezTo>
                  <a:cubicBezTo>
                    <a:pt x="10159" y="2112"/>
                    <a:pt x="8332" y="1027"/>
                    <a:pt x="6449" y="0"/>
                  </a:cubicBezTo>
                  <a:close/>
                </a:path>
              </a:pathLst>
            </a:custGeom>
            <a:solidFill>
              <a:srgbClr val="F4B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5585575" y="3147825"/>
              <a:ext cx="275400" cy="1435325"/>
            </a:xfrm>
            <a:custGeom>
              <a:avLst/>
              <a:gdLst/>
              <a:ahLst/>
              <a:cxnLst/>
              <a:rect l="l" t="t" r="r" b="b"/>
              <a:pathLst>
                <a:path w="11016" h="57413" extrusionOk="0">
                  <a:moveTo>
                    <a:pt x="6050" y="1"/>
                  </a:moveTo>
                  <a:cubicBezTo>
                    <a:pt x="5194" y="15124"/>
                    <a:pt x="3482" y="37438"/>
                    <a:pt x="1" y="56728"/>
                  </a:cubicBezTo>
                  <a:lnTo>
                    <a:pt x="6278" y="57413"/>
                  </a:lnTo>
                  <a:cubicBezTo>
                    <a:pt x="9589" y="38580"/>
                    <a:pt x="10673" y="16950"/>
                    <a:pt x="11015" y="1713"/>
                  </a:cubicBezTo>
                  <a:cubicBezTo>
                    <a:pt x="9417" y="1085"/>
                    <a:pt x="7762" y="514"/>
                    <a:pt x="6050" y="1"/>
                  </a:cubicBezTo>
                  <a:close/>
                </a:path>
              </a:pathLst>
            </a:custGeom>
            <a:solidFill>
              <a:srgbClr val="F4B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5241725" y="3075075"/>
              <a:ext cx="286800" cy="1469575"/>
            </a:xfrm>
            <a:custGeom>
              <a:avLst/>
              <a:gdLst/>
              <a:ahLst/>
              <a:cxnLst/>
              <a:rect l="l" t="t" r="r" b="b"/>
              <a:pathLst>
                <a:path w="11472" h="58783" extrusionOk="0">
                  <a:moveTo>
                    <a:pt x="6393" y="0"/>
                  </a:moveTo>
                  <a:cubicBezTo>
                    <a:pt x="5537" y="15523"/>
                    <a:pt x="3653" y="38522"/>
                    <a:pt x="1" y="58040"/>
                  </a:cubicBezTo>
                  <a:lnTo>
                    <a:pt x="6393" y="58782"/>
                  </a:lnTo>
                  <a:cubicBezTo>
                    <a:pt x="9988" y="39321"/>
                    <a:pt x="11130" y="16493"/>
                    <a:pt x="11472" y="799"/>
                  </a:cubicBezTo>
                  <a:cubicBezTo>
                    <a:pt x="9817" y="457"/>
                    <a:pt x="8162" y="171"/>
                    <a:pt x="6393" y="0"/>
                  </a:cubicBezTo>
                  <a:close/>
                </a:path>
              </a:pathLst>
            </a:custGeom>
            <a:solidFill>
              <a:srgbClr val="F4B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1456550" y="2311925"/>
              <a:ext cx="2218625" cy="1039400"/>
            </a:xfrm>
            <a:custGeom>
              <a:avLst/>
              <a:gdLst/>
              <a:ahLst/>
              <a:cxnLst/>
              <a:rect l="l" t="t" r="r" b="b"/>
              <a:pathLst>
                <a:path w="88745" h="41576" extrusionOk="0">
                  <a:moveTo>
                    <a:pt x="61097" y="0"/>
                  </a:moveTo>
                  <a:cubicBezTo>
                    <a:pt x="16366" y="0"/>
                    <a:pt x="1" y="41484"/>
                    <a:pt x="1" y="41484"/>
                  </a:cubicBezTo>
                  <a:cubicBezTo>
                    <a:pt x="1894" y="41545"/>
                    <a:pt x="3750" y="41575"/>
                    <a:pt x="5570" y="41575"/>
                  </a:cubicBezTo>
                  <a:cubicBezTo>
                    <a:pt x="69324" y="41575"/>
                    <a:pt x="88745" y="4731"/>
                    <a:pt x="88745" y="4731"/>
                  </a:cubicBezTo>
                  <a:cubicBezTo>
                    <a:pt x="78519" y="1405"/>
                    <a:pt x="69328" y="0"/>
                    <a:pt x="61097" y="0"/>
                  </a:cubicBezTo>
                  <a:close/>
                </a:path>
              </a:pathLst>
            </a:custGeom>
            <a:solidFill>
              <a:srgbClr val="A8BC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2462425" y="2385950"/>
              <a:ext cx="3519825" cy="2575300"/>
            </a:xfrm>
            <a:custGeom>
              <a:avLst/>
              <a:gdLst/>
              <a:ahLst/>
              <a:cxnLst/>
              <a:rect l="l" t="t" r="r" b="b"/>
              <a:pathLst>
                <a:path w="140793" h="103012" extrusionOk="0">
                  <a:moveTo>
                    <a:pt x="64204" y="0"/>
                  </a:moveTo>
                  <a:cubicBezTo>
                    <a:pt x="63462" y="58"/>
                    <a:pt x="62720" y="58"/>
                    <a:pt x="62035" y="115"/>
                  </a:cubicBezTo>
                  <a:cubicBezTo>
                    <a:pt x="61693" y="115"/>
                    <a:pt x="61351" y="172"/>
                    <a:pt x="61065" y="172"/>
                  </a:cubicBezTo>
                  <a:cubicBezTo>
                    <a:pt x="60666" y="229"/>
                    <a:pt x="60266" y="229"/>
                    <a:pt x="59867" y="286"/>
                  </a:cubicBezTo>
                  <a:cubicBezTo>
                    <a:pt x="58668" y="343"/>
                    <a:pt x="57470" y="457"/>
                    <a:pt x="56271" y="628"/>
                  </a:cubicBezTo>
                  <a:lnTo>
                    <a:pt x="54673" y="856"/>
                  </a:lnTo>
                  <a:lnTo>
                    <a:pt x="53703" y="971"/>
                  </a:lnTo>
                  <a:cubicBezTo>
                    <a:pt x="52847" y="1142"/>
                    <a:pt x="52048" y="1256"/>
                    <a:pt x="51249" y="1427"/>
                  </a:cubicBezTo>
                  <a:cubicBezTo>
                    <a:pt x="50850" y="1484"/>
                    <a:pt x="50450" y="1541"/>
                    <a:pt x="50051" y="1655"/>
                  </a:cubicBezTo>
                  <a:cubicBezTo>
                    <a:pt x="49651" y="1713"/>
                    <a:pt x="49252" y="1827"/>
                    <a:pt x="48852" y="1884"/>
                  </a:cubicBezTo>
                  <a:lnTo>
                    <a:pt x="47654" y="2169"/>
                  </a:lnTo>
                  <a:lnTo>
                    <a:pt x="46798" y="2397"/>
                  </a:lnTo>
                  <a:lnTo>
                    <a:pt x="45885" y="2626"/>
                  </a:lnTo>
                  <a:cubicBezTo>
                    <a:pt x="45314" y="2740"/>
                    <a:pt x="44743" y="2911"/>
                    <a:pt x="44115" y="3082"/>
                  </a:cubicBezTo>
                  <a:lnTo>
                    <a:pt x="42974" y="3425"/>
                  </a:lnTo>
                  <a:lnTo>
                    <a:pt x="41947" y="3767"/>
                  </a:lnTo>
                  <a:lnTo>
                    <a:pt x="41776" y="3824"/>
                  </a:lnTo>
                  <a:cubicBezTo>
                    <a:pt x="40235" y="4281"/>
                    <a:pt x="38751" y="4794"/>
                    <a:pt x="37324" y="5365"/>
                  </a:cubicBezTo>
                  <a:lnTo>
                    <a:pt x="36525" y="5707"/>
                  </a:lnTo>
                  <a:lnTo>
                    <a:pt x="35726" y="6050"/>
                  </a:lnTo>
                  <a:lnTo>
                    <a:pt x="34984" y="6335"/>
                  </a:lnTo>
                  <a:lnTo>
                    <a:pt x="34071" y="6735"/>
                  </a:lnTo>
                  <a:cubicBezTo>
                    <a:pt x="33386" y="7077"/>
                    <a:pt x="32644" y="7420"/>
                    <a:pt x="31960" y="7762"/>
                  </a:cubicBezTo>
                  <a:cubicBezTo>
                    <a:pt x="31389" y="7990"/>
                    <a:pt x="30875" y="8276"/>
                    <a:pt x="30362" y="8561"/>
                  </a:cubicBezTo>
                  <a:cubicBezTo>
                    <a:pt x="29277" y="9132"/>
                    <a:pt x="28250" y="9702"/>
                    <a:pt x="27223" y="10273"/>
                  </a:cubicBezTo>
                  <a:cubicBezTo>
                    <a:pt x="26709" y="10558"/>
                    <a:pt x="26195" y="10901"/>
                    <a:pt x="25682" y="11186"/>
                  </a:cubicBezTo>
                  <a:cubicBezTo>
                    <a:pt x="25168" y="11529"/>
                    <a:pt x="24712" y="11814"/>
                    <a:pt x="24198" y="12156"/>
                  </a:cubicBezTo>
                  <a:cubicBezTo>
                    <a:pt x="23342" y="12727"/>
                    <a:pt x="22429" y="13355"/>
                    <a:pt x="21630" y="13983"/>
                  </a:cubicBezTo>
                  <a:lnTo>
                    <a:pt x="21059" y="14382"/>
                  </a:lnTo>
                  <a:lnTo>
                    <a:pt x="20260" y="15010"/>
                  </a:lnTo>
                  <a:cubicBezTo>
                    <a:pt x="19689" y="15409"/>
                    <a:pt x="19176" y="15866"/>
                    <a:pt x="18605" y="16322"/>
                  </a:cubicBezTo>
                  <a:cubicBezTo>
                    <a:pt x="18206" y="16722"/>
                    <a:pt x="17749" y="17064"/>
                    <a:pt x="17350" y="17407"/>
                  </a:cubicBezTo>
                  <a:lnTo>
                    <a:pt x="17293" y="17464"/>
                  </a:lnTo>
                  <a:cubicBezTo>
                    <a:pt x="16950" y="17806"/>
                    <a:pt x="16551" y="18092"/>
                    <a:pt x="16208" y="18434"/>
                  </a:cubicBezTo>
                  <a:lnTo>
                    <a:pt x="15866" y="18776"/>
                  </a:lnTo>
                  <a:lnTo>
                    <a:pt x="15067" y="19575"/>
                  </a:lnTo>
                  <a:cubicBezTo>
                    <a:pt x="14839" y="19804"/>
                    <a:pt x="14553" y="20032"/>
                    <a:pt x="14325" y="20260"/>
                  </a:cubicBezTo>
                  <a:cubicBezTo>
                    <a:pt x="13811" y="20831"/>
                    <a:pt x="13298" y="21345"/>
                    <a:pt x="12784" y="21915"/>
                  </a:cubicBezTo>
                  <a:cubicBezTo>
                    <a:pt x="12556" y="22201"/>
                    <a:pt x="12270" y="22486"/>
                    <a:pt x="12042" y="22771"/>
                  </a:cubicBezTo>
                  <a:lnTo>
                    <a:pt x="11814" y="23000"/>
                  </a:lnTo>
                  <a:cubicBezTo>
                    <a:pt x="11643" y="23285"/>
                    <a:pt x="11414" y="23570"/>
                    <a:pt x="11129" y="23913"/>
                  </a:cubicBezTo>
                  <a:cubicBezTo>
                    <a:pt x="10844" y="24255"/>
                    <a:pt x="10558" y="24598"/>
                    <a:pt x="10273" y="24940"/>
                  </a:cubicBezTo>
                  <a:cubicBezTo>
                    <a:pt x="9988" y="25282"/>
                    <a:pt x="9759" y="25682"/>
                    <a:pt x="9474" y="26024"/>
                  </a:cubicBezTo>
                  <a:lnTo>
                    <a:pt x="9417" y="26081"/>
                  </a:lnTo>
                  <a:cubicBezTo>
                    <a:pt x="9132" y="26424"/>
                    <a:pt x="8903" y="26766"/>
                    <a:pt x="8675" y="27109"/>
                  </a:cubicBezTo>
                  <a:cubicBezTo>
                    <a:pt x="8447" y="27451"/>
                    <a:pt x="8218" y="27793"/>
                    <a:pt x="7990" y="28136"/>
                  </a:cubicBezTo>
                  <a:cubicBezTo>
                    <a:pt x="7705" y="28535"/>
                    <a:pt x="7534" y="28878"/>
                    <a:pt x="7248" y="29220"/>
                  </a:cubicBezTo>
                  <a:cubicBezTo>
                    <a:pt x="7020" y="29620"/>
                    <a:pt x="6792" y="29962"/>
                    <a:pt x="6563" y="30362"/>
                  </a:cubicBezTo>
                  <a:cubicBezTo>
                    <a:pt x="6335" y="30761"/>
                    <a:pt x="6107" y="31103"/>
                    <a:pt x="5879" y="31503"/>
                  </a:cubicBezTo>
                  <a:cubicBezTo>
                    <a:pt x="5479" y="32245"/>
                    <a:pt x="5022" y="33101"/>
                    <a:pt x="4680" y="33843"/>
                  </a:cubicBezTo>
                  <a:cubicBezTo>
                    <a:pt x="4338" y="34585"/>
                    <a:pt x="3995" y="35327"/>
                    <a:pt x="3653" y="36069"/>
                  </a:cubicBezTo>
                  <a:cubicBezTo>
                    <a:pt x="3482" y="36582"/>
                    <a:pt x="3253" y="37096"/>
                    <a:pt x="3082" y="37609"/>
                  </a:cubicBezTo>
                  <a:lnTo>
                    <a:pt x="2683" y="38580"/>
                  </a:lnTo>
                  <a:cubicBezTo>
                    <a:pt x="2511" y="39036"/>
                    <a:pt x="2340" y="39550"/>
                    <a:pt x="2226" y="39949"/>
                  </a:cubicBezTo>
                  <a:cubicBezTo>
                    <a:pt x="2112" y="40292"/>
                    <a:pt x="1998" y="40691"/>
                    <a:pt x="1884" y="41091"/>
                  </a:cubicBezTo>
                  <a:lnTo>
                    <a:pt x="1884" y="41148"/>
                  </a:lnTo>
                  <a:cubicBezTo>
                    <a:pt x="1769" y="41547"/>
                    <a:pt x="1655" y="41947"/>
                    <a:pt x="1541" y="42346"/>
                  </a:cubicBezTo>
                  <a:cubicBezTo>
                    <a:pt x="1541" y="42346"/>
                    <a:pt x="1541" y="42346"/>
                    <a:pt x="1541" y="42403"/>
                  </a:cubicBezTo>
                  <a:cubicBezTo>
                    <a:pt x="1427" y="42746"/>
                    <a:pt x="1370" y="43145"/>
                    <a:pt x="1256" y="43545"/>
                  </a:cubicBezTo>
                  <a:cubicBezTo>
                    <a:pt x="1256" y="43659"/>
                    <a:pt x="1199" y="43830"/>
                    <a:pt x="1199" y="43944"/>
                  </a:cubicBezTo>
                  <a:cubicBezTo>
                    <a:pt x="1085" y="44230"/>
                    <a:pt x="1028" y="44629"/>
                    <a:pt x="970" y="44971"/>
                  </a:cubicBezTo>
                  <a:cubicBezTo>
                    <a:pt x="685" y="46227"/>
                    <a:pt x="457" y="47540"/>
                    <a:pt x="343" y="48909"/>
                  </a:cubicBezTo>
                  <a:cubicBezTo>
                    <a:pt x="286" y="49309"/>
                    <a:pt x="229" y="49651"/>
                    <a:pt x="229" y="50051"/>
                  </a:cubicBezTo>
                  <a:cubicBezTo>
                    <a:pt x="114" y="51420"/>
                    <a:pt x="0" y="52847"/>
                    <a:pt x="0" y="54217"/>
                  </a:cubicBezTo>
                  <a:cubicBezTo>
                    <a:pt x="0" y="54616"/>
                    <a:pt x="0" y="55073"/>
                    <a:pt x="0" y="55472"/>
                  </a:cubicBezTo>
                  <a:cubicBezTo>
                    <a:pt x="57" y="55872"/>
                    <a:pt x="57" y="56214"/>
                    <a:pt x="57" y="56614"/>
                  </a:cubicBezTo>
                  <a:cubicBezTo>
                    <a:pt x="114" y="56842"/>
                    <a:pt x="114" y="57127"/>
                    <a:pt x="114" y="57413"/>
                  </a:cubicBezTo>
                  <a:cubicBezTo>
                    <a:pt x="114" y="57641"/>
                    <a:pt x="172" y="57926"/>
                    <a:pt x="172" y="58212"/>
                  </a:cubicBezTo>
                  <a:cubicBezTo>
                    <a:pt x="172" y="58212"/>
                    <a:pt x="172" y="58269"/>
                    <a:pt x="172" y="58269"/>
                  </a:cubicBezTo>
                  <a:lnTo>
                    <a:pt x="172" y="58440"/>
                  </a:lnTo>
                  <a:lnTo>
                    <a:pt x="172" y="58611"/>
                  </a:lnTo>
                  <a:cubicBezTo>
                    <a:pt x="172" y="58839"/>
                    <a:pt x="229" y="59011"/>
                    <a:pt x="229" y="59239"/>
                  </a:cubicBezTo>
                  <a:cubicBezTo>
                    <a:pt x="286" y="59695"/>
                    <a:pt x="343" y="60095"/>
                    <a:pt x="400" y="60494"/>
                  </a:cubicBezTo>
                  <a:cubicBezTo>
                    <a:pt x="400" y="60494"/>
                    <a:pt x="400" y="60551"/>
                    <a:pt x="400" y="60551"/>
                  </a:cubicBezTo>
                  <a:cubicBezTo>
                    <a:pt x="457" y="60951"/>
                    <a:pt x="514" y="61350"/>
                    <a:pt x="571" y="61807"/>
                  </a:cubicBezTo>
                  <a:cubicBezTo>
                    <a:pt x="685" y="62207"/>
                    <a:pt x="742" y="62606"/>
                    <a:pt x="799" y="63063"/>
                  </a:cubicBezTo>
                  <a:cubicBezTo>
                    <a:pt x="856" y="63291"/>
                    <a:pt x="913" y="63576"/>
                    <a:pt x="970" y="63804"/>
                  </a:cubicBezTo>
                  <a:cubicBezTo>
                    <a:pt x="970" y="63862"/>
                    <a:pt x="1028" y="63919"/>
                    <a:pt x="1028" y="63976"/>
                  </a:cubicBezTo>
                  <a:lnTo>
                    <a:pt x="1028" y="64090"/>
                  </a:lnTo>
                  <a:cubicBezTo>
                    <a:pt x="1028" y="64204"/>
                    <a:pt x="1085" y="64318"/>
                    <a:pt x="1085" y="64375"/>
                  </a:cubicBezTo>
                  <a:cubicBezTo>
                    <a:pt x="1142" y="64775"/>
                    <a:pt x="1256" y="65117"/>
                    <a:pt x="1313" y="65459"/>
                  </a:cubicBezTo>
                  <a:cubicBezTo>
                    <a:pt x="1370" y="65517"/>
                    <a:pt x="1370" y="65574"/>
                    <a:pt x="1370" y="65631"/>
                  </a:cubicBezTo>
                  <a:cubicBezTo>
                    <a:pt x="1427" y="65916"/>
                    <a:pt x="1484" y="66144"/>
                    <a:pt x="1598" y="66430"/>
                  </a:cubicBezTo>
                  <a:cubicBezTo>
                    <a:pt x="1655" y="66715"/>
                    <a:pt x="1712" y="67000"/>
                    <a:pt x="1827" y="67229"/>
                  </a:cubicBezTo>
                  <a:cubicBezTo>
                    <a:pt x="1827" y="67343"/>
                    <a:pt x="1941" y="67514"/>
                    <a:pt x="1941" y="67628"/>
                  </a:cubicBezTo>
                  <a:cubicBezTo>
                    <a:pt x="1998" y="67913"/>
                    <a:pt x="2112" y="68199"/>
                    <a:pt x="2169" y="68484"/>
                  </a:cubicBezTo>
                  <a:cubicBezTo>
                    <a:pt x="2283" y="68712"/>
                    <a:pt x="2340" y="68998"/>
                    <a:pt x="2454" y="69226"/>
                  </a:cubicBezTo>
                  <a:cubicBezTo>
                    <a:pt x="2568" y="69626"/>
                    <a:pt x="2683" y="70025"/>
                    <a:pt x="2854" y="70425"/>
                  </a:cubicBezTo>
                  <a:cubicBezTo>
                    <a:pt x="2968" y="70824"/>
                    <a:pt x="3139" y="71166"/>
                    <a:pt x="3253" y="71566"/>
                  </a:cubicBezTo>
                  <a:cubicBezTo>
                    <a:pt x="3310" y="71623"/>
                    <a:pt x="3310" y="71623"/>
                    <a:pt x="3253" y="71623"/>
                  </a:cubicBezTo>
                  <a:cubicBezTo>
                    <a:pt x="3424" y="72023"/>
                    <a:pt x="3596" y="72365"/>
                    <a:pt x="3767" y="72764"/>
                  </a:cubicBezTo>
                  <a:cubicBezTo>
                    <a:pt x="3881" y="73164"/>
                    <a:pt x="4052" y="73506"/>
                    <a:pt x="4281" y="73963"/>
                  </a:cubicBezTo>
                  <a:cubicBezTo>
                    <a:pt x="4452" y="74419"/>
                    <a:pt x="4680" y="74876"/>
                    <a:pt x="4908" y="75333"/>
                  </a:cubicBezTo>
                  <a:lnTo>
                    <a:pt x="4965" y="75561"/>
                  </a:lnTo>
                  <a:cubicBezTo>
                    <a:pt x="5194" y="75903"/>
                    <a:pt x="5365" y="76303"/>
                    <a:pt x="5536" y="76702"/>
                  </a:cubicBezTo>
                  <a:cubicBezTo>
                    <a:pt x="5764" y="77045"/>
                    <a:pt x="5936" y="77387"/>
                    <a:pt x="6164" y="77730"/>
                  </a:cubicBezTo>
                  <a:cubicBezTo>
                    <a:pt x="6278" y="78015"/>
                    <a:pt x="6392" y="78243"/>
                    <a:pt x="6563" y="78528"/>
                  </a:cubicBezTo>
                  <a:cubicBezTo>
                    <a:pt x="6906" y="79099"/>
                    <a:pt x="7248" y="79670"/>
                    <a:pt x="7591" y="80241"/>
                  </a:cubicBezTo>
                  <a:cubicBezTo>
                    <a:pt x="7762" y="80526"/>
                    <a:pt x="7933" y="80811"/>
                    <a:pt x="8104" y="81097"/>
                  </a:cubicBezTo>
                  <a:cubicBezTo>
                    <a:pt x="8333" y="81439"/>
                    <a:pt x="8504" y="81781"/>
                    <a:pt x="8846" y="82181"/>
                  </a:cubicBezTo>
                  <a:cubicBezTo>
                    <a:pt x="9132" y="82638"/>
                    <a:pt x="9417" y="83094"/>
                    <a:pt x="9759" y="83494"/>
                  </a:cubicBezTo>
                  <a:cubicBezTo>
                    <a:pt x="10045" y="83950"/>
                    <a:pt x="10387" y="84407"/>
                    <a:pt x="10672" y="84806"/>
                  </a:cubicBezTo>
                  <a:cubicBezTo>
                    <a:pt x="10958" y="85206"/>
                    <a:pt x="11243" y="85548"/>
                    <a:pt x="11586" y="85948"/>
                  </a:cubicBezTo>
                  <a:cubicBezTo>
                    <a:pt x="11871" y="86347"/>
                    <a:pt x="12270" y="86804"/>
                    <a:pt x="12613" y="87203"/>
                  </a:cubicBezTo>
                  <a:cubicBezTo>
                    <a:pt x="12784" y="87431"/>
                    <a:pt x="12955" y="87603"/>
                    <a:pt x="13126" y="87831"/>
                  </a:cubicBezTo>
                  <a:lnTo>
                    <a:pt x="13640" y="88459"/>
                  </a:lnTo>
                  <a:cubicBezTo>
                    <a:pt x="13868" y="88687"/>
                    <a:pt x="14097" y="88972"/>
                    <a:pt x="14382" y="89258"/>
                  </a:cubicBezTo>
                  <a:lnTo>
                    <a:pt x="14439" y="89315"/>
                  </a:lnTo>
                  <a:cubicBezTo>
                    <a:pt x="14724" y="89657"/>
                    <a:pt x="15067" y="90000"/>
                    <a:pt x="15352" y="90285"/>
                  </a:cubicBezTo>
                  <a:cubicBezTo>
                    <a:pt x="15409" y="90399"/>
                    <a:pt x="15466" y="90456"/>
                    <a:pt x="15523" y="90513"/>
                  </a:cubicBezTo>
                  <a:cubicBezTo>
                    <a:pt x="15809" y="90798"/>
                    <a:pt x="16151" y="91141"/>
                    <a:pt x="16436" y="91426"/>
                  </a:cubicBezTo>
                  <a:lnTo>
                    <a:pt x="17521" y="92454"/>
                  </a:lnTo>
                  <a:cubicBezTo>
                    <a:pt x="17863" y="92796"/>
                    <a:pt x="18206" y="93138"/>
                    <a:pt x="18605" y="93481"/>
                  </a:cubicBezTo>
                  <a:cubicBezTo>
                    <a:pt x="18948" y="93823"/>
                    <a:pt x="19404" y="94166"/>
                    <a:pt x="19689" y="94508"/>
                  </a:cubicBezTo>
                  <a:cubicBezTo>
                    <a:pt x="20032" y="94793"/>
                    <a:pt x="20431" y="95079"/>
                    <a:pt x="20717" y="95364"/>
                  </a:cubicBezTo>
                  <a:lnTo>
                    <a:pt x="20945" y="95535"/>
                  </a:lnTo>
                  <a:cubicBezTo>
                    <a:pt x="21345" y="95821"/>
                    <a:pt x="21630" y="96106"/>
                    <a:pt x="22029" y="96448"/>
                  </a:cubicBezTo>
                  <a:cubicBezTo>
                    <a:pt x="22429" y="96734"/>
                    <a:pt x="22828" y="97076"/>
                    <a:pt x="23228" y="97362"/>
                  </a:cubicBezTo>
                  <a:cubicBezTo>
                    <a:pt x="23627" y="97647"/>
                    <a:pt x="23970" y="97932"/>
                    <a:pt x="24369" y="98218"/>
                  </a:cubicBezTo>
                  <a:lnTo>
                    <a:pt x="24540" y="98389"/>
                  </a:lnTo>
                  <a:cubicBezTo>
                    <a:pt x="24940" y="98674"/>
                    <a:pt x="25339" y="98902"/>
                    <a:pt x="25739" y="99188"/>
                  </a:cubicBezTo>
                  <a:lnTo>
                    <a:pt x="26994" y="100044"/>
                  </a:lnTo>
                  <a:lnTo>
                    <a:pt x="28307" y="100900"/>
                  </a:lnTo>
                  <a:lnTo>
                    <a:pt x="29620" y="101756"/>
                  </a:lnTo>
                  <a:lnTo>
                    <a:pt x="30875" y="102498"/>
                  </a:lnTo>
                  <a:cubicBezTo>
                    <a:pt x="31161" y="102669"/>
                    <a:pt x="31503" y="102840"/>
                    <a:pt x="31788" y="103011"/>
                  </a:cubicBezTo>
                  <a:lnTo>
                    <a:pt x="114540" y="103011"/>
                  </a:lnTo>
                  <a:lnTo>
                    <a:pt x="114825" y="102840"/>
                  </a:lnTo>
                  <a:cubicBezTo>
                    <a:pt x="115396" y="102498"/>
                    <a:pt x="115967" y="102155"/>
                    <a:pt x="116537" y="101756"/>
                  </a:cubicBezTo>
                  <a:cubicBezTo>
                    <a:pt x="116880" y="101528"/>
                    <a:pt x="117222" y="101299"/>
                    <a:pt x="117565" y="101071"/>
                  </a:cubicBezTo>
                  <a:cubicBezTo>
                    <a:pt x="117907" y="100786"/>
                    <a:pt x="118192" y="100557"/>
                    <a:pt x="118535" y="100329"/>
                  </a:cubicBezTo>
                  <a:cubicBezTo>
                    <a:pt x="118877" y="100101"/>
                    <a:pt x="119220" y="99816"/>
                    <a:pt x="119505" y="99644"/>
                  </a:cubicBezTo>
                  <a:cubicBezTo>
                    <a:pt x="119848" y="99416"/>
                    <a:pt x="120076" y="99245"/>
                    <a:pt x="120361" y="98959"/>
                  </a:cubicBezTo>
                  <a:cubicBezTo>
                    <a:pt x="120704" y="98731"/>
                    <a:pt x="121103" y="98446"/>
                    <a:pt x="121445" y="98160"/>
                  </a:cubicBezTo>
                  <a:cubicBezTo>
                    <a:pt x="122016" y="97704"/>
                    <a:pt x="122530" y="97247"/>
                    <a:pt x="123101" y="96791"/>
                  </a:cubicBezTo>
                  <a:cubicBezTo>
                    <a:pt x="123728" y="96220"/>
                    <a:pt x="124356" y="95649"/>
                    <a:pt x="124984" y="95079"/>
                  </a:cubicBezTo>
                  <a:lnTo>
                    <a:pt x="125669" y="94394"/>
                  </a:lnTo>
                  <a:lnTo>
                    <a:pt x="126296" y="93766"/>
                  </a:lnTo>
                  <a:cubicBezTo>
                    <a:pt x="126525" y="93538"/>
                    <a:pt x="126810" y="93252"/>
                    <a:pt x="127095" y="92967"/>
                  </a:cubicBezTo>
                  <a:cubicBezTo>
                    <a:pt x="127951" y="92054"/>
                    <a:pt x="128750" y="91141"/>
                    <a:pt x="129549" y="90171"/>
                  </a:cubicBezTo>
                  <a:cubicBezTo>
                    <a:pt x="129778" y="89942"/>
                    <a:pt x="129949" y="89714"/>
                    <a:pt x="130120" y="89486"/>
                  </a:cubicBezTo>
                  <a:cubicBezTo>
                    <a:pt x="130177" y="89429"/>
                    <a:pt x="130234" y="89315"/>
                    <a:pt x="130291" y="89258"/>
                  </a:cubicBezTo>
                  <a:cubicBezTo>
                    <a:pt x="130520" y="88972"/>
                    <a:pt x="130691" y="88744"/>
                    <a:pt x="130919" y="88459"/>
                  </a:cubicBezTo>
                  <a:cubicBezTo>
                    <a:pt x="131604" y="87603"/>
                    <a:pt x="132232" y="86689"/>
                    <a:pt x="132802" y="85776"/>
                  </a:cubicBezTo>
                  <a:lnTo>
                    <a:pt x="133430" y="84863"/>
                  </a:lnTo>
                  <a:cubicBezTo>
                    <a:pt x="133658" y="84464"/>
                    <a:pt x="133887" y="84121"/>
                    <a:pt x="134115" y="83722"/>
                  </a:cubicBezTo>
                  <a:cubicBezTo>
                    <a:pt x="134343" y="83322"/>
                    <a:pt x="134572" y="82980"/>
                    <a:pt x="134800" y="82580"/>
                  </a:cubicBezTo>
                  <a:cubicBezTo>
                    <a:pt x="135028" y="82181"/>
                    <a:pt x="135314" y="81724"/>
                    <a:pt x="135428" y="81382"/>
                  </a:cubicBezTo>
                  <a:cubicBezTo>
                    <a:pt x="135599" y="81097"/>
                    <a:pt x="135770" y="80811"/>
                    <a:pt x="135884" y="80526"/>
                  </a:cubicBezTo>
                  <a:cubicBezTo>
                    <a:pt x="136112" y="80012"/>
                    <a:pt x="136398" y="79499"/>
                    <a:pt x="136626" y="78985"/>
                  </a:cubicBezTo>
                  <a:cubicBezTo>
                    <a:pt x="136797" y="78643"/>
                    <a:pt x="136969" y="78243"/>
                    <a:pt x="137140" y="77844"/>
                  </a:cubicBezTo>
                  <a:cubicBezTo>
                    <a:pt x="137140" y="77844"/>
                    <a:pt x="137140" y="77787"/>
                    <a:pt x="137140" y="77787"/>
                  </a:cubicBezTo>
                  <a:cubicBezTo>
                    <a:pt x="137197" y="77672"/>
                    <a:pt x="137197" y="77558"/>
                    <a:pt x="137254" y="77444"/>
                  </a:cubicBezTo>
                  <a:cubicBezTo>
                    <a:pt x="137539" y="76759"/>
                    <a:pt x="137825" y="76017"/>
                    <a:pt x="138110" y="75333"/>
                  </a:cubicBezTo>
                  <a:lnTo>
                    <a:pt x="138281" y="74762"/>
                  </a:lnTo>
                  <a:cubicBezTo>
                    <a:pt x="138281" y="74705"/>
                    <a:pt x="138338" y="74591"/>
                    <a:pt x="138338" y="74534"/>
                  </a:cubicBezTo>
                  <a:cubicBezTo>
                    <a:pt x="138452" y="74362"/>
                    <a:pt x="138509" y="74191"/>
                    <a:pt x="138567" y="73963"/>
                  </a:cubicBezTo>
                  <a:cubicBezTo>
                    <a:pt x="138681" y="73563"/>
                    <a:pt x="138795" y="73164"/>
                    <a:pt x="138909" y="72764"/>
                  </a:cubicBezTo>
                  <a:cubicBezTo>
                    <a:pt x="139023" y="72479"/>
                    <a:pt x="139080" y="72194"/>
                    <a:pt x="139137" y="71908"/>
                  </a:cubicBezTo>
                  <a:lnTo>
                    <a:pt x="139365" y="71224"/>
                  </a:lnTo>
                  <a:cubicBezTo>
                    <a:pt x="139423" y="70995"/>
                    <a:pt x="139480" y="70767"/>
                    <a:pt x="139537" y="70482"/>
                  </a:cubicBezTo>
                  <a:cubicBezTo>
                    <a:pt x="139651" y="70025"/>
                    <a:pt x="139765" y="69569"/>
                    <a:pt x="139879" y="69055"/>
                  </a:cubicBezTo>
                  <a:cubicBezTo>
                    <a:pt x="139936" y="68655"/>
                    <a:pt x="140050" y="68199"/>
                    <a:pt x="140107" y="67799"/>
                  </a:cubicBezTo>
                  <a:lnTo>
                    <a:pt x="140107" y="67742"/>
                  </a:lnTo>
                  <a:lnTo>
                    <a:pt x="140107" y="67628"/>
                  </a:lnTo>
                  <a:cubicBezTo>
                    <a:pt x="140164" y="67172"/>
                    <a:pt x="140279" y="66658"/>
                    <a:pt x="140336" y="66201"/>
                  </a:cubicBezTo>
                  <a:cubicBezTo>
                    <a:pt x="140393" y="65745"/>
                    <a:pt x="140450" y="65288"/>
                    <a:pt x="140507" y="64889"/>
                  </a:cubicBezTo>
                  <a:lnTo>
                    <a:pt x="140564" y="64261"/>
                  </a:lnTo>
                  <a:lnTo>
                    <a:pt x="140564" y="64090"/>
                  </a:lnTo>
                  <a:cubicBezTo>
                    <a:pt x="140621" y="63747"/>
                    <a:pt x="140621" y="63462"/>
                    <a:pt x="140678" y="63063"/>
                  </a:cubicBezTo>
                  <a:cubicBezTo>
                    <a:pt x="140678" y="62663"/>
                    <a:pt x="140735" y="62321"/>
                    <a:pt x="140735" y="61978"/>
                  </a:cubicBezTo>
                  <a:lnTo>
                    <a:pt x="140735" y="61693"/>
                  </a:lnTo>
                  <a:lnTo>
                    <a:pt x="140735" y="60723"/>
                  </a:lnTo>
                  <a:cubicBezTo>
                    <a:pt x="140735" y="59867"/>
                    <a:pt x="140792" y="59296"/>
                    <a:pt x="140735" y="58269"/>
                  </a:cubicBezTo>
                  <a:cubicBezTo>
                    <a:pt x="140735" y="57299"/>
                    <a:pt x="140621" y="56328"/>
                    <a:pt x="140564" y="55358"/>
                  </a:cubicBezTo>
                  <a:cubicBezTo>
                    <a:pt x="140450" y="54388"/>
                    <a:pt x="140336" y="53418"/>
                    <a:pt x="140164" y="52448"/>
                  </a:cubicBezTo>
                  <a:cubicBezTo>
                    <a:pt x="140107" y="51991"/>
                    <a:pt x="139993" y="51477"/>
                    <a:pt x="139936" y="51021"/>
                  </a:cubicBezTo>
                  <a:cubicBezTo>
                    <a:pt x="139822" y="50564"/>
                    <a:pt x="139765" y="50165"/>
                    <a:pt x="139651" y="49708"/>
                  </a:cubicBezTo>
                  <a:lnTo>
                    <a:pt x="139651" y="49594"/>
                  </a:lnTo>
                  <a:cubicBezTo>
                    <a:pt x="139537" y="49080"/>
                    <a:pt x="139423" y="48681"/>
                    <a:pt x="139308" y="48167"/>
                  </a:cubicBezTo>
                  <a:cubicBezTo>
                    <a:pt x="139194" y="47711"/>
                    <a:pt x="139023" y="47140"/>
                    <a:pt x="138966" y="46741"/>
                  </a:cubicBezTo>
                  <a:cubicBezTo>
                    <a:pt x="138852" y="46341"/>
                    <a:pt x="138738" y="45999"/>
                    <a:pt x="138624" y="45656"/>
                  </a:cubicBezTo>
                  <a:cubicBezTo>
                    <a:pt x="138567" y="45485"/>
                    <a:pt x="138509" y="45314"/>
                    <a:pt x="138452" y="45143"/>
                  </a:cubicBezTo>
                  <a:cubicBezTo>
                    <a:pt x="138338" y="44800"/>
                    <a:pt x="138224" y="44458"/>
                    <a:pt x="138110" y="44172"/>
                  </a:cubicBezTo>
                  <a:cubicBezTo>
                    <a:pt x="137882" y="43488"/>
                    <a:pt x="137653" y="42860"/>
                    <a:pt x="137425" y="42175"/>
                  </a:cubicBezTo>
                  <a:cubicBezTo>
                    <a:pt x="137254" y="41890"/>
                    <a:pt x="137140" y="41547"/>
                    <a:pt x="137026" y="41205"/>
                  </a:cubicBezTo>
                  <a:cubicBezTo>
                    <a:pt x="136626" y="40292"/>
                    <a:pt x="136227" y="39436"/>
                    <a:pt x="135827" y="38523"/>
                  </a:cubicBezTo>
                  <a:cubicBezTo>
                    <a:pt x="135599" y="38066"/>
                    <a:pt x="135314" y="37609"/>
                    <a:pt x="135142" y="37210"/>
                  </a:cubicBezTo>
                  <a:cubicBezTo>
                    <a:pt x="134914" y="36810"/>
                    <a:pt x="134686" y="36411"/>
                    <a:pt x="134515" y="36011"/>
                  </a:cubicBezTo>
                  <a:lnTo>
                    <a:pt x="134343" y="35783"/>
                  </a:lnTo>
                  <a:cubicBezTo>
                    <a:pt x="134115" y="35384"/>
                    <a:pt x="133944" y="34984"/>
                    <a:pt x="133658" y="34585"/>
                  </a:cubicBezTo>
                  <a:cubicBezTo>
                    <a:pt x="133430" y="34185"/>
                    <a:pt x="133202" y="33786"/>
                    <a:pt x="132974" y="33443"/>
                  </a:cubicBezTo>
                  <a:lnTo>
                    <a:pt x="132802" y="33158"/>
                  </a:lnTo>
                  <a:cubicBezTo>
                    <a:pt x="132631" y="32873"/>
                    <a:pt x="132460" y="32587"/>
                    <a:pt x="132289" y="32302"/>
                  </a:cubicBezTo>
                  <a:cubicBezTo>
                    <a:pt x="132175" y="32188"/>
                    <a:pt x="132118" y="32074"/>
                    <a:pt x="132003" y="31960"/>
                  </a:cubicBezTo>
                  <a:cubicBezTo>
                    <a:pt x="131775" y="31560"/>
                    <a:pt x="131490" y="31161"/>
                    <a:pt x="131204" y="30761"/>
                  </a:cubicBezTo>
                  <a:cubicBezTo>
                    <a:pt x="130634" y="29962"/>
                    <a:pt x="130063" y="29163"/>
                    <a:pt x="129435" y="28307"/>
                  </a:cubicBezTo>
                  <a:cubicBezTo>
                    <a:pt x="129093" y="27908"/>
                    <a:pt x="128808" y="27508"/>
                    <a:pt x="128465" y="27109"/>
                  </a:cubicBezTo>
                  <a:cubicBezTo>
                    <a:pt x="127780" y="26310"/>
                    <a:pt x="127095" y="25511"/>
                    <a:pt x="126354" y="24712"/>
                  </a:cubicBezTo>
                  <a:cubicBezTo>
                    <a:pt x="126011" y="24369"/>
                    <a:pt x="125726" y="23970"/>
                    <a:pt x="125383" y="23627"/>
                  </a:cubicBezTo>
                  <a:lnTo>
                    <a:pt x="124527" y="22771"/>
                  </a:lnTo>
                  <a:cubicBezTo>
                    <a:pt x="124356" y="22600"/>
                    <a:pt x="124185" y="22429"/>
                    <a:pt x="124014" y="22258"/>
                  </a:cubicBezTo>
                  <a:lnTo>
                    <a:pt x="123158" y="21402"/>
                  </a:lnTo>
                  <a:lnTo>
                    <a:pt x="122073" y="20431"/>
                  </a:lnTo>
                  <a:lnTo>
                    <a:pt x="121902" y="20260"/>
                  </a:lnTo>
                  <a:lnTo>
                    <a:pt x="120932" y="19404"/>
                  </a:lnTo>
                  <a:cubicBezTo>
                    <a:pt x="120875" y="19347"/>
                    <a:pt x="120761" y="19233"/>
                    <a:pt x="120704" y="19176"/>
                  </a:cubicBezTo>
                  <a:lnTo>
                    <a:pt x="119619" y="18263"/>
                  </a:lnTo>
                  <a:lnTo>
                    <a:pt x="118934" y="17692"/>
                  </a:lnTo>
                  <a:lnTo>
                    <a:pt x="118078" y="17007"/>
                  </a:lnTo>
                  <a:lnTo>
                    <a:pt x="117336" y="16437"/>
                  </a:lnTo>
                  <a:lnTo>
                    <a:pt x="116480" y="15809"/>
                  </a:lnTo>
                  <a:cubicBezTo>
                    <a:pt x="116024" y="15466"/>
                    <a:pt x="115567" y="15124"/>
                    <a:pt x="115054" y="14782"/>
                  </a:cubicBezTo>
                  <a:lnTo>
                    <a:pt x="114483" y="14382"/>
                  </a:lnTo>
                  <a:lnTo>
                    <a:pt x="113855" y="13925"/>
                  </a:lnTo>
                  <a:lnTo>
                    <a:pt x="113798" y="13868"/>
                  </a:lnTo>
                  <a:lnTo>
                    <a:pt x="113741" y="13868"/>
                  </a:lnTo>
                  <a:cubicBezTo>
                    <a:pt x="113684" y="13811"/>
                    <a:pt x="113627" y="13811"/>
                    <a:pt x="113570" y="13754"/>
                  </a:cubicBezTo>
                  <a:cubicBezTo>
                    <a:pt x="113227" y="13469"/>
                    <a:pt x="112885" y="13241"/>
                    <a:pt x="112543" y="13012"/>
                  </a:cubicBezTo>
                  <a:lnTo>
                    <a:pt x="111915" y="12613"/>
                  </a:lnTo>
                  <a:cubicBezTo>
                    <a:pt x="111515" y="12385"/>
                    <a:pt x="111116" y="12156"/>
                    <a:pt x="110716" y="11928"/>
                  </a:cubicBezTo>
                  <a:lnTo>
                    <a:pt x="109518" y="11186"/>
                  </a:lnTo>
                  <a:cubicBezTo>
                    <a:pt x="109175" y="11015"/>
                    <a:pt x="108776" y="10787"/>
                    <a:pt x="108433" y="10615"/>
                  </a:cubicBezTo>
                  <a:cubicBezTo>
                    <a:pt x="108148" y="10444"/>
                    <a:pt x="107806" y="10273"/>
                    <a:pt x="107520" y="10102"/>
                  </a:cubicBezTo>
                  <a:cubicBezTo>
                    <a:pt x="107349" y="9988"/>
                    <a:pt x="107178" y="9931"/>
                    <a:pt x="107007" y="9816"/>
                  </a:cubicBezTo>
                  <a:cubicBezTo>
                    <a:pt x="106721" y="9645"/>
                    <a:pt x="106493" y="9531"/>
                    <a:pt x="106094" y="9360"/>
                  </a:cubicBezTo>
                  <a:cubicBezTo>
                    <a:pt x="105694" y="9132"/>
                    <a:pt x="105295" y="8903"/>
                    <a:pt x="104838" y="8732"/>
                  </a:cubicBezTo>
                  <a:lnTo>
                    <a:pt x="104039" y="8333"/>
                  </a:lnTo>
                  <a:cubicBezTo>
                    <a:pt x="103811" y="8218"/>
                    <a:pt x="103583" y="8104"/>
                    <a:pt x="103354" y="7990"/>
                  </a:cubicBezTo>
                  <a:lnTo>
                    <a:pt x="102441" y="7534"/>
                  </a:lnTo>
                  <a:cubicBezTo>
                    <a:pt x="101471" y="7134"/>
                    <a:pt x="100501" y="6678"/>
                    <a:pt x="99531" y="6278"/>
                  </a:cubicBezTo>
                  <a:cubicBezTo>
                    <a:pt x="98960" y="6050"/>
                    <a:pt x="98389" y="5879"/>
                    <a:pt x="97876" y="5650"/>
                  </a:cubicBezTo>
                  <a:cubicBezTo>
                    <a:pt x="97134" y="5365"/>
                    <a:pt x="96449" y="5080"/>
                    <a:pt x="95707" y="4851"/>
                  </a:cubicBezTo>
                  <a:lnTo>
                    <a:pt x="94394" y="4395"/>
                  </a:lnTo>
                  <a:lnTo>
                    <a:pt x="94223" y="4338"/>
                  </a:lnTo>
                  <a:lnTo>
                    <a:pt x="92511" y="3824"/>
                  </a:lnTo>
                  <a:lnTo>
                    <a:pt x="91027" y="3368"/>
                  </a:lnTo>
                  <a:lnTo>
                    <a:pt x="90456" y="3196"/>
                  </a:lnTo>
                  <a:cubicBezTo>
                    <a:pt x="89943" y="3082"/>
                    <a:pt x="89543" y="2968"/>
                    <a:pt x="88916" y="2797"/>
                  </a:cubicBezTo>
                  <a:cubicBezTo>
                    <a:pt x="88345" y="2626"/>
                    <a:pt x="87774" y="2512"/>
                    <a:pt x="87146" y="2340"/>
                  </a:cubicBezTo>
                  <a:cubicBezTo>
                    <a:pt x="86519" y="2169"/>
                    <a:pt x="85891" y="2055"/>
                    <a:pt x="85263" y="1941"/>
                  </a:cubicBezTo>
                  <a:lnTo>
                    <a:pt x="83950" y="1655"/>
                  </a:lnTo>
                  <a:lnTo>
                    <a:pt x="83037" y="1484"/>
                  </a:lnTo>
                  <a:cubicBezTo>
                    <a:pt x="82238" y="1313"/>
                    <a:pt x="81439" y="1199"/>
                    <a:pt x="80583" y="1028"/>
                  </a:cubicBezTo>
                  <a:lnTo>
                    <a:pt x="79499" y="914"/>
                  </a:lnTo>
                  <a:cubicBezTo>
                    <a:pt x="79214" y="856"/>
                    <a:pt x="78928" y="742"/>
                    <a:pt x="78586" y="742"/>
                  </a:cubicBezTo>
                  <a:cubicBezTo>
                    <a:pt x="78072" y="685"/>
                    <a:pt x="77387" y="628"/>
                    <a:pt x="76931" y="571"/>
                  </a:cubicBezTo>
                  <a:cubicBezTo>
                    <a:pt x="76417" y="514"/>
                    <a:pt x="75904" y="457"/>
                    <a:pt x="75390" y="400"/>
                  </a:cubicBezTo>
                  <a:cubicBezTo>
                    <a:pt x="74876" y="343"/>
                    <a:pt x="74363" y="229"/>
                    <a:pt x="73906" y="229"/>
                  </a:cubicBezTo>
                  <a:cubicBezTo>
                    <a:pt x="73221" y="172"/>
                    <a:pt x="72536" y="172"/>
                    <a:pt x="71852" y="115"/>
                  </a:cubicBezTo>
                  <a:lnTo>
                    <a:pt x="71794" y="115"/>
                  </a:lnTo>
                  <a:cubicBezTo>
                    <a:pt x="71110" y="58"/>
                    <a:pt x="70425" y="0"/>
                    <a:pt x="69740" y="0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2446725" y="2421625"/>
              <a:ext cx="1265550" cy="1811975"/>
            </a:xfrm>
            <a:custGeom>
              <a:avLst/>
              <a:gdLst/>
              <a:ahLst/>
              <a:cxnLst/>
              <a:rect l="l" t="t" r="r" b="b"/>
              <a:pathLst>
                <a:path w="50622" h="72479" extrusionOk="0">
                  <a:moveTo>
                    <a:pt x="50622" y="0"/>
                  </a:moveTo>
                  <a:lnTo>
                    <a:pt x="50622" y="0"/>
                  </a:lnTo>
                  <a:cubicBezTo>
                    <a:pt x="44344" y="1256"/>
                    <a:pt x="38237" y="3310"/>
                    <a:pt x="32473" y="6107"/>
                  </a:cubicBezTo>
                  <a:cubicBezTo>
                    <a:pt x="17350" y="19119"/>
                    <a:pt x="7134" y="35326"/>
                    <a:pt x="685" y="48510"/>
                  </a:cubicBezTo>
                  <a:cubicBezTo>
                    <a:pt x="1" y="56728"/>
                    <a:pt x="1427" y="64946"/>
                    <a:pt x="4851" y="72479"/>
                  </a:cubicBezTo>
                  <a:cubicBezTo>
                    <a:pt x="13013" y="38465"/>
                    <a:pt x="37667" y="11985"/>
                    <a:pt x="50622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2729225" y="2380300"/>
              <a:ext cx="1473850" cy="2526725"/>
            </a:xfrm>
            <a:custGeom>
              <a:avLst/>
              <a:gdLst/>
              <a:ahLst/>
              <a:cxnLst/>
              <a:rect l="l" t="t" r="r" b="b"/>
              <a:pathLst>
                <a:path w="58954" h="101069" extrusionOk="0">
                  <a:moveTo>
                    <a:pt x="55825" y="0"/>
                  </a:moveTo>
                  <a:cubicBezTo>
                    <a:pt x="53584" y="0"/>
                    <a:pt x="51361" y="89"/>
                    <a:pt x="49138" y="284"/>
                  </a:cubicBezTo>
                  <a:cubicBezTo>
                    <a:pt x="36411" y="10784"/>
                    <a:pt x="11186" y="36751"/>
                    <a:pt x="0" y="84975"/>
                  </a:cubicBezTo>
                  <a:cubicBezTo>
                    <a:pt x="4908" y="91310"/>
                    <a:pt x="10844" y="96789"/>
                    <a:pt x="17635" y="101069"/>
                  </a:cubicBezTo>
                  <a:cubicBezTo>
                    <a:pt x="20431" y="77328"/>
                    <a:pt x="29677" y="26992"/>
                    <a:pt x="58954" y="55"/>
                  </a:cubicBezTo>
                  <a:cubicBezTo>
                    <a:pt x="57906" y="19"/>
                    <a:pt x="56863" y="0"/>
                    <a:pt x="55825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8"/>
            <p:cNvSpPr/>
            <p:nvPr/>
          </p:nvSpPr>
          <p:spPr>
            <a:xfrm>
              <a:off x="3461150" y="2387375"/>
              <a:ext cx="1013025" cy="2572450"/>
            </a:xfrm>
            <a:custGeom>
              <a:avLst/>
              <a:gdLst/>
              <a:ahLst/>
              <a:cxnLst/>
              <a:rect l="l" t="t" r="r" b="b"/>
              <a:pathLst>
                <a:path w="40521" h="102898" extrusionOk="0">
                  <a:moveTo>
                    <a:pt x="33843" y="1"/>
                  </a:moveTo>
                  <a:cubicBezTo>
                    <a:pt x="22714" y="18377"/>
                    <a:pt x="14040" y="38066"/>
                    <a:pt x="7876" y="58668"/>
                  </a:cubicBezTo>
                  <a:cubicBezTo>
                    <a:pt x="3539" y="73050"/>
                    <a:pt x="913" y="87888"/>
                    <a:pt x="0" y="102897"/>
                  </a:cubicBezTo>
                  <a:lnTo>
                    <a:pt x="24426" y="102897"/>
                  </a:lnTo>
                  <a:cubicBezTo>
                    <a:pt x="24712" y="90799"/>
                    <a:pt x="25339" y="75789"/>
                    <a:pt x="26880" y="60609"/>
                  </a:cubicBezTo>
                  <a:cubicBezTo>
                    <a:pt x="29106" y="38294"/>
                    <a:pt x="33158" y="15523"/>
                    <a:pt x="40520" y="799"/>
                  </a:cubicBezTo>
                  <a:lnTo>
                    <a:pt x="39436" y="628"/>
                  </a:lnTo>
                  <a:cubicBezTo>
                    <a:pt x="39150" y="571"/>
                    <a:pt x="38865" y="514"/>
                    <a:pt x="38580" y="514"/>
                  </a:cubicBezTo>
                  <a:cubicBezTo>
                    <a:pt x="38009" y="400"/>
                    <a:pt x="37381" y="343"/>
                    <a:pt x="36868" y="286"/>
                  </a:cubicBezTo>
                  <a:cubicBezTo>
                    <a:pt x="36354" y="229"/>
                    <a:pt x="35840" y="172"/>
                    <a:pt x="35327" y="115"/>
                  </a:cubicBezTo>
                  <a:cubicBezTo>
                    <a:pt x="34813" y="58"/>
                    <a:pt x="34357" y="1"/>
                    <a:pt x="33843" y="1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8"/>
            <p:cNvSpPr/>
            <p:nvPr/>
          </p:nvSpPr>
          <p:spPr>
            <a:xfrm>
              <a:off x="4318625" y="2428750"/>
              <a:ext cx="453725" cy="2531075"/>
            </a:xfrm>
            <a:custGeom>
              <a:avLst/>
              <a:gdLst/>
              <a:ahLst/>
              <a:cxnLst/>
              <a:rect l="l" t="t" r="r" b="b"/>
              <a:pathLst>
                <a:path w="18149" h="101243" extrusionOk="0">
                  <a:moveTo>
                    <a:pt x="10901" y="1"/>
                  </a:moveTo>
                  <a:cubicBezTo>
                    <a:pt x="8276" y="9303"/>
                    <a:pt x="2854" y="31161"/>
                    <a:pt x="914" y="60038"/>
                  </a:cubicBezTo>
                  <a:cubicBezTo>
                    <a:pt x="0" y="73735"/>
                    <a:pt x="0" y="87546"/>
                    <a:pt x="914" y="101242"/>
                  </a:cubicBezTo>
                  <a:lnTo>
                    <a:pt x="17122" y="101242"/>
                  </a:lnTo>
                  <a:cubicBezTo>
                    <a:pt x="15866" y="91084"/>
                    <a:pt x="14496" y="77159"/>
                    <a:pt x="13926" y="61921"/>
                  </a:cubicBezTo>
                  <a:cubicBezTo>
                    <a:pt x="13241" y="42289"/>
                    <a:pt x="13926" y="20546"/>
                    <a:pt x="18149" y="1884"/>
                  </a:cubicBezTo>
                  <a:lnTo>
                    <a:pt x="16665" y="1427"/>
                  </a:lnTo>
                  <a:lnTo>
                    <a:pt x="16094" y="1313"/>
                  </a:lnTo>
                  <a:cubicBezTo>
                    <a:pt x="15581" y="1142"/>
                    <a:pt x="15181" y="1028"/>
                    <a:pt x="14553" y="857"/>
                  </a:cubicBezTo>
                  <a:cubicBezTo>
                    <a:pt x="13983" y="742"/>
                    <a:pt x="13412" y="571"/>
                    <a:pt x="12784" y="457"/>
                  </a:cubicBezTo>
                  <a:cubicBezTo>
                    <a:pt x="12156" y="286"/>
                    <a:pt x="11529" y="115"/>
                    <a:pt x="10901" y="1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8"/>
            <p:cNvSpPr/>
            <p:nvPr/>
          </p:nvSpPr>
          <p:spPr>
            <a:xfrm>
              <a:off x="4882200" y="2538600"/>
              <a:ext cx="612100" cy="2421225"/>
            </a:xfrm>
            <a:custGeom>
              <a:avLst/>
              <a:gdLst/>
              <a:ahLst/>
              <a:cxnLst/>
              <a:rect l="l" t="t" r="r" b="b"/>
              <a:pathLst>
                <a:path w="24484" h="96849" extrusionOk="0">
                  <a:moveTo>
                    <a:pt x="2625" y="1"/>
                  </a:moveTo>
                  <a:cubicBezTo>
                    <a:pt x="571" y="19690"/>
                    <a:pt x="0" y="39436"/>
                    <a:pt x="970" y="59182"/>
                  </a:cubicBezTo>
                  <a:cubicBezTo>
                    <a:pt x="1712" y="71681"/>
                    <a:pt x="3253" y="84750"/>
                    <a:pt x="6164" y="96848"/>
                  </a:cubicBezTo>
                  <a:lnTo>
                    <a:pt x="17635" y="96848"/>
                  </a:lnTo>
                  <a:lnTo>
                    <a:pt x="17863" y="96734"/>
                  </a:lnTo>
                  <a:cubicBezTo>
                    <a:pt x="18491" y="96335"/>
                    <a:pt x="19062" y="95992"/>
                    <a:pt x="19632" y="95593"/>
                  </a:cubicBezTo>
                  <a:cubicBezTo>
                    <a:pt x="19975" y="95365"/>
                    <a:pt x="20317" y="95136"/>
                    <a:pt x="20660" y="94908"/>
                  </a:cubicBezTo>
                  <a:cubicBezTo>
                    <a:pt x="20945" y="94680"/>
                    <a:pt x="21287" y="94451"/>
                    <a:pt x="21630" y="94166"/>
                  </a:cubicBezTo>
                  <a:cubicBezTo>
                    <a:pt x="21972" y="93938"/>
                    <a:pt x="22315" y="93710"/>
                    <a:pt x="22600" y="93481"/>
                  </a:cubicBezTo>
                  <a:cubicBezTo>
                    <a:pt x="22885" y="93253"/>
                    <a:pt x="23114" y="93082"/>
                    <a:pt x="23456" y="92853"/>
                  </a:cubicBezTo>
                  <a:cubicBezTo>
                    <a:pt x="23798" y="92568"/>
                    <a:pt x="24141" y="92283"/>
                    <a:pt x="24483" y="91997"/>
                  </a:cubicBezTo>
                  <a:cubicBezTo>
                    <a:pt x="19918" y="82296"/>
                    <a:pt x="16436" y="72194"/>
                    <a:pt x="14039" y="61750"/>
                  </a:cubicBezTo>
                  <a:cubicBezTo>
                    <a:pt x="10501" y="46513"/>
                    <a:pt x="8047" y="26938"/>
                    <a:pt x="9246" y="3083"/>
                  </a:cubicBezTo>
                  <a:cubicBezTo>
                    <a:pt x="8789" y="2854"/>
                    <a:pt x="8389" y="2626"/>
                    <a:pt x="7990" y="2455"/>
                  </a:cubicBezTo>
                  <a:lnTo>
                    <a:pt x="7191" y="2055"/>
                  </a:lnTo>
                  <a:cubicBezTo>
                    <a:pt x="6963" y="1941"/>
                    <a:pt x="6677" y="1827"/>
                    <a:pt x="6449" y="1713"/>
                  </a:cubicBezTo>
                  <a:lnTo>
                    <a:pt x="5593" y="1256"/>
                  </a:lnTo>
                  <a:cubicBezTo>
                    <a:pt x="4623" y="857"/>
                    <a:pt x="3653" y="400"/>
                    <a:pt x="2625" y="1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8"/>
            <p:cNvSpPr/>
            <p:nvPr/>
          </p:nvSpPr>
          <p:spPr>
            <a:xfrm>
              <a:off x="5228900" y="2679850"/>
              <a:ext cx="746200" cy="1827700"/>
            </a:xfrm>
            <a:custGeom>
              <a:avLst/>
              <a:gdLst/>
              <a:ahLst/>
              <a:cxnLst/>
              <a:rect l="l" t="t" r="r" b="b"/>
              <a:pathLst>
                <a:path w="29848" h="73108" extrusionOk="0">
                  <a:moveTo>
                    <a:pt x="0" y="1"/>
                  </a:moveTo>
                  <a:cubicBezTo>
                    <a:pt x="2397" y="15124"/>
                    <a:pt x="8732" y="47026"/>
                    <a:pt x="22657" y="73107"/>
                  </a:cubicBezTo>
                  <a:cubicBezTo>
                    <a:pt x="26481" y="67058"/>
                    <a:pt x="28935" y="60209"/>
                    <a:pt x="29791" y="53133"/>
                  </a:cubicBezTo>
                  <a:lnTo>
                    <a:pt x="29848" y="52505"/>
                  </a:lnTo>
                  <a:cubicBezTo>
                    <a:pt x="22486" y="41034"/>
                    <a:pt x="13640" y="24712"/>
                    <a:pt x="8846" y="6278"/>
                  </a:cubicBezTo>
                  <a:cubicBezTo>
                    <a:pt x="6050" y="3996"/>
                    <a:pt x="3139" y="1884"/>
                    <a:pt x="0" y="1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8"/>
            <p:cNvSpPr/>
            <p:nvPr/>
          </p:nvSpPr>
          <p:spPr>
            <a:xfrm>
              <a:off x="467825" y="3086075"/>
              <a:ext cx="2214350" cy="1596950"/>
            </a:xfrm>
            <a:custGeom>
              <a:avLst/>
              <a:gdLst/>
              <a:ahLst/>
              <a:cxnLst/>
              <a:rect l="l" t="t" r="r" b="b"/>
              <a:pathLst>
                <a:path w="88574" h="63878" extrusionOk="0">
                  <a:moveTo>
                    <a:pt x="74996" y="0"/>
                  </a:moveTo>
                  <a:cubicBezTo>
                    <a:pt x="10144" y="0"/>
                    <a:pt x="0" y="63878"/>
                    <a:pt x="0" y="63878"/>
                  </a:cubicBezTo>
                  <a:lnTo>
                    <a:pt x="85263" y="60225"/>
                  </a:lnTo>
                  <a:lnTo>
                    <a:pt x="88573" y="873"/>
                  </a:lnTo>
                  <a:cubicBezTo>
                    <a:pt x="83800" y="279"/>
                    <a:pt x="79279" y="0"/>
                    <a:pt x="74996" y="0"/>
                  </a:cubicBezTo>
                  <a:close/>
                </a:path>
              </a:pathLst>
            </a:custGeom>
            <a:solidFill>
              <a:srgbClr val="FEC5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8"/>
            <p:cNvSpPr/>
            <p:nvPr/>
          </p:nvSpPr>
          <p:spPr>
            <a:xfrm>
              <a:off x="671850" y="3855500"/>
              <a:ext cx="191200" cy="817550"/>
            </a:xfrm>
            <a:custGeom>
              <a:avLst/>
              <a:gdLst/>
              <a:ahLst/>
              <a:cxnLst/>
              <a:rect l="l" t="t" r="r" b="b"/>
              <a:pathLst>
                <a:path w="7648" h="32702" extrusionOk="0">
                  <a:moveTo>
                    <a:pt x="5764" y="0"/>
                  </a:moveTo>
                  <a:cubicBezTo>
                    <a:pt x="3710" y="3025"/>
                    <a:pt x="1827" y="6164"/>
                    <a:pt x="172" y="9417"/>
                  </a:cubicBezTo>
                  <a:cubicBezTo>
                    <a:pt x="0" y="17178"/>
                    <a:pt x="343" y="24940"/>
                    <a:pt x="1142" y="32701"/>
                  </a:cubicBezTo>
                  <a:lnTo>
                    <a:pt x="7648" y="32416"/>
                  </a:lnTo>
                  <a:cubicBezTo>
                    <a:pt x="6449" y="21858"/>
                    <a:pt x="5993" y="9474"/>
                    <a:pt x="5764" y="0"/>
                  </a:cubicBezTo>
                  <a:close/>
                </a:path>
              </a:pathLst>
            </a:custGeom>
            <a:solidFill>
              <a:srgbClr val="F4B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8"/>
            <p:cNvSpPr/>
            <p:nvPr/>
          </p:nvSpPr>
          <p:spPr>
            <a:xfrm>
              <a:off x="1022825" y="3466000"/>
              <a:ext cx="211175" cy="1191350"/>
            </a:xfrm>
            <a:custGeom>
              <a:avLst/>
              <a:gdLst/>
              <a:ahLst/>
              <a:cxnLst/>
              <a:rect l="l" t="t" r="r" b="b"/>
              <a:pathLst>
                <a:path w="8447" h="47654" extrusionOk="0">
                  <a:moveTo>
                    <a:pt x="6221" y="0"/>
                  </a:moveTo>
                  <a:cubicBezTo>
                    <a:pt x="4167" y="1598"/>
                    <a:pt x="2226" y="3367"/>
                    <a:pt x="343" y="5194"/>
                  </a:cubicBezTo>
                  <a:cubicBezTo>
                    <a:pt x="1" y="18434"/>
                    <a:pt x="115" y="33614"/>
                    <a:pt x="1313" y="47654"/>
                  </a:cubicBezTo>
                  <a:lnTo>
                    <a:pt x="8447" y="47368"/>
                  </a:lnTo>
                  <a:cubicBezTo>
                    <a:pt x="6849" y="31560"/>
                    <a:pt x="6335" y="14097"/>
                    <a:pt x="6221" y="0"/>
                  </a:cubicBezTo>
                  <a:close/>
                </a:path>
              </a:pathLst>
            </a:custGeom>
            <a:solidFill>
              <a:srgbClr val="F4B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8"/>
            <p:cNvSpPr/>
            <p:nvPr/>
          </p:nvSpPr>
          <p:spPr>
            <a:xfrm>
              <a:off x="1358125" y="3253400"/>
              <a:ext cx="222575" cy="1389675"/>
            </a:xfrm>
            <a:custGeom>
              <a:avLst/>
              <a:gdLst/>
              <a:ahLst/>
              <a:cxnLst/>
              <a:rect l="l" t="t" r="r" b="b"/>
              <a:pathLst>
                <a:path w="8903" h="55587" extrusionOk="0">
                  <a:moveTo>
                    <a:pt x="6449" y="1"/>
                  </a:moveTo>
                  <a:cubicBezTo>
                    <a:pt x="4451" y="914"/>
                    <a:pt x="2568" y="1941"/>
                    <a:pt x="799" y="2969"/>
                  </a:cubicBezTo>
                  <a:cubicBezTo>
                    <a:pt x="171" y="18320"/>
                    <a:pt x="0" y="38066"/>
                    <a:pt x="1712" y="55587"/>
                  </a:cubicBezTo>
                  <a:lnTo>
                    <a:pt x="8903" y="55244"/>
                  </a:lnTo>
                  <a:cubicBezTo>
                    <a:pt x="6963" y="36811"/>
                    <a:pt x="6449" y="15638"/>
                    <a:pt x="6449" y="1"/>
                  </a:cubicBezTo>
                  <a:close/>
                </a:path>
              </a:pathLst>
            </a:custGeom>
            <a:solidFill>
              <a:srgbClr val="F4B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8"/>
            <p:cNvSpPr/>
            <p:nvPr/>
          </p:nvSpPr>
          <p:spPr>
            <a:xfrm>
              <a:off x="1689125" y="3140700"/>
              <a:ext cx="205475" cy="1488125"/>
            </a:xfrm>
            <a:custGeom>
              <a:avLst/>
              <a:gdLst/>
              <a:ahLst/>
              <a:cxnLst/>
              <a:rect l="l" t="t" r="r" b="b"/>
              <a:pathLst>
                <a:path w="8219" h="59525" extrusionOk="0">
                  <a:moveTo>
                    <a:pt x="6392" y="0"/>
                  </a:moveTo>
                  <a:lnTo>
                    <a:pt x="6392" y="0"/>
                  </a:lnTo>
                  <a:cubicBezTo>
                    <a:pt x="4623" y="400"/>
                    <a:pt x="2968" y="913"/>
                    <a:pt x="1313" y="1427"/>
                  </a:cubicBezTo>
                  <a:cubicBezTo>
                    <a:pt x="457" y="17235"/>
                    <a:pt x="0" y="39721"/>
                    <a:pt x="1884" y="59524"/>
                  </a:cubicBezTo>
                  <a:lnTo>
                    <a:pt x="8218" y="59239"/>
                  </a:lnTo>
                  <a:cubicBezTo>
                    <a:pt x="6164" y="39036"/>
                    <a:pt x="6107" y="15752"/>
                    <a:pt x="6392" y="0"/>
                  </a:cubicBezTo>
                  <a:close/>
                </a:path>
              </a:pathLst>
            </a:custGeom>
            <a:solidFill>
              <a:srgbClr val="F4B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8"/>
            <p:cNvSpPr/>
            <p:nvPr/>
          </p:nvSpPr>
          <p:spPr>
            <a:xfrm>
              <a:off x="2027250" y="3090750"/>
              <a:ext cx="214050" cy="1522375"/>
            </a:xfrm>
            <a:custGeom>
              <a:avLst/>
              <a:gdLst/>
              <a:ahLst/>
              <a:cxnLst/>
              <a:rect l="l" t="t" r="r" b="b"/>
              <a:pathLst>
                <a:path w="8562" h="60895" extrusionOk="0">
                  <a:moveTo>
                    <a:pt x="6507" y="1"/>
                  </a:moveTo>
                  <a:cubicBezTo>
                    <a:pt x="4738" y="115"/>
                    <a:pt x="3083" y="286"/>
                    <a:pt x="1428" y="457"/>
                  </a:cubicBezTo>
                  <a:cubicBezTo>
                    <a:pt x="572" y="16722"/>
                    <a:pt x="1" y="40463"/>
                    <a:pt x="2113" y="60894"/>
                  </a:cubicBezTo>
                  <a:lnTo>
                    <a:pt x="8561" y="60666"/>
                  </a:lnTo>
                  <a:cubicBezTo>
                    <a:pt x="6336" y="40178"/>
                    <a:pt x="6222" y="16152"/>
                    <a:pt x="6507" y="1"/>
                  </a:cubicBezTo>
                  <a:close/>
                </a:path>
              </a:pathLst>
            </a:custGeom>
            <a:solidFill>
              <a:srgbClr val="F4B0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8"/>
            <p:cNvSpPr/>
            <p:nvPr/>
          </p:nvSpPr>
          <p:spPr>
            <a:xfrm>
              <a:off x="238125" y="3817325"/>
              <a:ext cx="7082400" cy="1146775"/>
            </a:xfrm>
            <a:custGeom>
              <a:avLst/>
              <a:gdLst/>
              <a:ahLst/>
              <a:cxnLst/>
              <a:rect l="l" t="t" r="r" b="b"/>
              <a:pathLst>
                <a:path w="283296" h="45871" extrusionOk="0">
                  <a:moveTo>
                    <a:pt x="112870" y="1"/>
                  </a:moveTo>
                  <a:cubicBezTo>
                    <a:pt x="111315" y="1"/>
                    <a:pt x="109774" y="15"/>
                    <a:pt x="108262" y="44"/>
                  </a:cubicBezTo>
                  <a:lnTo>
                    <a:pt x="108091" y="44"/>
                  </a:lnTo>
                  <a:cubicBezTo>
                    <a:pt x="104781" y="158"/>
                    <a:pt x="101585" y="272"/>
                    <a:pt x="98446" y="443"/>
                  </a:cubicBezTo>
                  <a:cubicBezTo>
                    <a:pt x="95250" y="671"/>
                    <a:pt x="92111" y="957"/>
                    <a:pt x="89086" y="1242"/>
                  </a:cubicBezTo>
                  <a:cubicBezTo>
                    <a:pt x="22200" y="8547"/>
                    <a:pt x="0" y="45699"/>
                    <a:pt x="0" y="45699"/>
                  </a:cubicBezTo>
                  <a:lnTo>
                    <a:pt x="280614" y="45699"/>
                  </a:lnTo>
                  <a:cubicBezTo>
                    <a:pt x="281184" y="45699"/>
                    <a:pt x="281812" y="45756"/>
                    <a:pt x="282440" y="45871"/>
                  </a:cubicBezTo>
                  <a:lnTo>
                    <a:pt x="283296" y="45871"/>
                  </a:lnTo>
                  <a:cubicBezTo>
                    <a:pt x="283296" y="45871"/>
                    <a:pt x="270741" y="30690"/>
                    <a:pt x="227082" y="17507"/>
                  </a:cubicBezTo>
                  <a:cubicBezTo>
                    <a:pt x="223601" y="16423"/>
                    <a:pt x="219891" y="15395"/>
                    <a:pt x="215953" y="14368"/>
                  </a:cubicBezTo>
                  <a:cubicBezTo>
                    <a:pt x="210931" y="13055"/>
                    <a:pt x="205509" y="11800"/>
                    <a:pt x="199802" y="10544"/>
                  </a:cubicBezTo>
                  <a:cubicBezTo>
                    <a:pt x="195636" y="9688"/>
                    <a:pt x="191242" y="8832"/>
                    <a:pt x="186676" y="7976"/>
                  </a:cubicBezTo>
                  <a:cubicBezTo>
                    <a:pt x="183595" y="7406"/>
                    <a:pt x="180399" y="6892"/>
                    <a:pt x="177089" y="6378"/>
                  </a:cubicBezTo>
                  <a:cubicBezTo>
                    <a:pt x="172922" y="5693"/>
                    <a:pt x="168585" y="5066"/>
                    <a:pt x="164134" y="4495"/>
                  </a:cubicBezTo>
                  <a:cubicBezTo>
                    <a:pt x="161394" y="4095"/>
                    <a:pt x="158598" y="3753"/>
                    <a:pt x="155744" y="3411"/>
                  </a:cubicBezTo>
                  <a:cubicBezTo>
                    <a:pt x="149695" y="2726"/>
                    <a:pt x="143360" y="2041"/>
                    <a:pt x="136740" y="1470"/>
                  </a:cubicBezTo>
                  <a:cubicBezTo>
                    <a:pt x="133259" y="1185"/>
                    <a:pt x="129606" y="900"/>
                    <a:pt x="125954" y="614"/>
                  </a:cubicBezTo>
                  <a:cubicBezTo>
                    <a:pt x="123956" y="500"/>
                    <a:pt x="121902" y="329"/>
                    <a:pt x="119847" y="215"/>
                  </a:cubicBezTo>
                  <a:lnTo>
                    <a:pt x="117564" y="44"/>
                  </a:lnTo>
                  <a:cubicBezTo>
                    <a:pt x="115995" y="15"/>
                    <a:pt x="114426" y="1"/>
                    <a:pt x="112870" y="1"/>
                  </a:cubicBezTo>
                  <a:close/>
                </a:path>
              </a:pathLst>
            </a:custGeom>
            <a:solidFill>
              <a:srgbClr val="95AF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" name="Google Shape;290;p18"/>
          <p:cNvGrpSpPr/>
          <p:nvPr/>
        </p:nvGrpSpPr>
        <p:grpSpPr>
          <a:xfrm>
            <a:off x="3268699" y="432025"/>
            <a:ext cx="5297808" cy="1098573"/>
            <a:chOff x="533450" y="701325"/>
            <a:chExt cx="6424700" cy="1332250"/>
          </a:xfrm>
        </p:grpSpPr>
        <p:sp>
          <p:nvSpPr>
            <p:cNvPr id="291" name="Google Shape;291;p18"/>
            <p:cNvSpPr/>
            <p:nvPr/>
          </p:nvSpPr>
          <p:spPr>
            <a:xfrm>
              <a:off x="533450" y="1555925"/>
              <a:ext cx="1177100" cy="195150"/>
            </a:xfrm>
            <a:custGeom>
              <a:avLst/>
              <a:gdLst/>
              <a:ahLst/>
              <a:cxnLst/>
              <a:rect l="l" t="t" r="r" b="b"/>
              <a:pathLst>
                <a:path w="47084" h="7806" extrusionOk="0">
                  <a:moveTo>
                    <a:pt x="24863" y="1"/>
                  </a:moveTo>
                  <a:cubicBezTo>
                    <a:pt x="20185" y="1"/>
                    <a:pt x="15504" y="2184"/>
                    <a:pt x="12556" y="6550"/>
                  </a:cubicBezTo>
                  <a:cubicBezTo>
                    <a:pt x="11023" y="4685"/>
                    <a:pt x="8850" y="3781"/>
                    <a:pt x="6691" y="3781"/>
                  </a:cubicBezTo>
                  <a:cubicBezTo>
                    <a:pt x="4028" y="3781"/>
                    <a:pt x="1388" y="5157"/>
                    <a:pt x="1" y="7805"/>
                  </a:cubicBezTo>
                  <a:lnTo>
                    <a:pt x="47083" y="7805"/>
                  </a:lnTo>
                  <a:cubicBezTo>
                    <a:pt x="46056" y="5808"/>
                    <a:pt x="44002" y="4609"/>
                    <a:pt x="41776" y="4609"/>
                  </a:cubicBezTo>
                  <a:cubicBezTo>
                    <a:pt x="40064" y="4609"/>
                    <a:pt x="38409" y="5351"/>
                    <a:pt x="37267" y="6721"/>
                  </a:cubicBezTo>
                  <a:cubicBezTo>
                    <a:pt x="34338" y="2241"/>
                    <a:pt x="29602" y="1"/>
                    <a:pt x="248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8"/>
            <p:cNvSpPr/>
            <p:nvPr/>
          </p:nvSpPr>
          <p:spPr>
            <a:xfrm>
              <a:off x="1590675" y="701325"/>
              <a:ext cx="1926150" cy="236500"/>
            </a:xfrm>
            <a:custGeom>
              <a:avLst/>
              <a:gdLst/>
              <a:ahLst/>
              <a:cxnLst/>
              <a:rect l="l" t="t" r="r" b="b"/>
              <a:pathLst>
                <a:path w="77046" h="9460" extrusionOk="0">
                  <a:moveTo>
                    <a:pt x="30284" y="0"/>
                  </a:moveTo>
                  <a:cubicBezTo>
                    <a:pt x="24608" y="0"/>
                    <a:pt x="18929" y="2640"/>
                    <a:pt x="15352" y="7919"/>
                  </a:cubicBezTo>
                  <a:cubicBezTo>
                    <a:pt x="13473" y="5658"/>
                    <a:pt x="10848" y="4573"/>
                    <a:pt x="8236" y="4573"/>
                  </a:cubicBezTo>
                  <a:cubicBezTo>
                    <a:pt x="4979" y="4573"/>
                    <a:pt x="1742" y="6261"/>
                    <a:pt x="0" y="9460"/>
                  </a:cubicBezTo>
                  <a:lnTo>
                    <a:pt x="77045" y="9460"/>
                  </a:lnTo>
                  <a:cubicBezTo>
                    <a:pt x="76189" y="7805"/>
                    <a:pt x="74420" y="6777"/>
                    <a:pt x="72537" y="6777"/>
                  </a:cubicBezTo>
                  <a:cubicBezTo>
                    <a:pt x="71110" y="6777"/>
                    <a:pt x="69740" y="7348"/>
                    <a:pt x="68770" y="8432"/>
                  </a:cubicBezTo>
                  <a:cubicBezTo>
                    <a:pt x="65959" y="4173"/>
                    <a:pt x="61427" y="2032"/>
                    <a:pt x="56899" y="2032"/>
                  </a:cubicBezTo>
                  <a:cubicBezTo>
                    <a:pt x="52509" y="2032"/>
                    <a:pt x="48124" y="4044"/>
                    <a:pt x="45314" y="8090"/>
                  </a:cubicBezTo>
                  <a:cubicBezTo>
                    <a:pt x="41757" y="2697"/>
                    <a:pt x="36022" y="0"/>
                    <a:pt x="302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8"/>
            <p:cNvSpPr/>
            <p:nvPr/>
          </p:nvSpPr>
          <p:spPr>
            <a:xfrm>
              <a:off x="5023450" y="844725"/>
              <a:ext cx="1934700" cy="331375"/>
            </a:xfrm>
            <a:custGeom>
              <a:avLst/>
              <a:gdLst/>
              <a:ahLst/>
              <a:cxnLst/>
              <a:rect l="l" t="t" r="r" b="b"/>
              <a:pathLst>
                <a:path w="77388" h="13255" extrusionOk="0">
                  <a:moveTo>
                    <a:pt x="35266" y="1"/>
                  </a:moveTo>
                  <a:cubicBezTo>
                    <a:pt x="27427" y="1"/>
                    <a:pt x="19568" y="3614"/>
                    <a:pt x="14553" y="10914"/>
                  </a:cubicBezTo>
                  <a:cubicBezTo>
                    <a:pt x="12748" y="9180"/>
                    <a:pt x="10463" y="8350"/>
                    <a:pt x="8194" y="8350"/>
                  </a:cubicBezTo>
                  <a:cubicBezTo>
                    <a:pt x="4937" y="8350"/>
                    <a:pt x="1715" y="10059"/>
                    <a:pt x="0" y="13254"/>
                  </a:cubicBezTo>
                  <a:lnTo>
                    <a:pt x="77387" y="13254"/>
                  </a:lnTo>
                  <a:cubicBezTo>
                    <a:pt x="76736" y="12050"/>
                    <a:pt x="75546" y="11421"/>
                    <a:pt x="74347" y="11421"/>
                  </a:cubicBezTo>
                  <a:cubicBezTo>
                    <a:pt x="73445" y="11421"/>
                    <a:pt x="72538" y="11777"/>
                    <a:pt x="71851" y="12512"/>
                  </a:cubicBezTo>
                  <a:cubicBezTo>
                    <a:pt x="69995" y="9698"/>
                    <a:pt x="66976" y="8265"/>
                    <a:pt x="63948" y="8265"/>
                  </a:cubicBezTo>
                  <a:cubicBezTo>
                    <a:pt x="61205" y="8265"/>
                    <a:pt x="58455" y="9441"/>
                    <a:pt x="56557" y="11827"/>
                  </a:cubicBezTo>
                  <a:cubicBezTo>
                    <a:pt x="51679" y="3971"/>
                    <a:pt x="43483" y="1"/>
                    <a:pt x="35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8"/>
            <p:cNvSpPr/>
            <p:nvPr/>
          </p:nvSpPr>
          <p:spPr>
            <a:xfrm>
              <a:off x="5518525" y="1729100"/>
              <a:ext cx="1375425" cy="304475"/>
            </a:xfrm>
            <a:custGeom>
              <a:avLst/>
              <a:gdLst/>
              <a:ahLst/>
              <a:cxnLst/>
              <a:rect l="l" t="t" r="r" b="b"/>
              <a:pathLst>
                <a:path w="55017" h="12179" extrusionOk="0">
                  <a:moveTo>
                    <a:pt x="20344" y="1"/>
                  </a:moveTo>
                  <a:cubicBezTo>
                    <a:pt x="12318" y="1"/>
                    <a:pt x="4318" y="4109"/>
                    <a:pt x="0" y="12178"/>
                  </a:cubicBezTo>
                  <a:lnTo>
                    <a:pt x="55016" y="12178"/>
                  </a:lnTo>
                  <a:cubicBezTo>
                    <a:pt x="53418" y="9096"/>
                    <a:pt x="50222" y="7213"/>
                    <a:pt x="46798" y="7213"/>
                  </a:cubicBezTo>
                  <a:cubicBezTo>
                    <a:pt x="44059" y="7213"/>
                    <a:pt x="41490" y="8412"/>
                    <a:pt x="39664" y="10466"/>
                  </a:cubicBezTo>
                  <a:cubicBezTo>
                    <a:pt x="35079" y="3452"/>
                    <a:pt x="27701" y="1"/>
                    <a:pt x="203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Rectángulo 30"/>
          <p:cNvSpPr/>
          <p:nvPr userDrawn="1"/>
        </p:nvSpPr>
        <p:spPr>
          <a:xfrm>
            <a:off x="125" y="152397"/>
            <a:ext cx="9144000" cy="10258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Freeform 5"/>
          <p:cNvSpPr>
            <a:spLocks/>
          </p:cNvSpPr>
          <p:nvPr userDrawn="1"/>
        </p:nvSpPr>
        <p:spPr bwMode="auto">
          <a:xfrm>
            <a:off x="7794625" y="182563"/>
            <a:ext cx="1274763" cy="939799"/>
          </a:xfrm>
          <a:custGeom>
            <a:avLst/>
            <a:gdLst>
              <a:gd name="T0" fmla="*/ 0 w 649"/>
              <a:gd name="T1" fmla="*/ 258 h 477"/>
              <a:gd name="T2" fmla="*/ 64 w 649"/>
              <a:gd name="T3" fmla="*/ 210 h 477"/>
              <a:gd name="T4" fmla="*/ 77 w 649"/>
              <a:gd name="T5" fmla="*/ 193 h 477"/>
              <a:gd name="T6" fmla="*/ 37 w 649"/>
              <a:gd name="T7" fmla="*/ 126 h 477"/>
              <a:gd name="T8" fmla="*/ 114 w 649"/>
              <a:gd name="T9" fmla="*/ 136 h 477"/>
              <a:gd name="T10" fmla="*/ 135 w 649"/>
              <a:gd name="T11" fmla="*/ 127 h 477"/>
              <a:gd name="T12" fmla="*/ 582 w 649"/>
              <a:gd name="T13" fmla="*/ 212 h 477"/>
              <a:gd name="T14" fmla="*/ 585 w 649"/>
              <a:gd name="T15" fmla="*/ 214 h 477"/>
              <a:gd name="T16" fmla="*/ 649 w 649"/>
              <a:gd name="T17" fmla="*/ 232 h 477"/>
              <a:gd name="T18" fmla="*/ 588 w 649"/>
              <a:gd name="T19" fmla="*/ 220 h 477"/>
              <a:gd name="T20" fmla="*/ 589 w 649"/>
              <a:gd name="T21" fmla="*/ 233 h 477"/>
              <a:gd name="T22" fmla="*/ 555 w 649"/>
              <a:gd name="T23" fmla="*/ 452 h 477"/>
              <a:gd name="T24" fmla="*/ 516 w 649"/>
              <a:gd name="T25" fmla="*/ 472 h 477"/>
              <a:gd name="T26" fmla="*/ 488 w 649"/>
              <a:gd name="T27" fmla="*/ 472 h 477"/>
              <a:gd name="T28" fmla="*/ 465 w 649"/>
              <a:gd name="T29" fmla="*/ 367 h 477"/>
              <a:gd name="T30" fmla="*/ 448 w 649"/>
              <a:gd name="T31" fmla="*/ 358 h 477"/>
              <a:gd name="T32" fmla="*/ 341 w 649"/>
              <a:gd name="T33" fmla="*/ 380 h 477"/>
              <a:gd name="T34" fmla="*/ 327 w 649"/>
              <a:gd name="T35" fmla="*/ 392 h 477"/>
              <a:gd name="T36" fmla="*/ 305 w 649"/>
              <a:gd name="T37" fmla="*/ 437 h 477"/>
              <a:gd name="T38" fmla="*/ 236 w 649"/>
              <a:gd name="T39" fmla="*/ 471 h 477"/>
              <a:gd name="T40" fmla="*/ 223 w 649"/>
              <a:gd name="T41" fmla="*/ 392 h 477"/>
              <a:gd name="T42" fmla="*/ 203 w 649"/>
              <a:gd name="T43" fmla="*/ 377 h 477"/>
              <a:gd name="T44" fmla="*/ 30 w 649"/>
              <a:gd name="T45" fmla="*/ 320 h 477"/>
              <a:gd name="T46" fmla="*/ 18 w 649"/>
              <a:gd name="T47" fmla="*/ 308 h 477"/>
              <a:gd name="T48" fmla="*/ 0 w 649"/>
              <a:gd name="T49" fmla="*/ 258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9" h="477">
                <a:moveTo>
                  <a:pt x="0" y="258"/>
                </a:moveTo>
                <a:cubicBezTo>
                  <a:pt x="38" y="260"/>
                  <a:pt x="56" y="242"/>
                  <a:pt x="64" y="210"/>
                </a:cubicBezTo>
                <a:cubicBezTo>
                  <a:pt x="67" y="203"/>
                  <a:pt x="74" y="196"/>
                  <a:pt x="77" y="193"/>
                </a:cubicBezTo>
                <a:cubicBezTo>
                  <a:pt x="63" y="169"/>
                  <a:pt x="50" y="147"/>
                  <a:pt x="37" y="126"/>
                </a:cubicBezTo>
                <a:cubicBezTo>
                  <a:pt x="65" y="130"/>
                  <a:pt x="89" y="134"/>
                  <a:pt x="114" y="136"/>
                </a:cubicBezTo>
                <a:cubicBezTo>
                  <a:pt x="120" y="137"/>
                  <a:pt x="129" y="132"/>
                  <a:pt x="135" y="127"/>
                </a:cubicBezTo>
                <a:cubicBezTo>
                  <a:pt x="268" y="0"/>
                  <a:pt x="505" y="36"/>
                  <a:pt x="582" y="212"/>
                </a:cubicBezTo>
                <a:cubicBezTo>
                  <a:pt x="582" y="213"/>
                  <a:pt x="584" y="213"/>
                  <a:pt x="585" y="214"/>
                </a:cubicBezTo>
                <a:cubicBezTo>
                  <a:pt x="618" y="203"/>
                  <a:pt x="636" y="208"/>
                  <a:pt x="649" y="232"/>
                </a:cubicBezTo>
                <a:cubicBezTo>
                  <a:pt x="628" y="228"/>
                  <a:pt x="609" y="224"/>
                  <a:pt x="588" y="220"/>
                </a:cubicBezTo>
                <a:cubicBezTo>
                  <a:pt x="589" y="225"/>
                  <a:pt x="588" y="229"/>
                  <a:pt x="589" y="233"/>
                </a:cubicBezTo>
                <a:cubicBezTo>
                  <a:pt x="613" y="312"/>
                  <a:pt x="600" y="384"/>
                  <a:pt x="555" y="452"/>
                </a:cubicBezTo>
                <a:cubicBezTo>
                  <a:pt x="545" y="467"/>
                  <a:pt x="534" y="475"/>
                  <a:pt x="516" y="472"/>
                </a:cubicBezTo>
                <a:cubicBezTo>
                  <a:pt x="507" y="471"/>
                  <a:pt x="499" y="472"/>
                  <a:pt x="488" y="472"/>
                </a:cubicBezTo>
                <a:cubicBezTo>
                  <a:pt x="499" y="432"/>
                  <a:pt x="484" y="399"/>
                  <a:pt x="465" y="367"/>
                </a:cubicBezTo>
                <a:cubicBezTo>
                  <a:pt x="462" y="362"/>
                  <a:pt x="453" y="357"/>
                  <a:pt x="448" y="358"/>
                </a:cubicBezTo>
                <a:cubicBezTo>
                  <a:pt x="413" y="364"/>
                  <a:pt x="377" y="372"/>
                  <a:pt x="341" y="380"/>
                </a:cubicBezTo>
                <a:cubicBezTo>
                  <a:pt x="336" y="381"/>
                  <a:pt x="330" y="387"/>
                  <a:pt x="327" y="392"/>
                </a:cubicBezTo>
                <a:cubicBezTo>
                  <a:pt x="319" y="407"/>
                  <a:pt x="314" y="423"/>
                  <a:pt x="305" y="437"/>
                </a:cubicBezTo>
                <a:cubicBezTo>
                  <a:pt x="282" y="477"/>
                  <a:pt x="281" y="477"/>
                  <a:pt x="236" y="471"/>
                </a:cubicBezTo>
                <a:cubicBezTo>
                  <a:pt x="231" y="444"/>
                  <a:pt x="229" y="417"/>
                  <a:pt x="223" y="392"/>
                </a:cubicBezTo>
                <a:cubicBezTo>
                  <a:pt x="221" y="386"/>
                  <a:pt x="211" y="378"/>
                  <a:pt x="203" y="377"/>
                </a:cubicBezTo>
                <a:cubicBezTo>
                  <a:pt x="142" y="367"/>
                  <a:pt x="85" y="347"/>
                  <a:pt x="30" y="320"/>
                </a:cubicBezTo>
                <a:cubicBezTo>
                  <a:pt x="25" y="317"/>
                  <a:pt x="20" y="313"/>
                  <a:pt x="18" y="308"/>
                </a:cubicBezTo>
                <a:cubicBezTo>
                  <a:pt x="12" y="293"/>
                  <a:pt x="7" y="278"/>
                  <a:pt x="0" y="2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5_2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0"/>
          <p:cNvSpPr txBox="1">
            <a:spLocks noGrp="1"/>
          </p:cNvSpPr>
          <p:nvPr>
            <p:ph type="subTitle" idx="1"/>
          </p:nvPr>
        </p:nvSpPr>
        <p:spPr>
          <a:xfrm>
            <a:off x="713225" y="1801225"/>
            <a:ext cx="3383400" cy="23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Livvic"/>
              <a:buAutoNum type="arabicPeriod"/>
              <a:defRPr sz="1600"/>
            </a:lvl1pPr>
            <a:lvl2pPr lvl="1" rtl="0">
              <a:spcBef>
                <a:spcPts val="1000"/>
              </a:spcBef>
              <a:spcAft>
                <a:spcPts val="0"/>
              </a:spcAft>
              <a:buSzPts val="1600"/>
              <a:buAutoNum type="alphaLcPeriod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AutoNum type="romanLcPeriod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AutoNum type="arabicPeriod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AutoNum type="alphaLcPeriod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AutoNum type="romanLcPeriod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AutoNum type="arabicPeriod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AutoNum type="alphaLcPeriod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327" name="Google Shape;327;p2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6264900" cy="6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" name="Google Shape;215;p15">
            <a:extLst>
              <a:ext uri="{FF2B5EF4-FFF2-40B4-BE49-F238E27FC236}">
                <a16:creationId xmlns:a16="http://schemas.microsoft.com/office/drawing/2014/main" id="{4BAB645C-837C-4262-A7F0-50A95079F52A}"/>
              </a:ext>
            </a:extLst>
          </p:cNvPr>
          <p:cNvSpPr/>
          <p:nvPr userDrawn="1"/>
        </p:nvSpPr>
        <p:spPr>
          <a:xfrm>
            <a:off x="1" y="4913675"/>
            <a:ext cx="9144000" cy="226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172650" y="2493625"/>
            <a:ext cx="33144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5172643" y="1675213"/>
            <a:ext cx="17358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5172650" y="3135675"/>
            <a:ext cx="3314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flipH="1">
            <a:off x="125" y="4528350"/>
            <a:ext cx="9144000" cy="6117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6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1"/>
          <p:cNvSpPr/>
          <p:nvPr/>
        </p:nvSpPr>
        <p:spPr>
          <a:xfrm flipH="1">
            <a:off x="4974137" y="1288225"/>
            <a:ext cx="604041" cy="155259"/>
          </a:xfrm>
          <a:custGeom>
            <a:avLst/>
            <a:gdLst/>
            <a:ahLst/>
            <a:cxnLst/>
            <a:rect l="l" t="t" r="r" b="b"/>
            <a:pathLst>
              <a:path w="58716" h="15092" extrusionOk="0">
                <a:moveTo>
                  <a:pt x="40251" y="0"/>
                </a:moveTo>
                <a:cubicBezTo>
                  <a:pt x="31181" y="0"/>
                  <a:pt x="22225" y="4281"/>
                  <a:pt x="16636" y="12417"/>
                </a:cubicBezTo>
                <a:cubicBezTo>
                  <a:pt x="14546" y="10434"/>
                  <a:pt x="11918" y="9486"/>
                  <a:pt x="9319" y="9486"/>
                </a:cubicBezTo>
                <a:cubicBezTo>
                  <a:pt x="5590" y="9486"/>
                  <a:pt x="1922" y="11439"/>
                  <a:pt x="0" y="15092"/>
                </a:cubicBezTo>
                <a:lnTo>
                  <a:pt x="58716" y="15092"/>
                </a:lnTo>
                <a:lnTo>
                  <a:pt x="58716" y="6741"/>
                </a:lnTo>
                <a:cubicBezTo>
                  <a:pt x="53299" y="2195"/>
                  <a:pt x="46746" y="0"/>
                  <a:pt x="402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1"/>
          <p:cNvSpPr/>
          <p:nvPr/>
        </p:nvSpPr>
        <p:spPr>
          <a:xfrm>
            <a:off x="7001870" y="1504149"/>
            <a:ext cx="402191" cy="155250"/>
          </a:xfrm>
          <a:custGeom>
            <a:avLst/>
            <a:gdLst/>
            <a:ahLst/>
            <a:cxnLst/>
            <a:rect l="l" t="t" r="r" b="b"/>
            <a:pathLst>
              <a:path w="36209" h="13977" extrusionOk="0">
                <a:moveTo>
                  <a:pt x="23335" y="0"/>
                </a:moveTo>
                <a:cubicBezTo>
                  <a:pt x="13920" y="0"/>
                  <a:pt x="4777" y="5049"/>
                  <a:pt x="1" y="13976"/>
                </a:cubicBezTo>
                <a:lnTo>
                  <a:pt x="36209" y="13976"/>
                </a:lnTo>
                <a:lnTo>
                  <a:pt x="36209" y="3342"/>
                </a:lnTo>
                <a:lnTo>
                  <a:pt x="36143" y="3342"/>
                </a:lnTo>
                <a:cubicBezTo>
                  <a:pt x="32085" y="1076"/>
                  <a:pt x="27681" y="0"/>
                  <a:pt x="233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1"/>
          <p:cNvSpPr txBox="1">
            <a:spLocks noGrp="1"/>
          </p:cNvSpPr>
          <p:nvPr>
            <p:ph type="ctrTitle"/>
          </p:nvPr>
        </p:nvSpPr>
        <p:spPr>
          <a:xfrm>
            <a:off x="836975" y="1750313"/>
            <a:ext cx="2821200" cy="8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70" name="Google Shape;370;p21"/>
          <p:cNvSpPr txBox="1">
            <a:spLocks noGrp="1"/>
          </p:cNvSpPr>
          <p:nvPr>
            <p:ph type="subTitle" idx="1"/>
          </p:nvPr>
        </p:nvSpPr>
        <p:spPr>
          <a:xfrm>
            <a:off x="837025" y="2641538"/>
            <a:ext cx="2821200" cy="7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" name="Google Shape;215;p15">
            <a:extLst>
              <a:ext uri="{FF2B5EF4-FFF2-40B4-BE49-F238E27FC236}">
                <a16:creationId xmlns:a16="http://schemas.microsoft.com/office/drawing/2014/main" id="{E3A12657-373A-4139-82E1-127E3CFC195F}"/>
              </a:ext>
            </a:extLst>
          </p:cNvPr>
          <p:cNvSpPr/>
          <p:nvPr userDrawn="1"/>
        </p:nvSpPr>
        <p:spPr>
          <a:xfrm>
            <a:off x="1" y="4913675"/>
            <a:ext cx="9144000" cy="226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4_1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3"/>
          <p:cNvSpPr txBox="1">
            <a:spLocks noGrp="1"/>
          </p:cNvSpPr>
          <p:nvPr>
            <p:ph type="title"/>
          </p:nvPr>
        </p:nvSpPr>
        <p:spPr>
          <a:xfrm>
            <a:off x="785399" y="3120375"/>
            <a:ext cx="33900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23"/>
          <p:cNvSpPr txBox="1">
            <a:spLocks noGrp="1"/>
          </p:cNvSpPr>
          <p:nvPr>
            <p:ph type="subTitle" idx="1"/>
          </p:nvPr>
        </p:nvSpPr>
        <p:spPr>
          <a:xfrm>
            <a:off x="785424" y="3782500"/>
            <a:ext cx="33900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14" name="Google Shape;414;p23"/>
          <p:cNvSpPr txBox="1">
            <a:spLocks noGrp="1"/>
          </p:cNvSpPr>
          <p:nvPr>
            <p:ph type="subTitle" idx="2"/>
          </p:nvPr>
        </p:nvSpPr>
        <p:spPr>
          <a:xfrm>
            <a:off x="4968601" y="3782500"/>
            <a:ext cx="33900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15" name="Google Shape;415;p23"/>
          <p:cNvSpPr txBox="1">
            <a:spLocks noGrp="1"/>
          </p:cNvSpPr>
          <p:nvPr>
            <p:ph type="subTitle" idx="3"/>
          </p:nvPr>
        </p:nvSpPr>
        <p:spPr>
          <a:xfrm>
            <a:off x="4968599" y="3120375"/>
            <a:ext cx="33900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" name="Google Shape;215;p15">
            <a:extLst>
              <a:ext uri="{FF2B5EF4-FFF2-40B4-BE49-F238E27FC236}">
                <a16:creationId xmlns:a16="http://schemas.microsoft.com/office/drawing/2014/main" id="{8954AECD-AAE1-40CA-A58B-59E80E9FCAED}"/>
              </a:ext>
            </a:extLst>
          </p:cNvPr>
          <p:cNvSpPr/>
          <p:nvPr userDrawn="1"/>
        </p:nvSpPr>
        <p:spPr>
          <a:xfrm>
            <a:off x="1" y="4913675"/>
            <a:ext cx="9144000" cy="226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4"/>
          <p:cNvSpPr/>
          <p:nvPr/>
        </p:nvSpPr>
        <p:spPr>
          <a:xfrm>
            <a:off x="1674278" y="3103665"/>
            <a:ext cx="857438" cy="260440"/>
          </a:xfrm>
          <a:custGeom>
            <a:avLst/>
            <a:gdLst/>
            <a:ahLst/>
            <a:cxnLst/>
            <a:rect l="l" t="t" r="r" b="b"/>
            <a:pathLst>
              <a:path w="7108" h="2159" extrusionOk="0">
                <a:moveTo>
                  <a:pt x="1" y="1"/>
                </a:moveTo>
                <a:lnTo>
                  <a:pt x="1" y="2159"/>
                </a:lnTo>
                <a:lnTo>
                  <a:pt x="7108" y="2159"/>
                </a:lnTo>
                <a:lnTo>
                  <a:pt x="7108" y="1"/>
                </a:lnTo>
                <a:close/>
              </a:path>
            </a:pathLst>
          </a:custGeom>
          <a:solidFill>
            <a:srgbClr val="FBE6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4"/>
          <p:cNvSpPr txBox="1">
            <a:spLocks noGrp="1"/>
          </p:cNvSpPr>
          <p:nvPr>
            <p:ph type="subTitle" idx="1"/>
          </p:nvPr>
        </p:nvSpPr>
        <p:spPr>
          <a:xfrm>
            <a:off x="1399738" y="3729950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57" name="Google Shape;457;p24"/>
          <p:cNvSpPr txBox="1">
            <a:spLocks noGrp="1"/>
          </p:cNvSpPr>
          <p:nvPr>
            <p:ph type="subTitle" idx="2"/>
          </p:nvPr>
        </p:nvSpPr>
        <p:spPr>
          <a:xfrm>
            <a:off x="1399738" y="29681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 dirty="0"/>
          </a:p>
        </p:txBody>
      </p:sp>
      <p:sp>
        <p:nvSpPr>
          <p:cNvPr id="458" name="Google Shape;458;p24"/>
          <p:cNvSpPr txBox="1">
            <a:spLocks noGrp="1"/>
          </p:cNvSpPr>
          <p:nvPr>
            <p:ph type="subTitle" idx="3"/>
          </p:nvPr>
        </p:nvSpPr>
        <p:spPr>
          <a:xfrm>
            <a:off x="3700650" y="3729950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59" name="Google Shape;459;p24"/>
          <p:cNvSpPr txBox="1">
            <a:spLocks noGrp="1"/>
          </p:cNvSpPr>
          <p:nvPr>
            <p:ph type="subTitle" idx="4"/>
          </p:nvPr>
        </p:nvSpPr>
        <p:spPr>
          <a:xfrm>
            <a:off x="3700650" y="29681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 dirty="0"/>
          </a:p>
        </p:txBody>
      </p:sp>
      <p:sp>
        <p:nvSpPr>
          <p:cNvPr id="460" name="Google Shape;460;p24"/>
          <p:cNvSpPr txBox="1">
            <a:spLocks noGrp="1"/>
          </p:cNvSpPr>
          <p:nvPr>
            <p:ph type="subTitle" idx="5"/>
          </p:nvPr>
        </p:nvSpPr>
        <p:spPr>
          <a:xfrm>
            <a:off x="6001563" y="3729950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461" name="Google Shape;461;p24"/>
          <p:cNvSpPr txBox="1">
            <a:spLocks noGrp="1"/>
          </p:cNvSpPr>
          <p:nvPr>
            <p:ph type="subTitle" idx="6"/>
          </p:nvPr>
        </p:nvSpPr>
        <p:spPr>
          <a:xfrm>
            <a:off x="6001563" y="29681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 dirty="0"/>
          </a:p>
        </p:txBody>
      </p:sp>
      <p:sp>
        <p:nvSpPr>
          <p:cNvPr id="462" name="Google Shape;462;p2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215;p15">
            <a:extLst>
              <a:ext uri="{FF2B5EF4-FFF2-40B4-BE49-F238E27FC236}">
                <a16:creationId xmlns:a16="http://schemas.microsoft.com/office/drawing/2014/main" id="{BF7410E3-2A04-4AE1-961C-54B70BD2D914}"/>
              </a:ext>
            </a:extLst>
          </p:cNvPr>
          <p:cNvSpPr/>
          <p:nvPr userDrawn="1"/>
        </p:nvSpPr>
        <p:spPr>
          <a:xfrm>
            <a:off x="1" y="4913675"/>
            <a:ext cx="9144000" cy="226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9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25" y="152397"/>
            <a:ext cx="9144000" cy="10258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65" name="Google Shape;465;p2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25"/>
          <p:cNvSpPr txBox="1">
            <a:spLocks noGrp="1"/>
          </p:cNvSpPr>
          <p:nvPr>
            <p:ph type="subTitle" idx="1"/>
          </p:nvPr>
        </p:nvSpPr>
        <p:spPr>
          <a:xfrm>
            <a:off x="6542774" y="1802275"/>
            <a:ext cx="17436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7" name="Google Shape;467;p25"/>
          <p:cNvSpPr txBox="1">
            <a:spLocks noGrp="1"/>
          </p:cNvSpPr>
          <p:nvPr>
            <p:ph type="subTitle" idx="2"/>
          </p:nvPr>
        </p:nvSpPr>
        <p:spPr>
          <a:xfrm>
            <a:off x="6542774" y="1276250"/>
            <a:ext cx="1743600" cy="4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468" name="Google Shape;468;p25"/>
          <p:cNvSpPr txBox="1">
            <a:spLocks noGrp="1"/>
          </p:cNvSpPr>
          <p:nvPr>
            <p:ph type="subTitle" idx="3"/>
          </p:nvPr>
        </p:nvSpPr>
        <p:spPr>
          <a:xfrm>
            <a:off x="6542774" y="2980850"/>
            <a:ext cx="17436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9" name="Google Shape;469;p25"/>
          <p:cNvSpPr txBox="1">
            <a:spLocks noGrp="1"/>
          </p:cNvSpPr>
          <p:nvPr>
            <p:ph type="subTitle" idx="4"/>
          </p:nvPr>
        </p:nvSpPr>
        <p:spPr>
          <a:xfrm>
            <a:off x="6542774" y="2454825"/>
            <a:ext cx="1743600" cy="4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470" name="Google Shape;470;p25"/>
          <p:cNvSpPr txBox="1">
            <a:spLocks noGrp="1"/>
          </p:cNvSpPr>
          <p:nvPr>
            <p:ph type="subTitle" idx="5"/>
          </p:nvPr>
        </p:nvSpPr>
        <p:spPr>
          <a:xfrm>
            <a:off x="6542774" y="4159425"/>
            <a:ext cx="17436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1" name="Google Shape;471;p25"/>
          <p:cNvSpPr txBox="1">
            <a:spLocks noGrp="1"/>
          </p:cNvSpPr>
          <p:nvPr>
            <p:ph type="subTitle" idx="6"/>
          </p:nvPr>
        </p:nvSpPr>
        <p:spPr>
          <a:xfrm>
            <a:off x="6542774" y="3633400"/>
            <a:ext cx="1743600" cy="4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472" name="Google Shape;472;p25"/>
          <p:cNvSpPr/>
          <p:nvPr/>
        </p:nvSpPr>
        <p:spPr>
          <a:xfrm>
            <a:off x="250" y="773900"/>
            <a:ext cx="4160270" cy="4156518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7794625" y="182563"/>
            <a:ext cx="1274763" cy="939799"/>
          </a:xfrm>
          <a:custGeom>
            <a:avLst/>
            <a:gdLst>
              <a:gd name="T0" fmla="*/ 0 w 649"/>
              <a:gd name="T1" fmla="*/ 258 h 477"/>
              <a:gd name="T2" fmla="*/ 64 w 649"/>
              <a:gd name="T3" fmla="*/ 210 h 477"/>
              <a:gd name="T4" fmla="*/ 77 w 649"/>
              <a:gd name="T5" fmla="*/ 193 h 477"/>
              <a:gd name="T6" fmla="*/ 37 w 649"/>
              <a:gd name="T7" fmla="*/ 126 h 477"/>
              <a:gd name="T8" fmla="*/ 114 w 649"/>
              <a:gd name="T9" fmla="*/ 136 h 477"/>
              <a:gd name="T10" fmla="*/ 135 w 649"/>
              <a:gd name="T11" fmla="*/ 127 h 477"/>
              <a:gd name="T12" fmla="*/ 582 w 649"/>
              <a:gd name="T13" fmla="*/ 212 h 477"/>
              <a:gd name="T14" fmla="*/ 585 w 649"/>
              <a:gd name="T15" fmla="*/ 214 h 477"/>
              <a:gd name="T16" fmla="*/ 649 w 649"/>
              <a:gd name="T17" fmla="*/ 232 h 477"/>
              <a:gd name="T18" fmla="*/ 588 w 649"/>
              <a:gd name="T19" fmla="*/ 220 h 477"/>
              <a:gd name="T20" fmla="*/ 589 w 649"/>
              <a:gd name="T21" fmla="*/ 233 h 477"/>
              <a:gd name="T22" fmla="*/ 555 w 649"/>
              <a:gd name="T23" fmla="*/ 452 h 477"/>
              <a:gd name="T24" fmla="*/ 516 w 649"/>
              <a:gd name="T25" fmla="*/ 472 h 477"/>
              <a:gd name="T26" fmla="*/ 488 w 649"/>
              <a:gd name="T27" fmla="*/ 472 h 477"/>
              <a:gd name="T28" fmla="*/ 465 w 649"/>
              <a:gd name="T29" fmla="*/ 367 h 477"/>
              <a:gd name="T30" fmla="*/ 448 w 649"/>
              <a:gd name="T31" fmla="*/ 358 h 477"/>
              <a:gd name="T32" fmla="*/ 341 w 649"/>
              <a:gd name="T33" fmla="*/ 380 h 477"/>
              <a:gd name="T34" fmla="*/ 327 w 649"/>
              <a:gd name="T35" fmla="*/ 392 h 477"/>
              <a:gd name="T36" fmla="*/ 305 w 649"/>
              <a:gd name="T37" fmla="*/ 437 h 477"/>
              <a:gd name="T38" fmla="*/ 236 w 649"/>
              <a:gd name="T39" fmla="*/ 471 h 477"/>
              <a:gd name="T40" fmla="*/ 223 w 649"/>
              <a:gd name="T41" fmla="*/ 392 h 477"/>
              <a:gd name="T42" fmla="*/ 203 w 649"/>
              <a:gd name="T43" fmla="*/ 377 h 477"/>
              <a:gd name="T44" fmla="*/ 30 w 649"/>
              <a:gd name="T45" fmla="*/ 320 h 477"/>
              <a:gd name="T46" fmla="*/ 18 w 649"/>
              <a:gd name="T47" fmla="*/ 308 h 477"/>
              <a:gd name="T48" fmla="*/ 0 w 649"/>
              <a:gd name="T49" fmla="*/ 258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9" h="477">
                <a:moveTo>
                  <a:pt x="0" y="258"/>
                </a:moveTo>
                <a:cubicBezTo>
                  <a:pt x="38" y="260"/>
                  <a:pt x="56" y="242"/>
                  <a:pt x="64" y="210"/>
                </a:cubicBezTo>
                <a:cubicBezTo>
                  <a:pt x="67" y="203"/>
                  <a:pt x="74" y="196"/>
                  <a:pt x="77" y="193"/>
                </a:cubicBezTo>
                <a:cubicBezTo>
                  <a:pt x="63" y="169"/>
                  <a:pt x="50" y="147"/>
                  <a:pt x="37" y="126"/>
                </a:cubicBezTo>
                <a:cubicBezTo>
                  <a:pt x="65" y="130"/>
                  <a:pt x="89" y="134"/>
                  <a:pt x="114" y="136"/>
                </a:cubicBezTo>
                <a:cubicBezTo>
                  <a:pt x="120" y="137"/>
                  <a:pt x="129" y="132"/>
                  <a:pt x="135" y="127"/>
                </a:cubicBezTo>
                <a:cubicBezTo>
                  <a:pt x="268" y="0"/>
                  <a:pt x="505" y="36"/>
                  <a:pt x="582" y="212"/>
                </a:cubicBezTo>
                <a:cubicBezTo>
                  <a:pt x="582" y="213"/>
                  <a:pt x="584" y="213"/>
                  <a:pt x="585" y="214"/>
                </a:cubicBezTo>
                <a:cubicBezTo>
                  <a:pt x="618" y="203"/>
                  <a:pt x="636" y="208"/>
                  <a:pt x="649" y="232"/>
                </a:cubicBezTo>
                <a:cubicBezTo>
                  <a:pt x="628" y="228"/>
                  <a:pt x="609" y="224"/>
                  <a:pt x="588" y="220"/>
                </a:cubicBezTo>
                <a:cubicBezTo>
                  <a:pt x="589" y="225"/>
                  <a:pt x="588" y="229"/>
                  <a:pt x="589" y="233"/>
                </a:cubicBezTo>
                <a:cubicBezTo>
                  <a:pt x="613" y="312"/>
                  <a:pt x="600" y="384"/>
                  <a:pt x="555" y="452"/>
                </a:cubicBezTo>
                <a:cubicBezTo>
                  <a:pt x="545" y="467"/>
                  <a:pt x="534" y="475"/>
                  <a:pt x="516" y="472"/>
                </a:cubicBezTo>
                <a:cubicBezTo>
                  <a:pt x="507" y="471"/>
                  <a:pt x="499" y="472"/>
                  <a:pt x="488" y="472"/>
                </a:cubicBezTo>
                <a:cubicBezTo>
                  <a:pt x="499" y="432"/>
                  <a:pt x="484" y="399"/>
                  <a:pt x="465" y="367"/>
                </a:cubicBezTo>
                <a:cubicBezTo>
                  <a:pt x="462" y="362"/>
                  <a:pt x="453" y="357"/>
                  <a:pt x="448" y="358"/>
                </a:cubicBezTo>
                <a:cubicBezTo>
                  <a:pt x="413" y="364"/>
                  <a:pt x="377" y="372"/>
                  <a:pt x="341" y="380"/>
                </a:cubicBezTo>
                <a:cubicBezTo>
                  <a:pt x="336" y="381"/>
                  <a:pt x="330" y="387"/>
                  <a:pt x="327" y="392"/>
                </a:cubicBezTo>
                <a:cubicBezTo>
                  <a:pt x="319" y="407"/>
                  <a:pt x="314" y="423"/>
                  <a:pt x="305" y="437"/>
                </a:cubicBezTo>
                <a:cubicBezTo>
                  <a:pt x="282" y="477"/>
                  <a:pt x="281" y="477"/>
                  <a:pt x="236" y="471"/>
                </a:cubicBezTo>
                <a:cubicBezTo>
                  <a:pt x="231" y="444"/>
                  <a:pt x="229" y="417"/>
                  <a:pt x="223" y="392"/>
                </a:cubicBezTo>
                <a:cubicBezTo>
                  <a:pt x="221" y="386"/>
                  <a:pt x="211" y="378"/>
                  <a:pt x="203" y="377"/>
                </a:cubicBezTo>
                <a:cubicBezTo>
                  <a:pt x="142" y="367"/>
                  <a:pt x="85" y="347"/>
                  <a:pt x="30" y="320"/>
                </a:cubicBezTo>
                <a:cubicBezTo>
                  <a:pt x="25" y="317"/>
                  <a:pt x="20" y="313"/>
                  <a:pt x="18" y="308"/>
                </a:cubicBezTo>
                <a:cubicBezTo>
                  <a:pt x="12" y="293"/>
                  <a:pt x="7" y="278"/>
                  <a:pt x="0" y="2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8483600" y="955675"/>
            <a:ext cx="161925" cy="163512"/>
          </a:xfrm>
          <a:custGeom>
            <a:avLst/>
            <a:gdLst>
              <a:gd name="T0" fmla="*/ 82 w 82"/>
              <a:gd name="T1" fmla="*/ 0 h 83"/>
              <a:gd name="T2" fmla="*/ 36 w 82"/>
              <a:gd name="T3" fmla="*/ 77 h 83"/>
              <a:gd name="T4" fmla="*/ 0 w 82"/>
              <a:gd name="T5" fmla="*/ 80 h 83"/>
              <a:gd name="T6" fmla="*/ 10 w 82"/>
              <a:gd name="T7" fmla="*/ 14 h 83"/>
              <a:gd name="T8" fmla="*/ 82 w 82"/>
              <a:gd name="T9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" h="83">
                <a:moveTo>
                  <a:pt x="82" y="0"/>
                </a:moveTo>
                <a:cubicBezTo>
                  <a:pt x="78" y="33"/>
                  <a:pt x="59" y="57"/>
                  <a:pt x="36" y="77"/>
                </a:cubicBezTo>
                <a:cubicBezTo>
                  <a:pt x="30" y="83"/>
                  <a:pt x="14" y="79"/>
                  <a:pt x="0" y="80"/>
                </a:cubicBezTo>
                <a:cubicBezTo>
                  <a:pt x="4" y="56"/>
                  <a:pt x="7" y="35"/>
                  <a:pt x="10" y="14"/>
                </a:cubicBezTo>
                <a:cubicBezTo>
                  <a:pt x="33" y="9"/>
                  <a:pt x="56" y="5"/>
                  <a:pt x="8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7"/>
          <p:cNvSpPr>
            <a:spLocks/>
          </p:cNvSpPr>
          <p:nvPr userDrawn="1"/>
        </p:nvSpPr>
        <p:spPr bwMode="auto">
          <a:xfrm>
            <a:off x="8043863" y="976313"/>
            <a:ext cx="133350" cy="141287"/>
          </a:xfrm>
          <a:custGeom>
            <a:avLst/>
            <a:gdLst>
              <a:gd name="T0" fmla="*/ 6 w 68"/>
              <a:gd name="T1" fmla="*/ 0 h 72"/>
              <a:gd name="T2" fmla="*/ 68 w 68"/>
              <a:gd name="T3" fmla="*/ 4 h 72"/>
              <a:gd name="T4" fmla="*/ 0 w 68"/>
              <a:gd name="T5" fmla="*/ 68 h 72"/>
              <a:gd name="T6" fmla="*/ 2 w 68"/>
              <a:gd name="T7" fmla="*/ 35 h 72"/>
              <a:gd name="T8" fmla="*/ 6 w 68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72">
                <a:moveTo>
                  <a:pt x="6" y="0"/>
                </a:moveTo>
                <a:cubicBezTo>
                  <a:pt x="28" y="1"/>
                  <a:pt x="48" y="3"/>
                  <a:pt x="68" y="4"/>
                </a:cubicBezTo>
                <a:cubicBezTo>
                  <a:pt x="67" y="45"/>
                  <a:pt x="38" y="72"/>
                  <a:pt x="0" y="68"/>
                </a:cubicBezTo>
                <a:cubicBezTo>
                  <a:pt x="0" y="57"/>
                  <a:pt x="1" y="46"/>
                  <a:pt x="2" y="35"/>
                </a:cubicBezTo>
                <a:cubicBezTo>
                  <a:pt x="3" y="24"/>
                  <a:pt x="5" y="13"/>
                  <a:pt x="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" name="Google Shape;215;p15">
            <a:extLst>
              <a:ext uri="{FF2B5EF4-FFF2-40B4-BE49-F238E27FC236}">
                <a16:creationId xmlns:a16="http://schemas.microsoft.com/office/drawing/2014/main" id="{063BF5BB-847C-44D1-8B7A-DE44F37BA1C0}"/>
              </a:ext>
            </a:extLst>
          </p:cNvPr>
          <p:cNvSpPr/>
          <p:nvPr userDrawn="1"/>
        </p:nvSpPr>
        <p:spPr>
          <a:xfrm>
            <a:off x="1" y="4913675"/>
            <a:ext cx="9144000" cy="226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/>
          <p:cNvSpPr/>
          <p:nvPr userDrawn="1"/>
        </p:nvSpPr>
        <p:spPr>
          <a:xfrm>
            <a:off x="125" y="152397"/>
            <a:ext cx="9144000" cy="10258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84" name="Google Shape;484;p2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26"/>
          <p:cNvSpPr txBox="1">
            <a:spLocks noGrp="1"/>
          </p:cNvSpPr>
          <p:nvPr>
            <p:ph type="subTitle" idx="1"/>
          </p:nvPr>
        </p:nvSpPr>
        <p:spPr>
          <a:xfrm>
            <a:off x="713229" y="3918250"/>
            <a:ext cx="1742700" cy="5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86" name="Google Shape;486;p26"/>
          <p:cNvSpPr txBox="1">
            <a:spLocks noGrp="1"/>
          </p:cNvSpPr>
          <p:nvPr>
            <p:ph type="subTitle" idx="2"/>
          </p:nvPr>
        </p:nvSpPr>
        <p:spPr>
          <a:xfrm>
            <a:off x="713223" y="3539675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87" name="Google Shape;487;p26"/>
          <p:cNvSpPr txBox="1">
            <a:spLocks noGrp="1"/>
          </p:cNvSpPr>
          <p:nvPr>
            <p:ph type="subTitle" idx="3"/>
          </p:nvPr>
        </p:nvSpPr>
        <p:spPr>
          <a:xfrm>
            <a:off x="6688083" y="2270125"/>
            <a:ext cx="1742700" cy="5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88" name="Google Shape;488;p26"/>
          <p:cNvSpPr txBox="1">
            <a:spLocks noGrp="1"/>
          </p:cNvSpPr>
          <p:nvPr>
            <p:ph type="subTitle" idx="4"/>
          </p:nvPr>
        </p:nvSpPr>
        <p:spPr>
          <a:xfrm>
            <a:off x="6688077" y="1891550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89" name="Google Shape;489;p26"/>
          <p:cNvSpPr txBox="1">
            <a:spLocks noGrp="1"/>
          </p:cNvSpPr>
          <p:nvPr>
            <p:ph type="subTitle" idx="5"/>
          </p:nvPr>
        </p:nvSpPr>
        <p:spPr>
          <a:xfrm>
            <a:off x="6688075" y="3918250"/>
            <a:ext cx="1742700" cy="5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90" name="Google Shape;490;p26"/>
          <p:cNvSpPr txBox="1">
            <a:spLocks noGrp="1"/>
          </p:cNvSpPr>
          <p:nvPr>
            <p:ph type="subTitle" idx="6"/>
          </p:nvPr>
        </p:nvSpPr>
        <p:spPr>
          <a:xfrm>
            <a:off x="6688069" y="3539675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91" name="Google Shape;491;p26"/>
          <p:cNvSpPr txBox="1">
            <a:spLocks noGrp="1"/>
          </p:cNvSpPr>
          <p:nvPr>
            <p:ph type="subTitle" idx="7"/>
          </p:nvPr>
        </p:nvSpPr>
        <p:spPr>
          <a:xfrm>
            <a:off x="713225" y="2270125"/>
            <a:ext cx="1742700" cy="5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92" name="Google Shape;492;p26"/>
          <p:cNvSpPr txBox="1">
            <a:spLocks noGrp="1"/>
          </p:cNvSpPr>
          <p:nvPr>
            <p:ph type="subTitle" idx="8"/>
          </p:nvPr>
        </p:nvSpPr>
        <p:spPr>
          <a:xfrm>
            <a:off x="713219" y="1891550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" name="Freeform 5"/>
          <p:cNvSpPr>
            <a:spLocks/>
          </p:cNvSpPr>
          <p:nvPr userDrawn="1"/>
        </p:nvSpPr>
        <p:spPr bwMode="auto">
          <a:xfrm>
            <a:off x="7794625" y="182563"/>
            <a:ext cx="1274763" cy="939799"/>
          </a:xfrm>
          <a:custGeom>
            <a:avLst/>
            <a:gdLst>
              <a:gd name="T0" fmla="*/ 0 w 649"/>
              <a:gd name="T1" fmla="*/ 258 h 477"/>
              <a:gd name="T2" fmla="*/ 64 w 649"/>
              <a:gd name="T3" fmla="*/ 210 h 477"/>
              <a:gd name="T4" fmla="*/ 77 w 649"/>
              <a:gd name="T5" fmla="*/ 193 h 477"/>
              <a:gd name="T6" fmla="*/ 37 w 649"/>
              <a:gd name="T7" fmla="*/ 126 h 477"/>
              <a:gd name="T8" fmla="*/ 114 w 649"/>
              <a:gd name="T9" fmla="*/ 136 h 477"/>
              <a:gd name="T10" fmla="*/ 135 w 649"/>
              <a:gd name="T11" fmla="*/ 127 h 477"/>
              <a:gd name="T12" fmla="*/ 582 w 649"/>
              <a:gd name="T13" fmla="*/ 212 h 477"/>
              <a:gd name="T14" fmla="*/ 585 w 649"/>
              <a:gd name="T15" fmla="*/ 214 h 477"/>
              <a:gd name="T16" fmla="*/ 649 w 649"/>
              <a:gd name="T17" fmla="*/ 232 h 477"/>
              <a:gd name="T18" fmla="*/ 588 w 649"/>
              <a:gd name="T19" fmla="*/ 220 h 477"/>
              <a:gd name="T20" fmla="*/ 589 w 649"/>
              <a:gd name="T21" fmla="*/ 233 h 477"/>
              <a:gd name="T22" fmla="*/ 555 w 649"/>
              <a:gd name="T23" fmla="*/ 452 h 477"/>
              <a:gd name="T24" fmla="*/ 516 w 649"/>
              <a:gd name="T25" fmla="*/ 472 h 477"/>
              <a:gd name="T26" fmla="*/ 488 w 649"/>
              <a:gd name="T27" fmla="*/ 472 h 477"/>
              <a:gd name="T28" fmla="*/ 465 w 649"/>
              <a:gd name="T29" fmla="*/ 367 h 477"/>
              <a:gd name="T30" fmla="*/ 448 w 649"/>
              <a:gd name="T31" fmla="*/ 358 h 477"/>
              <a:gd name="T32" fmla="*/ 341 w 649"/>
              <a:gd name="T33" fmla="*/ 380 h 477"/>
              <a:gd name="T34" fmla="*/ 327 w 649"/>
              <a:gd name="T35" fmla="*/ 392 h 477"/>
              <a:gd name="T36" fmla="*/ 305 w 649"/>
              <a:gd name="T37" fmla="*/ 437 h 477"/>
              <a:gd name="T38" fmla="*/ 236 w 649"/>
              <a:gd name="T39" fmla="*/ 471 h 477"/>
              <a:gd name="T40" fmla="*/ 223 w 649"/>
              <a:gd name="T41" fmla="*/ 392 h 477"/>
              <a:gd name="T42" fmla="*/ 203 w 649"/>
              <a:gd name="T43" fmla="*/ 377 h 477"/>
              <a:gd name="T44" fmla="*/ 30 w 649"/>
              <a:gd name="T45" fmla="*/ 320 h 477"/>
              <a:gd name="T46" fmla="*/ 18 w 649"/>
              <a:gd name="T47" fmla="*/ 308 h 477"/>
              <a:gd name="T48" fmla="*/ 0 w 649"/>
              <a:gd name="T49" fmla="*/ 258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9" h="477">
                <a:moveTo>
                  <a:pt x="0" y="258"/>
                </a:moveTo>
                <a:cubicBezTo>
                  <a:pt x="38" y="260"/>
                  <a:pt x="56" y="242"/>
                  <a:pt x="64" y="210"/>
                </a:cubicBezTo>
                <a:cubicBezTo>
                  <a:pt x="67" y="203"/>
                  <a:pt x="74" y="196"/>
                  <a:pt x="77" y="193"/>
                </a:cubicBezTo>
                <a:cubicBezTo>
                  <a:pt x="63" y="169"/>
                  <a:pt x="50" y="147"/>
                  <a:pt x="37" y="126"/>
                </a:cubicBezTo>
                <a:cubicBezTo>
                  <a:pt x="65" y="130"/>
                  <a:pt x="89" y="134"/>
                  <a:pt x="114" y="136"/>
                </a:cubicBezTo>
                <a:cubicBezTo>
                  <a:pt x="120" y="137"/>
                  <a:pt x="129" y="132"/>
                  <a:pt x="135" y="127"/>
                </a:cubicBezTo>
                <a:cubicBezTo>
                  <a:pt x="268" y="0"/>
                  <a:pt x="505" y="36"/>
                  <a:pt x="582" y="212"/>
                </a:cubicBezTo>
                <a:cubicBezTo>
                  <a:pt x="582" y="213"/>
                  <a:pt x="584" y="213"/>
                  <a:pt x="585" y="214"/>
                </a:cubicBezTo>
                <a:cubicBezTo>
                  <a:pt x="618" y="203"/>
                  <a:pt x="636" y="208"/>
                  <a:pt x="649" y="232"/>
                </a:cubicBezTo>
                <a:cubicBezTo>
                  <a:pt x="628" y="228"/>
                  <a:pt x="609" y="224"/>
                  <a:pt x="588" y="220"/>
                </a:cubicBezTo>
                <a:cubicBezTo>
                  <a:pt x="589" y="225"/>
                  <a:pt x="588" y="229"/>
                  <a:pt x="589" y="233"/>
                </a:cubicBezTo>
                <a:cubicBezTo>
                  <a:pt x="613" y="312"/>
                  <a:pt x="600" y="384"/>
                  <a:pt x="555" y="452"/>
                </a:cubicBezTo>
                <a:cubicBezTo>
                  <a:pt x="545" y="467"/>
                  <a:pt x="534" y="475"/>
                  <a:pt x="516" y="472"/>
                </a:cubicBezTo>
                <a:cubicBezTo>
                  <a:pt x="507" y="471"/>
                  <a:pt x="499" y="472"/>
                  <a:pt x="488" y="472"/>
                </a:cubicBezTo>
                <a:cubicBezTo>
                  <a:pt x="499" y="432"/>
                  <a:pt x="484" y="399"/>
                  <a:pt x="465" y="367"/>
                </a:cubicBezTo>
                <a:cubicBezTo>
                  <a:pt x="462" y="362"/>
                  <a:pt x="453" y="357"/>
                  <a:pt x="448" y="358"/>
                </a:cubicBezTo>
                <a:cubicBezTo>
                  <a:pt x="413" y="364"/>
                  <a:pt x="377" y="372"/>
                  <a:pt x="341" y="380"/>
                </a:cubicBezTo>
                <a:cubicBezTo>
                  <a:pt x="336" y="381"/>
                  <a:pt x="330" y="387"/>
                  <a:pt x="327" y="392"/>
                </a:cubicBezTo>
                <a:cubicBezTo>
                  <a:pt x="319" y="407"/>
                  <a:pt x="314" y="423"/>
                  <a:pt x="305" y="437"/>
                </a:cubicBezTo>
                <a:cubicBezTo>
                  <a:pt x="282" y="477"/>
                  <a:pt x="281" y="477"/>
                  <a:pt x="236" y="471"/>
                </a:cubicBezTo>
                <a:cubicBezTo>
                  <a:pt x="231" y="444"/>
                  <a:pt x="229" y="417"/>
                  <a:pt x="223" y="392"/>
                </a:cubicBezTo>
                <a:cubicBezTo>
                  <a:pt x="221" y="386"/>
                  <a:pt x="211" y="378"/>
                  <a:pt x="203" y="377"/>
                </a:cubicBezTo>
                <a:cubicBezTo>
                  <a:pt x="142" y="367"/>
                  <a:pt x="85" y="347"/>
                  <a:pt x="30" y="320"/>
                </a:cubicBezTo>
                <a:cubicBezTo>
                  <a:pt x="25" y="317"/>
                  <a:pt x="20" y="313"/>
                  <a:pt x="18" y="308"/>
                </a:cubicBezTo>
                <a:cubicBezTo>
                  <a:pt x="12" y="293"/>
                  <a:pt x="7" y="278"/>
                  <a:pt x="0" y="2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" name="Freeform 6"/>
          <p:cNvSpPr>
            <a:spLocks/>
          </p:cNvSpPr>
          <p:nvPr userDrawn="1"/>
        </p:nvSpPr>
        <p:spPr bwMode="auto">
          <a:xfrm>
            <a:off x="8483600" y="955675"/>
            <a:ext cx="161925" cy="163512"/>
          </a:xfrm>
          <a:custGeom>
            <a:avLst/>
            <a:gdLst>
              <a:gd name="T0" fmla="*/ 82 w 82"/>
              <a:gd name="T1" fmla="*/ 0 h 83"/>
              <a:gd name="T2" fmla="*/ 36 w 82"/>
              <a:gd name="T3" fmla="*/ 77 h 83"/>
              <a:gd name="T4" fmla="*/ 0 w 82"/>
              <a:gd name="T5" fmla="*/ 80 h 83"/>
              <a:gd name="T6" fmla="*/ 10 w 82"/>
              <a:gd name="T7" fmla="*/ 14 h 83"/>
              <a:gd name="T8" fmla="*/ 82 w 82"/>
              <a:gd name="T9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" h="83">
                <a:moveTo>
                  <a:pt x="82" y="0"/>
                </a:moveTo>
                <a:cubicBezTo>
                  <a:pt x="78" y="33"/>
                  <a:pt x="59" y="57"/>
                  <a:pt x="36" y="77"/>
                </a:cubicBezTo>
                <a:cubicBezTo>
                  <a:pt x="30" y="83"/>
                  <a:pt x="14" y="79"/>
                  <a:pt x="0" y="80"/>
                </a:cubicBezTo>
                <a:cubicBezTo>
                  <a:pt x="4" y="56"/>
                  <a:pt x="7" y="35"/>
                  <a:pt x="10" y="14"/>
                </a:cubicBezTo>
                <a:cubicBezTo>
                  <a:pt x="33" y="9"/>
                  <a:pt x="56" y="5"/>
                  <a:pt x="8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Freeform 7"/>
          <p:cNvSpPr>
            <a:spLocks/>
          </p:cNvSpPr>
          <p:nvPr userDrawn="1"/>
        </p:nvSpPr>
        <p:spPr bwMode="auto">
          <a:xfrm>
            <a:off x="8043863" y="976313"/>
            <a:ext cx="133350" cy="141287"/>
          </a:xfrm>
          <a:custGeom>
            <a:avLst/>
            <a:gdLst>
              <a:gd name="T0" fmla="*/ 6 w 68"/>
              <a:gd name="T1" fmla="*/ 0 h 72"/>
              <a:gd name="T2" fmla="*/ 68 w 68"/>
              <a:gd name="T3" fmla="*/ 4 h 72"/>
              <a:gd name="T4" fmla="*/ 0 w 68"/>
              <a:gd name="T5" fmla="*/ 68 h 72"/>
              <a:gd name="T6" fmla="*/ 2 w 68"/>
              <a:gd name="T7" fmla="*/ 35 h 72"/>
              <a:gd name="T8" fmla="*/ 6 w 68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72">
                <a:moveTo>
                  <a:pt x="6" y="0"/>
                </a:moveTo>
                <a:cubicBezTo>
                  <a:pt x="28" y="1"/>
                  <a:pt x="48" y="3"/>
                  <a:pt x="68" y="4"/>
                </a:cubicBezTo>
                <a:cubicBezTo>
                  <a:pt x="67" y="45"/>
                  <a:pt x="38" y="72"/>
                  <a:pt x="0" y="68"/>
                </a:cubicBezTo>
                <a:cubicBezTo>
                  <a:pt x="0" y="57"/>
                  <a:pt x="1" y="46"/>
                  <a:pt x="2" y="35"/>
                </a:cubicBezTo>
                <a:cubicBezTo>
                  <a:pt x="3" y="24"/>
                  <a:pt x="5" y="13"/>
                  <a:pt x="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4" name="Google Shape;215;p15">
            <a:extLst>
              <a:ext uri="{FF2B5EF4-FFF2-40B4-BE49-F238E27FC236}">
                <a16:creationId xmlns:a16="http://schemas.microsoft.com/office/drawing/2014/main" id="{6CF0B813-773D-4D61-8140-5E3F64A2C1B2}"/>
              </a:ext>
            </a:extLst>
          </p:cNvPr>
          <p:cNvSpPr/>
          <p:nvPr userDrawn="1"/>
        </p:nvSpPr>
        <p:spPr>
          <a:xfrm>
            <a:off x="1" y="4913675"/>
            <a:ext cx="9144000" cy="226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 preserve="1" userDrawn="1">
  <p:cSld name="1_Title and four columns 1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/>
          <p:cNvSpPr/>
          <p:nvPr userDrawn="1"/>
        </p:nvSpPr>
        <p:spPr>
          <a:xfrm>
            <a:off x="125" y="152397"/>
            <a:ext cx="9144000" cy="10258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84" name="Google Shape;484;p26"/>
          <p:cNvSpPr txBox="1">
            <a:spLocks noGrp="1"/>
          </p:cNvSpPr>
          <p:nvPr userDrawn="1"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" name="Freeform 5"/>
          <p:cNvSpPr>
            <a:spLocks/>
          </p:cNvSpPr>
          <p:nvPr userDrawn="1"/>
        </p:nvSpPr>
        <p:spPr bwMode="auto">
          <a:xfrm>
            <a:off x="7794625" y="182563"/>
            <a:ext cx="1274763" cy="939799"/>
          </a:xfrm>
          <a:custGeom>
            <a:avLst/>
            <a:gdLst>
              <a:gd name="T0" fmla="*/ 0 w 649"/>
              <a:gd name="T1" fmla="*/ 258 h 477"/>
              <a:gd name="T2" fmla="*/ 64 w 649"/>
              <a:gd name="T3" fmla="*/ 210 h 477"/>
              <a:gd name="T4" fmla="*/ 77 w 649"/>
              <a:gd name="T5" fmla="*/ 193 h 477"/>
              <a:gd name="T6" fmla="*/ 37 w 649"/>
              <a:gd name="T7" fmla="*/ 126 h 477"/>
              <a:gd name="T8" fmla="*/ 114 w 649"/>
              <a:gd name="T9" fmla="*/ 136 h 477"/>
              <a:gd name="T10" fmla="*/ 135 w 649"/>
              <a:gd name="T11" fmla="*/ 127 h 477"/>
              <a:gd name="T12" fmla="*/ 582 w 649"/>
              <a:gd name="T13" fmla="*/ 212 h 477"/>
              <a:gd name="T14" fmla="*/ 585 w 649"/>
              <a:gd name="T15" fmla="*/ 214 h 477"/>
              <a:gd name="T16" fmla="*/ 649 w 649"/>
              <a:gd name="T17" fmla="*/ 232 h 477"/>
              <a:gd name="T18" fmla="*/ 588 w 649"/>
              <a:gd name="T19" fmla="*/ 220 h 477"/>
              <a:gd name="T20" fmla="*/ 589 w 649"/>
              <a:gd name="T21" fmla="*/ 233 h 477"/>
              <a:gd name="T22" fmla="*/ 555 w 649"/>
              <a:gd name="T23" fmla="*/ 452 h 477"/>
              <a:gd name="T24" fmla="*/ 516 w 649"/>
              <a:gd name="T25" fmla="*/ 472 h 477"/>
              <a:gd name="T26" fmla="*/ 488 w 649"/>
              <a:gd name="T27" fmla="*/ 472 h 477"/>
              <a:gd name="T28" fmla="*/ 465 w 649"/>
              <a:gd name="T29" fmla="*/ 367 h 477"/>
              <a:gd name="T30" fmla="*/ 448 w 649"/>
              <a:gd name="T31" fmla="*/ 358 h 477"/>
              <a:gd name="T32" fmla="*/ 341 w 649"/>
              <a:gd name="T33" fmla="*/ 380 h 477"/>
              <a:gd name="T34" fmla="*/ 327 w 649"/>
              <a:gd name="T35" fmla="*/ 392 h 477"/>
              <a:gd name="T36" fmla="*/ 305 w 649"/>
              <a:gd name="T37" fmla="*/ 437 h 477"/>
              <a:gd name="T38" fmla="*/ 236 w 649"/>
              <a:gd name="T39" fmla="*/ 471 h 477"/>
              <a:gd name="T40" fmla="*/ 223 w 649"/>
              <a:gd name="T41" fmla="*/ 392 h 477"/>
              <a:gd name="T42" fmla="*/ 203 w 649"/>
              <a:gd name="T43" fmla="*/ 377 h 477"/>
              <a:gd name="T44" fmla="*/ 30 w 649"/>
              <a:gd name="T45" fmla="*/ 320 h 477"/>
              <a:gd name="T46" fmla="*/ 18 w 649"/>
              <a:gd name="T47" fmla="*/ 308 h 477"/>
              <a:gd name="T48" fmla="*/ 0 w 649"/>
              <a:gd name="T49" fmla="*/ 258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9" h="477">
                <a:moveTo>
                  <a:pt x="0" y="258"/>
                </a:moveTo>
                <a:cubicBezTo>
                  <a:pt x="38" y="260"/>
                  <a:pt x="56" y="242"/>
                  <a:pt x="64" y="210"/>
                </a:cubicBezTo>
                <a:cubicBezTo>
                  <a:pt x="67" y="203"/>
                  <a:pt x="74" y="196"/>
                  <a:pt x="77" y="193"/>
                </a:cubicBezTo>
                <a:cubicBezTo>
                  <a:pt x="63" y="169"/>
                  <a:pt x="50" y="147"/>
                  <a:pt x="37" y="126"/>
                </a:cubicBezTo>
                <a:cubicBezTo>
                  <a:pt x="65" y="130"/>
                  <a:pt x="89" y="134"/>
                  <a:pt x="114" y="136"/>
                </a:cubicBezTo>
                <a:cubicBezTo>
                  <a:pt x="120" y="137"/>
                  <a:pt x="129" y="132"/>
                  <a:pt x="135" y="127"/>
                </a:cubicBezTo>
                <a:cubicBezTo>
                  <a:pt x="268" y="0"/>
                  <a:pt x="505" y="36"/>
                  <a:pt x="582" y="212"/>
                </a:cubicBezTo>
                <a:cubicBezTo>
                  <a:pt x="582" y="213"/>
                  <a:pt x="584" y="213"/>
                  <a:pt x="585" y="214"/>
                </a:cubicBezTo>
                <a:cubicBezTo>
                  <a:pt x="618" y="203"/>
                  <a:pt x="636" y="208"/>
                  <a:pt x="649" y="232"/>
                </a:cubicBezTo>
                <a:cubicBezTo>
                  <a:pt x="628" y="228"/>
                  <a:pt x="609" y="224"/>
                  <a:pt x="588" y="220"/>
                </a:cubicBezTo>
                <a:cubicBezTo>
                  <a:pt x="589" y="225"/>
                  <a:pt x="588" y="229"/>
                  <a:pt x="589" y="233"/>
                </a:cubicBezTo>
                <a:cubicBezTo>
                  <a:pt x="613" y="312"/>
                  <a:pt x="600" y="384"/>
                  <a:pt x="555" y="452"/>
                </a:cubicBezTo>
                <a:cubicBezTo>
                  <a:pt x="545" y="467"/>
                  <a:pt x="534" y="475"/>
                  <a:pt x="516" y="472"/>
                </a:cubicBezTo>
                <a:cubicBezTo>
                  <a:pt x="507" y="471"/>
                  <a:pt x="499" y="472"/>
                  <a:pt x="488" y="472"/>
                </a:cubicBezTo>
                <a:cubicBezTo>
                  <a:pt x="499" y="432"/>
                  <a:pt x="484" y="399"/>
                  <a:pt x="465" y="367"/>
                </a:cubicBezTo>
                <a:cubicBezTo>
                  <a:pt x="462" y="362"/>
                  <a:pt x="453" y="357"/>
                  <a:pt x="448" y="358"/>
                </a:cubicBezTo>
                <a:cubicBezTo>
                  <a:pt x="413" y="364"/>
                  <a:pt x="377" y="372"/>
                  <a:pt x="341" y="380"/>
                </a:cubicBezTo>
                <a:cubicBezTo>
                  <a:pt x="336" y="381"/>
                  <a:pt x="330" y="387"/>
                  <a:pt x="327" y="392"/>
                </a:cubicBezTo>
                <a:cubicBezTo>
                  <a:pt x="319" y="407"/>
                  <a:pt x="314" y="423"/>
                  <a:pt x="305" y="437"/>
                </a:cubicBezTo>
                <a:cubicBezTo>
                  <a:pt x="282" y="477"/>
                  <a:pt x="281" y="477"/>
                  <a:pt x="236" y="471"/>
                </a:cubicBezTo>
                <a:cubicBezTo>
                  <a:pt x="231" y="444"/>
                  <a:pt x="229" y="417"/>
                  <a:pt x="223" y="392"/>
                </a:cubicBezTo>
                <a:cubicBezTo>
                  <a:pt x="221" y="386"/>
                  <a:pt x="211" y="378"/>
                  <a:pt x="203" y="377"/>
                </a:cubicBezTo>
                <a:cubicBezTo>
                  <a:pt x="142" y="367"/>
                  <a:pt x="85" y="347"/>
                  <a:pt x="30" y="320"/>
                </a:cubicBezTo>
                <a:cubicBezTo>
                  <a:pt x="25" y="317"/>
                  <a:pt x="20" y="313"/>
                  <a:pt x="18" y="308"/>
                </a:cubicBezTo>
                <a:cubicBezTo>
                  <a:pt x="12" y="293"/>
                  <a:pt x="7" y="278"/>
                  <a:pt x="0" y="2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" name="Freeform 6"/>
          <p:cNvSpPr>
            <a:spLocks/>
          </p:cNvSpPr>
          <p:nvPr userDrawn="1"/>
        </p:nvSpPr>
        <p:spPr bwMode="auto">
          <a:xfrm>
            <a:off x="8483600" y="955675"/>
            <a:ext cx="161925" cy="163512"/>
          </a:xfrm>
          <a:custGeom>
            <a:avLst/>
            <a:gdLst>
              <a:gd name="T0" fmla="*/ 82 w 82"/>
              <a:gd name="T1" fmla="*/ 0 h 83"/>
              <a:gd name="T2" fmla="*/ 36 w 82"/>
              <a:gd name="T3" fmla="*/ 77 h 83"/>
              <a:gd name="T4" fmla="*/ 0 w 82"/>
              <a:gd name="T5" fmla="*/ 80 h 83"/>
              <a:gd name="T6" fmla="*/ 10 w 82"/>
              <a:gd name="T7" fmla="*/ 14 h 83"/>
              <a:gd name="T8" fmla="*/ 82 w 82"/>
              <a:gd name="T9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" h="83">
                <a:moveTo>
                  <a:pt x="82" y="0"/>
                </a:moveTo>
                <a:cubicBezTo>
                  <a:pt x="78" y="33"/>
                  <a:pt x="59" y="57"/>
                  <a:pt x="36" y="77"/>
                </a:cubicBezTo>
                <a:cubicBezTo>
                  <a:pt x="30" y="83"/>
                  <a:pt x="14" y="79"/>
                  <a:pt x="0" y="80"/>
                </a:cubicBezTo>
                <a:cubicBezTo>
                  <a:pt x="4" y="56"/>
                  <a:pt x="7" y="35"/>
                  <a:pt x="10" y="14"/>
                </a:cubicBezTo>
                <a:cubicBezTo>
                  <a:pt x="33" y="9"/>
                  <a:pt x="56" y="5"/>
                  <a:pt x="8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Freeform 7"/>
          <p:cNvSpPr>
            <a:spLocks/>
          </p:cNvSpPr>
          <p:nvPr userDrawn="1"/>
        </p:nvSpPr>
        <p:spPr bwMode="auto">
          <a:xfrm>
            <a:off x="8043863" y="976313"/>
            <a:ext cx="133350" cy="141287"/>
          </a:xfrm>
          <a:custGeom>
            <a:avLst/>
            <a:gdLst>
              <a:gd name="T0" fmla="*/ 6 w 68"/>
              <a:gd name="T1" fmla="*/ 0 h 72"/>
              <a:gd name="T2" fmla="*/ 68 w 68"/>
              <a:gd name="T3" fmla="*/ 4 h 72"/>
              <a:gd name="T4" fmla="*/ 0 w 68"/>
              <a:gd name="T5" fmla="*/ 68 h 72"/>
              <a:gd name="T6" fmla="*/ 2 w 68"/>
              <a:gd name="T7" fmla="*/ 35 h 72"/>
              <a:gd name="T8" fmla="*/ 6 w 68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72">
                <a:moveTo>
                  <a:pt x="6" y="0"/>
                </a:moveTo>
                <a:cubicBezTo>
                  <a:pt x="28" y="1"/>
                  <a:pt x="48" y="3"/>
                  <a:pt x="68" y="4"/>
                </a:cubicBezTo>
                <a:cubicBezTo>
                  <a:pt x="67" y="45"/>
                  <a:pt x="38" y="72"/>
                  <a:pt x="0" y="68"/>
                </a:cubicBezTo>
                <a:cubicBezTo>
                  <a:pt x="0" y="57"/>
                  <a:pt x="1" y="46"/>
                  <a:pt x="2" y="35"/>
                </a:cubicBezTo>
                <a:cubicBezTo>
                  <a:pt x="3" y="24"/>
                  <a:pt x="5" y="13"/>
                  <a:pt x="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Google Shape;215;p15">
            <a:extLst>
              <a:ext uri="{FF2B5EF4-FFF2-40B4-BE49-F238E27FC236}">
                <a16:creationId xmlns:a16="http://schemas.microsoft.com/office/drawing/2014/main" id="{AC700C75-5D7C-4FE3-B761-4C75A66B79AA}"/>
              </a:ext>
            </a:extLst>
          </p:cNvPr>
          <p:cNvSpPr/>
          <p:nvPr userDrawn="1"/>
        </p:nvSpPr>
        <p:spPr>
          <a:xfrm>
            <a:off x="1" y="4913675"/>
            <a:ext cx="9144000" cy="226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0844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7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7"/>
          <p:cNvSpPr txBox="1">
            <a:spLocks noGrp="1"/>
          </p:cNvSpPr>
          <p:nvPr>
            <p:ph type="title"/>
          </p:nvPr>
        </p:nvSpPr>
        <p:spPr>
          <a:xfrm>
            <a:off x="3042050" y="539500"/>
            <a:ext cx="53889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10" name="Google Shape;510;p27"/>
          <p:cNvSpPr txBox="1">
            <a:spLocks noGrp="1"/>
          </p:cNvSpPr>
          <p:nvPr>
            <p:ph type="subTitle" idx="1"/>
          </p:nvPr>
        </p:nvSpPr>
        <p:spPr>
          <a:xfrm>
            <a:off x="6412298" y="3156350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11" name="Google Shape;511;p27"/>
          <p:cNvSpPr txBox="1">
            <a:spLocks noGrp="1"/>
          </p:cNvSpPr>
          <p:nvPr>
            <p:ph type="subTitle" idx="2"/>
          </p:nvPr>
        </p:nvSpPr>
        <p:spPr>
          <a:xfrm>
            <a:off x="6412310" y="2487075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" name="Google Shape;215;p15">
            <a:extLst>
              <a:ext uri="{FF2B5EF4-FFF2-40B4-BE49-F238E27FC236}">
                <a16:creationId xmlns:a16="http://schemas.microsoft.com/office/drawing/2014/main" id="{8859C9DB-C1C1-49B2-9937-FE64116E1437}"/>
              </a:ext>
            </a:extLst>
          </p:cNvPr>
          <p:cNvSpPr/>
          <p:nvPr userDrawn="1"/>
        </p:nvSpPr>
        <p:spPr>
          <a:xfrm>
            <a:off x="1" y="4913675"/>
            <a:ext cx="9144000" cy="226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CUSTOM_7_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8"/>
          <p:cNvSpPr txBox="1">
            <a:spLocks noGrp="1"/>
          </p:cNvSpPr>
          <p:nvPr>
            <p:ph type="title"/>
          </p:nvPr>
        </p:nvSpPr>
        <p:spPr>
          <a:xfrm>
            <a:off x="3042050" y="539500"/>
            <a:ext cx="53889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1"/>
          </p:nvPr>
        </p:nvSpPr>
        <p:spPr>
          <a:xfrm>
            <a:off x="6412298" y="2278500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2"/>
          </p:nvPr>
        </p:nvSpPr>
        <p:spPr>
          <a:xfrm>
            <a:off x="6412310" y="1853425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subTitle" idx="3"/>
          </p:nvPr>
        </p:nvSpPr>
        <p:spPr>
          <a:xfrm>
            <a:off x="4222715" y="392042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4"/>
          </p:nvPr>
        </p:nvSpPr>
        <p:spPr>
          <a:xfrm>
            <a:off x="4222727" y="3495350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5"/>
          </p:nvPr>
        </p:nvSpPr>
        <p:spPr>
          <a:xfrm>
            <a:off x="6412306" y="392042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34" name="Google Shape;534;p28"/>
          <p:cNvSpPr txBox="1">
            <a:spLocks noGrp="1"/>
          </p:cNvSpPr>
          <p:nvPr>
            <p:ph type="subTitle" idx="6"/>
          </p:nvPr>
        </p:nvSpPr>
        <p:spPr>
          <a:xfrm>
            <a:off x="6412319" y="3495350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35" name="Google Shape;535;p28"/>
          <p:cNvSpPr txBox="1">
            <a:spLocks noGrp="1"/>
          </p:cNvSpPr>
          <p:nvPr>
            <p:ph type="subTitle" idx="7"/>
          </p:nvPr>
        </p:nvSpPr>
        <p:spPr>
          <a:xfrm>
            <a:off x="4222706" y="2278500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36" name="Google Shape;536;p28"/>
          <p:cNvSpPr txBox="1">
            <a:spLocks noGrp="1"/>
          </p:cNvSpPr>
          <p:nvPr>
            <p:ph type="subTitle" idx="8"/>
          </p:nvPr>
        </p:nvSpPr>
        <p:spPr>
          <a:xfrm>
            <a:off x="4222719" y="1853425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" name="Google Shape;215;p15">
            <a:extLst>
              <a:ext uri="{FF2B5EF4-FFF2-40B4-BE49-F238E27FC236}">
                <a16:creationId xmlns:a16="http://schemas.microsoft.com/office/drawing/2014/main" id="{6F907799-9522-4143-B297-1AB00BD2E4C1}"/>
              </a:ext>
            </a:extLst>
          </p:cNvPr>
          <p:cNvSpPr/>
          <p:nvPr userDrawn="1"/>
        </p:nvSpPr>
        <p:spPr>
          <a:xfrm>
            <a:off x="1" y="4913675"/>
            <a:ext cx="9144000" cy="226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_AND_TWO_COLUMNS_1_1_1_1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9"/>
          <p:cNvSpPr/>
          <p:nvPr/>
        </p:nvSpPr>
        <p:spPr>
          <a:xfrm>
            <a:off x="125" y="4913675"/>
            <a:ext cx="9144000" cy="226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1"/>
          </p:nvPr>
        </p:nvSpPr>
        <p:spPr>
          <a:xfrm>
            <a:off x="774100" y="2302275"/>
            <a:ext cx="1892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2"/>
          </p:nvPr>
        </p:nvSpPr>
        <p:spPr>
          <a:xfrm>
            <a:off x="774100" y="18454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3"/>
          </p:nvPr>
        </p:nvSpPr>
        <p:spPr>
          <a:xfrm>
            <a:off x="3625950" y="2302275"/>
            <a:ext cx="1892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4"/>
          </p:nvPr>
        </p:nvSpPr>
        <p:spPr>
          <a:xfrm>
            <a:off x="3625950" y="18454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5"/>
          </p:nvPr>
        </p:nvSpPr>
        <p:spPr>
          <a:xfrm>
            <a:off x="6477800" y="2302275"/>
            <a:ext cx="1892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6"/>
          </p:nvPr>
        </p:nvSpPr>
        <p:spPr>
          <a:xfrm>
            <a:off x="6477800" y="18454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7"/>
          </p:nvPr>
        </p:nvSpPr>
        <p:spPr>
          <a:xfrm>
            <a:off x="774100" y="4061075"/>
            <a:ext cx="1892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subTitle" idx="8"/>
          </p:nvPr>
        </p:nvSpPr>
        <p:spPr>
          <a:xfrm>
            <a:off x="774100" y="36042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8" name="Google Shape;548;p29"/>
          <p:cNvSpPr txBox="1">
            <a:spLocks noGrp="1"/>
          </p:cNvSpPr>
          <p:nvPr>
            <p:ph type="subTitle" idx="9"/>
          </p:nvPr>
        </p:nvSpPr>
        <p:spPr>
          <a:xfrm>
            <a:off x="3625950" y="4061075"/>
            <a:ext cx="1892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9" name="Google Shape;549;p29"/>
          <p:cNvSpPr txBox="1">
            <a:spLocks noGrp="1"/>
          </p:cNvSpPr>
          <p:nvPr>
            <p:ph type="subTitle" idx="13"/>
          </p:nvPr>
        </p:nvSpPr>
        <p:spPr>
          <a:xfrm>
            <a:off x="3625950" y="36042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50" name="Google Shape;550;p29"/>
          <p:cNvSpPr txBox="1">
            <a:spLocks noGrp="1"/>
          </p:cNvSpPr>
          <p:nvPr>
            <p:ph type="subTitle" idx="14"/>
          </p:nvPr>
        </p:nvSpPr>
        <p:spPr>
          <a:xfrm>
            <a:off x="6477800" y="4061075"/>
            <a:ext cx="1892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51" name="Google Shape;551;p29"/>
          <p:cNvSpPr txBox="1">
            <a:spLocks noGrp="1"/>
          </p:cNvSpPr>
          <p:nvPr>
            <p:ph type="subTitle" idx="15"/>
          </p:nvPr>
        </p:nvSpPr>
        <p:spPr>
          <a:xfrm>
            <a:off x="6477800" y="36042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2">
  <p:cSld name="TITLE_AND_TWO_COLUMNS_1_1_1_1_1"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 userDrawn="1"/>
        </p:nvSpPr>
        <p:spPr>
          <a:xfrm>
            <a:off x="125" y="152397"/>
            <a:ext cx="9144000" cy="10258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61" name="Google Shape;561;p3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30"/>
          <p:cNvSpPr txBox="1">
            <a:spLocks noGrp="1"/>
          </p:cNvSpPr>
          <p:nvPr>
            <p:ph type="subTitle" idx="1"/>
          </p:nvPr>
        </p:nvSpPr>
        <p:spPr>
          <a:xfrm>
            <a:off x="1682023" y="1588550"/>
            <a:ext cx="15108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63" name="Google Shape;563;p30"/>
          <p:cNvSpPr txBox="1">
            <a:spLocks noGrp="1"/>
          </p:cNvSpPr>
          <p:nvPr>
            <p:ph type="subTitle" idx="2"/>
          </p:nvPr>
        </p:nvSpPr>
        <p:spPr>
          <a:xfrm>
            <a:off x="1682023" y="1228325"/>
            <a:ext cx="1510800" cy="3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64" name="Google Shape;564;p30"/>
          <p:cNvSpPr txBox="1">
            <a:spLocks noGrp="1"/>
          </p:cNvSpPr>
          <p:nvPr>
            <p:ph type="subTitle" idx="3"/>
          </p:nvPr>
        </p:nvSpPr>
        <p:spPr>
          <a:xfrm>
            <a:off x="5951197" y="1588573"/>
            <a:ext cx="15108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65" name="Google Shape;565;p30"/>
          <p:cNvSpPr txBox="1">
            <a:spLocks noGrp="1"/>
          </p:cNvSpPr>
          <p:nvPr>
            <p:ph type="subTitle" idx="4"/>
          </p:nvPr>
        </p:nvSpPr>
        <p:spPr>
          <a:xfrm>
            <a:off x="5951197" y="1228350"/>
            <a:ext cx="1510800" cy="3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66" name="Google Shape;566;p30"/>
          <p:cNvSpPr txBox="1">
            <a:spLocks noGrp="1"/>
          </p:cNvSpPr>
          <p:nvPr>
            <p:ph type="subTitle" idx="5"/>
          </p:nvPr>
        </p:nvSpPr>
        <p:spPr>
          <a:xfrm>
            <a:off x="5951177" y="2748605"/>
            <a:ext cx="15108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67" name="Google Shape;567;p30"/>
          <p:cNvSpPr txBox="1">
            <a:spLocks noGrp="1"/>
          </p:cNvSpPr>
          <p:nvPr>
            <p:ph type="subTitle" idx="6"/>
          </p:nvPr>
        </p:nvSpPr>
        <p:spPr>
          <a:xfrm>
            <a:off x="5951177" y="2388382"/>
            <a:ext cx="1510800" cy="3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68" name="Google Shape;568;p30"/>
          <p:cNvSpPr txBox="1">
            <a:spLocks noGrp="1"/>
          </p:cNvSpPr>
          <p:nvPr>
            <p:ph type="subTitle" idx="7"/>
          </p:nvPr>
        </p:nvSpPr>
        <p:spPr>
          <a:xfrm>
            <a:off x="1682023" y="3908675"/>
            <a:ext cx="15108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69" name="Google Shape;569;p30"/>
          <p:cNvSpPr txBox="1">
            <a:spLocks noGrp="1"/>
          </p:cNvSpPr>
          <p:nvPr>
            <p:ph type="subTitle" idx="8"/>
          </p:nvPr>
        </p:nvSpPr>
        <p:spPr>
          <a:xfrm>
            <a:off x="1682023" y="3548450"/>
            <a:ext cx="1510800" cy="3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70" name="Google Shape;570;p30"/>
          <p:cNvSpPr txBox="1">
            <a:spLocks noGrp="1"/>
          </p:cNvSpPr>
          <p:nvPr>
            <p:ph type="subTitle" idx="9"/>
          </p:nvPr>
        </p:nvSpPr>
        <p:spPr>
          <a:xfrm>
            <a:off x="1682003" y="2748600"/>
            <a:ext cx="15108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71" name="Google Shape;571;p30"/>
          <p:cNvSpPr txBox="1">
            <a:spLocks noGrp="1"/>
          </p:cNvSpPr>
          <p:nvPr>
            <p:ph type="subTitle" idx="13"/>
          </p:nvPr>
        </p:nvSpPr>
        <p:spPr>
          <a:xfrm>
            <a:off x="1682003" y="2388375"/>
            <a:ext cx="1510800" cy="3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72" name="Google Shape;572;p30"/>
          <p:cNvSpPr txBox="1">
            <a:spLocks noGrp="1"/>
          </p:cNvSpPr>
          <p:nvPr>
            <p:ph type="subTitle" idx="14"/>
          </p:nvPr>
        </p:nvSpPr>
        <p:spPr>
          <a:xfrm>
            <a:off x="5951197" y="3908675"/>
            <a:ext cx="15108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73" name="Google Shape;573;p30"/>
          <p:cNvSpPr txBox="1">
            <a:spLocks noGrp="1"/>
          </p:cNvSpPr>
          <p:nvPr>
            <p:ph type="subTitle" idx="15"/>
          </p:nvPr>
        </p:nvSpPr>
        <p:spPr>
          <a:xfrm>
            <a:off x="5951197" y="3548452"/>
            <a:ext cx="1510800" cy="3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" name="Freeform 5"/>
          <p:cNvSpPr>
            <a:spLocks/>
          </p:cNvSpPr>
          <p:nvPr userDrawn="1"/>
        </p:nvSpPr>
        <p:spPr bwMode="auto">
          <a:xfrm>
            <a:off x="7794625" y="182563"/>
            <a:ext cx="1274763" cy="939799"/>
          </a:xfrm>
          <a:custGeom>
            <a:avLst/>
            <a:gdLst>
              <a:gd name="T0" fmla="*/ 0 w 649"/>
              <a:gd name="T1" fmla="*/ 258 h 477"/>
              <a:gd name="T2" fmla="*/ 64 w 649"/>
              <a:gd name="T3" fmla="*/ 210 h 477"/>
              <a:gd name="T4" fmla="*/ 77 w 649"/>
              <a:gd name="T5" fmla="*/ 193 h 477"/>
              <a:gd name="T6" fmla="*/ 37 w 649"/>
              <a:gd name="T7" fmla="*/ 126 h 477"/>
              <a:gd name="T8" fmla="*/ 114 w 649"/>
              <a:gd name="T9" fmla="*/ 136 h 477"/>
              <a:gd name="T10" fmla="*/ 135 w 649"/>
              <a:gd name="T11" fmla="*/ 127 h 477"/>
              <a:gd name="T12" fmla="*/ 582 w 649"/>
              <a:gd name="T13" fmla="*/ 212 h 477"/>
              <a:gd name="T14" fmla="*/ 585 w 649"/>
              <a:gd name="T15" fmla="*/ 214 h 477"/>
              <a:gd name="T16" fmla="*/ 649 w 649"/>
              <a:gd name="T17" fmla="*/ 232 h 477"/>
              <a:gd name="T18" fmla="*/ 588 w 649"/>
              <a:gd name="T19" fmla="*/ 220 h 477"/>
              <a:gd name="T20" fmla="*/ 589 w 649"/>
              <a:gd name="T21" fmla="*/ 233 h 477"/>
              <a:gd name="T22" fmla="*/ 555 w 649"/>
              <a:gd name="T23" fmla="*/ 452 h 477"/>
              <a:gd name="T24" fmla="*/ 516 w 649"/>
              <a:gd name="T25" fmla="*/ 472 h 477"/>
              <a:gd name="T26" fmla="*/ 488 w 649"/>
              <a:gd name="T27" fmla="*/ 472 h 477"/>
              <a:gd name="T28" fmla="*/ 465 w 649"/>
              <a:gd name="T29" fmla="*/ 367 h 477"/>
              <a:gd name="T30" fmla="*/ 448 w 649"/>
              <a:gd name="T31" fmla="*/ 358 h 477"/>
              <a:gd name="T32" fmla="*/ 341 w 649"/>
              <a:gd name="T33" fmla="*/ 380 h 477"/>
              <a:gd name="T34" fmla="*/ 327 w 649"/>
              <a:gd name="T35" fmla="*/ 392 h 477"/>
              <a:gd name="T36" fmla="*/ 305 w 649"/>
              <a:gd name="T37" fmla="*/ 437 h 477"/>
              <a:gd name="T38" fmla="*/ 236 w 649"/>
              <a:gd name="T39" fmla="*/ 471 h 477"/>
              <a:gd name="T40" fmla="*/ 223 w 649"/>
              <a:gd name="T41" fmla="*/ 392 h 477"/>
              <a:gd name="T42" fmla="*/ 203 w 649"/>
              <a:gd name="T43" fmla="*/ 377 h 477"/>
              <a:gd name="T44" fmla="*/ 30 w 649"/>
              <a:gd name="T45" fmla="*/ 320 h 477"/>
              <a:gd name="T46" fmla="*/ 18 w 649"/>
              <a:gd name="T47" fmla="*/ 308 h 477"/>
              <a:gd name="T48" fmla="*/ 0 w 649"/>
              <a:gd name="T49" fmla="*/ 258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9" h="477">
                <a:moveTo>
                  <a:pt x="0" y="258"/>
                </a:moveTo>
                <a:cubicBezTo>
                  <a:pt x="38" y="260"/>
                  <a:pt x="56" y="242"/>
                  <a:pt x="64" y="210"/>
                </a:cubicBezTo>
                <a:cubicBezTo>
                  <a:pt x="67" y="203"/>
                  <a:pt x="74" y="196"/>
                  <a:pt x="77" y="193"/>
                </a:cubicBezTo>
                <a:cubicBezTo>
                  <a:pt x="63" y="169"/>
                  <a:pt x="50" y="147"/>
                  <a:pt x="37" y="126"/>
                </a:cubicBezTo>
                <a:cubicBezTo>
                  <a:pt x="65" y="130"/>
                  <a:pt x="89" y="134"/>
                  <a:pt x="114" y="136"/>
                </a:cubicBezTo>
                <a:cubicBezTo>
                  <a:pt x="120" y="137"/>
                  <a:pt x="129" y="132"/>
                  <a:pt x="135" y="127"/>
                </a:cubicBezTo>
                <a:cubicBezTo>
                  <a:pt x="268" y="0"/>
                  <a:pt x="505" y="36"/>
                  <a:pt x="582" y="212"/>
                </a:cubicBezTo>
                <a:cubicBezTo>
                  <a:pt x="582" y="213"/>
                  <a:pt x="584" y="213"/>
                  <a:pt x="585" y="214"/>
                </a:cubicBezTo>
                <a:cubicBezTo>
                  <a:pt x="618" y="203"/>
                  <a:pt x="636" y="208"/>
                  <a:pt x="649" y="232"/>
                </a:cubicBezTo>
                <a:cubicBezTo>
                  <a:pt x="628" y="228"/>
                  <a:pt x="609" y="224"/>
                  <a:pt x="588" y="220"/>
                </a:cubicBezTo>
                <a:cubicBezTo>
                  <a:pt x="589" y="225"/>
                  <a:pt x="588" y="229"/>
                  <a:pt x="589" y="233"/>
                </a:cubicBezTo>
                <a:cubicBezTo>
                  <a:pt x="613" y="312"/>
                  <a:pt x="600" y="384"/>
                  <a:pt x="555" y="452"/>
                </a:cubicBezTo>
                <a:cubicBezTo>
                  <a:pt x="545" y="467"/>
                  <a:pt x="534" y="475"/>
                  <a:pt x="516" y="472"/>
                </a:cubicBezTo>
                <a:cubicBezTo>
                  <a:pt x="507" y="471"/>
                  <a:pt x="499" y="472"/>
                  <a:pt x="488" y="472"/>
                </a:cubicBezTo>
                <a:cubicBezTo>
                  <a:pt x="499" y="432"/>
                  <a:pt x="484" y="399"/>
                  <a:pt x="465" y="367"/>
                </a:cubicBezTo>
                <a:cubicBezTo>
                  <a:pt x="462" y="362"/>
                  <a:pt x="453" y="357"/>
                  <a:pt x="448" y="358"/>
                </a:cubicBezTo>
                <a:cubicBezTo>
                  <a:pt x="413" y="364"/>
                  <a:pt x="377" y="372"/>
                  <a:pt x="341" y="380"/>
                </a:cubicBezTo>
                <a:cubicBezTo>
                  <a:pt x="336" y="381"/>
                  <a:pt x="330" y="387"/>
                  <a:pt x="327" y="392"/>
                </a:cubicBezTo>
                <a:cubicBezTo>
                  <a:pt x="319" y="407"/>
                  <a:pt x="314" y="423"/>
                  <a:pt x="305" y="437"/>
                </a:cubicBezTo>
                <a:cubicBezTo>
                  <a:pt x="282" y="477"/>
                  <a:pt x="281" y="477"/>
                  <a:pt x="236" y="471"/>
                </a:cubicBezTo>
                <a:cubicBezTo>
                  <a:pt x="231" y="444"/>
                  <a:pt x="229" y="417"/>
                  <a:pt x="223" y="392"/>
                </a:cubicBezTo>
                <a:cubicBezTo>
                  <a:pt x="221" y="386"/>
                  <a:pt x="211" y="378"/>
                  <a:pt x="203" y="377"/>
                </a:cubicBezTo>
                <a:cubicBezTo>
                  <a:pt x="142" y="367"/>
                  <a:pt x="85" y="347"/>
                  <a:pt x="30" y="320"/>
                </a:cubicBezTo>
                <a:cubicBezTo>
                  <a:pt x="25" y="317"/>
                  <a:pt x="20" y="313"/>
                  <a:pt x="18" y="308"/>
                </a:cubicBezTo>
                <a:cubicBezTo>
                  <a:pt x="12" y="293"/>
                  <a:pt x="7" y="278"/>
                  <a:pt x="0" y="2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" name="Freeform 6"/>
          <p:cNvSpPr>
            <a:spLocks/>
          </p:cNvSpPr>
          <p:nvPr userDrawn="1"/>
        </p:nvSpPr>
        <p:spPr bwMode="auto">
          <a:xfrm>
            <a:off x="8483600" y="955675"/>
            <a:ext cx="161925" cy="163512"/>
          </a:xfrm>
          <a:custGeom>
            <a:avLst/>
            <a:gdLst>
              <a:gd name="T0" fmla="*/ 82 w 82"/>
              <a:gd name="T1" fmla="*/ 0 h 83"/>
              <a:gd name="T2" fmla="*/ 36 w 82"/>
              <a:gd name="T3" fmla="*/ 77 h 83"/>
              <a:gd name="T4" fmla="*/ 0 w 82"/>
              <a:gd name="T5" fmla="*/ 80 h 83"/>
              <a:gd name="T6" fmla="*/ 10 w 82"/>
              <a:gd name="T7" fmla="*/ 14 h 83"/>
              <a:gd name="T8" fmla="*/ 82 w 82"/>
              <a:gd name="T9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" h="83">
                <a:moveTo>
                  <a:pt x="82" y="0"/>
                </a:moveTo>
                <a:cubicBezTo>
                  <a:pt x="78" y="33"/>
                  <a:pt x="59" y="57"/>
                  <a:pt x="36" y="77"/>
                </a:cubicBezTo>
                <a:cubicBezTo>
                  <a:pt x="30" y="83"/>
                  <a:pt x="14" y="79"/>
                  <a:pt x="0" y="80"/>
                </a:cubicBezTo>
                <a:cubicBezTo>
                  <a:pt x="4" y="56"/>
                  <a:pt x="7" y="35"/>
                  <a:pt x="10" y="14"/>
                </a:cubicBezTo>
                <a:cubicBezTo>
                  <a:pt x="33" y="9"/>
                  <a:pt x="56" y="5"/>
                  <a:pt x="8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Freeform 7"/>
          <p:cNvSpPr>
            <a:spLocks/>
          </p:cNvSpPr>
          <p:nvPr userDrawn="1"/>
        </p:nvSpPr>
        <p:spPr bwMode="auto">
          <a:xfrm>
            <a:off x="8043863" y="976313"/>
            <a:ext cx="133350" cy="141287"/>
          </a:xfrm>
          <a:custGeom>
            <a:avLst/>
            <a:gdLst>
              <a:gd name="T0" fmla="*/ 6 w 68"/>
              <a:gd name="T1" fmla="*/ 0 h 72"/>
              <a:gd name="T2" fmla="*/ 68 w 68"/>
              <a:gd name="T3" fmla="*/ 4 h 72"/>
              <a:gd name="T4" fmla="*/ 0 w 68"/>
              <a:gd name="T5" fmla="*/ 68 h 72"/>
              <a:gd name="T6" fmla="*/ 2 w 68"/>
              <a:gd name="T7" fmla="*/ 35 h 72"/>
              <a:gd name="T8" fmla="*/ 6 w 68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72">
                <a:moveTo>
                  <a:pt x="6" y="0"/>
                </a:moveTo>
                <a:cubicBezTo>
                  <a:pt x="28" y="1"/>
                  <a:pt x="48" y="3"/>
                  <a:pt x="68" y="4"/>
                </a:cubicBezTo>
                <a:cubicBezTo>
                  <a:pt x="67" y="45"/>
                  <a:pt x="38" y="72"/>
                  <a:pt x="0" y="68"/>
                </a:cubicBezTo>
                <a:cubicBezTo>
                  <a:pt x="0" y="57"/>
                  <a:pt x="1" y="46"/>
                  <a:pt x="2" y="35"/>
                </a:cubicBezTo>
                <a:cubicBezTo>
                  <a:pt x="3" y="24"/>
                  <a:pt x="5" y="13"/>
                  <a:pt x="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0" name="Google Shape;215;p15">
            <a:extLst>
              <a:ext uri="{FF2B5EF4-FFF2-40B4-BE49-F238E27FC236}">
                <a16:creationId xmlns:a16="http://schemas.microsoft.com/office/drawing/2014/main" id="{3FBAC19D-E396-4AA1-800A-154AD4314BDD}"/>
              </a:ext>
            </a:extLst>
          </p:cNvPr>
          <p:cNvSpPr/>
          <p:nvPr userDrawn="1"/>
        </p:nvSpPr>
        <p:spPr>
          <a:xfrm>
            <a:off x="1" y="4913675"/>
            <a:ext cx="9144000" cy="226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"/>
          <p:cNvSpPr txBox="1">
            <a:spLocks noGrp="1"/>
          </p:cNvSpPr>
          <p:nvPr>
            <p:ph type="body" idx="1"/>
          </p:nvPr>
        </p:nvSpPr>
        <p:spPr>
          <a:xfrm>
            <a:off x="713225" y="1415550"/>
            <a:ext cx="7717500" cy="31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100"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100"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100"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100"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100"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Font typeface="Roboto Condensed Light"/>
              <a:buAutoNum type="romanLcPeriod"/>
              <a:defRPr sz="1100"/>
            </a:lvl9pPr>
          </a:lstStyle>
          <a:p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365104" y="539503"/>
            <a:ext cx="1001793" cy="123765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 flipH="1">
            <a:off x="12" y="259525"/>
            <a:ext cx="604041" cy="155259"/>
          </a:xfrm>
          <a:custGeom>
            <a:avLst/>
            <a:gdLst/>
            <a:ahLst/>
            <a:cxnLst/>
            <a:rect l="l" t="t" r="r" b="b"/>
            <a:pathLst>
              <a:path w="58716" h="15092" extrusionOk="0">
                <a:moveTo>
                  <a:pt x="40251" y="0"/>
                </a:moveTo>
                <a:cubicBezTo>
                  <a:pt x="31181" y="0"/>
                  <a:pt x="22225" y="4281"/>
                  <a:pt x="16636" y="12417"/>
                </a:cubicBezTo>
                <a:cubicBezTo>
                  <a:pt x="14546" y="10434"/>
                  <a:pt x="11918" y="9486"/>
                  <a:pt x="9319" y="9486"/>
                </a:cubicBezTo>
                <a:cubicBezTo>
                  <a:pt x="5590" y="9486"/>
                  <a:pt x="1922" y="11439"/>
                  <a:pt x="0" y="15092"/>
                </a:cubicBezTo>
                <a:lnTo>
                  <a:pt x="58716" y="15092"/>
                </a:lnTo>
                <a:lnTo>
                  <a:pt x="58716" y="6741"/>
                </a:lnTo>
                <a:cubicBezTo>
                  <a:pt x="53299" y="2195"/>
                  <a:pt x="46746" y="0"/>
                  <a:pt x="402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8741820" y="523762"/>
            <a:ext cx="402191" cy="155250"/>
          </a:xfrm>
          <a:custGeom>
            <a:avLst/>
            <a:gdLst/>
            <a:ahLst/>
            <a:cxnLst/>
            <a:rect l="l" t="t" r="r" b="b"/>
            <a:pathLst>
              <a:path w="36209" h="13977" extrusionOk="0">
                <a:moveTo>
                  <a:pt x="23335" y="0"/>
                </a:moveTo>
                <a:cubicBezTo>
                  <a:pt x="13920" y="0"/>
                  <a:pt x="4777" y="5049"/>
                  <a:pt x="1" y="13976"/>
                </a:cubicBezTo>
                <a:lnTo>
                  <a:pt x="36209" y="13976"/>
                </a:lnTo>
                <a:lnTo>
                  <a:pt x="36209" y="3342"/>
                </a:lnTo>
                <a:lnTo>
                  <a:pt x="36143" y="3342"/>
                </a:lnTo>
                <a:cubicBezTo>
                  <a:pt x="32085" y="1076"/>
                  <a:pt x="27681" y="0"/>
                  <a:pt x="233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 flipH="1">
            <a:off x="7929879" y="196603"/>
            <a:ext cx="1001793" cy="123765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3996610" y="4727762"/>
            <a:ext cx="5147273" cy="415761"/>
          </a:xfrm>
          <a:custGeom>
            <a:avLst/>
            <a:gdLst/>
            <a:ahLst/>
            <a:cxnLst/>
            <a:rect l="l" t="t" r="r" b="b"/>
            <a:pathLst>
              <a:path w="121649" h="22260" extrusionOk="0">
                <a:moveTo>
                  <a:pt x="99024" y="0"/>
                </a:moveTo>
                <a:cubicBezTo>
                  <a:pt x="98114" y="0"/>
                  <a:pt x="97045" y="6"/>
                  <a:pt x="95828" y="20"/>
                </a:cubicBezTo>
                <a:cubicBezTo>
                  <a:pt x="92969" y="40"/>
                  <a:pt x="89286" y="101"/>
                  <a:pt x="84962" y="244"/>
                </a:cubicBezTo>
                <a:cubicBezTo>
                  <a:pt x="84881" y="254"/>
                  <a:pt x="84799" y="254"/>
                  <a:pt x="84708" y="254"/>
                </a:cubicBezTo>
                <a:lnTo>
                  <a:pt x="83202" y="305"/>
                </a:lnTo>
                <a:lnTo>
                  <a:pt x="83059" y="305"/>
                </a:lnTo>
                <a:lnTo>
                  <a:pt x="82398" y="325"/>
                </a:lnTo>
                <a:lnTo>
                  <a:pt x="80557" y="406"/>
                </a:lnTo>
                <a:lnTo>
                  <a:pt x="79967" y="427"/>
                </a:lnTo>
                <a:lnTo>
                  <a:pt x="77545" y="539"/>
                </a:lnTo>
                <a:cubicBezTo>
                  <a:pt x="76548" y="589"/>
                  <a:pt x="75531" y="640"/>
                  <a:pt x="74493" y="701"/>
                </a:cubicBezTo>
                <a:cubicBezTo>
                  <a:pt x="74330" y="712"/>
                  <a:pt x="74168" y="722"/>
                  <a:pt x="74005" y="722"/>
                </a:cubicBezTo>
                <a:cubicBezTo>
                  <a:pt x="73842" y="732"/>
                  <a:pt x="73679" y="742"/>
                  <a:pt x="73506" y="752"/>
                </a:cubicBezTo>
                <a:cubicBezTo>
                  <a:pt x="72998" y="783"/>
                  <a:pt x="72479" y="813"/>
                  <a:pt x="71970" y="844"/>
                </a:cubicBezTo>
                <a:lnTo>
                  <a:pt x="71187" y="895"/>
                </a:lnTo>
                <a:lnTo>
                  <a:pt x="70831" y="915"/>
                </a:lnTo>
                <a:lnTo>
                  <a:pt x="70678" y="925"/>
                </a:lnTo>
                <a:lnTo>
                  <a:pt x="69650" y="986"/>
                </a:lnTo>
                <a:lnTo>
                  <a:pt x="69630" y="986"/>
                </a:lnTo>
                <a:cubicBezTo>
                  <a:pt x="68857" y="1037"/>
                  <a:pt x="68073" y="1088"/>
                  <a:pt x="67280" y="1149"/>
                </a:cubicBezTo>
                <a:lnTo>
                  <a:pt x="65632" y="1261"/>
                </a:lnTo>
                <a:cubicBezTo>
                  <a:pt x="65093" y="1312"/>
                  <a:pt x="64553" y="1353"/>
                  <a:pt x="64004" y="1393"/>
                </a:cubicBezTo>
                <a:cubicBezTo>
                  <a:pt x="62814" y="1485"/>
                  <a:pt x="61603" y="1587"/>
                  <a:pt x="60382" y="1688"/>
                </a:cubicBezTo>
                <a:cubicBezTo>
                  <a:pt x="59680" y="1739"/>
                  <a:pt x="58988" y="1810"/>
                  <a:pt x="58286" y="1871"/>
                </a:cubicBezTo>
                <a:cubicBezTo>
                  <a:pt x="57828" y="1912"/>
                  <a:pt x="56730" y="2004"/>
                  <a:pt x="55092" y="2177"/>
                </a:cubicBezTo>
                <a:cubicBezTo>
                  <a:pt x="53352" y="2360"/>
                  <a:pt x="51022" y="2604"/>
                  <a:pt x="48224" y="2940"/>
                </a:cubicBezTo>
                <a:cubicBezTo>
                  <a:pt x="46190" y="3184"/>
                  <a:pt x="43911" y="3469"/>
                  <a:pt x="41438" y="3804"/>
                </a:cubicBezTo>
                <a:lnTo>
                  <a:pt x="40930" y="3876"/>
                </a:lnTo>
                <a:cubicBezTo>
                  <a:pt x="40004" y="3998"/>
                  <a:pt x="39058" y="4130"/>
                  <a:pt x="38081" y="4272"/>
                </a:cubicBezTo>
                <a:cubicBezTo>
                  <a:pt x="37206" y="4394"/>
                  <a:pt x="36301" y="4527"/>
                  <a:pt x="35385" y="4669"/>
                </a:cubicBezTo>
                <a:lnTo>
                  <a:pt x="35355" y="4669"/>
                </a:lnTo>
                <a:lnTo>
                  <a:pt x="34897" y="4730"/>
                </a:lnTo>
                <a:lnTo>
                  <a:pt x="34439" y="4801"/>
                </a:lnTo>
                <a:lnTo>
                  <a:pt x="33706" y="4913"/>
                </a:lnTo>
                <a:cubicBezTo>
                  <a:pt x="33462" y="4954"/>
                  <a:pt x="33228" y="4995"/>
                  <a:pt x="32994" y="5025"/>
                </a:cubicBezTo>
                <a:cubicBezTo>
                  <a:pt x="32842" y="5046"/>
                  <a:pt x="32699" y="5066"/>
                  <a:pt x="32547" y="5096"/>
                </a:cubicBezTo>
                <a:cubicBezTo>
                  <a:pt x="31570" y="5249"/>
                  <a:pt x="30593" y="5402"/>
                  <a:pt x="29606" y="5564"/>
                </a:cubicBezTo>
                <a:cubicBezTo>
                  <a:pt x="29057" y="5656"/>
                  <a:pt x="28497" y="5748"/>
                  <a:pt x="27948" y="5849"/>
                </a:cubicBezTo>
                <a:lnTo>
                  <a:pt x="27124" y="5992"/>
                </a:lnTo>
                <a:cubicBezTo>
                  <a:pt x="26809" y="6043"/>
                  <a:pt x="26503" y="6094"/>
                  <a:pt x="26198" y="6155"/>
                </a:cubicBezTo>
                <a:cubicBezTo>
                  <a:pt x="25344" y="6307"/>
                  <a:pt x="24519" y="6460"/>
                  <a:pt x="23736" y="6602"/>
                </a:cubicBezTo>
                <a:cubicBezTo>
                  <a:pt x="22363" y="6867"/>
                  <a:pt x="21101" y="7111"/>
                  <a:pt x="19921" y="7365"/>
                </a:cubicBezTo>
                <a:cubicBezTo>
                  <a:pt x="18751" y="7620"/>
                  <a:pt x="17662" y="7864"/>
                  <a:pt x="16665" y="8098"/>
                </a:cubicBezTo>
                <a:cubicBezTo>
                  <a:pt x="16106" y="8240"/>
                  <a:pt x="15567" y="8372"/>
                  <a:pt x="15058" y="8505"/>
                </a:cubicBezTo>
                <a:cubicBezTo>
                  <a:pt x="13410" y="8932"/>
                  <a:pt x="11996" y="9339"/>
                  <a:pt x="10734" y="9746"/>
                </a:cubicBezTo>
                <a:cubicBezTo>
                  <a:pt x="10337" y="9858"/>
                  <a:pt x="9961" y="9990"/>
                  <a:pt x="9595" y="10112"/>
                </a:cubicBezTo>
                <a:cubicBezTo>
                  <a:pt x="8943" y="10336"/>
                  <a:pt x="8323" y="10560"/>
                  <a:pt x="7733" y="10773"/>
                </a:cubicBezTo>
                <a:cubicBezTo>
                  <a:pt x="7336" y="10916"/>
                  <a:pt x="6960" y="11058"/>
                  <a:pt x="6573" y="11201"/>
                </a:cubicBezTo>
                <a:lnTo>
                  <a:pt x="6380" y="11282"/>
                </a:lnTo>
                <a:lnTo>
                  <a:pt x="6329" y="11303"/>
                </a:lnTo>
                <a:cubicBezTo>
                  <a:pt x="4314" y="12066"/>
                  <a:pt x="2463" y="12859"/>
                  <a:pt x="784" y="13622"/>
                </a:cubicBezTo>
                <a:lnTo>
                  <a:pt x="174" y="13907"/>
                </a:lnTo>
                <a:lnTo>
                  <a:pt x="133" y="13927"/>
                </a:lnTo>
                <a:lnTo>
                  <a:pt x="174" y="13927"/>
                </a:lnTo>
                <a:lnTo>
                  <a:pt x="174" y="16817"/>
                </a:lnTo>
                <a:cubicBezTo>
                  <a:pt x="123" y="17102"/>
                  <a:pt x="62" y="17386"/>
                  <a:pt x="1" y="17671"/>
                </a:cubicBezTo>
                <a:cubicBezTo>
                  <a:pt x="62" y="17692"/>
                  <a:pt x="123" y="17712"/>
                  <a:pt x="174" y="17732"/>
                </a:cubicBezTo>
                <a:lnTo>
                  <a:pt x="174" y="22260"/>
                </a:lnTo>
                <a:lnTo>
                  <a:pt x="121649" y="22260"/>
                </a:lnTo>
                <a:lnTo>
                  <a:pt x="121649" y="630"/>
                </a:lnTo>
                <a:cubicBezTo>
                  <a:pt x="115382" y="284"/>
                  <a:pt x="109491" y="101"/>
                  <a:pt x="104028" y="40"/>
                </a:cubicBezTo>
                <a:cubicBezTo>
                  <a:pt x="103214" y="30"/>
                  <a:pt x="102400" y="20"/>
                  <a:pt x="101606" y="20"/>
                </a:cubicBezTo>
                <a:cubicBezTo>
                  <a:pt x="100998" y="9"/>
                  <a:pt x="100129" y="0"/>
                  <a:pt x="99024" y="0"/>
                </a:cubicBezTo>
                <a:close/>
              </a:path>
            </a:pathLst>
          </a:custGeom>
          <a:solidFill>
            <a:srgbClr val="FBD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4093888" y="4768402"/>
            <a:ext cx="2234227" cy="374932"/>
          </a:xfrm>
          <a:custGeom>
            <a:avLst/>
            <a:gdLst/>
            <a:ahLst/>
            <a:cxnLst/>
            <a:rect l="l" t="t" r="r" b="b"/>
            <a:pathLst>
              <a:path w="52803" h="20074" extrusionOk="0">
                <a:moveTo>
                  <a:pt x="52803" y="1"/>
                </a:moveTo>
                <a:lnTo>
                  <a:pt x="52803" y="1"/>
                </a:lnTo>
                <a:cubicBezTo>
                  <a:pt x="51063" y="174"/>
                  <a:pt x="48723" y="428"/>
                  <a:pt x="45915" y="753"/>
                </a:cubicBezTo>
                <a:cubicBezTo>
                  <a:pt x="43880" y="1008"/>
                  <a:pt x="41602" y="1293"/>
                  <a:pt x="39129" y="1618"/>
                </a:cubicBezTo>
                <a:lnTo>
                  <a:pt x="38621" y="1689"/>
                </a:lnTo>
                <a:lnTo>
                  <a:pt x="38560" y="1710"/>
                </a:lnTo>
                <a:cubicBezTo>
                  <a:pt x="37095" y="2157"/>
                  <a:pt x="35650" y="2625"/>
                  <a:pt x="34226" y="3104"/>
                </a:cubicBezTo>
                <a:cubicBezTo>
                  <a:pt x="34215" y="3104"/>
                  <a:pt x="34215" y="3114"/>
                  <a:pt x="34205" y="3114"/>
                </a:cubicBezTo>
                <a:lnTo>
                  <a:pt x="33574" y="3327"/>
                </a:lnTo>
                <a:cubicBezTo>
                  <a:pt x="31194" y="4152"/>
                  <a:pt x="28874" y="5016"/>
                  <a:pt x="26626" y="5932"/>
                </a:cubicBezTo>
                <a:cubicBezTo>
                  <a:pt x="25476" y="6390"/>
                  <a:pt x="24337" y="6868"/>
                  <a:pt x="23218" y="7356"/>
                </a:cubicBezTo>
                <a:cubicBezTo>
                  <a:pt x="22048" y="7865"/>
                  <a:pt x="20898" y="8384"/>
                  <a:pt x="19769" y="8913"/>
                </a:cubicBezTo>
                <a:cubicBezTo>
                  <a:pt x="18812" y="9361"/>
                  <a:pt x="17866" y="9808"/>
                  <a:pt x="16940" y="10276"/>
                </a:cubicBezTo>
                <a:cubicBezTo>
                  <a:pt x="16757" y="10358"/>
                  <a:pt x="16584" y="10439"/>
                  <a:pt x="16411" y="10530"/>
                </a:cubicBezTo>
                <a:lnTo>
                  <a:pt x="16025" y="10714"/>
                </a:lnTo>
                <a:cubicBezTo>
                  <a:pt x="13776" y="11843"/>
                  <a:pt x="11609" y="13003"/>
                  <a:pt x="9524" y="14193"/>
                </a:cubicBezTo>
                <a:cubicBezTo>
                  <a:pt x="7621" y="15271"/>
                  <a:pt x="5800" y="16360"/>
                  <a:pt x="4040" y="17459"/>
                </a:cubicBezTo>
                <a:cubicBezTo>
                  <a:pt x="2646" y="18324"/>
                  <a:pt x="1303" y="19199"/>
                  <a:pt x="1" y="20074"/>
                </a:cubicBezTo>
                <a:lnTo>
                  <a:pt x="14570" y="20074"/>
                </a:lnTo>
                <a:cubicBezTo>
                  <a:pt x="14712" y="19941"/>
                  <a:pt x="14855" y="19809"/>
                  <a:pt x="14997" y="19677"/>
                </a:cubicBezTo>
                <a:cubicBezTo>
                  <a:pt x="15811" y="18934"/>
                  <a:pt x="16645" y="18191"/>
                  <a:pt x="17520" y="17459"/>
                </a:cubicBezTo>
                <a:cubicBezTo>
                  <a:pt x="17520" y="17449"/>
                  <a:pt x="17520" y="17449"/>
                  <a:pt x="17530" y="17439"/>
                </a:cubicBezTo>
                <a:cubicBezTo>
                  <a:pt x="18527" y="16594"/>
                  <a:pt x="19565" y="15760"/>
                  <a:pt x="20654" y="14926"/>
                </a:cubicBezTo>
                <a:cubicBezTo>
                  <a:pt x="21183" y="14519"/>
                  <a:pt x="21712" y="14122"/>
                  <a:pt x="22241" y="13745"/>
                </a:cubicBezTo>
                <a:cubicBezTo>
                  <a:pt x="22322" y="13684"/>
                  <a:pt x="22404" y="13623"/>
                  <a:pt x="22475" y="13572"/>
                </a:cubicBezTo>
                <a:cubicBezTo>
                  <a:pt x="23431" y="12881"/>
                  <a:pt x="24398" y="12219"/>
                  <a:pt x="25354" y="11589"/>
                </a:cubicBezTo>
                <a:cubicBezTo>
                  <a:pt x="26656" y="10734"/>
                  <a:pt x="27948" y="9940"/>
                  <a:pt x="29230" y="9188"/>
                </a:cubicBezTo>
                <a:cubicBezTo>
                  <a:pt x="31916" y="7641"/>
                  <a:pt x="34683" y="6237"/>
                  <a:pt x="37532" y="4996"/>
                </a:cubicBezTo>
                <a:lnTo>
                  <a:pt x="37542" y="4996"/>
                </a:lnTo>
                <a:cubicBezTo>
                  <a:pt x="39211" y="4274"/>
                  <a:pt x="40849" y="3622"/>
                  <a:pt x="42446" y="3032"/>
                </a:cubicBezTo>
                <a:cubicBezTo>
                  <a:pt x="45732" y="1842"/>
                  <a:pt x="49089" y="855"/>
                  <a:pt x="52498" y="62"/>
                </a:cubicBezTo>
                <a:lnTo>
                  <a:pt x="5280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4966518" y="4737810"/>
            <a:ext cx="2312547" cy="405713"/>
          </a:xfrm>
          <a:custGeom>
            <a:avLst/>
            <a:gdLst/>
            <a:ahLst/>
            <a:cxnLst/>
            <a:rect l="l" t="t" r="r" b="b"/>
            <a:pathLst>
              <a:path w="54654" h="21722" extrusionOk="0">
                <a:moveTo>
                  <a:pt x="54633" y="1"/>
                </a:moveTo>
                <a:cubicBezTo>
                  <a:pt x="54632" y="1"/>
                  <a:pt x="54631" y="1"/>
                  <a:pt x="54629" y="2"/>
                </a:cubicBezTo>
                <a:lnTo>
                  <a:pt x="54629" y="2"/>
                </a:lnTo>
                <a:cubicBezTo>
                  <a:pt x="54637" y="1"/>
                  <a:pt x="54646" y="1"/>
                  <a:pt x="54654" y="1"/>
                </a:cubicBezTo>
                <a:close/>
                <a:moveTo>
                  <a:pt x="54629" y="2"/>
                </a:moveTo>
                <a:cubicBezTo>
                  <a:pt x="54128" y="22"/>
                  <a:pt x="53618" y="52"/>
                  <a:pt x="53118" y="82"/>
                </a:cubicBezTo>
                <a:cubicBezTo>
                  <a:pt x="52599" y="102"/>
                  <a:pt x="52090" y="133"/>
                  <a:pt x="51581" y="163"/>
                </a:cubicBezTo>
                <a:cubicBezTo>
                  <a:pt x="51418" y="174"/>
                  <a:pt x="51256" y="184"/>
                  <a:pt x="51083" y="194"/>
                </a:cubicBezTo>
                <a:cubicBezTo>
                  <a:pt x="50920" y="204"/>
                  <a:pt x="50757" y="214"/>
                  <a:pt x="50594" y="224"/>
                </a:cubicBezTo>
                <a:cubicBezTo>
                  <a:pt x="50076" y="255"/>
                  <a:pt x="49567" y="285"/>
                  <a:pt x="49048" y="316"/>
                </a:cubicBezTo>
                <a:cubicBezTo>
                  <a:pt x="48794" y="326"/>
                  <a:pt x="48529" y="347"/>
                  <a:pt x="48275" y="357"/>
                </a:cubicBezTo>
                <a:lnTo>
                  <a:pt x="47919" y="377"/>
                </a:lnTo>
                <a:lnTo>
                  <a:pt x="47756" y="387"/>
                </a:lnTo>
                <a:lnTo>
                  <a:pt x="46728" y="458"/>
                </a:lnTo>
                <a:lnTo>
                  <a:pt x="46708" y="458"/>
                </a:lnTo>
                <a:cubicBezTo>
                  <a:pt x="45945" y="509"/>
                  <a:pt x="45162" y="560"/>
                  <a:pt x="44368" y="611"/>
                </a:cubicBezTo>
                <a:lnTo>
                  <a:pt x="44338" y="621"/>
                </a:lnTo>
                <a:lnTo>
                  <a:pt x="43961" y="723"/>
                </a:lnTo>
                <a:cubicBezTo>
                  <a:pt x="43402" y="886"/>
                  <a:pt x="42852" y="1038"/>
                  <a:pt x="42303" y="1201"/>
                </a:cubicBezTo>
                <a:cubicBezTo>
                  <a:pt x="42242" y="1221"/>
                  <a:pt x="42171" y="1242"/>
                  <a:pt x="42099" y="1262"/>
                </a:cubicBezTo>
                <a:cubicBezTo>
                  <a:pt x="39240" y="2117"/>
                  <a:pt x="36463" y="3032"/>
                  <a:pt x="33787" y="4009"/>
                </a:cubicBezTo>
                <a:cubicBezTo>
                  <a:pt x="29352" y="5637"/>
                  <a:pt x="25160" y="7417"/>
                  <a:pt x="21213" y="9299"/>
                </a:cubicBezTo>
                <a:cubicBezTo>
                  <a:pt x="17713" y="10968"/>
                  <a:pt x="14396" y="12738"/>
                  <a:pt x="11273" y="14529"/>
                </a:cubicBezTo>
                <a:cubicBezTo>
                  <a:pt x="10082" y="15221"/>
                  <a:pt x="8912" y="15923"/>
                  <a:pt x="7763" y="16625"/>
                </a:cubicBezTo>
                <a:cubicBezTo>
                  <a:pt x="7315" y="16899"/>
                  <a:pt x="6857" y="17184"/>
                  <a:pt x="6420" y="17459"/>
                </a:cubicBezTo>
                <a:cubicBezTo>
                  <a:pt x="5392" y="18100"/>
                  <a:pt x="4395" y="18751"/>
                  <a:pt x="3419" y="19392"/>
                </a:cubicBezTo>
                <a:cubicBezTo>
                  <a:pt x="2930" y="19717"/>
                  <a:pt x="2452" y="20033"/>
                  <a:pt x="1984" y="20358"/>
                </a:cubicBezTo>
                <a:cubicBezTo>
                  <a:pt x="1435" y="20725"/>
                  <a:pt x="896" y="21091"/>
                  <a:pt x="366" y="21467"/>
                </a:cubicBezTo>
                <a:lnTo>
                  <a:pt x="0" y="21722"/>
                </a:lnTo>
                <a:lnTo>
                  <a:pt x="15352" y="21722"/>
                </a:lnTo>
                <a:cubicBezTo>
                  <a:pt x="15434" y="21630"/>
                  <a:pt x="15525" y="21539"/>
                  <a:pt x="15617" y="21447"/>
                </a:cubicBezTo>
                <a:cubicBezTo>
                  <a:pt x="17041" y="20053"/>
                  <a:pt x="18557" y="18649"/>
                  <a:pt x="20195" y="17266"/>
                </a:cubicBezTo>
                <a:cubicBezTo>
                  <a:pt x="21192" y="16421"/>
                  <a:pt x="22230" y="15577"/>
                  <a:pt x="23319" y="14753"/>
                </a:cubicBezTo>
                <a:cubicBezTo>
                  <a:pt x="24265" y="14030"/>
                  <a:pt x="25201" y="13338"/>
                  <a:pt x="26147" y="12687"/>
                </a:cubicBezTo>
                <a:cubicBezTo>
                  <a:pt x="29291" y="10490"/>
                  <a:pt x="32587" y="8516"/>
                  <a:pt x="36005" y="6787"/>
                </a:cubicBezTo>
                <a:cubicBezTo>
                  <a:pt x="39363" y="5088"/>
                  <a:pt x="42832" y="3622"/>
                  <a:pt x="46393" y="2402"/>
                </a:cubicBezTo>
                <a:cubicBezTo>
                  <a:pt x="46606" y="2320"/>
                  <a:pt x="46810" y="2249"/>
                  <a:pt x="47023" y="2178"/>
                </a:cubicBezTo>
                <a:cubicBezTo>
                  <a:pt x="48356" y="1730"/>
                  <a:pt x="49648" y="1333"/>
                  <a:pt x="50900" y="977"/>
                </a:cubicBezTo>
                <a:cubicBezTo>
                  <a:pt x="52190" y="611"/>
                  <a:pt x="53430" y="286"/>
                  <a:pt x="54629" y="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5990207" y="4727576"/>
            <a:ext cx="2408554" cy="415761"/>
          </a:xfrm>
          <a:custGeom>
            <a:avLst/>
            <a:gdLst/>
            <a:ahLst/>
            <a:cxnLst/>
            <a:rect l="l" t="t" r="r" b="b"/>
            <a:pathLst>
              <a:path w="56923" h="22260" extrusionOk="0">
                <a:moveTo>
                  <a:pt x="51911" y="0"/>
                </a:moveTo>
                <a:cubicBezTo>
                  <a:pt x="51002" y="0"/>
                  <a:pt x="49935" y="6"/>
                  <a:pt x="48723" y="20"/>
                </a:cubicBezTo>
                <a:lnTo>
                  <a:pt x="48611" y="50"/>
                </a:lnTo>
                <a:cubicBezTo>
                  <a:pt x="47075" y="416"/>
                  <a:pt x="45528" y="823"/>
                  <a:pt x="43951" y="1271"/>
                </a:cubicBezTo>
                <a:cubicBezTo>
                  <a:pt x="41662" y="1912"/>
                  <a:pt x="39434" y="2604"/>
                  <a:pt x="37267" y="3336"/>
                </a:cubicBezTo>
                <a:cubicBezTo>
                  <a:pt x="32557" y="4923"/>
                  <a:pt x="27938" y="6744"/>
                  <a:pt x="23421" y="8810"/>
                </a:cubicBezTo>
                <a:cubicBezTo>
                  <a:pt x="22088" y="9420"/>
                  <a:pt x="20785" y="10041"/>
                  <a:pt x="19514" y="10672"/>
                </a:cubicBezTo>
                <a:cubicBezTo>
                  <a:pt x="16838" y="11994"/>
                  <a:pt x="14274" y="13357"/>
                  <a:pt x="11833" y="14761"/>
                </a:cubicBezTo>
                <a:cubicBezTo>
                  <a:pt x="10876" y="15301"/>
                  <a:pt x="9940" y="15850"/>
                  <a:pt x="9035" y="16399"/>
                </a:cubicBezTo>
                <a:cubicBezTo>
                  <a:pt x="5800" y="18343"/>
                  <a:pt x="2788" y="20306"/>
                  <a:pt x="0" y="22260"/>
                </a:cubicBezTo>
                <a:lnTo>
                  <a:pt x="15353" y="22260"/>
                </a:lnTo>
                <a:cubicBezTo>
                  <a:pt x="17845" y="19767"/>
                  <a:pt x="20511" y="17447"/>
                  <a:pt x="23319" y="15301"/>
                </a:cubicBezTo>
                <a:cubicBezTo>
                  <a:pt x="25557" y="13581"/>
                  <a:pt x="27887" y="11984"/>
                  <a:pt x="30288" y="10519"/>
                </a:cubicBezTo>
                <a:cubicBezTo>
                  <a:pt x="31783" y="9603"/>
                  <a:pt x="33279" y="8759"/>
                  <a:pt x="34754" y="7975"/>
                </a:cubicBezTo>
                <a:lnTo>
                  <a:pt x="34774" y="7965"/>
                </a:lnTo>
                <a:lnTo>
                  <a:pt x="34785" y="7965"/>
                </a:lnTo>
                <a:cubicBezTo>
                  <a:pt x="35385" y="7650"/>
                  <a:pt x="35975" y="7355"/>
                  <a:pt x="36555" y="7060"/>
                </a:cubicBezTo>
                <a:cubicBezTo>
                  <a:pt x="42975" y="3886"/>
                  <a:pt x="49760" y="1546"/>
                  <a:pt x="56760" y="70"/>
                </a:cubicBezTo>
                <a:lnTo>
                  <a:pt x="56923" y="40"/>
                </a:lnTo>
                <a:cubicBezTo>
                  <a:pt x="56099" y="30"/>
                  <a:pt x="55295" y="20"/>
                  <a:pt x="54491" y="20"/>
                </a:cubicBezTo>
                <a:cubicBezTo>
                  <a:pt x="53883" y="8"/>
                  <a:pt x="53014" y="0"/>
                  <a:pt x="519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7040172" y="4746177"/>
            <a:ext cx="2103777" cy="397345"/>
          </a:xfrm>
          <a:custGeom>
            <a:avLst/>
            <a:gdLst/>
            <a:ahLst/>
            <a:cxnLst/>
            <a:rect l="l" t="t" r="r" b="b"/>
            <a:pathLst>
              <a:path w="49720" h="21274" extrusionOk="0">
                <a:moveTo>
                  <a:pt x="49720" y="0"/>
                </a:moveTo>
                <a:cubicBezTo>
                  <a:pt x="48896" y="183"/>
                  <a:pt x="48071" y="377"/>
                  <a:pt x="47217" y="570"/>
                </a:cubicBezTo>
                <a:lnTo>
                  <a:pt x="46718" y="692"/>
                </a:lnTo>
                <a:lnTo>
                  <a:pt x="46362" y="773"/>
                </a:lnTo>
                <a:lnTo>
                  <a:pt x="46077" y="845"/>
                </a:lnTo>
                <a:cubicBezTo>
                  <a:pt x="45884" y="885"/>
                  <a:pt x="45691" y="936"/>
                  <a:pt x="45487" y="987"/>
                </a:cubicBezTo>
                <a:cubicBezTo>
                  <a:pt x="45091" y="1089"/>
                  <a:pt x="44684" y="1191"/>
                  <a:pt x="44266" y="1292"/>
                </a:cubicBezTo>
                <a:cubicBezTo>
                  <a:pt x="43982" y="1374"/>
                  <a:pt x="43687" y="1445"/>
                  <a:pt x="43391" y="1526"/>
                </a:cubicBezTo>
                <a:cubicBezTo>
                  <a:pt x="43229" y="1567"/>
                  <a:pt x="43056" y="1608"/>
                  <a:pt x="42883" y="1659"/>
                </a:cubicBezTo>
                <a:lnTo>
                  <a:pt x="42283" y="1821"/>
                </a:lnTo>
                <a:lnTo>
                  <a:pt x="42181" y="1852"/>
                </a:lnTo>
                <a:cubicBezTo>
                  <a:pt x="41886" y="1933"/>
                  <a:pt x="41581" y="2015"/>
                  <a:pt x="41275" y="2106"/>
                </a:cubicBezTo>
                <a:cubicBezTo>
                  <a:pt x="33289" y="4355"/>
                  <a:pt x="25516" y="7305"/>
                  <a:pt x="18038" y="10917"/>
                </a:cubicBezTo>
                <a:cubicBezTo>
                  <a:pt x="11792" y="13938"/>
                  <a:pt x="5759" y="17397"/>
                  <a:pt x="0" y="21274"/>
                </a:cubicBezTo>
                <a:lnTo>
                  <a:pt x="14559" y="21274"/>
                </a:lnTo>
                <a:cubicBezTo>
                  <a:pt x="14834" y="21019"/>
                  <a:pt x="15108" y="20765"/>
                  <a:pt x="15393" y="20511"/>
                </a:cubicBezTo>
                <a:cubicBezTo>
                  <a:pt x="15993" y="19951"/>
                  <a:pt x="16624" y="19402"/>
                  <a:pt x="17265" y="18852"/>
                </a:cubicBezTo>
                <a:cubicBezTo>
                  <a:pt x="17723" y="18456"/>
                  <a:pt x="18191" y="18069"/>
                  <a:pt x="18669" y="17682"/>
                </a:cubicBezTo>
                <a:lnTo>
                  <a:pt x="18690" y="17672"/>
                </a:lnTo>
                <a:cubicBezTo>
                  <a:pt x="18913" y="17489"/>
                  <a:pt x="19147" y="17296"/>
                  <a:pt x="19392" y="17102"/>
                </a:cubicBezTo>
                <a:cubicBezTo>
                  <a:pt x="19798" y="16777"/>
                  <a:pt x="20205" y="16451"/>
                  <a:pt x="20633" y="16126"/>
                </a:cubicBezTo>
                <a:cubicBezTo>
                  <a:pt x="20857" y="15953"/>
                  <a:pt x="21091" y="15790"/>
                  <a:pt x="21314" y="15617"/>
                </a:cubicBezTo>
                <a:lnTo>
                  <a:pt x="21711" y="15322"/>
                </a:lnTo>
                <a:cubicBezTo>
                  <a:pt x="21772" y="15271"/>
                  <a:pt x="21843" y="15220"/>
                  <a:pt x="21915" y="15180"/>
                </a:cubicBezTo>
                <a:cubicBezTo>
                  <a:pt x="22037" y="15078"/>
                  <a:pt x="22169" y="14986"/>
                  <a:pt x="22301" y="14895"/>
                </a:cubicBezTo>
                <a:cubicBezTo>
                  <a:pt x="22322" y="14864"/>
                  <a:pt x="22352" y="14854"/>
                  <a:pt x="22383" y="14834"/>
                </a:cubicBezTo>
                <a:cubicBezTo>
                  <a:pt x="22505" y="14742"/>
                  <a:pt x="22637" y="14651"/>
                  <a:pt x="22759" y="14559"/>
                </a:cubicBezTo>
                <a:cubicBezTo>
                  <a:pt x="23044" y="14356"/>
                  <a:pt x="23329" y="14152"/>
                  <a:pt x="23614" y="13959"/>
                </a:cubicBezTo>
                <a:cubicBezTo>
                  <a:pt x="25526" y="12636"/>
                  <a:pt x="27419" y="11425"/>
                  <a:pt x="29301" y="10347"/>
                </a:cubicBezTo>
                <a:cubicBezTo>
                  <a:pt x="31041" y="9330"/>
                  <a:pt x="32770" y="8424"/>
                  <a:pt x="34469" y="7600"/>
                </a:cubicBezTo>
                <a:cubicBezTo>
                  <a:pt x="34601" y="7529"/>
                  <a:pt x="34744" y="7458"/>
                  <a:pt x="34866" y="7397"/>
                </a:cubicBezTo>
                <a:lnTo>
                  <a:pt x="34957" y="7356"/>
                </a:lnTo>
                <a:cubicBezTo>
                  <a:pt x="39698" y="5087"/>
                  <a:pt x="44643" y="3276"/>
                  <a:pt x="49720" y="1933"/>
                </a:cubicBezTo>
                <a:lnTo>
                  <a:pt x="49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/>
          <p:nvPr/>
        </p:nvSpPr>
        <p:spPr>
          <a:xfrm flipH="1">
            <a:off x="-24" y="4727585"/>
            <a:ext cx="5739228" cy="415752"/>
          </a:xfrm>
          <a:custGeom>
            <a:avLst/>
            <a:gdLst/>
            <a:ahLst/>
            <a:cxnLst/>
            <a:rect l="l" t="t" r="r" b="b"/>
            <a:pathLst>
              <a:path w="21366" h="8303" extrusionOk="0">
                <a:moveTo>
                  <a:pt x="20047" y="1"/>
                </a:moveTo>
                <a:cubicBezTo>
                  <a:pt x="4858" y="1"/>
                  <a:pt x="0" y="8302"/>
                  <a:pt x="0" y="8302"/>
                </a:cubicBezTo>
                <a:lnTo>
                  <a:pt x="21365" y="8302"/>
                </a:lnTo>
                <a:lnTo>
                  <a:pt x="21365" y="21"/>
                </a:lnTo>
                <a:cubicBezTo>
                  <a:pt x="20917" y="7"/>
                  <a:pt x="20478" y="1"/>
                  <a:pt x="200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"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31"/>
          <p:cNvSpPr txBox="1">
            <a:spLocks noGrp="1"/>
          </p:cNvSpPr>
          <p:nvPr>
            <p:ph type="title"/>
          </p:nvPr>
        </p:nvSpPr>
        <p:spPr>
          <a:xfrm>
            <a:off x="2766150" y="615700"/>
            <a:ext cx="3611700" cy="6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31"/>
          <p:cNvSpPr txBox="1">
            <a:spLocks noGrp="1"/>
          </p:cNvSpPr>
          <p:nvPr>
            <p:ph type="subTitle" idx="1"/>
          </p:nvPr>
        </p:nvSpPr>
        <p:spPr>
          <a:xfrm>
            <a:off x="2334300" y="1872150"/>
            <a:ext cx="4475400" cy="9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78" name="Google Shape;578;p31"/>
          <p:cNvSpPr txBox="1">
            <a:spLocks noGrp="1"/>
          </p:cNvSpPr>
          <p:nvPr>
            <p:ph type="subTitle" idx="2"/>
          </p:nvPr>
        </p:nvSpPr>
        <p:spPr>
          <a:xfrm>
            <a:off x="2793750" y="1458075"/>
            <a:ext cx="3556500" cy="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580" name="Google Shape;580;p31"/>
          <p:cNvGrpSpPr/>
          <p:nvPr/>
        </p:nvGrpSpPr>
        <p:grpSpPr>
          <a:xfrm flipH="1">
            <a:off x="-39615" y="4272003"/>
            <a:ext cx="9183627" cy="871505"/>
            <a:chOff x="-3" y="4271978"/>
            <a:chExt cx="9183627" cy="871505"/>
          </a:xfrm>
        </p:grpSpPr>
        <p:sp>
          <p:nvSpPr>
            <p:cNvPr id="581" name="Google Shape;581;p31"/>
            <p:cNvSpPr/>
            <p:nvPr/>
          </p:nvSpPr>
          <p:spPr>
            <a:xfrm>
              <a:off x="4444850" y="4530576"/>
              <a:ext cx="4706129" cy="612907"/>
            </a:xfrm>
            <a:custGeom>
              <a:avLst/>
              <a:gdLst/>
              <a:ahLst/>
              <a:cxnLst/>
              <a:rect l="l" t="t" r="r" b="b"/>
              <a:pathLst>
                <a:path w="21366" h="8303" extrusionOk="0">
                  <a:moveTo>
                    <a:pt x="20047" y="1"/>
                  </a:moveTo>
                  <a:cubicBezTo>
                    <a:pt x="4858" y="1"/>
                    <a:pt x="0" y="8302"/>
                    <a:pt x="0" y="8302"/>
                  </a:cubicBezTo>
                  <a:lnTo>
                    <a:pt x="21365" y="8302"/>
                  </a:lnTo>
                  <a:lnTo>
                    <a:pt x="21365" y="21"/>
                  </a:lnTo>
                  <a:cubicBezTo>
                    <a:pt x="20917" y="7"/>
                    <a:pt x="20478" y="1"/>
                    <a:pt x="200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1"/>
            <p:cNvSpPr/>
            <p:nvPr/>
          </p:nvSpPr>
          <p:spPr>
            <a:xfrm>
              <a:off x="0" y="4271978"/>
              <a:ext cx="5707534" cy="871503"/>
            </a:xfrm>
            <a:custGeom>
              <a:avLst/>
              <a:gdLst/>
              <a:ahLst/>
              <a:cxnLst/>
              <a:rect l="l" t="t" r="r" b="b"/>
              <a:pathLst>
                <a:path w="75989" h="25984" extrusionOk="0">
                  <a:moveTo>
                    <a:pt x="0" y="0"/>
                  </a:moveTo>
                  <a:lnTo>
                    <a:pt x="0" y="25984"/>
                  </a:lnTo>
                  <a:lnTo>
                    <a:pt x="72367" y="25984"/>
                  </a:lnTo>
                  <a:cubicBezTo>
                    <a:pt x="73170" y="25129"/>
                    <a:pt x="73872" y="24173"/>
                    <a:pt x="74432" y="23146"/>
                  </a:cubicBezTo>
                  <a:cubicBezTo>
                    <a:pt x="74991" y="22128"/>
                    <a:pt x="75398" y="21029"/>
                    <a:pt x="75632" y="19890"/>
                  </a:cubicBezTo>
                  <a:cubicBezTo>
                    <a:pt x="75683" y="19676"/>
                    <a:pt x="75724" y="19452"/>
                    <a:pt x="75765" y="19218"/>
                  </a:cubicBezTo>
                  <a:cubicBezTo>
                    <a:pt x="75978" y="17794"/>
                    <a:pt x="75988" y="16339"/>
                    <a:pt x="75805" y="14905"/>
                  </a:cubicBezTo>
                  <a:cubicBezTo>
                    <a:pt x="75775" y="14701"/>
                    <a:pt x="75744" y="14498"/>
                    <a:pt x="75714" y="14284"/>
                  </a:cubicBezTo>
                  <a:cubicBezTo>
                    <a:pt x="74595" y="13674"/>
                    <a:pt x="73252" y="12972"/>
                    <a:pt x="71715" y="12239"/>
                  </a:cubicBezTo>
                  <a:cubicBezTo>
                    <a:pt x="71695" y="12229"/>
                    <a:pt x="71675" y="12219"/>
                    <a:pt x="71654" y="12209"/>
                  </a:cubicBezTo>
                  <a:cubicBezTo>
                    <a:pt x="69884" y="11364"/>
                    <a:pt x="67860" y="10479"/>
                    <a:pt x="65591" y="9604"/>
                  </a:cubicBezTo>
                  <a:cubicBezTo>
                    <a:pt x="65560" y="9594"/>
                    <a:pt x="65530" y="9584"/>
                    <a:pt x="65499" y="9574"/>
                  </a:cubicBezTo>
                  <a:cubicBezTo>
                    <a:pt x="65397" y="9523"/>
                    <a:pt x="65286" y="9482"/>
                    <a:pt x="65184" y="9441"/>
                  </a:cubicBezTo>
                  <a:cubicBezTo>
                    <a:pt x="65164" y="9431"/>
                    <a:pt x="65143" y="9431"/>
                    <a:pt x="65133" y="9421"/>
                  </a:cubicBezTo>
                  <a:cubicBezTo>
                    <a:pt x="64736" y="9268"/>
                    <a:pt x="64339" y="9126"/>
                    <a:pt x="63922" y="8973"/>
                  </a:cubicBezTo>
                  <a:cubicBezTo>
                    <a:pt x="62956" y="8627"/>
                    <a:pt x="61928" y="8271"/>
                    <a:pt x="60748" y="7915"/>
                  </a:cubicBezTo>
                  <a:cubicBezTo>
                    <a:pt x="60595" y="7864"/>
                    <a:pt x="60433" y="7814"/>
                    <a:pt x="60280" y="7773"/>
                  </a:cubicBezTo>
                  <a:lnTo>
                    <a:pt x="59639" y="7580"/>
                  </a:lnTo>
                  <a:cubicBezTo>
                    <a:pt x="59385" y="7508"/>
                    <a:pt x="59120" y="7437"/>
                    <a:pt x="58856" y="7366"/>
                  </a:cubicBezTo>
                  <a:lnTo>
                    <a:pt x="58652" y="7305"/>
                  </a:lnTo>
                  <a:lnTo>
                    <a:pt x="58449" y="7254"/>
                  </a:lnTo>
                  <a:lnTo>
                    <a:pt x="58388" y="7234"/>
                  </a:lnTo>
                  <a:cubicBezTo>
                    <a:pt x="57269" y="6939"/>
                    <a:pt x="56007" y="6623"/>
                    <a:pt x="54573" y="6308"/>
                  </a:cubicBezTo>
                  <a:cubicBezTo>
                    <a:pt x="52233" y="5779"/>
                    <a:pt x="49414" y="5229"/>
                    <a:pt x="45925" y="4650"/>
                  </a:cubicBezTo>
                  <a:cubicBezTo>
                    <a:pt x="45437" y="4568"/>
                    <a:pt x="44948" y="4487"/>
                    <a:pt x="44450" y="4405"/>
                  </a:cubicBezTo>
                  <a:lnTo>
                    <a:pt x="43381" y="4232"/>
                  </a:lnTo>
                  <a:cubicBezTo>
                    <a:pt x="42863" y="4151"/>
                    <a:pt x="42344" y="4070"/>
                    <a:pt x="41825" y="3988"/>
                  </a:cubicBezTo>
                  <a:cubicBezTo>
                    <a:pt x="41682" y="3968"/>
                    <a:pt x="41560" y="3948"/>
                    <a:pt x="41428" y="3937"/>
                  </a:cubicBezTo>
                  <a:lnTo>
                    <a:pt x="40797" y="3836"/>
                  </a:lnTo>
                  <a:cubicBezTo>
                    <a:pt x="40573" y="3805"/>
                    <a:pt x="40360" y="3775"/>
                    <a:pt x="40146" y="3744"/>
                  </a:cubicBezTo>
                  <a:cubicBezTo>
                    <a:pt x="39505" y="3642"/>
                    <a:pt x="38864" y="3551"/>
                    <a:pt x="38234" y="3459"/>
                  </a:cubicBezTo>
                  <a:cubicBezTo>
                    <a:pt x="36901" y="3266"/>
                    <a:pt x="35609" y="3093"/>
                    <a:pt x="34367" y="2930"/>
                  </a:cubicBezTo>
                  <a:cubicBezTo>
                    <a:pt x="31814" y="2584"/>
                    <a:pt x="29474" y="2299"/>
                    <a:pt x="27429" y="2065"/>
                  </a:cubicBezTo>
                  <a:cubicBezTo>
                    <a:pt x="25903" y="1892"/>
                    <a:pt x="24540" y="1740"/>
                    <a:pt x="23359" y="1628"/>
                  </a:cubicBezTo>
                  <a:lnTo>
                    <a:pt x="23248" y="1608"/>
                  </a:lnTo>
                  <a:cubicBezTo>
                    <a:pt x="22698" y="1557"/>
                    <a:pt x="22210" y="1506"/>
                    <a:pt x="21752" y="1465"/>
                  </a:cubicBezTo>
                  <a:lnTo>
                    <a:pt x="21742" y="1465"/>
                  </a:lnTo>
                  <a:cubicBezTo>
                    <a:pt x="21650" y="1455"/>
                    <a:pt x="21559" y="1435"/>
                    <a:pt x="21477" y="1435"/>
                  </a:cubicBezTo>
                  <a:cubicBezTo>
                    <a:pt x="20165" y="1302"/>
                    <a:pt x="19280" y="1231"/>
                    <a:pt x="18913" y="1201"/>
                  </a:cubicBezTo>
                  <a:cubicBezTo>
                    <a:pt x="17082" y="1038"/>
                    <a:pt x="15281" y="895"/>
                    <a:pt x="13542" y="773"/>
                  </a:cubicBezTo>
                  <a:cubicBezTo>
                    <a:pt x="12646" y="702"/>
                    <a:pt x="11772" y="641"/>
                    <a:pt x="10907" y="590"/>
                  </a:cubicBezTo>
                  <a:cubicBezTo>
                    <a:pt x="10205" y="539"/>
                    <a:pt x="9503" y="499"/>
                    <a:pt x="8821" y="458"/>
                  </a:cubicBezTo>
                  <a:cubicBezTo>
                    <a:pt x="8816" y="453"/>
                    <a:pt x="8813" y="450"/>
                    <a:pt x="8811" y="450"/>
                  </a:cubicBezTo>
                  <a:cubicBezTo>
                    <a:pt x="8808" y="450"/>
                    <a:pt x="8806" y="453"/>
                    <a:pt x="8801" y="458"/>
                  </a:cubicBezTo>
                  <a:cubicBezTo>
                    <a:pt x="8485" y="438"/>
                    <a:pt x="8180" y="417"/>
                    <a:pt x="7865" y="397"/>
                  </a:cubicBezTo>
                  <a:cubicBezTo>
                    <a:pt x="7488" y="377"/>
                    <a:pt x="7112" y="356"/>
                    <a:pt x="6735" y="336"/>
                  </a:cubicBezTo>
                  <a:lnTo>
                    <a:pt x="6705" y="336"/>
                  </a:lnTo>
                  <a:cubicBezTo>
                    <a:pt x="6674" y="326"/>
                    <a:pt x="6644" y="326"/>
                    <a:pt x="6603" y="326"/>
                  </a:cubicBezTo>
                  <a:cubicBezTo>
                    <a:pt x="4935" y="234"/>
                    <a:pt x="3317" y="153"/>
                    <a:pt x="1771" y="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1"/>
            <p:cNvSpPr/>
            <p:nvPr/>
          </p:nvSpPr>
          <p:spPr>
            <a:xfrm>
              <a:off x="0" y="4320074"/>
              <a:ext cx="2061018" cy="538485"/>
            </a:xfrm>
            <a:custGeom>
              <a:avLst/>
              <a:gdLst/>
              <a:ahLst/>
              <a:cxnLst/>
              <a:rect l="l" t="t" r="r" b="b"/>
              <a:pathLst>
                <a:path w="27440" h="16055" extrusionOk="0">
                  <a:moveTo>
                    <a:pt x="21477" y="1"/>
                  </a:moveTo>
                  <a:cubicBezTo>
                    <a:pt x="21437" y="11"/>
                    <a:pt x="21406" y="21"/>
                    <a:pt x="21365" y="31"/>
                  </a:cubicBezTo>
                  <a:cubicBezTo>
                    <a:pt x="13979" y="1547"/>
                    <a:pt x="6807" y="3958"/>
                    <a:pt x="0" y="7214"/>
                  </a:cubicBezTo>
                  <a:lnTo>
                    <a:pt x="0" y="15475"/>
                  </a:lnTo>
                  <a:cubicBezTo>
                    <a:pt x="265" y="15668"/>
                    <a:pt x="529" y="15862"/>
                    <a:pt x="794" y="16055"/>
                  </a:cubicBezTo>
                  <a:cubicBezTo>
                    <a:pt x="2137" y="14610"/>
                    <a:pt x="3561" y="13227"/>
                    <a:pt x="5057" y="11934"/>
                  </a:cubicBezTo>
                  <a:cubicBezTo>
                    <a:pt x="5067" y="11924"/>
                    <a:pt x="5087" y="11914"/>
                    <a:pt x="5098" y="11904"/>
                  </a:cubicBezTo>
                  <a:cubicBezTo>
                    <a:pt x="7326" y="9981"/>
                    <a:pt x="9706" y="8252"/>
                    <a:pt x="12229" y="6736"/>
                  </a:cubicBezTo>
                  <a:cubicBezTo>
                    <a:pt x="12799" y="6390"/>
                    <a:pt x="13389" y="6054"/>
                    <a:pt x="14000" y="5718"/>
                  </a:cubicBezTo>
                  <a:cubicBezTo>
                    <a:pt x="17591" y="3755"/>
                    <a:pt x="21396" y="2218"/>
                    <a:pt x="25353" y="1150"/>
                  </a:cubicBezTo>
                  <a:cubicBezTo>
                    <a:pt x="26035" y="967"/>
                    <a:pt x="26696" y="804"/>
                    <a:pt x="27358" y="652"/>
                  </a:cubicBezTo>
                  <a:cubicBezTo>
                    <a:pt x="27388" y="642"/>
                    <a:pt x="27409" y="642"/>
                    <a:pt x="27439" y="642"/>
                  </a:cubicBezTo>
                  <a:cubicBezTo>
                    <a:pt x="25903" y="458"/>
                    <a:pt x="24540" y="316"/>
                    <a:pt x="23370" y="194"/>
                  </a:cubicBezTo>
                  <a:lnTo>
                    <a:pt x="23248" y="184"/>
                  </a:lnTo>
                  <a:cubicBezTo>
                    <a:pt x="22708" y="123"/>
                    <a:pt x="22210" y="72"/>
                    <a:pt x="21762" y="31"/>
                  </a:cubicBezTo>
                  <a:lnTo>
                    <a:pt x="21752" y="31"/>
                  </a:lnTo>
                  <a:cubicBezTo>
                    <a:pt x="21660" y="21"/>
                    <a:pt x="21569" y="1"/>
                    <a:pt x="21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1"/>
            <p:cNvSpPr/>
            <p:nvPr/>
          </p:nvSpPr>
          <p:spPr>
            <a:xfrm>
              <a:off x="652561" y="4388329"/>
              <a:ext cx="2606617" cy="548379"/>
            </a:xfrm>
            <a:custGeom>
              <a:avLst/>
              <a:gdLst/>
              <a:ahLst/>
              <a:cxnLst/>
              <a:rect l="l" t="t" r="r" b="b"/>
              <a:pathLst>
                <a:path w="34704" h="16350" extrusionOk="0">
                  <a:moveTo>
                    <a:pt x="29546" y="0"/>
                  </a:moveTo>
                  <a:cubicBezTo>
                    <a:pt x="17245" y="2269"/>
                    <a:pt x="7275" y="6766"/>
                    <a:pt x="1" y="10917"/>
                  </a:cubicBezTo>
                  <a:lnTo>
                    <a:pt x="7316" y="16350"/>
                  </a:lnTo>
                  <a:cubicBezTo>
                    <a:pt x="14600" y="8434"/>
                    <a:pt x="24174" y="2991"/>
                    <a:pt x="34704" y="774"/>
                  </a:cubicBezTo>
                  <a:cubicBezTo>
                    <a:pt x="34185" y="682"/>
                    <a:pt x="33656" y="601"/>
                    <a:pt x="33137" y="529"/>
                  </a:cubicBezTo>
                  <a:cubicBezTo>
                    <a:pt x="33005" y="509"/>
                    <a:pt x="32872" y="489"/>
                    <a:pt x="32750" y="468"/>
                  </a:cubicBezTo>
                  <a:cubicBezTo>
                    <a:pt x="32537" y="438"/>
                    <a:pt x="32333" y="407"/>
                    <a:pt x="32109" y="367"/>
                  </a:cubicBezTo>
                  <a:cubicBezTo>
                    <a:pt x="31896" y="336"/>
                    <a:pt x="31672" y="306"/>
                    <a:pt x="31458" y="275"/>
                  </a:cubicBezTo>
                  <a:cubicBezTo>
                    <a:pt x="30817" y="183"/>
                    <a:pt x="30176" y="82"/>
                    <a:pt x="295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1"/>
            <p:cNvSpPr/>
            <p:nvPr/>
          </p:nvSpPr>
          <p:spPr>
            <a:xfrm>
              <a:off x="1684957" y="4483515"/>
              <a:ext cx="2704411" cy="563070"/>
            </a:xfrm>
            <a:custGeom>
              <a:avLst/>
              <a:gdLst/>
              <a:ahLst/>
              <a:cxnLst/>
              <a:rect l="l" t="t" r="r" b="b"/>
              <a:pathLst>
                <a:path w="36006" h="16788" extrusionOk="0">
                  <a:moveTo>
                    <a:pt x="32129" y="1"/>
                  </a:moveTo>
                  <a:lnTo>
                    <a:pt x="31977" y="31"/>
                  </a:lnTo>
                  <a:cubicBezTo>
                    <a:pt x="18558" y="2127"/>
                    <a:pt x="7743" y="6939"/>
                    <a:pt x="1" y="11365"/>
                  </a:cubicBezTo>
                  <a:lnTo>
                    <a:pt x="7305" y="16788"/>
                  </a:lnTo>
                  <a:cubicBezTo>
                    <a:pt x="7489" y="16594"/>
                    <a:pt x="7672" y="16401"/>
                    <a:pt x="7865" y="16198"/>
                  </a:cubicBezTo>
                  <a:cubicBezTo>
                    <a:pt x="8048" y="16004"/>
                    <a:pt x="8241" y="15801"/>
                    <a:pt x="8445" y="15597"/>
                  </a:cubicBezTo>
                  <a:cubicBezTo>
                    <a:pt x="8852" y="15190"/>
                    <a:pt x="9289" y="14763"/>
                    <a:pt x="9747" y="14326"/>
                  </a:cubicBezTo>
                  <a:lnTo>
                    <a:pt x="10093" y="14000"/>
                  </a:lnTo>
                  <a:cubicBezTo>
                    <a:pt x="10195" y="13898"/>
                    <a:pt x="10296" y="13807"/>
                    <a:pt x="10419" y="13695"/>
                  </a:cubicBezTo>
                  <a:cubicBezTo>
                    <a:pt x="10541" y="13593"/>
                    <a:pt x="10653" y="13481"/>
                    <a:pt x="10785" y="13369"/>
                  </a:cubicBezTo>
                  <a:cubicBezTo>
                    <a:pt x="11873" y="12382"/>
                    <a:pt x="13094" y="11375"/>
                    <a:pt x="14437" y="10378"/>
                  </a:cubicBezTo>
                  <a:cubicBezTo>
                    <a:pt x="14590" y="10266"/>
                    <a:pt x="14732" y="10154"/>
                    <a:pt x="14895" y="10042"/>
                  </a:cubicBezTo>
                  <a:cubicBezTo>
                    <a:pt x="15353" y="9696"/>
                    <a:pt x="15831" y="9361"/>
                    <a:pt x="16330" y="9025"/>
                  </a:cubicBezTo>
                  <a:cubicBezTo>
                    <a:pt x="16645" y="8811"/>
                    <a:pt x="16970" y="8598"/>
                    <a:pt x="17306" y="8384"/>
                  </a:cubicBezTo>
                  <a:lnTo>
                    <a:pt x="17316" y="8364"/>
                  </a:lnTo>
                  <a:cubicBezTo>
                    <a:pt x="17571" y="8201"/>
                    <a:pt x="17825" y="8048"/>
                    <a:pt x="18079" y="7886"/>
                  </a:cubicBezTo>
                  <a:cubicBezTo>
                    <a:pt x="18344" y="7723"/>
                    <a:pt x="18598" y="7570"/>
                    <a:pt x="18863" y="7407"/>
                  </a:cubicBezTo>
                  <a:cubicBezTo>
                    <a:pt x="19046" y="7295"/>
                    <a:pt x="19229" y="7194"/>
                    <a:pt x="19412" y="7082"/>
                  </a:cubicBezTo>
                  <a:cubicBezTo>
                    <a:pt x="19778" y="6878"/>
                    <a:pt x="20145" y="6665"/>
                    <a:pt x="20521" y="6461"/>
                  </a:cubicBezTo>
                  <a:cubicBezTo>
                    <a:pt x="20704" y="6359"/>
                    <a:pt x="20898" y="6258"/>
                    <a:pt x="21091" y="6156"/>
                  </a:cubicBezTo>
                  <a:cubicBezTo>
                    <a:pt x="21274" y="6054"/>
                    <a:pt x="21467" y="5953"/>
                    <a:pt x="21650" y="5861"/>
                  </a:cubicBezTo>
                  <a:cubicBezTo>
                    <a:pt x="21844" y="5759"/>
                    <a:pt x="22037" y="5668"/>
                    <a:pt x="22220" y="5576"/>
                  </a:cubicBezTo>
                  <a:cubicBezTo>
                    <a:pt x="22403" y="5474"/>
                    <a:pt x="22586" y="5393"/>
                    <a:pt x="22770" y="5301"/>
                  </a:cubicBezTo>
                  <a:cubicBezTo>
                    <a:pt x="22820" y="5281"/>
                    <a:pt x="22851" y="5261"/>
                    <a:pt x="22902" y="5240"/>
                  </a:cubicBezTo>
                  <a:cubicBezTo>
                    <a:pt x="23238" y="5078"/>
                    <a:pt x="23573" y="4915"/>
                    <a:pt x="23919" y="4762"/>
                  </a:cubicBezTo>
                  <a:lnTo>
                    <a:pt x="24540" y="4477"/>
                  </a:lnTo>
                  <a:cubicBezTo>
                    <a:pt x="26005" y="3836"/>
                    <a:pt x="27439" y="3287"/>
                    <a:pt x="28833" y="2819"/>
                  </a:cubicBezTo>
                  <a:cubicBezTo>
                    <a:pt x="29087" y="2727"/>
                    <a:pt x="29332" y="2636"/>
                    <a:pt x="29586" y="2565"/>
                  </a:cubicBezTo>
                  <a:cubicBezTo>
                    <a:pt x="29810" y="2483"/>
                    <a:pt x="30023" y="2422"/>
                    <a:pt x="30237" y="2361"/>
                  </a:cubicBezTo>
                  <a:cubicBezTo>
                    <a:pt x="32068" y="1802"/>
                    <a:pt x="33930" y="1334"/>
                    <a:pt x="35812" y="978"/>
                  </a:cubicBezTo>
                  <a:lnTo>
                    <a:pt x="36006" y="937"/>
                  </a:lnTo>
                  <a:cubicBezTo>
                    <a:pt x="35985" y="937"/>
                    <a:pt x="35965" y="937"/>
                    <a:pt x="35945" y="927"/>
                  </a:cubicBezTo>
                  <a:cubicBezTo>
                    <a:pt x="34815" y="632"/>
                    <a:pt x="33564" y="316"/>
                    <a:pt x="321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1"/>
            <p:cNvSpPr/>
            <p:nvPr/>
          </p:nvSpPr>
          <p:spPr>
            <a:xfrm>
              <a:off x="0" y="4654838"/>
              <a:ext cx="9183625" cy="488644"/>
            </a:xfrm>
            <a:custGeom>
              <a:avLst/>
              <a:gdLst/>
              <a:ahLst/>
              <a:cxnLst/>
              <a:rect l="l" t="t" r="r" b="b"/>
              <a:pathLst>
                <a:path w="122269" h="14569" extrusionOk="0">
                  <a:moveTo>
                    <a:pt x="45599" y="0"/>
                  </a:moveTo>
                  <a:cubicBezTo>
                    <a:pt x="44206" y="0"/>
                    <a:pt x="43137" y="0"/>
                    <a:pt x="42415" y="10"/>
                  </a:cubicBezTo>
                  <a:cubicBezTo>
                    <a:pt x="41621" y="20"/>
                    <a:pt x="40807" y="20"/>
                    <a:pt x="39983" y="41"/>
                  </a:cubicBezTo>
                  <a:cubicBezTo>
                    <a:pt x="38437" y="51"/>
                    <a:pt x="36850" y="81"/>
                    <a:pt x="35232" y="122"/>
                  </a:cubicBezTo>
                  <a:cubicBezTo>
                    <a:pt x="32028" y="193"/>
                    <a:pt x="28701" y="315"/>
                    <a:pt x="25242" y="488"/>
                  </a:cubicBezTo>
                  <a:cubicBezTo>
                    <a:pt x="23838" y="549"/>
                    <a:pt x="22413" y="631"/>
                    <a:pt x="20969" y="712"/>
                  </a:cubicBezTo>
                  <a:cubicBezTo>
                    <a:pt x="18771" y="834"/>
                    <a:pt x="16543" y="987"/>
                    <a:pt x="14254" y="1150"/>
                  </a:cubicBezTo>
                  <a:lnTo>
                    <a:pt x="14020" y="1170"/>
                  </a:lnTo>
                  <a:lnTo>
                    <a:pt x="12636" y="1272"/>
                  </a:lnTo>
                  <a:lnTo>
                    <a:pt x="11649" y="1353"/>
                  </a:lnTo>
                  <a:cubicBezTo>
                    <a:pt x="9503" y="1516"/>
                    <a:pt x="7315" y="1709"/>
                    <a:pt x="5098" y="1923"/>
                  </a:cubicBezTo>
                  <a:cubicBezTo>
                    <a:pt x="3419" y="2076"/>
                    <a:pt x="1720" y="2238"/>
                    <a:pt x="0" y="2432"/>
                  </a:cubicBezTo>
                  <a:lnTo>
                    <a:pt x="0" y="14569"/>
                  </a:lnTo>
                  <a:lnTo>
                    <a:pt x="121872" y="14569"/>
                  </a:lnTo>
                  <a:lnTo>
                    <a:pt x="121872" y="7030"/>
                  </a:lnTo>
                  <a:lnTo>
                    <a:pt x="122167" y="6969"/>
                  </a:lnTo>
                  <a:lnTo>
                    <a:pt x="122269" y="6949"/>
                  </a:lnTo>
                  <a:lnTo>
                    <a:pt x="121862" y="6857"/>
                  </a:lnTo>
                  <a:lnTo>
                    <a:pt x="121323" y="6756"/>
                  </a:lnTo>
                  <a:cubicBezTo>
                    <a:pt x="120672" y="6633"/>
                    <a:pt x="120000" y="6511"/>
                    <a:pt x="119288" y="6379"/>
                  </a:cubicBezTo>
                  <a:cubicBezTo>
                    <a:pt x="119257" y="6369"/>
                    <a:pt x="119227" y="6359"/>
                    <a:pt x="119196" y="6359"/>
                  </a:cubicBezTo>
                  <a:cubicBezTo>
                    <a:pt x="118291" y="6186"/>
                    <a:pt x="117324" y="6023"/>
                    <a:pt x="116327" y="5850"/>
                  </a:cubicBezTo>
                  <a:cubicBezTo>
                    <a:pt x="115768" y="5758"/>
                    <a:pt x="115208" y="5657"/>
                    <a:pt x="114659" y="5565"/>
                  </a:cubicBezTo>
                  <a:cubicBezTo>
                    <a:pt x="114160" y="5484"/>
                    <a:pt x="113672" y="5402"/>
                    <a:pt x="113184" y="5331"/>
                  </a:cubicBezTo>
                  <a:cubicBezTo>
                    <a:pt x="112940" y="5290"/>
                    <a:pt x="112726" y="5260"/>
                    <a:pt x="112472" y="5219"/>
                  </a:cubicBezTo>
                  <a:cubicBezTo>
                    <a:pt x="112217" y="5168"/>
                    <a:pt x="111963" y="5138"/>
                    <a:pt x="111709" y="5097"/>
                  </a:cubicBezTo>
                  <a:cubicBezTo>
                    <a:pt x="111556" y="5067"/>
                    <a:pt x="111414" y="5046"/>
                    <a:pt x="111261" y="5026"/>
                  </a:cubicBezTo>
                  <a:cubicBezTo>
                    <a:pt x="111027" y="4995"/>
                    <a:pt x="110793" y="4955"/>
                    <a:pt x="110549" y="4914"/>
                  </a:cubicBezTo>
                  <a:cubicBezTo>
                    <a:pt x="110305" y="4884"/>
                    <a:pt x="110060" y="4843"/>
                    <a:pt x="109816" y="4802"/>
                  </a:cubicBezTo>
                  <a:cubicBezTo>
                    <a:pt x="108707" y="4639"/>
                    <a:pt x="107619" y="4477"/>
                    <a:pt x="106561" y="4324"/>
                  </a:cubicBezTo>
                  <a:lnTo>
                    <a:pt x="105665" y="4192"/>
                  </a:lnTo>
                  <a:cubicBezTo>
                    <a:pt x="105574" y="4182"/>
                    <a:pt x="105492" y="4171"/>
                    <a:pt x="105401" y="4161"/>
                  </a:cubicBezTo>
                  <a:cubicBezTo>
                    <a:pt x="104689" y="4059"/>
                    <a:pt x="103987" y="3958"/>
                    <a:pt x="103305" y="3866"/>
                  </a:cubicBezTo>
                  <a:cubicBezTo>
                    <a:pt x="103213" y="3856"/>
                    <a:pt x="103122" y="3846"/>
                    <a:pt x="103030" y="3836"/>
                  </a:cubicBezTo>
                  <a:lnTo>
                    <a:pt x="102756" y="3795"/>
                  </a:lnTo>
                  <a:cubicBezTo>
                    <a:pt x="102135" y="3714"/>
                    <a:pt x="101525" y="3632"/>
                    <a:pt x="100924" y="3551"/>
                  </a:cubicBezTo>
                  <a:cubicBezTo>
                    <a:pt x="97699" y="3123"/>
                    <a:pt x="94851" y="2788"/>
                    <a:pt x="92521" y="2533"/>
                  </a:cubicBezTo>
                  <a:lnTo>
                    <a:pt x="92500" y="2533"/>
                  </a:lnTo>
                  <a:lnTo>
                    <a:pt x="92053" y="2483"/>
                  </a:lnTo>
                  <a:cubicBezTo>
                    <a:pt x="90974" y="2371"/>
                    <a:pt x="90018" y="2269"/>
                    <a:pt x="89184" y="2177"/>
                  </a:cubicBezTo>
                  <a:lnTo>
                    <a:pt x="89092" y="2167"/>
                  </a:lnTo>
                  <a:lnTo>
                    <a:pt x="89062" y="2167"/>
                  </a:lnTo>
                  <a:cubicBezTo>
                    <a:pt x="87414" y="2004"/>
                    <a:pt x="86315" y="1903"/>
                    <a:pt x="85857" y="1862"/>
                  </a:cubicBezTo>
                  <a:cubicBezTo>
                    <a:pt x="84697" y="1760"/>
                    <a:pt x="83537" y="1658"/>
                    <a:pt x="82398" y="1567"/>
                  </a:cubicBezTo>
                  <a:lnTo>
                    <a:pt x="82245" y="1557"/>
                  </a:lnTo>
                  <a:cubicBezTo>
                    <a:pt x="80394" y="1404"/>
                    <a:pt x="78593" y="1272"/>
                    <a:pt x="76833" y="1150"/>
                  </a:cubicBezTo>
                  <a:lnTo>
                    <a:pt x="75632" y="1058"/>
                  </a:lnTo>
                  <a:lnTo>
                    <a:pt x="74493" y="987"/>
                  </a:lnTo>
                  <a:lnTo>
                    <a:pt x="74473" y="987"/>
                  </a:lnTo>
                  <a:lnTo>
                    <a:pt x="73435" y="926"/>
                  </a:lnTo>
                  <a:lnTo>
                    <a:pt x="72143" y="845"/>
                  </a:lnTo>
                  <a:cubicBezTo>
                    <a:pt x="72092" y="834"/>
                    <a:pt x="72041" y="834"/>
                    <a:pt x="71990" y="834"/>
                  </a:cubicBezTo>
                  <a:lnTo>
                    <a:pt x="71899" y="834"/>
                  </a:lnTo>
                  <a:lnTo>
                    <a:pt x="71695" y="824"/>
                  </a:lnTo>
                  <a:cubicBezTo>
                    <a:pt x="69925" y="722"/>
                    <a:pt x="68205" y="631"/>
                    <a:pt x="66547" y="539"/>
                  </a:cubicBezTo>
                  <a:cubicBezTo>
                    <a:pt x="64868" y="458"/>
                    <a:pt x="63241" y="387"/>
                    <a:pt x="61684" y="326"/>
                  </a:cubicBezTo>
                  <a:lnTo>
                    <a:pt x="61023" y="305"/>
                  </a:lnTo>
                  <a:cubicBezTo>
                    <a:pt x="60982" y="295"/>
                    <a:pt x="60931" y="295"/>
                    <a:pt x="60880" y="295"/>
                  </a:cubicBezTo>
                  <a:cubicBezTo>
                    <a:pt x="59761" y="254"/>
                    <a:pt x="58683" y="224"/>
                    <a:pt x="57645" y="193"/>
                  </a:cubicBezTo>
                  <a:lnTo>
                    <a:pt x="57543" y="193"/>
                  </a:lnTo>
                  <a:lnTo>
                    <a:pt x="57370" y="183"/>
                  </a:lnTo>
                  <a:lnTo>
                    <a:pt x="57197" y="183"/>
                  </a:lnTo>
                  <a:cubicBezTo>
                    <a:pt x="53677" y="81"/>
                    <a:pt x="50646" y="31"/>
                    <a:pt x="48204" y="10"/>
                  </a:cubicBezTo>
                  <a:cubicBezTo>
                    <a:pt x="47237" y="0"/>
                    <a:pt x="46373" y="0"/>
                    <a:pt x="455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1"/>
            <p:cNvSpPr/>
            <p:nvPr/>
          </p:nvSpPr>
          <p:spPr>
            <a:xfrm>
              <a:off x="8048104" y="4976957"/>
              <a:ext cx="340924" cy="49505"/>
            </a:xfrm>
            <a:custGeom>
              <a:avLst/>
              <a:gdLst/>
              <a:ahLst/>
              <a:cxnLst/>
              <a:rect l="l" t="t" r="r" b="b"/>
              <a:pathLst>
                <a:path w="4539" h="1476" extrusionOk="0">
                  <a:moveTo>
                    <a:pt x="2269" y="0"/>
                  </a:moveTo>
                  <a:cubicBezTo>
                    <a:pt x="1018" y="0"/>
                    <a:pt x="1" y="336"/>
                    <a:pt x="1" y="733"/>
                  </a:cubicBezTo>
                  <a:cubicBezTo>
                    <a:pt x="1" y="1140"/>
                    <a:pt x="1018" y="1475"/>
                    <a:pt x="2269" y="1475"/>
                  </a:cubicBezTo>
                  <a:cubicBezTo>
                    <a:pt x="3521" y="1475"/>
                    <a:pt x="4538" y="1140"/>
                    <a:pt x="4538" y="733"/>
                  </a:cubicBezTo>
                  <a:cubicBezTo>
                    <a:pt x="4538" y="336"/>
                    <a:pt x="3521" y="0"/>
                    <a:pt x="2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1"/>
            <p:cNvSpPr/>
            <p:nvPr/>
          </p:nvSpPr>
          <p:spPr>
            <a:xfrm>
              <a:off x="3451709" y="4853429"/>
              <a:ext cx="340849" cy="49505"/>
            </a:xfrm>
            <a:custGeom>
              <a:avLst/>
              <a:gdLst/>
              <a:ahLst/>
              <a:cxnLst/>
              <a:rect l="l" t="t" r="r" b="b"/>
              <a:pathLst>
                <a:path w="4538" h="1476" extrusionOk="0">
                  <a:moveTo>
                    <a:pt x="2269" y="0"/>
                  </a:moveTo>
                  <a:cubicBezTo>
                    <a:pt x="1018" y="0"/>
                    <a:pt x="0" y="336"/>
                    <a:pt x="0" y="743"/>
                  </a:cubicBezTo>
                  <a:cubicBezTo>
                    <a:pt x="0" y="1150"/>
                    <a:pt x="1018" y="1475"/>
                    <a:pt x="2269" y="1475"/>
                  </a:cubicBezTo>
                  <a:cubicBezTo>
                    <a:pt x="3521" y="1475"/>
                    <a:pt x="4538" y="1150"/>
                    <a:pt x="4538" y="743"/>
                  </a:cubicBezTo>
                  <a:cubicBezTo>
                    <a:pt x="4538" y="336"/>
                    <a:pt x="3521" y="0"/>
                    <a:pt x="2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1"/>
            <p:cNvSpPr/>
            <p:nvPr/>
          </p:nvSpPr>
          <p:spPr>
            <a:xfrm>
              <a:off x="3274448" y="4976957"/>
              <a:ext cx="340849" cy="49505"/>
            </a:xfrm>
            <a:custGeom>
              <a:avLst/>
              <a:gdLst/>
              <a:ahLst/>
              <a:cxnLst/>
              <a:rect l="l" t="t" r="r" b="b"/>
              <a:pathLst>
                <a:path w="4538" h="1476" extrusionOk="0">
                  <a:moveTo>
                    <a:pt x="2269" y="0"/>
                  </a:moveTo>
                  <a:cubicBezTo>
                    <a:pt x="1007" y="0"/>
                    <a:pt x="0" y="336"/>
                    <a:pt x="0" y="733"/>
                  </a:cubicBezTo>
                  <a:cubicBezTo>
                    <a:pt x="0" y="1140"/>
                    <a:pt x="1007" y="1475"/>
                    <a:pt x="2269" y="1475"/>
                  </a:cubicBezTo>
                  <a:cubicBezTo>
                    <a:pt x="3520" y="1475"/>
                    <a:pt x="4538" y="1140"/>
                    <a:pt x="4538" y="733"/>
                  </a:cubicBezTo>
                  <a:cubicBezTo>
                    <a:pt x="4538" y="336"/>
                    <a:pt x="3520" y="0"/>
                    <a:pt x="2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1"/>
            <p:cNvSpPr/>
            <p:nvPr/>
          </p:nvSpPr>
          <p:spPr>
            <a:xfrm>
              <a:off x="1597077" y="4853429"/>
              <a:ext cx="340924" cy="49505"/>
            </a:xfrm>
            <a:custGeom>
              <a:avLst/>
              <a:gdLst/>
              <a:ahLst/>
              <a:cxnLst/>
              <a:rect l="l" t="t" r="r" b="b"/>
              <a:pathLst>
                <a:path w="4539" h="1476" extrusionOk="0">
                  <a:moveTo>
                    <a:pt x="2269" y="0"/>
                  </a:moveTo>
                  <a:cubicBezTo>
                    <a:pt x="1018" y="0"/>
                    <a:pt x="1" y="336"/>
                    <a:pt x="1" y="743"/>
                  </a:cubicBezTo>
                  <a:cubicBezTo>
                    <a:pt x="1" y="1150"/>
                    <a:pt x="1018" y="1475"/>
                    <a:pt x="2269" y="1475"/>
                  </a:cubicBezTo>
                  <a:cubicBezTo>
                    <a:pt x="3531" y="1475"/>
                    <a:pt x="4538" y="1150"/>
                    <a:pt x="4538" y="743"/>
                  </a:cubicBezTo>
                  <a:cubicBezTo>
                    <a:pt x="4538" y="336"/>
                    <a:pt x="3531" y="0"/>
                    <a:pt x="2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1"/>
            <p:cNvSpPr/>
            <p:nvPr/>
          </p:nvSpPr>
          <p:spPr>
            <a:xfrm>
              <a:off x="3814643" y="4908032"/>
              <a:ext cx="648124" cy="93845"/>
            </a:xfrm>
            <a:custGeom>
              <a:avLst/>
              <a:gdLst/>
              <a:ahLst/>
              <a:cxnLst/>
              <a:rect l="l" t="t" r="r" b="b"/>
              <a:pathLst>
                <a:path w="8629" h="2798" extrusionOk="0">
                  <a:moveTo>
                    <a:pt x="4315" y="0"/>
                  </a:moveTo>
                  <a:cubicBezTo>
                    <a:pt x="1934" y="0"/>
                    <a:pt x="1" y="621"/>
                    <a:pt x="1" y="1394"/>
                  </a:cubicBezTo>
                  <a:cubicBezTo>
                    <a:pt x="1" y="2167"/>
                    <a:pt x="1934" y="2798"/>
                    <a:pt x="4315" y="2798"/>
                  </a:cubicBezTo>
                  <a:cubicBezTo>
                    <a:pt x="6695" y="2798"/>
                    <a:pt x="8628" y="2167"/>
                    <a:pt x="8628" y="1394"/>
                  </a:cubicBezTo>
                  <a:cubicBezTo>
                    <a:pt x="8628" y="621"/>
                    <a:pt x="6695" y="0"/>
                    <a:pt x="43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1"/>
            <p:cNvSpPr/>
            <p:nvPr/>
          </p:nvSpPr>
          <p:spPr>
            <a:xfrm flipH="1">
              <a:off x="-3" y="4403337"/>
              <a:ext cx="2222280" cy="410476"/>
            </a:xfrm>
            <a:custGeom>
              <a:avLst/>
              <a:gdLst/>
              <a:ahLst/>
              <a:cxnLst/>
              <a:rect l="l" t="t" r="r" b="b"/>
              <a:pathLst>
                <a:path w="29587" h="5465" extrusionOk="0">
                  <a:moveTo>
                    <a:pt x="3714" y="2738"/>
                  </a:moveTo>
                  <a:lnTo>
                    <a:pt x="3714" y="3725"/>
                  </a:lnTo>
                  <a:lnTo>
                    <a:pt x="1527" y="3725"/>
                  </a:lnTo>
                  <a:lnTo>
                    <a:pt x="1527" y="2738"/>
                  </a:lnTo>
                  <a:close/>
                  <a:moveTo>
                    <a:pt x="7428" y="2738"/>
                  </a:moveTo>
                  <a:lnTo>
                    <a:pt x="7428" y="3725"/>
                  </a:lnTo>
                  <a:lnTo>
                    <a:pt x="5230" y="3725"/>
                  </a:lnTo>
                  <a:lnTo>
                    <a:pt x="5230" y="2738"/>
                  </a:lnTo>
                  <a:close/>
                  <a:moveTo>
                    <a:pt x="11121" y="2738"/>
                  </a:moveTo>
                  <a:lnTo>
                    <a:pt x="11121" y="3725"/>
                  </a:lnTo>
                  <a:lnTo>
                    <a:pt x="8933" y="3725"/>
                  </a:lnTo>
                  <a:lnTo>
                    <a:pt x="8933" y="2738"/>
                  </a:lnTo>
                  <a:close/>
                  <a:moveTo>
                    <a:pt x="14824" y="2738"/>
                  </a:moveTo>
                  <a:lnTo>
                    <a:pt x="14824" y="3725"/>
                  </a:lnTo>
                  <a:lnTo>
                    <a:pt x="12637" y="3725"/>
                  </a:lnTo>
                  <a:lnTo>
                    <a:pt x="12637" y="2738"/>
                  </a:lnTo>
                  <a:close/>
                  <a:moveTo>
                    <a:pt x="18527" y="2738"/>
                  </a:moveTo>
                  <a:lnTo>
                    <a:pt x="18527" y="3725"/>
                  </a:lnTo>
                  <a:lnTo>
                    <a:pt x="16340" y="3725"/>
                  </a:lnTo>
                  <a:lnTo>
                    <a:pt x="16340" y="2738"/>
                  </a:lnTo>
                  <a:close/>
                  <a:moveTo>
                    <a:pt x="22241" y="2738"/>
                  </a:moveTo>
                  <a:lnTo>
                    <a:pt x="22241" y="3725"/>
                  </a:lnTo>
                  <a:lnTo>
                    <a:pt x="20043" y="3725"/>
                  </a:lnTo>
                  <a:lnTo>
                    <a:pt x="20043" y="2738"/>
                  </a:lnTo>
                  <a:close/>
                  <a:moveTo>
                    <a:pt x="25944" y="2738"/>
                  </a:moveTo>
                  <a:lnTo>
                    <a:pt x="25944" y="3725"/>
                  </a:lnTo>
                  <a:lnTo>
                    <a:pt x="23746" y="3725"/>
                  </a:lnTo>
                  <a:lnTo>
                    <a:pt x="23746" y="2738"/>
                  </a:lnTo>
                  <a:close/>
                  <a:moveTo>
                    <a:pt x="764" y="1"/>
                  </a:moveTo>
                  <a:lnTo>
                    <a:pt x="1" y="998"/>
                  </a:lnTo>
                  <a:lnTo>
                    <a:pt x="1" y="5464"/>
                  </a:lnTo>
                  <a:lnTo>
                    <a:pt x="1527" y="5464"/>
                  </a:lnTo>
                  <a:lnTo>
                    <a:pt x="1527" y="4589"/>
                  </a:lnTo>
                  <a:lnTo>
                    <a:pt x="3714" y="4589"/>
                  </a:lnTo>
                  <a:lnTo>
                    <a:pt x="3714" y="5464"/>
                  </a:lnTo>
                  <a:lnTo>
                    <a:pt x="5230" y="5464"/>
                  </a:lnTo>
                  <a:lnTo>
                    <a:pt x="5230" y="4589"/>
                  </a:lnTo>
                  <a:lnTo>
                    <a:pt x="7428" y="4589"/>
                  </a:lnTo>
                  <a:lnTo>
                    <a:pt x="7428" y="5464"/>
                  </a:lnTo>
                  <a:lnTo>
                    <a:pt x="8933" y="5464"/>
                  </a:lnTo>
                  <a:lnTo>
                    <a:pt x="8933" y="4589"/>
                  </a:lnTo>
                  <a:lnTo>
                    <a:pt x="11131" y="4589"/>
                  </a:lnTo>
                  <a:lnTo>
                    <a:pt x="11131" y="5464"/>
                  </a:lnTo>
                  <a:lnTo>
                    <a:pt x="12637" y="5464"/>
                  </a:lnTo>
                  <a:lnTo>
                    <a:pt x="12637" y="4589"/>
                  </a:lnTo>
                  <a:lnTo>
                    <a:pt x="14824" y="4589"/>
                  </a:lnTo>
                  <a:lnTo>
                    <a:pt x="14824" y="5464"/>
                  </a:lnTo>
                  <a:lnTo>
                    <a:pt x="16340" y="5464"/>
                  </a:lnTo>
                  <a:lnTo>
                    <a:pt x="16340" y="4589"/>
                  </a:lnTo>
                  <a:lnTo>
                    <a:pt x="18537" y="4589"/>
                  </a:lnTo>
                  <a:lnTo>
                    <a:pt x="18537" y="5464"/>
                  </a:lnTo>
                  <a:lnTo>
                    <a:pt x="20043" y="5464"/>
                  </a:lnTo>
                  <a:lnTo>
                    <a:pt x="20043" y="4589"/>
                  </a:lnTo>
                  <a:lnTo>
                    <a:pt x="22241" y="4589"/>
                  </a:lnTo>
                  <a:lnTo>
                    <a:pt x="22241" y="5464"/>
                  </a:lnTo>
                  <a:lnTo>
                    <a:pt x="23746" y="5464"/>
                  </a:lnTo>
                  <a:lnTo>
                    <a:pt x="23746" y="4589"/>
                  </a:lnTo>
                  <a:lnTo>
                    <a:pt x="25944" y="4589"/>
                  </a:lnTo>
                  <a:lnTo>
                    <a:pt x="25944" y="5464"/>
                  </a:lnTo>
                  <a:lnTo>
                    <a:pt x="27460" y="5464"/>
                  </a:lnTo>
                  <a:lnTo>
                    <a:pt x="27460" y="4589"/>
                  </a:lnTo>
                  <a:lnTo>
                    <a:pt x="29586" y="4589"/>
                  </a:lnTo>
                  <a:lnTo>
                    <a:pt x="29586" y="3725"/>
                  </a:lnTo>
                  <a:lnTo>
                    <a:pt x="27450" y="3725"/>
                  </a:lnTo>
                  <a:lnTo>
                    <a:pt x="27450" y="2738"/>
                  </a:lnTo>
                  <a:lnTo>
                    <a:pt x="29586" y="2738"/>
                  </a:lnTo>
                  <a:lnTo>
                    <a:pt x="29586" y="1873"/>
                  </a:lnTo>
                  <a:lnTo>
                    <a:pt x="27450" y="1873"/>
                  </a:lnTo>
                  <a:lnTo>
                    <a:pt x="27450" y="998"/>
                  </a:lnTo>
                  <a:lnTo>
                    <a:pt x="26687" y="11"/>
                  </a:lnTo>
                  <a:lnTo>
                    <a:pt x="25934" y="998"/>
                  </a:lnTo>
                  <a:lnTo>
                    <a:pt x="25934" y="1873"/>
                  </a:lnTo>
                  <a:lnTo>
                    <a:pt x="23746" y="1873"/>
                  </a:lnTo>
                  <a:lnTo>
                    <a:pt x="23746" y="998"/>
                  </a:lnTo>
                  <a:lnTo>
                    <a:pt x="22983" y="11"/>
                  </a:lnTo>
                  <a:lnTo>
                    <a:pt x="22230" y="998"/>
                  </a:lnTo>
                  <a:lnTo>
                    <a:pt x="22230" y="1873"/>
                  </a:lnTo>
                  <a:lnTo>
                    <a:pt x="20043" y="1873"/>
                  </a:lnTo>
                  <a:lnTo>
                    <a:pt x="20043" y="998"/>
                  </a:lnTo>
                  <a:lnTo>
                    <a:pt x="19280" y="11"/>
                  </a:lnTo>
                  <a:lnTo>
                    <a:pt x="18527" y="998"/>
                  </a:lnTo>
                  <a:lnTo>
                    <a:pt x="18527" y="1873"/>
                  </a:lnTo>
                  <a:lnTo>
                    <a:pt x="16340" y="1873"/>
                  </a:lnTo>
                  <a:lnTo>
                    <a:pt x="16340" y="998"/>
                  </a:lnTo>
                  <a:lnTo>
                    <a:pt x="15577" y="11"/>
                  </a:lnTo>
                  <a:lnTo>
                    <a:pt x="14814" y="998"/>
                  </a:lnTo>
                  <a:lnTo>
                    <a:pt x="14814" y="1873"/>
                  </a:lnTo>
                  <a:lnTo>
                    <a:pt x="12637" y="1873"/>
                  </a:lnTo>
                  <a:lnTo>
                    <a:pt x="12637" y="998"/>
                  </a:lnTo>
                  <a:lnTo>
                    <a:pt x="11874" y="11"/>
                  </a:lnTo>
                  <a:lnTo>
                    <a:pt x="11111" y="998"/>
                  </a:lnTo>
                  <a:lnTo>
                    <a:pt x="11111" y="1873"/>
                  </a:lnTo>
                  <a:lnTo>
                    <a:pt x="8933" y="1873"/>
                  </a:lnTo>
                  <a:lnTo>
                    <a:pt x="8933" y="998"/>
                  </a:lnTo>
                  <a:lnTo>
                    <a:pt x="8170" y="11"/>
                  </a:lnTo>
                  <a:lnTo>
                    <a:pt x="7428" y="998"/>
                  </a:lnTo>
                  <a:lnTo>
                    <a:pt x="7428" y="1873"/>
                  </a:lnTo>
                  <a:lnTo>
                    <a:pt x="5230" y="1873"/>
                  </a:lnTo>
                  <a:lnTo>
                    <a:pt x="5230" y="998"/>
                  </a:lnTo>
                  <a:lnTo>
                    <a:pt x="4467" y="1"/>
                  </a:lnTo>
                  <a:lnTo>
                    <a:pt x="3704" y="998"/>
                  </a:lnTo>
                  <a:lnTo>
                    <a:pt x="3704" y="1873"/>
                  </a:lnTo>
                  <a:lnTo>
                    <a:pt x="1527" y="1873"/>
                  </a:lnTo>
                  <a:lnTo>
                    <a:pt x="1527" y="99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3" name="Google Shape;593;p31"/>
          <p:cNvSpPr/>
          <p:nvPr/>
        </p:nvSpPr>
        <p:spPr>
          <a:xfrm flipH="1">
            <a:off x="-5" y="4502512"/>
            <a:ext cx="2222280" cy="410476"/>
          </a:xfrm>
          <a:custGeom>
            <a:avLst/>
            <a:gdLst/>
            <a:ahLst/>
            <a:cxnLst/>
            <a:rect l="l" t="t" r="r" b="b"/>
            <a:pathLst>
              <a:path w="29587" h="5465" extrusionOk="0">
                <a:moveTo>
                  <a:pt x="3714" y="2738"/>
                </a:moveTo>
                <a:lnTo>
                  <a:pt x="3714" y="3725"/>
                </a:lnTo>
                <a:lnTo>
                  <a:pt x="1527" y="3725"/>
                </a:lnTo>
                <a:lnTo>
                  <a:pt x="1527" y="2738"/>
                </a:lnTo>
                <a:close/>
                <a:moveTo>
                  <a:pt x="7428" y="2738"/>
                </a:moveTo>
                <a:lnTo>
                  <a:pt x="7428" y="3725"/>
                </a:lnTo>
                <a:lnTo>
                  <a:pt x="5230" y="3725"/>
                </a:lnTo>
                <a:lnTo>
                  <a:pt x="5230" y="2738"/>
                </a:lnTo>
                <a:close/>
                <a:moveTo>
                  <a:pt x="11121" y="2738"/>
                </a:moveTo>
                <a:lnTo>
                  <a:pt x="11121" y="3725"/>
                </a:lnTo>
                <a:lnTo>
                  <a:pt x="8933" y="3725"/>
                </a:lnTo>
                <a:lnTo>
                  <a:pt x="8933" y="2738"/>
                </a:lnTo>
                <a:close/>
                <a:moveTo>
                  <a:pt x="14824" y="2738"/>
                </a:moveTo>
                <a:lnTo>
                  <a:pt x="14824" y="3725"/>
                </a:lnTo>
                <a:lnTo>
                  <a:pt x="12637" y="3725"/>
                </a:lnTo>
                <a:lnTo>
                  <a:pt x="12637" y="2738"/>
                </a:lnTo>
                <a:close/>
                <a:moveTo>
                  <a:pt x="18527" y="2738"/>
                </a:moveTo>
                <a:lnTo>
                  <a:pt x="18527" y="3725"/>
                </a:lnTo>
                <a:lnTo>
                  <a:pt x="16340" y="3725"/>
                </a:lnTo>
                <a:lnTo>
                  <a:pt x="16340" y="2738"/>
                </a:lnTo>
                <a:close/>
                <a:moveTo>
                  <a:pt x="22241" y="2738"/>
                </a:moveTo>
                <a:lnTo>
                  <a:pt x="22241" y="3725"/>
                </a:lnTo>
                <a:lnTo>
                  <a:pt x="20043" y="3725"/>
                </a:lnTo>
                <a:lnTo>
                  <a:pt x="20043" y="2738"/>
                </a:lnTo>
                <a:close/>
                <a:moveTo>
                  <a:pt x="25944" y="2738"/>
                </a:moveTo>
                <a:lnTo>
                  <a:pt x="25944" y="3725"/>
                </a:lnTo>
                <a:lnTo>
                  <a:pt x="23746" y="3725"/>
                </a:lnTo>
                <a:lnTo>
                  <a:pt x="23746" y="2738"/>
                </a:lnTo>
                <a:close/>
                <a:moveTo>
                  <a:pt x="764" y="1"/>
                </a:moveTo>
                <a:lnTo>
                  <a:pt x="1" y="998"/>
                </a:lnTo>
                <a:lnTo>
                  <a:pt x="1" y="5464"/>
                </a:lnTo>
                <a:lnTo>
                  <a:pt x="1527" y="5464"/>
                </a:lnTo>
                <a:lnTo>
                  <a:pt x="1527" y="4589"/>
                </a:lnTo>
                <a:lnTo>
                  <a:pt x="3714" y="4589"/>
                </a:lnTo>
                <a:lnTo>
                  <a:pt x="3714" y="5464"/>
                </a:lnTo>
                <a:lnTo>
                  <a:pt x="5230" y="5464"/>
                </a:lnTo>
                <a:lnTo>
                  <a:pt x="5230" y="4589"/>
                </a:lnTo>
                <a:lnTo>
                  <a:pt x="7428" y="4589"/>
                </a:lnTo>
                <a:lnTo>
                  <a:pt x="7428" y="5464"/>
                </a:lnTo>
                <a:lnTo>
                  <a:pt x="8933" y="5464"/>
                </a:lnTo>
                <a:lnTo>
                  <a:pt x="8933" y="4589"/>
                </a:lnTo>
                <a:lnTo>
                  <a:pt x="11131" y="4589"/>
                </a:lnTo>
                <a:lnTo>
                  <a:pt x="11131" y="5464"/>
                </a:lnTo>
                <a:lnTo>
                  <a:pt x="12637" y="5464"/>
                </a:lnTo>
                <a:lnTo>
                  <a:pt x="12637" y="4589"/>
                </a:lnTo>
                <a:lnTo>
                  <a:pt x="14824" y="4589"/>
                </a:lnTo>
                <a:lnTo>
                  <a:pt x="14824" y="5464"/>
                </a:lnTo>
                <a:lnTo>
                  <a:pt x="16340" y="5464"/>
                </a:lnTo>
                <a:lnTo>
                  <a:pt x="16340" y="4589"/>
                </a:lnTo>
                <a:lnTo>
                  <a:pt x="18537" y="4589"/>
                </a:lnTo>
                <a:lnTo>
                  <a:pt x="18537" y="5464"/>
                </a:lnTo>
                <a:lnTo>
                  <a:pt x="20043" y="5464"/>
                </a:lnTo>
                <a:lnTo>
                  <a:pt x="20043" y="4589"/>
                </a:lnTo>
                <a:lnTo>
                  <a:pt x="22241" y="4589"/>
                </a:lnTo>
                <a:lnTo>
                  <a:pt x="22241" y="5464"/>
                </a:lnTo>
                <a:lnTo>
                  <a:pt x="23746" y="5464"/>
                </a:lnTo>
                <a:lnTo>
                  <a:pt x="23746" y="4589"/>
                </a:lnTo>
                <a:lnTo>
                  <a:pt x="25944" y="4589"/>
                </a:lnTo>
                <a:lnTo>
                  <a:pt x="25944" y="5464"/>
                </a:lnTo>
                <a:lnTo>
                  <a:pt x="27460" y="5464"/>
                </a:lnTo>
                <a:lnTo>
                  <a:pt x="27460" y="4589"/>
                </a:lnTo>
                <a:lnTo>
                  <a:pt x="29586" y="4589"/>
                </a:lnTo>
                <a:lnTo>
                  <a:pt x="29586" y="3725"/>
                </a:lnTo>
                <a:lnTo>
                  <a:pt x="27450" y="3725"/>
                </a:lnTo>
                <a:lnTo>
                  <a:pt x="27450" y="2738"/>
                </a:lnTo>
                <a:lnTo>
                  <a:pt x="29586" y="2738"/>
                </a:lnTo>
                <a:lnTo>
                  <a:pt x="29586" y="1873"/>
                </a:lnTo>
                <a:lnTo>
                  <a:pt x="27450" y="1873"/>
                </a:lnTo>
                <a:lnTo>
                  <a:pt x="27450" y="998"/>
                </a:lnTo>
                <a:lnTo>
                  <a:pt x="26687" y="11"/>
                </a:lnTo>
                <a:lnTo>
                  <a:pt x="25934" y="998"/>
                </a:lnTo>
                <a:lnTo>
                  <a:pt x="25934" y="1873"/>
                </a:lnTo>
                <a:lnTo>
                  <a:pt x="23746" y="1873"/>
                </a:lnTo>
                <a:lnTo>
                  <a:pt x="23746" y="998"/>
                </a:lnTo>
                <a:lnTo>
                  <a:pt x="22983" y="11"/>
                </a:lnTo>
                <a:lnTo>
                  <a:pt x="22230" y="998"/>
                </a:lnTo>
                <a:lnTo>
                  <a:pt x="22230" y="1873"/>
                </a:lnTo>
                <a:lnTo>
                  <a:pt x="20043" y="1873"/>
                </a:lnTo>
                <a:lnTo>
                  <a:pt x="20043" y="998"/>
                </a:lnTo>
                <a:lnTo>
                  <a:pt x="19280" y="11"/>
                </a:lnTo>
                <a:lnTo>
                  <a:pt x="18527" y="998"/>
                </a:lnTo>
                <a:lnTo>
                  <a:pt x="18527" y="1873"/>
                </a:lnTo>
                <a:lnTo>
                  <a:pt x="16340" y="1873"/>
                </a:lnTo>
                <a:lnTo>
                  <a:pt x="16340" y="998"/>
                </a:lnTo>
                <a:lnTo>
                  <a:pt x="15577" y="11"/>
                </a:lnTo>
                <a:lnTo>
                  <a:pt x="14814" y="998"/>
                </a:lnTo>
                <a:lnTo>
                  <a:pt x="14814" y="1873"/>
                </a:lnTo>
                <a:lnTo>
                  <a:pt x="12637" y="1873"/>
                </a:lnTo>
                <a:lnTo>
                  <a:pt x="12637" y="998"/>
                </a:lnTo>
                <a:lnTo>
                  <a:pt x="11874" y="11"/>
                </a:lnTo>
                <a:lnTo>
                  <a:pt x="11111" y="998"/>
                </a:lnTo>
                <a:lnTo>
                  <a:pt x="11111" y="1873"/>
                </a:lnTo>
                <a:lnTo>
                  <a:pt x="8933" y="1873"/>
                </a:lnTo>
                <a:lnTo>
                  <a:pt x="8933" y="998"/>
                </a:lnTo>
                <a:lnTo>
                  <a:pt x="8170" y="11"/>
                </a:lnTo>
                <a:lnTo>
                  <a:pt x="7428" y="998"/>
                </a:lnTo>
                <a:lnTo>
                  <a:pt x="7428" y="1873"/>
                </a:lnTo>
                <a:lnTo>
                  <a:pt x="5230" y="1873"/>
                </a:lnTo>
                <a:lnTo>
                  <a:pt x="5230" y="998"/>
                </a:lnTo>
                <a:lnTo>
                  <a:pt x="4467" y="1"/>
                </a:lnTo>
                <a:lnTo>
                  <a:pt x="3704" y="998"/>
                </a:lnTo>
                <a:lnTo>
                  <a:pt x="3704" y="1873"/>
                </a:lnTo>
                <a:lnTo>
                  <a:pt x="1527" y="1873"/>
                </a:lnTo>
                <a:lnTo>
                  <a:pt x="1527" y="998"/>
                </a:lnTo>
                <a:lnTo>
                  <a:pt x="76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31"/>
          <p:cNvSpPr/>
          <p:nvPr/>
        </p:nvSpPr>
        <p:spPr>
          <a:xfrm flipH="1">
            <a:off x="7777127" y="1706603"/>
            <a:ext cx="1001793" cy="123765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31"/>
          <p:cNvSpPr/>
          <p:nvPr/>
        </p:nvSpPr>
        <p:spPr>
          <a:xfrm>
            <a:off x="8539971" y="1426625"/>
            <a:ext cx="604041" cy="155259"/>
          </a:xfrm>
          <a:custGeom>
            <a:avLst/>
            <a:gdLst/>
            <a:ahLst/>
            <a:cxnLst/>
            <a:rect l="l" t="t" r="r" b="b"/>
            <a:pathLst>
              <a:path w="58716" h="15092" extrusionOk="0">
                <a:moveTo>
                  <a:pt x="40251" y="0"/>
                </a:moveTo>
                <a:cubicBezTo>
                  <a:pt x="31181" y="0"/>
                  <a:pt x="22225" y="4281"/>
                  <a:pt x="16636" y="12417"/>
                </a:cubicBezTo>
                <a:cubicBezTo>
                  <a:pt x="14546" y="10434"/>
                  <a:pt x="11918" y="9486"/>
                  <a:pt x="9319" y="9486"/>
                </a:cubicBezTo>
                <a:cubicBezTo>
                  <a:pt x="5590" y="9486"/>
                  <a:pt x="1922" y="11439"/>
                  <a:pt x="0" y="15092"/>
                </a:cubicBezTo>
                <a:lnTo>
                  <a:pt x="58716" y="15092"/>
                </a:lnTo>
                <a:lnTo>
                  <a:pt x="58716" y="6741"/>
                </a:lnTo>
                <a:cubicBezTo>
                  <a:pt x="53299" y="2195"/>
                  <a:pt x="46746" y="0"/>
                  <a:pt x="402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1"/>
          <p:cNvSpPr/>
          <p:nvPr/>
        </p:nvSpPr>
        <p:spPr>
          <a:xfrm flipH="1">
            <a:off x="12" y="1690862"/>
            <a:ext cx="402191" cy="155250"/>
          </a:xfrm>
          <a:custGeom>
            <a:avLst/>
            <a:gdLst/>
            <a:ahLst/>
            <a:cxnLst/>
            <a:rect l="l" t="t" r="r" b="b"/>
            <a:pathLst>
              <a:path w="36209" h="13977" extrusionOk="0">
                <a:moveTo>
                  <a:pt x="23335" y="0"/>
                </a:moveTo>
                <a:cubicBezTo>
                  <a:pt x="13920" y="0"/>
                  <a:pt x="4777" y="5049"/>
                  <a:pt x="1" y="13976"/>
                </a:cubicBezTo>
                <a:lnTo>
                  <a:pt x="36209" y="13976"/>
                </a:lnTo>
                <a:lnTo>
                  <a:pt x="36209" y="3342"/>
                </a:lnTo>
                <a:lnTo>
                  <a:pt x="36143" y="3342"/>
                </a:lnTo>
                <a:cubicBezTo>
                  <a:pt x="32085" y="1076"/>
                  <a:pt x="27681" y="0"/>
                  <a:pt x="23335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1"/>
          <p:cNvSpPr/>
          <p:nvPr/>
        </p:nvSpPr>
        <p:spPr>
          <a:xfrm>
            <a:off x="212352" y="1363703"/>
            <a:ext cx="1001793" cy="123765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1"/>
          <p:cNvSpPr/>
          <p:nvPr/>
        </p:nvSpPr>
        <p:spPr>
          <a:xfrm>
            <a:off x="6567441" y="1163428"/>
            <a:ext cx="1620937" cy="200286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31"/>
          <p:cNvSpPr/>
          <p:nvPr/>
        </p:nvSpPr>
        <p:spPr>
          <a:xfrm>
            <a:off x="713224" y="1877741"/>
            <a:ext cx="1621173" cy="200286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2052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ángulo 2"/>
          <p:cNvSpPr/>
          <p:nvPr userDrawn="1"/>
        </p:nvSpPr>
        <p:spPr>
          <a:xfrm>
            <a:off x="0" y="4535374"/>
            <a:ext cx="9160656" cy="6081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</p:spTree>
    <p:extLst>
      <p:ext uri="{BB962C8B-B14F-4D97-AF65-F5344CB8AC3E}">
        <p14:creationId xmlns:p14="http://schemas.microsoft.com/office/powerpoint/2010/main" val="2209484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4535374"/>
            <a:ext cx="9160656" cy="6081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</p:spTree>
    <p:extLst>
      <p:ext uri="{BB962C8B-B14F-4D97-AF65-F5344CB8AC3E}">
        <p14:creationId xmlns:p14="http://schemas.microsoft.com/office/powerpoint/2010/main" val="3112197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470" y="262288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986107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470" y="262288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607156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"/>
          <p:cNvSpPr/>
          <p:nvPr/>
        </p:nvSpPr>
        <p:spPr>
          <a:xfrm>
            <a:off x="125" y="4085900"/>
            <a:ext cx="9144000" cy="10545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title"/>
          </p:nvPr>
        </p:nvSpPr>
        <p:spPr>
          <a:xfrm>
            <a:off x="3990825" y="539500"/>
            <a:ext cx="4440000" cy="7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1"/>
          </p:nvPr>
        </p:nvSpPr>
        <p:spPr>
          <a:xfrm>
            <a:off x="3990825" y="3050225"/>
            <a:ext cx="21624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2"/>
          </p:nvPr>
        </p:nvSpPr>
        <p:spPr>
          <a:xfrm>
            <a:off x="3990842" y="2125000"/>
            <a:ext cx="21624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3"/>
          </p:nvPr>
        </p:nvSpPr>
        <p:spPr>
          <a:xfrm>
            <a:off x="6268475" y="3050225"/>
            <a:ext cx="21624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subTitle" idx="4"/>
          </p:nvPr>
        </p:nvSpPr>
        <p:spPr>
          <a:xfrm>
            <a:off x="6268478" y="2125000"/>
            <a:ext cx="21624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2000"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6"/>
          <p:cNvSpPr/>
          <p:nvPr/>
        </p:nvSpPr>
        <p:spPr>
          <a:xfrm>
            <a:off x="365104" y="539503"/>
            <a:ext cx="1001793" cy="123765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 flipH="1">
            <a:off x="12" y="259525"/>
            <a:ext cx="604041" cy="155259"/>
          </a:xfrm>
          <a:custGeom>
            <a:avLst/>
            <a:gdLst/>
            <a:ahLst/>
            <a:cxnLst/>
            <a:rect l="l" t="t" r="r" b="b"/>
            <a:pathLst>
              <a:path w="58716" h="15092" extrusionOk="0">
                <a:moveTo>
                  <a:pt x="40251" y="0"/>
                </a:moveTo>
                <a:cubicBezTo>
                  <a:pt x="31181" y="0"/>
                  <a:pt x="22225" y="4281"/>
                  <a:pt x="16636" y="12417"/>
                </a:cubicBezTo>
                <a:cubicBezTo>
                  <a:pt x="14546" y="10434"/>
                  <a:pt x="11918" y="9486"/>
                  <a:pt x="9319" y="9486"/>
                </a:cubicBezTo>
                <a:cubicBezTo>
                  <a:pt x="5590" y="9486"/>
                  <a:pt x="1922" y="11439"/>
                  <a:pt x="0" y="15092"/>
                </a:cubicBezTo>
                <a:lnTo>
                  <a:pt x="58716" y="15092"/>
                </a:lnTo>
                <a:lnTo>
                  <a:pt x="58716" y="6741"/>
                </a:lnTo>
                <a:cubicBezTo>
                  <a:pt x="53299" y="2195"/>
                  <a:pt x="46746" y="0"/>
                  <a:pt x="402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8741820" y="523762"/>
            <a:ext cx="402191" cy="155250"/>
          </a:xfrm>
          <a:custGeom>
            <a:avLst/>
            <a:gdLst/>
            <a:ahLst/>
            <a:cxnLst/>
            <a:rect l="l" t="t" r="r" b="b"/>
            <a:pathLst>
              <a:path w="36209" h="13977" extrusionOk="0">
                <a:moveTo>
                  <a:pt x="23335" y="0"/>
                </a:moveTo>
                <a:cubicBezTo>
                  <a:pt x="13920" y="0"/>
                  <a:pt x="4777" y="5049"/>
                  <a:pt x="1" y="13976"/>
                </a:cubicBezTo>
                <a:lnTo>
                  <a:pt x="36209" y="13976"/>
                </a:lnTo>
                <a:lnTo>
                  <a:pt x="36209" y="3342"/>
                </a:lnTo>
                <a:lnTo>
                  <a:pt x="36143" y="3342"/>
                </a:lnTo>
                <a:cubicBezTo>
                  <a:pt x="32085" y="1076"/>
                  <a:pt x="27681" y="0"/>
                  <a:pt x="233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 flipH="1">
            <a:off x="7929879" y="196603"/>
            <a:ext cx="1001793" cy="123765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3996610" y="4727762"/>
            <a:ext cx="5147273" cy="415761"/>
          </a:xfrm>
          <a:custGeom>
            <a:avLst/>
            <a:gdLst/>
            <a:ahLst/>
            <a:cxnLst/>
            <a:rect l="l" t="t" r="r" b="b"/>
            <a:pathLst>
              <a:path w="121649" h="22260" extrusionOk="0">
                <a:moveTo>
                  <a:pt x="99024" y="0"/>
                </a:moveTo>
                <a:cubicBezTo>
                  <a:pt x="98114" y="0"/>
                  <a:pt x="97045" y="6"/>
                  <a:pt x="95828" y="20"/>
                </a:cubicBezTo>
                <a:cubicBezTo>
                  <a:pt x="92969" y="40"/>
                  <a:pt x="89286" y="101"/>
                  <a:pt x="84962" y="244"/>
                </a:cubicBezTo>
                <a:cubicBezTo>
                  <a:pt x="84881" y="254"/>
                  <a:pt x="84799" y="254"/>
                  <a:pt x="84708" y="254"/>
                </a:cubicBezTo>
                <a:lnTo>
                  <a:pt x="83202" y="305"/>
                </a:lnTo>
                <a:lnTo>
                  <a:pt x="83059" y="305"/>
                </a:lnTo>
                <a:lnTo>
                  <a:pt x="82398" y="325"/>
                </a:lnTo>
                <a:lnTo>
                  <a:pt x="80557" y="406"/>
                </a:lnTo>
                <a:lnTo>
                  <a:pt x="79967" y="427"/>
                </a:lnTo>
                <a:lnTo>
                  <a:pt x="77545" y="539"/>
                </a:lnTo>
                <a:cubicBezTo>
                  <a:pt x="76548" y="589"/>
                  <a:pt x="75531" y="640"/>
                  <a:pt x="74493" y="701"/>
                </a:cubicBezTo>
                <a:cubicBezTo>
                  <a:pt x="74330" y="712"/>
                  <a:pt x="74168" y="722"/>
                  <a:pt x="74005" y="722"/>
                </a:cubicBezTo>
                <a:cubicBezTo>
                  <a:pt x="73842" y="732"/>
                  <a:pt x="73679" y="742"/>
                  <a:pt x="73506" y="752"/>
                </a:cubicBezTo>
                <a:cubicBezTo>
                  <a:pt x="72998" y="783"/>
                  <a:pt x="72479" y="813"/>
                  <a:pt x="71970" y="844"/>
                </a:cubicBezTo>
                <a:lnTo>
                  <a:pt x="71187" y="895"/>
                </a:lnTo>
                <a:lnTo>
                  <a:pt x="70831" y="915"/>
                </a:lnTo>
                <a:lnTo>
                  <a:pt x="70678" y="925"/>
                </a:lnTo>
                <a:lnTo>
                  <a:pt x="69650" y="986"/>
                </a:lnTo>
                <a:lnTo>
                  <a:pt x="69630" y="986"/>
                </a:lnTo>
                <a:cubicBezTo>
                  <a:pt x="68857" y="1037"/>
                  <a:pt x="68073" y="1088"/>
                  <a:pt x="67280" y="1149"/>
                </a:cubicBezTo>
                <a:lnTo>
                  <a:pt x="65632" y="1261"/>
                </a:lnTo>
                <a:cubicBezTo>
                  <a:pt x="65093" y="1312"/>
                  <a:pt x="64553" y="1353"/>
                  <a:pt x="64004" y="1393"/>
                </a:cubicBezTo>
                <a:cubicBezTo>
                  <a:pt x="62814" y="1485"/>
                  <a:pt x="61603" y="1587"/>
                  <a:pt x="60382" y="1688"/>
                </a:cubicBezTo>
                <a:cubicBezTo>
                  <a:pt x="59680" y="1739"/>
                  <a:pt x="58988" y="1810"/>
                  <a:pt x="58286" y="1871"/>
                </a:cubicBezTo>
                <a:cubicBezTo>
                  <a:pt x="57828" y="1912"/>
                  <a:pt x="56730" y="2004"/>
                  <a:pt x="55092" y="2177"/>
                </a:cubicBezTo>
                <a:cubicBezTo>
                  <a:pt x="53352" y="2360"/>
                  <a:pt x="51022" y="2604"/>
                  <a:pt x="48224" y="2940"/>
                </a:cubicBezTo>
                <a:cubicBezTo>
                  <a:pt x="46190" y="3184"/>
                  <a:pt x="43911" y="3469"/>
                  <a:pt x="41438" y="3804"/>
                </a:cubicBezTo>
                <a:lnTo>
                  <a:pt x="40930" y="3876"/>
                </a:lnTo>
                <a:cubicBezTo>
                  <a:pt x="40004" y="3998"/>
                  <a:pt x="39058" y="4130"/>
                  <a:pt x="38081" y="4272"/>
                </a:cubicBezTo>
                <a:cubicBezTo>
                  <a:pt x="37206" y="4394"/>
                  <a:pt x="36301" y="4527"/>
                  <a:pt x="35385" y="4669"/>
                </a:cubicBezTo>
                <a:lnTo>
                  <a:pt x="35355" y="4669"/>
                </a:lnTo>
                <a:lnTo>
                  <a:pt x="34897" y="4730"/>
                </a:lnTo>
                <a:lnTo>
                  <a:pt x="34439" y="4801"/>
                </a:lnTo>
                <a:lnTo>
                  <a:pt x="33706" y="4913"/>
                </a:lnTo>
                <a:cubicBezTo>
                  <a:pt x="33462" y="4954"/>
                  <a:pt x="33228" y="4995"/>
                  <a:pt x="32994" y="5025"/>
                </a:cubicBezTo>
                <a:cubicBezTo>
                  <a:pt x="32842" y="5046"/>
                  <a:pt x="32699" y="5066"/>
                  <a:pt x="32547" y="5096"/>
                </a:cubicBezTo>
                <a:cubicBezTo>
                  <a:pt x="31570" y="5249"/>
                  <a:pt x="30593" y="5402"/>
                  <a:pt x="29606" y="5564"/>
                </a:cubicBezTo>
                <a:cubicBezTo>
                  <a:pt x="29057" y="5656"/>
                  <a:pt x="28497" y="5748"/>
                  <a:pt x="27948" y="5849"/>
                </a:cubicBezTo>
                <a:lnTo>
                  <a:pt x="27124" y="5992"/>
                </a:lnTo>
                <a:cubicBezTo>
                  <a:pt x="26809" y="6043"/>
                  <a:pt x="26503" y="6094"/>
                  <a:pt x="26198" y="6155"/>
                </a:cubicBezTo>
                <a:cubicBezTo>
                  <a:pt x="25344" y="6307"/>
                  <a:pt x="24519" y="6460"/>
                  <a:pt x="23736" y="6602"/>
                </a:cubicBezTo>
                <a:cubicBezTo>
                  <a:pt x="22363" y="6867"/>
                  <a:pt x="21101" y="7111"/>
                  <a:pt x="19921" y="7365"/>
                </a:cubicBezTo>
                <a:cubicBezTo>
                  <a:pt x="18751" y="7620"/>
                  <a:pt x="17662" y="7864"/>
                  <a:pt x="16665" y="8098"/>
                </a:cubicBezTo>
                <a:cubicBezTo>
                  <a:pt x="16106" y="8240"/>
                  <a:pt x="15567" y="8372"/>
                  <a:pt x="15058" y="8505"/>
                </a:cubicBezTo>
                <a:cubicBezTo>
                  <a:pt x="13410" y="8932"/>
                  <a:pt x="11996" y="9339"/>
                  <a:pt x="10734" y="9746"/>
                </a:cubicBezTo>
                <a:cubicBezTo>
                  <a:pt x="10337" y="9858"/>
                  <a:pt x="9961" y="9990"/>
                  <a:pt x="9595" y="10112"/>
                </a:cubicBezTo>
                <a:cubicBezTo>
                  <a:pt x="8943" y="10336"/>
                  <a:pt x="8323" y="10560"/>
                  <a:pt x="7733" y="10773"/>
                </a:cubicBezTo>
                <a:cubicBezTo>
                  <a:pt x="7336" y="10916"/>
                  <a:pt x="6960" y="11058"/>
                  <a:pt x="6573" y="11201"/>
                </a:cubicBezTo>
                <a:lnTo>
                  <a:pt x="6380" y="11282"/>
                </a:lnTo>
                <a:lnTo>
                  <a:pt x="6329" y="11303"/>
                </a:lnTo>
                <a:cubicBezTo>
                  <a:pt x="4314" y="12066"/>
                  <a:pt x="2463" y="12859"/>
                  <a:pt x="784" y="13622"/>
                </a:cubicBezTo>
                <a:lnTo>
                  <a:pt x="174" y="13907"/>
                </a:lnTo>
                <a:lnTo>
                  <a:pt x="133" y="13927"/>
                </a:lnTo>
                <a:lnTo>
                  <a:pt x="174" y="13927"/>
                </a:lnTo>
                <a:lnTo>
                  <a:pt x="174" y="16817"/>
                </a:lnTo>
                <a:cubicBezTo>
                  <a:pt x="123" y="17102"/>
                  <a:pt x="62" y="17386"/>
                  <a:pt x="1" y="17671"/>
                </a:cubicBezTo>
                <a:cubicBezTo>
                  <a:pt x="62" y="17692"/>
                  <a:pt x="123" y="17712"/>
                  <a:pt x="174" y="17732"/>
                </a:cubicBezTo>
                <a:lnTo>
                  <a:pt x="174" y="22260"/>
                </a:lnTo>
                <a:lnTo>
                  <a:pt x="121649" y="22260"/>
                </a:lnTo>
                <a:lnTo>
                  <a:pt x="121649" y="630"/>
                </a:lnTo>
                <a:cubicBezTo>
                  <a:pt x="115382" y="284"/>
                  <a:pt x="109491" y="101"/>
                  <a:pt x="104028" y="40"/>
                </a:cubicBezTo>
                <a:cubicBezTo>
                  <a:pt x="103214" y="30"/>
                  <a:pt x="102400" y="20"/>
                  <a:pt x="101606" y="20"/>
                </a:cubicBezTo>
                <a:cubicBezTo>
                  <a:pt x="100998" y="9"/>
                  <a:pt x="100129" y="0"/>
                  <a:pt x="99024" y="0"/>
                </a:cubicBezTo>
                <a:close/>
              </a:path>
            </a:pathLst>
          </a:custGeom>
          <a:solidFill>
            <a:srgbClr val="FBD9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6"/>
          <p:cNvSpPr/>
          <p:nvPr/>
        </p:nvSpPr>
        <p:spPr>
          <a:xfrm>
            <a:off x="4093888" y="4768402"/>
            <a:ext cx="2234227" cy="374932"/>
          </a:xfrm>
          <a:custGeom>
            <a:avLst/>
            <a:gdLst/>
            <a:ahLst/>
            <a:cxnLst/>
            <a:rect l="l" t="t" r="r" b="b"/>
            <a:pathLst>
              <a:path w="52803" h="20074" extrusionOk="0">
                <a:moveTo>
                  <a:pt x="52803" y="1"/>
                </a:moveTo>
                <a:lnTo>
                  <a:pt x="52803" y="1"/>
                </a:lnTo>
                <a:cubicBezTo>
                  <a:pt x="51063" y="174"/>
                  <a:pt x="48723" y="428"/>
                  <a:pt x="45915" y="753"/>
                </a:cubicBezTo>
                <a:cubicBezTo>
                  <a:pt x="43880" y="1008"/>
                  <a:pt x="41602" y="1293"/>
                  <a:pt x="39129" y="1618"/>
                </a:cubicBezTo>
                <a:lnTo>
                  <a:pt x="38621" y="1689"/>
                </a:lnTo>
                <a:lnTo>
                  <a:pt x="38560" y="1710"/>
                </a:lnTo>
                <a:cubicBezTo>
                  <a:pt x="37095" y="2157"/>
                  <a:pt x="35650" y="2625"/>
                  <a:pt x="34226" y="3104"/>
                </a:cubicBezTo>
                <a:cubicBezTo>
                  <a:pt x="34215" y="3104"/>
                  <a:pt x="34215" y="3114"/>
                  <a:pt x="34205" y="3114"/>
                </a:cubicBezTo>
                <a:lnTo>
                  <a:pt x="33574" y="3327"/>
                </a:lnTo>
                <a:cubicBezTo>
                  <a:pt x="31194" y="4152"/>
                  <a:pt x="28874" y="5016"/>
                  <a:pt x="26626" y="5932"/>
                </a:cubicBezTo>
                <a:cubicBezTo>
                  <a:pt x="25476" y="6390"/>
                  <a:pt x="24337" y="6868"/>
                  <a:pt x="23218" y="7356"/>
                </a:cubicBezTo>
                <a:cubicBezTo>
                  <a:pt x="22048" y="7865"/>
                  <a:pt x="20898" y="8384"/>
                  <a:pt x="19769" y="8913"/>
                </a:cubicBezTo>
                <a:cubicBezTo>
                  <a:pt x="18812" y="9361"/>
                  <a:pt x="17866" y="9808"/>
                  <a:pt x="16940" y="10276"/>
                </a:cubicBezTo>
                <a:cubicBezTo>
                  <a:pt x="16757" y="10358"/>
                  <a:pt x="16584" y="10439"/>
                  <a:pt x="16411" y="10530"/>
                </a:cubicBezTo>
                <a:lnTo>
                  <a:pt x="16025" y="10714"/>
                </a:lnTo>
                <a:cubicBezTo>
                  <a:pt x="13776" y="11843"/>
                  <a:pt x="11609" y="13003"/>
                  <a:pt x="9524" y="14193"/>
                </a:cubicBezTo>
                <a:cubicBezTo>
                  <a:pt x="7621" y="15271"/>
                  <a:pt x="5800" y="16360"/>
                  <a:pt x="4040" y="17459"/>
                </a:cubicBezTo>
                <a:cubicBezTo>
                  <a:pt x="2646" y="18324"/>
                  <a:pt x="1303" y="19199"/>
                  <a:pt x="1" y="20074"/>
                </a:cubicBezTo>
                <a:lnTo>
                  <a:pt x="14570" y="20074"/>
                </a:lnTo>
                <a:cubicBezTo>
                  <a:pt x="14712" y="19941"/>
                  <a:pt x="14855" y="19809"/>
                  <a:pt x="14997" y="19677"/>
                </a:cubicBezTo>
                <a:cubicBezTo>
                  <a:pt x="15811" y="18934"/>
                  <a:pt x="16645" y="18191"/>
                  <a:pt x="17520" y="17459"/>
                </a:cubicBezTo>
                <a:cubicBezTo>
                  <a:pt x="17520" y="17449"/>
                  <a:pt x="17520" y="17449"/>
                  <a:pt x="17530" y="17439"/>
                </a:cubicBezTo>
                <a:cubicBezTo>
                  <a:pt x="18527" y="16594"/>
                  <a:pt x="19565" y="15760"/>
                  <a:pt x="20654" y="14926"/>
                </a:cubicBezTo>
                <a:cubicBezTo>
                  <a:pt x="21183" y="14519"/>
                  <a:pt x="21712" y="14122"/>
                  <a:pt x="22241" y="13745"/>
                </a:cubicBezTo>
                <a:cubicBezTo>
                  <a:pt x="22322" y="13684"/>
                  <a:pt x="22404" y="13623"/>
                  <a:pt x="22475" y="13572"/>
                </a:cubicBezTo>
                <a:cubicBezTo>
                  <a:pt x="23431" y="12881"/>
                  <a:pt x="24398" y="12219"/>
                  <a:pt x="25354" y="11589"/>
                </a:cubicBezTo>
                <a:cubicBezTo>
                  <a:pt x="26656" y="10734"/>
                  <a:pt x="27948" y="9940"/>
                  <a:pt x="29230" y="9188"/>
                </a:cubicBezTo>
                <a:cubicBezTo>
                  <a:pt x="31916" y="7641"/>
                  <a:pt x="34683" y="6237"/>
                  <a:pt x="37532" y="4996"/>
                </a:cubicBezTo>
                <a:lnTo>
                  <a:pt x="37542" y="4996"/>
                </a:lnTo>
                <a:cubicBezTo>
                  <a:pt x="39211" y="4274"/>
                  <a:pt x="40849" y="3622"/>
                  <a:pt x="42446" y="3032"/>
                </a:cubicBezTo>
                <a:cubicBezTo>
                  <a:pt x="45732" y="1842"/>
                  <a:pt x="49089" y="855"/>
                  <a:pt x="52498" y="62"/>
                </a:cubicBezTo>
                <a:lnTo>
                  <a:pt x="5280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6"/>
          <p:cNvSpPr/>
          <p:nvPr/>
        </p:nvSpPr>
        <p:spPr>
          <a:xfrm>
            <a:off x="4966518" y="4737810"/>
            <a:ext cx="2312547" cy="405713"/>
          </a:xfrm>
          <a:custGeom>
            <a:avLst/>
            <a:gdLst/>
            <a:ahLst/>
            <a:cxnLst/>
            <a:rect l="l" t="t" r="r" b="b"/>
            <a:pathLst>
              <a:path w="54654" h="21722" extrusionOk="0">
                <a:moveTo>
                  <a:pt x="54633" y="1"/>
                </a:moveTo>
                <a:cubicBezTo>
                  <a:pt x="54632" y="1"/>
                  <a:pt x="54631" y="1"/>
                  <a:pt x="54629" y="2"/>
                </a:cubicBezTo>
                <a:lnTo>
                  <a:pt x="54629" y="2"/>
                </a:lnTo>
                <a:cubicBezTo>
                  <a:pt x="54637" y="1"/>
                  <a:pt x="54646" y="1"/>
                  <a:pt x="54654" y="1"/>
                </a:cubicBezTo>
                <a:close/>
                <a:moveTo>
                  <a:pt x="54629" y="2"/>
                </a:moveTo>
                <a:cubicBezTo>
                  <a:pt x="54128" y="22"/>
                  <a:pt x="53618" y="52"/>
                  <a:pt x="53118" y="82"/>
                </a:cubicBezTo>
                <a:cubicBezTo>
                  <a:pt x="52599" y="102"/>
                  <a:pt x="52090" y="133"/>
                  <a:pt x="51581" y="163"/>
                </a:cubicBezTo>
                <a:cubicBezTo>
                  <a:pt x="51418" y="174"/>
                  <a:pt x="51256" y="184"/>
                  <a:pt x="51083" y="194"/>
                </a:cubicBezTo>
                <a:cubicBezTo>
                  <a:pt x="50920" y="204"/>
                  <a:pt x="50757" y="214"/>
                  <a:pt x="50594" y="224"/>
                </a:cubicBezTo>
                <a:cubicBezTo>
                  <a:pt x="50076" y="255"/>
                  <a:pt x="49567" y="285"/>
                  <a:pt x="49048" y="316"/>
                </a:cubicBezTo>
                <a:cubicBezTo>
                  <a:pt x="48794" y="326"/>
                  <a:pt x="48529" y="347"/>
                  <a:pt x="48275" y="357"/>
                </a:cubicBezTo>
                <a:lnTo>
                  <a:pt x="47919" y="377"/>
                </a:lnTo>
                <a:lnTo>
                  <a:pt x="47756" y="387"/>
                </a:lnTo>
                <a:lnTo>
                  <a:pt x="46728" y="458"/>
                </a:lnTo>
                <a:lnTo>
                  <a:pt x="46708" y="458"/>
                </a:lnTo>
                <a:cubicBezTo>
                  <a:pt x="45945" y="509"/>
                  <a:pt x="45162" y="560"/>
                  <a:pt x="44368" y="611"/>
                </a:cubicBezTo>
                <a:lnTo>
                  <a:pt x="44338" y="621"/>
                </a:lnTo>
                <a:lnTo>
                  <a:pt x="43961" y="723"/>
                </a:lnTo>
                <a:cubicBezTo>
                  <a:pt x="43402" y="886"/>
                  <a:pt x="42852" y="1038"/>
                  <a:pt x="42303" y="1201"/>
                </a:cubicBezTo>
                <a:cubicBezTo>
                  <a:pt x="42242" y="1221"/>
                  <a:pt x="42171" y="1242"/>
                  <a:pt x="42099" y="1262"/>
                </a:cubicBezTo>
                <a:cubicBezTo>
                  <a:pt x="39240" y="2117"/>
                  <a:pt x="36463" y="3032"/>
                  <a:pt x="33787" y="4009"/>
                </a:cubicBezTo>
                <a:cubicBezTo>
                  <a:pt x="29352" y="5637"/>
                  <a:pt x="25160" y="7417"/>
                  <a:pt x="21213" y="9299"/>
                </a:cubicBezTo>
                <a:cubicBezTo>
                  <a:pt x="17713" y="10968"/>
                  <a:pt x="14396" y="12738"/>
                  <a:pt x="11273" y="14529"/>
                </a:cubicBezTo>
                <a:cubicBezTo>
                  <a:pt x="10082" y="15221"/>
                  <a:pt x="8912" y="15923"/>
                  <a:pt x="7763" y="16625"/>
                </a:cubicBezTo>
                <a:cubicBezTo>
                  <a:pt x="7315" y="16899"/>
                  <a:pt x="6857" y="17184"/>
                  <a:pt x="6420" y="17459"/>
                </a:cubicBezTo>
                <a:cubicBezTo>
                  <a:pt x="5392" y="18100"/>
                  <a:pt x="4395" y="18751"/>
                  <a:pt x="3419" y="19392"/>
                </a:cubicBezTo>
                <a:cubicBezTo>
                  <a:pt x="2930" y="19717"/>
                  <a:pt x="2452" y="20033"/>
                  <a:pt x="1984" y="20358"/>
                </a:cubicBezTo>
                <a:cubicBezTo>
                  <a:pt x="1435" y="20725"/>
                  <a:pt x="896" y="21091"/>
                  <a:pt x="366" y="21467"/>
                </a:cubicBezTo>
                <a:lnTo>
                  <a:pt x="0" y="21722"/>
                </a:lnTo>
                <a:lnTo>
                  <a:pt x="15352" y="21722"/>
                </a:lnTo>
                <a:cubicBezTo>
                  <a:pt x="15434" y="21630"/>
                  <a:pt x="15525" y="21539"/>
                  <a:pt x="15617" y="21447"/>
                </a:cubicBezTo>
                <a:cubicBezTo>
                  <a:pt x="17041" y="20053"/>
                  <a:pt x="18557" y="18649"/>
                  <a:pt x="20195" y="17266"/>
                </a:cubicBezTo>
                <a:cubicBezTo>
                  <a:pt x="21192" y="16421"/>
                  <a:pt x="22230" y="15577"/>
                  <a:pt x="23319" y="14753"/>
                </a:cubicBezTo>
                <a:cubicBezTo>
                  <a:pt x="24265" y="14030"/>
                  <a:pt x="25201" y="13338"/>
                  <a:pt x="26147" y="12687"/>
                </a:cubicBezTo>
                <a:cubicBezTo>
                  <a:pt x="29291" y="10490"/>
                  <a:pt x="32587" y="8516"/>
                  <a:pt x="36005" y="6787"/>
                </a:cubicBezTo>
                <a:cubicBezTo>
                  <a:pt x="39363" y="5088"/>
                  <a:pt x="42832" y="3622"/>
                  <a:pt x="46393" y="2402"/>
                </a:cubicBezTo>
                <a:cubicBezTo>
                  <a:pt x="46606" y="2320"/>
                  <a:pt x="46810" y="2249"/>
                  <a:pt x="47023" y="2178"/>
                </a:cubicBezTo>
                <a:cubicBezTo>
                  <a:pt x="48356" y="1730"/>
                  <a:pt x="49648" y="1333"/>
                  <a:pt x="50900" y="977"/>
                </a:cubicBezTo>
                <a:cubicBezTo>
                  <a:pt x="52190" y="611"/>
                  <a:pt x="53430" y="286"/>
                  <a:pt x="54629" y="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6"/>
          <p:cNvSpPr/>
          <p:nvPr/>
        </p:nvSpPr>
        <p:spPr>
          <a:xfrm>
            <a:off x="5990207" y="4727576"/>
            <a:ext cx="2408554" cy="415761"/>
          </a:xfrm>
          <a:custGeom>
            <a:avLst/>
            <a:gdLst/>
            <a:ahLst/>
            <a:cxnLst/>
            <a:rect l="l" t="t" r="r" b="b"/>
            <a:pathLst>
              <a:path w="56923" h="22260" extrusionOk="0">
                <a:moveTo>
                  <a:pt x="51911" y="0"/>
                </a:moveTo>
                <a:cubicBezTo>
                  <a:pt x="51002" y="0"/>
                  <a:pt x="49935" y="6"/>
                  <a:pt x="48723" y="20"/>
                </a:cubicBezTo>
                <a:lnTo>
                  <a:pt x="48611" y="50"/>
                </a:lnTo>
                <a:cubicBezTo>
                  <a:pt x="47075" y="416"/>
                  <a:pt x="45528" y="823"/>
                  <a:pt x="43951" y="1271"/>
                </a:cubicBezTo>
                <a:cubicBezTo>
                  <a:pt x="41662" y="1912"/>
                  <a:pt x="39434" y="2604"/>
                  <a:pt x="37267" y="3336"/>
                </a:cubicBezTo>
                <a:cubicBezTo>
                  <a:pt x="32557" y="4923"/>
                  <a:pt x="27938" y="6744"/>
                  <a:pt x="23421" y="8810"/>
                </a:cubicBezTo>
                <a:cubicBezTo>
                  <a:pt x="22088" y="9420"/>
                  <a:pt x="20785" y="10041"/>
                  <a:pt x="19514" y="10672"/>
                </a:cubicBezTo>
                <a:cubicBezTo>
                  <a:pt x="16838" y="11994"/>
                  <a:pt x="14274" y="13357"/>
                  <a:pt x="11833" y="14761"/>
                </a:cubicBezTo>
                <a:cubicBezTo>
                  <a:pt x="10876" y="15301"/>
                  <a:pt x="9940" y="15850"/>
                  <a:pt x="9035" y="16399"/>
                </a:cubicBezTo>
                <a:cubicBezTo>
                  <a:pt x="5800" y="18343"/>
                  <a:pt x="2788" y="20306"/>
                  <a:pt x="0" y="22260"/>
                </a:cubicBezTo>
                <a:lnTo>
                  <a:pt x="15353" y="22260"/>
                </a:lnTo>
                <a:cubicBezTo>
                  <a:pt x="17845" y="19767"/>
                  <a:pt x="20511" y="17447"/>
                  <a:pt x="23319" y="15301"/>
                </a:cubicBezTo>
                <a:cubicBezTo>
                  <a:pt x="25557" y="13581"/>
                  <a:pt x="27887" y="11984"/>
                  <a:pt x="30288" y="10519"/>
                </a:cubicBezTo>
                <a:cubicBezTo>
                  <a:pt x="31783" y="9603"/>
                  <a:pt x="33279" y="8759"/>
                  <a:pt x="34754" y="7975"/>
                </a:cubicBezTo>
                <a:lnTo>
                  <a:pt x="34774" y="7965"/>
                </a:lnTo>
                <a:lnTo>
                  <a:pt x="34785" y="7965"/>
                </a:lnTo>
                <a:cubicBezTo>
                  <a:pt x="35385" y="7650"/>
                  <a:pt x="35975" y="7355"/>
                  <a:pt x="36555" y="7060"/>
                </a:cubicBezTo>
                <a:cubicBezTo>
                  <a:pt x="42975" y="3886"/>
                  <a:pt x="49760" y="1546"/>
                  <a:pt x="56760" y="70"/>
                </a:cubicBezTo>
                <a:lnTo>
                  <a:pt x="56923" y="40"/>
                </a:lnTo>
                <a:cubicBezTo>
                  <a:pt x="56099" y="30"/>
                  <a:pt x="55295" y="20"/>
                  <a:pt x="54491" y="20"/>
                </a:cubicBezTo>
                <a:cubicBezTo>
                  <a:pt x="53883" y="8"/>
                  <a:pt x="53014" y="0"/>
                  <a:pt x="519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6"/>
          <p:cNvSpPr/>
          <p:nvPr/>
        </p:nvSpPr>
        <p:spPr>
          <a:xfrm>
            <a:off x="7040172" y="4746177"/>
            <a:ext cx="2103777" cy="397345"/>
          </a:xfrm>
          <a:custGeom>
            <a:avLst/>
            <a:gdLst/>
            <a:ahLst/>
            <a:cxnLst/>
            <a:rect l="l" t="t" r="r" b="b"/>
            <a:pathLst>
              <a:path w="49720" h="21274" extrusionOk="0">
                <a:moveTo>
                  <a:pt x="49720" y="0"/>
                </a:moveTo>
                <a:cubicBezTo>
                  <a:pt x="48896" y="183"/>
                  <a:pt x="48071" y="377"/>
                  <a:pt x="47217" y="570"/>
                </a:cubicBezTo>
                <a:lnTo>
                  <a:pt x="46718" y="692"/>
                </a:lnTo>
                <a:lnTo>
                  <a:pt x="46362" y="773"/>
                </a:lnTo>
                <a:lnTo>
                  <a:pt x="46077" y="845"/>
                </a:lnTo>
                <a:cubicBezTo>
                  <a:pt x="45884" y="885"/>
                  <a:pt x="45691" y="936"/>
                  <a:pt x="45487" y="987"/>
                </a:cubicBezTo>
                <a:cubicBezTo>
                  <a:pt x="45091" y="1089"/>
                  <a:pt x="44684" y="1191"/>
                  <a:pt x="44266" y="1292"/>
                </a:cubicBezTo>
                <a:cubicBezTo>
                  <a:pt x="43982" y="1374"/>
                  <a:pt x="43687" y="1445"/>
                  <a:pt x="43391" y="1526"/>
                </a:cubicBezTo>
                <a:cubicBezTo>
                  <a:pt x="43229" y="1567"/>
                  <a:pt x="43056" y="1608"/>
                  <a:pt x="42883" y="1659"/>
                </a:cubicBezTo>
                <a:lnTo>
                  <a:pt x="42283" y="1821"/>
                </a:lnTo>
                <a:lnTo>
                  <a:pt x="42181" y="1852"/>
                </a:lnTo>
                <a:cubicBezTo>
                  <a:pt x="41886" y="1933"/>
                  <a:pt x="41581" y="2015"/>
                  <a:pt x="41275" y="2106"/>
                </a:cubicBezTo>
                <a:cubicBezTo>
                  <a:pt x="33289" y="4355"/>
                  <a:pt x="25516" y="7305"/>
                  <a:pt x="18038" y="10917"/>
                </a:cubicBezTo>
                <a:cubicBezTo>
                  <a:pt x="11792" y="13938"/>
                  <a:pt x="5759" y="17397"/>
                  <a:pt x="0" y="21274"/>
                </a:cubicBezTo>
                <a:lnTo>
                  <a:pt x="14559" y="21274"/>
                </a:lnTo>
                <a:cubicBezTo>
                  <a:pt x="14834" y="21019"/>
                  <a:pt x="15108" y="20765"/>
                  <a:pt x="15393" y="20511"/>
                </a:cubicBezTo>
                <a:cubicBezTo>
                  <a:pt x="15993" y="19951"/>
                  <a:pt x="16624" y="19402"/>
                  <a:pt x="17265" y="18852"/>
                </a:cubicBezTo>
                <a:cubicBezTo>
                  <a:pt x="17723" y="18456"/>
                  <a:pt x="18191" y="18069"/>
                  <a:pt x="18669" y="17682"/>
                </a:cubicBezTo>
                <a:lnTo>
                  <a:pt x="18690" y="17672"/>
                </a:lnTo>
                <a:cubicBezTo>
                  <a:pt x="18913" y="17489"/>
                  <a:pt x="19147" y="17296"/>
                  <a:pt x="19392" y="17102"/>
                </a:cubicBezTo>
                <a:cubicBezTo>
                  <a:pt x="19798" y="16777"/>
                  <a:pt x="20205" y="16451"/>
                  <a:pt x="20633" y="16126"/>
                </a:cubicBezTo>
                <a:cubicBezTo>
                  <a:pt x="20857" y="15953"/>
                  <a:pt x="21091" y="15790"/>
                  <a:pt x="21314" y="15617"/>
                </a:cubicBezTo>
                <a:lnTo>
                  <a:pt x="21711" y="15322"/>
                </a:lnTo>
                <a:cubicBezTo>
                  <a:pt x="21772" y="15271"/>
                  <a:pt x="21843" y="15220"/>
                  <a:pt x="21915" y="15180"/>
                </a:cubicBezTo>
                <a:cubicBezTo>
                  <a:pt x="22037" y="15078"/>
                  <a:pt x="22169" y="14986"/>
                  <a:pt x="22301" y="14895"/>
                </a:cubicBezTo>
                <a:cubicBezTo>
                  <a:pt x="22322" y="14864"/>
                  <a:pt x="22352" y="14854"/>
                  <a:pt x="22383" y="14834"/>
                </a:cubicBezTo>
                <a:cubicBezTo>
                  <a:pt x="22505" y="14742"/>
                  <a:pt x="22637" y="14651"/>
                  <a:pt x="22759" y="14559"/>
                </a:cubicBezTo>
                <a:cubicBezTo>
                  <a:pt x="23044" y="14356"/>
                  <a:pt x="23329" y="14152"/>
                  <a:pt x="23614" y="13959"/>
                </a:cubicBezTo>
                <a:cubicBezTo>
                  <a:pt x="25526" y="12636"/>
                  <a:pt x="27419" y="11425"/>
                  <a:pt x="29301" y="10347"/>
                </a:cubicBezTo>
                <a:cubicBezTo>
                  <a:pt x="31041" y="9330"/>
                  <a:pt x="32770" y="8424"/>
                  <a:pt x="34469" y="7600"/>
                </a:cubicBezTo>
                <a:cubicBezTo>
                  <a:pt x="34601" y="7529"/>
                  <a:pt x="34744" y="7458"/>
                  <a:pt x="34866" y="7397"/>
                </a:cubicBezTo>
                <a:lnTo>
                  <a:pt x="34957" y="7356"/>
                </a:lnTo>
                <a:cubicBezTo>
                  <a:pt x="39698" y="5087"/>
                  <a:pt x="44643" y="3276"/>
                  <a:pt x="49720" y="1933"/>
                </a:cubicBezTo>
                <a:lnTo>
                  <a:pt x="49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6"/>
          <p:cNvSpPr/>
          <p:nvPr/>
        </p:nvSpPr>
        <p:spPr>
          <a:xfrm flipH="1">
            <a:off x="-24" y="4727585"/>
            <a:ext cx="5739228" cy="415752"/>
          </a:xfrm>
          <a:custGeom>
            <a:avLst/>
            <a:gdLst/>
            <a:ahLst/>
            <a:cxnLst/>
            <a:rect l="l" t="t" r="r" b="b"/>
            <a:pathLst>
              <a:path w="21366" h="8303" extrusionOk="0">
                <a:moveTo>
                  <a:pt x="20047" y="1"/>
                </a:moveTo>
                <a:cubicBezTo>
                  <a:pt x="4858" y="1"/>
                  <a:pt x="0" y="8302"/>
                  <a:pt x="0" y="8302"/>
                </a:cubicBezTo>
                <a:lnTo>
                  <a:pt x="21365" y="8302"/>
                </a:lnTo>
                <a:lnTo>
                  <a:pt x="21365" y="21"/>
                </a:lnTo>
                <a:cubicBezTo>
                  <a:pt x="20917" y="7"/>
                  <a:pt x="20478" y="1"/>
                  <a:pt x="200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/>
          <p:cNvSpPr/>
          <p:nvPr/>
        </p:nvSpPr>
        <p:spPr>
          <a:xfrm>
            <a:off x="125" y="4736300"/>
            <a:ext cx="9144000" cy="404100"/>
          </a:xfrm>
          <a:prstGeom prst="rect">
            <a:avLst/>
          </a:prstGeom>
          <a:solidFill>
            <a:srgbClr val="BCD7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2002425" y="4374350"/>
            <a:ext cx="7141374" cy="572085"/>
          </a:xfrm>
          <a:custGeom>
            <a:avLst/>
            <a:gdLst/>
            <a:ahLst/>
            <a:cxnLst/>
            <a:rect l="l" t="t" r="r" b="b"/>
            <a:pathLst>
              <a:path w="101253" h="72970" extrusionOk="0">
                <a:moveTo>
                  <a:pt x="85650" y="1"/>
                </a:moveTo>
                <a:cubicBezTo>
                  <a:pt x="11588" y="1"/>
                  <a:pt x="1" y="72969"/>
                  <a:pt x="1" y="72969"/>
                </a:cubicBezTo>
                <a:lnTo>
                  <a:pt x="97469" y="68859"/>
                </a:lnTo>
                <a:lnTo>
                  <a:pt x="101253" y="1010"/>
                </a:lnTo>
                <a:cubicBezTo>
                  <a:pt x="95766" y="323"/>
                  <a:pt x="90570" y="1"/>
                  <a:pt x="85650" y="1"/>
                </a:cubicBezTo>
                <a:close/>
              </a:path>
            </a:pathLst>
          </a:custGeom>
          <a:solidFill>
            <a:srgbClr val="FEC5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 rot="770235">
            <a:off x="119260" y="4537830"/>
            <a:ext cx="3066085" cy="604655"/>
          </a:xfrm>
          <a:custGeom>
            <a:avLst/>
            <a:gdLst/>
            <a:ahLst/>
            <a:cxnLst/>
            <a:rect l="l" t="t" r="r" b="b"/>
            <a:pathLst>
              <a:path w="101449" h="47467" extrusionOk="0">
                <a:moveTo>
                  <a:pt x="69819" y="1"/>
                </a:moveTo>
                <a:cubicBezTo>
                  <a:pt x="18703" y="1"/>
                  <a:pt x="1" y="47362"/>
                  <a:pt x="1" y="47362"/>
                </a:cubicBezTo>
                <a:cubicBezTo>
                  <a:pt x="2168" y="47433"/>
                  <a:pt x="4293" y="47467"/>
                  <a:pt x="6376" y="47467"/>
                </a:cubicBezTo>
                <a:cubicBezTo>
                  <a:pt x="79250" y="47467"/>
                  <a:pt x="101448" y="5413"/>
                  <a:pt x="101448" y="5413"/>
                </a:cubicBezTo>
                <a:cubicBezTo>
                  <a:pt x="89749" y="1608"/>
                  <a:pt x="79234" y="1"/>
                  <a:pt x="69819" y="1"/>
                </a:cubicBezTo>
                <a:close/>
              </a:path>
            </a:pathLst>
          </a:custGeom>
          <a:solidFill>
            <a:srgbClr val="BCD7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1595323" y="620168"/>
            <a:ext cx="1034094" cy="171433"/>
          </a:xfrm>
          <a:custGeom>
            <a:avLst/>
            <a:gdLst/>
            <a:ahLst/>
            <a:cxnLst/>
            <a:rect l="l" t="t" r="r" b="b"/>
            <a:pathLst>
              <a:path w="53824" h="8923" extrusionOk="0">
                <a:moveTo>
                  <a:pt x="28422" y="1"/>
                </a:moveTo>
                <a:cubicBezTo>
                  <a:pt x="23075" y="1"/>
                  <a:pt x="17724" y="2496"/>
                  <a:pt x="14353" y="7487"/>
                </a:cubicBezTo>
                <a:cubicBezTo>
                  <a:pt x="12601" y="5355"/>
                  <a:pt x="10117" y="4321"/>
                  <a:pt x="7649" y="4321"/>
                </a:cubicBezTo>
                <a:cubicBezTo>
                  <a:pt x="4605" y="4321"/>
                  <a:pt x="1586" y="5895"/>
                  <a:pt x="1" y="8922"/>
                </a:cubicBezTo>
                <a:lnTo>
                  <a:pt x="53823" y="8922"/>
                </a:lnTo>
                <a:cubicBezTo>
                  <a:pt x="52675" y="6753"/>
                  <a:pt x="50402" y="5332"/>
                  <a:pt x="47923" y="5332"/>
                </a:cubicBezTo>
                <a:cubicBezTo>
                  <a:pt x="47867" y="5332"/>
                  <a:pt x="47812" y="5333"/>
                  <a:pt x="47756" y="5334"/>
                </a:cubicBezTo>
                <a:cubicBezTo>
                  <a:pt x="47690" y="5332"/>
                  <a:pt x="47625" y="5331"/>
                  <a:pt x="47559" y="5331"/>
                </a:cubicBezTo>
                <a:cubicBezTo>
                  <a:pt x="45673" y="5331"/>
                  <a:pt x="43863" y="6233"/>
                  <a:pt x="42602" y="7683"/>
                </a:cubicBezTo>
                <a:cubicBezTo>
                  <a:pt x="39253" y="2561"/>
                  <a:pt x="33840" y="1"/>
                  <a:pt x="2842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246203" y="199906"/>
            <a:ext cx="1817464" cy="224536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 txBox="1">
            <a:spLocks noGrp="1"/>
          </p:cNvSpPr>
          <p:nvPr>
            <p:ph type="subTitle" idx="1"/>
          </p:nvPr>
        </p:nvSpPr>
        <p:spPr>
          <a:xfrm>
            <a:off x="713225" y="1435300"/>
            <a:ext cx="4157100" cy="25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6" name="Google Shape;106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"/>
          <p:cNvSpPr txBox="1">
            <a:spLocks noGrp="1"/>
          </p:cNvSpPr>
          <p:nvPr>
            <p:ph type="title"/>
          </p:nvPr>
        </p:nvSpPr>
        <p:spPr>
          <a:xfrm>
            <a:off x="1316975" y="1767225"/>
            <a:ext cx="6787500" cy="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9" name="Google Shape;109;p8"/>
          <p:cNvSpPr txBox="1">
            <a:spLocks noGrp="1"/>
          </p:cNvSpPr>
          <p:nvPr>
            <p:ph type="subTitle" idx="1"/>
          </p:nvPr>
        </p:nvSpPr>
        <p:spPr>
          <a:xfrm>
            <a:off x="1315775" y="2714625"/>
            <a:ext cx="678750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8"/>
          <p:cNvSpPr/>
          <p:nvPr/>
        </p:nvSpPr>
        <p:spPr>
          <a:xfrm rot="1057574">
            <a:off x="6116342" y="3749334"/>
            <a:ext cx="1949034" cy="685556"/>
          </a:xfrm>
          <a:custGeom>
            <a:avLst/>
            <a:gdLst/>
            <a:ahLst/>
            <a:cxnLst/>
            <a:rect l="l" t="t" r="r" b="b"/>
            <a:pathLst>
              <a:path w="101449" h="47467" extrusionOk="0">
                <a:moveTo>
                  <a:pt x="69819" y="1"/>
                </a:moveTo>
                <a:cubicBezTo>
                  <a:pt x="18703" y="1"/>
                  <a:pt x="1" y="47362"/>
                  <a:pt x="1" y="47362"/>
                </a:cubicBezTo>
                <a:cubicBezTo>
                  <a:pt x="2168" y="47433"/>
                  <a:pt x="4293" y="47467"/>
                  <a:pt x="6376" y="47467"/>
                </a:cubicBezTo>
                <a:cubicBezTo>
                  <a:pt x="79250" y="47467"/>
                  <a:pt x="101448" y="5413"/>
                  <a:pt x="101448" y="5413"/>
                </a:cubicBezTo>
                <a:cubicBezTo>
                  <a:pt x="89749" y="1608"/>
                  <a:pt x="79234" y="1"/>
                  <a:pt x="6981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8"/>
          <p:cNvGrpSpPr/>
          <p:nvPr/>
        </p:nvGrpSpPr>
        <p:grpSpPr>
          <a:xfrm>
            <a:off x="1024974" y="3805806"/>
            <a:ext cx="6785099" cy="1337689"/>
            <a:chOff x="2430819" y="3468201"/>
            <a:chExt cx="3104740" cy="1701678"/>
          </a:xfrm>
        </p:grpSpPr>
        <p:sp>
          <p:nvSpPr>
            <p:cNvPr id="112" name="Google Shape;112;p8"/>
            <p:cNvSpPr/>
            <p:nvPr/>
          </p:nvSpPr>
          <p:spPr>
            <a:xfrm>
              <a:off x="2443365" y="3468201"/>
              <a:ext cx="3092194" cy="1700720"/>
            </a:xfrm>
            <a:custGeom>
              <a:avLst/>
              <a:gdLst/>
              <a:ahLst/>
              <a:cxnLst/>
              <a:rect l="l" t="t" r="r" b="b"/>
              <a:pathLst>
                <a:path w="160947" h="117758" extrusionOk="0">
                  <a:moveTo>
                    <a:pt x="73982" y="0"/>
                  </a:moveTo>
                  <a:lnTo>
                    <a:pt x="72351" y="65"/>
                  </a:lnTo>
                  <a:cubicBezTo>
                    <a:pt x="71829" y="65"/>
                    <a:pt x="71373" y="131"/>
                    <a:pt x="70851" y="131"/>
                  </a:cubicBezTo>
                  <a:lnTo>
                    <a:pt x="70003" y="196"/>
                  </a:lnTo>
                  <a:lnTo>
                    <a:pt x="68437" y="326"/>
                  </a:lnTo>
                  <a:lnTo>
                    <a:pt x="67328" y="392"/>
                  </a:lnTo>
                  <a:lnTo>
                    <a:pt x="66741" y="457"/>
                  </a:lnTo>
                  <a:lnTo>
                    <a:pt x="65958" y="522"/>
                  </a:lnTo>
                  <a:lnTo>
                    <a:pt x="64457" y="718"/>
                  </a:lnTo>
                  <a:lnTo>
                    <a:pt x="64000" y="783"/>
                  </a:lnTo>
                  <a:lnTo>
                    <a:pt x="62761" y="913"/>
                  </a:lnTo>
                  <a:lnTo>
                    <a:pt x="61391" y="1109"/>
                  </a:lnTo>
                  <a:lnTo>
                    <a:pt x="60021" y="1370"/>
                  </a:lnTo>
                  <a:lnTo>
                    <a:pt x="58586" y="1631"/>
                  </a:lnTo>
                  <a:cubicBezTo>
                    <a:pt x="58129" y="1696"/>
                    <a:pt x="57672" y="1762"/>
                    <a:pt x="57216" y="1892"/>
                  </a:cubicBezTo>
                  <a:cubicBezTo>
                    <a:pt x="56563" y="2023"/>
                    <a:pt x="55911" y="2153"/>
                    <a:pt x="55324" y="2283"/>
                  </a:cubicBezTo>
                  <a:cubicBezTo>
                    <a:pt x="54671" y="2414"/>
                    <a:pt x="54084" y="2610"/>
                    <a:pt x="53562" y="2740"/>
                  </a:cubicBezTo>
                  <a:cubicBezTo>
                    <a:pt x="52975" y="2871"/>
                    <a:pt x="52388" y="3001"/>
                    <a:pt x="51801" y="3197"/>
                  </a:cubicBezTo>
                  <a:lnTo>
                    <a:pt x="51148" y="3327"/>
                  </a:lnTo>
                  <a:lnTo>
                    <a:pt x="50887" y="3458"/>
                  </a:lnTo>
                  <a:cubicBezTo>
                    <a:pt x="50365" y="3588"/>
                    <a:pt x="49974" y="3719"/>
                    <a:pt x="49387" y="3849"/>
                  </a:cubicBezTo>
                  <a:cubicBezTo>
                    <a:pt x="48734" y="4045"/>
                    <a:pt x="48017" y="4306"/>
                    <a:pt x="47560" y="4436"/>
                  </a:cubicBezTo>
                  <a:cubicBezTo>
                    <a:pt x="47103" y="4567"/>
                    <a:pt x="46581" y="4763"/>
                    <a:pt x="46125" y="4893"/>
                  </a:cubicBezTo>
                  <a:cubicBezTo>
                    <a:pt x="45864" y="5024"/>
                    <a:pt x="45538" y="5089"/>
                    <a:pt x="45211" y="5219"/>
                  </a:cubicBezTo>
                  <a:lnTo>
                    <a:pt x="44037" y="5676"/>
                  </a:lnTo>
                  <a:lnTo>
                    <a:pt x="43907" y="5676"/>
                  </a:lnTo>
                  <a:cubicBezTo>
                    <a:pt x="43580" y="5806"/>
                    <a:pt x="43254" y="5937"/>
                    <a:pt x="42928" y="6067"/>
                  </a:cubicBezTo>
                  <a:cubicBezTo>
                    <a:pt x="42015" y="6459"/>
                    <a:pt x="41101" y="6785"/>
                    <a:pt x="40188" y="7176"/>
                  </a:cubicBezTo>
                  <a:lnTo>
                    <a:pt x="39927" y="7307"/>
                  </a:lnTo>
                  <a:lnTo>
                    <a:pt x="39079" y="7698"/>
                  </a:lnTo>
                  <a:cubicBezTo>
                    <a:pt x="38166" y="8025"/>
                    <a:pt x="37383" y="8481"/>
                    <a:pt x="36535" y="8873"/>
                  </a:cubicBezTo>
                  <a:cubicBezTo>
                    <a:pt x="35947" y="9134"/>
                    <a:pt x="35295" y="9460"/>
                    <a:pt x="34708" y="9786"/>
                  </a:cubicBezTo>
                  <a:cubicBezTo>
                    <a:pt x="33468" y="10438"/>
                    <a:pt x="32294" y="11091"/>
                    <a:pt x="31120" y="11743"/>
                  </a:cubicBezTo>
                  <a:cubicBezTo>
                    <a:pt x="30533" y="12135"/>
                    <a:pt x="29880" y="12526"/>
                    <a:pt x="29358" y="12852"/>
                  </a:cubicBezTo>
                  <a:cubicBezTo>
                    <a:pt x="28836" y="13113"/>
                    <a:pt x="28380" y="13439"/>
                    <a:pt x="27858" y="13766"/>
                  </a:cubicBezTo>
                  <a:lnTo>
                    <a:pt x="27597" y="13961"/>
                  </a:lnTo>
                  <a:cubicBezTo>
                    <a:pt x="27140" y="14288"/>
                    <a:pt x="26683" y="14549"/>
                    <a:pt x="26292" y="14875"/>
                  </a:cubicBezTo>
                  <a:lnTo>
                    <a:pt x="25183" y="15658"/>
                  </a:lnTo>
                  <a:cubicBezTo>
                    <a:pt x="24857" y="15919"/>
                    <a:pt x="24400" y="16245"/>
                    <a:pt x="24009" y="16506"/>
                  </a:cubicBezTo>
                  <a:cubicBezTo>
                    <a:pt x="23487" y="16897"/>
                    <a:pt x="22965" y="17289"/>
                    <a:pt x="22443" y="17680"/>
                  </a:cubicBezTo>
                  <a:cubicBezTo>
                    <a:pt x="21986" y="18137"/>
                    <a:pt x="21464" y="18463"/>
                    <a:pt x="21008" y="18920"/>
                  </a:cubicBezTo>
                  <a:cubicBezTo>
                    <a:pt x="20486" y="19376"/>
                    <a:pt x="20029" y="19768"/>
                    <a:pt x="19507" y="20224"/>
                  </a:cubicBezTo>
                  <a:cubicBezTo>
                    <a:pt x="19050" y="20616"/>
                    <a:pt x="18594" y="21073"/>
                    <a:pt x="18137" y="21464"/>
                  </a:cubicBezTo>
                  <a:cubicBezTo>
                    <a:pt x="18072" y="21529"/>
                    <a:pt x="18072" y="21529"/>
                    <a:pt x="18072" y="21594"/>
                  </a:cubicBezTo>
                  <a:cubicBezTo>
                    <a:pt x="17550" y="21986"/>
                    <a:pt x="17224" y="22377"/>
                    <a:pt x="16767" y="22834"/>
                  </a:cubicBezTo>
                  <a:cubicBezTo>
                    <a:pt x="16310" y="23291"/>
                    <a:pt x="15919" y="23747"/>
                    <a:pt x="15462" y="24204"/>
                  </a:cubicBezTo>
                  <a:cubicBezTo>
                    <a:pt x="15005" y="24661"/>
                    <a:pt x="14549" y="25117"/>
                    <a:pt x="14157" y="25574"/>
                  </a:cubicBezTo>
                  <a:lnTo>
                    <a:pt x="13244" y="26683"/>
                  </a:lnTo>
                  <a:cubicBezTo>
                    <a:pt x="11156" y="29162"/>
                    <a:pt x="9264" y="31772"/>
                    <a:pt x="7568" y="34577"/>
                  </a:cubicBezTo>
                  <a:lnTo>
                    <a:pt x="7568" y="34642"/>
                  </a:lnTo>
                  <a:cubicBezTo>
                    <a:pt x="6981" y="35751"/>
                    <a:pt x="6394" y="36795"/>
                    <a:pt x="5807" y="37904"/>
                  </a:cubicBezTo>
                  <a:cubicBezTo>
                    <a:pt x="5285" y="38948"/>
                    <a:pt x="4763" y="39992"/>
                    <a:pt x="4306" y="41101"/>
                  </a:cubicBezTo>
                  <a:cubicBezTo>
                    <a:pt x="4176" y="41427"/>
                    <a:pt x="4045" y="41819"/>
                    <a:pt x="3850" y="42145"/>
                  </a:cubicBezTo>
                  <a:cubicBezTo>
                    <a:pt x="3719" y="42536"/>
                    <a:pt x="3589" y="42928"/>
                    <a:pt x="3393" y="43319"/>
                  </a:cubicBezTo>
                  <a:cubicBezTo>
                    <a:pt x="3132" y="44037"/>
                    <a:pt x="2871" y="44755"/>
                    <a:pt x="2675" y="45472"/>
                  </a:cubicBezTo>
                  <a:cubicBezTo>
                    <a:pt x="2545" y="45864"/>
                    <a:pt x="2414" y="46255"/>
                    <a:pt x="2284" y="46647"/>
                  </a:cubicBezTo>
                  <a:cubicBezTo>
                    <a:pt x="2153" y="46973"/>
                    <a:pt x="2088" y="47364"/>
                    <a:pt x="1958" y="47756"/>
                  </a:cubicBezTo>
                  <a:cubicBezTo>
                    <a:pt x="1566" y="49191"/>
                    <a:pt x="1240" y="50691"/>
                    <a:pt x="914" y="52127"/>
                  </a:cubicBezTo>
                  <a:cubicBezTo>
                    <a:pt x="914" y="52453"/>
                    <a:pt x="848" y="52714"/>
                    <a:pt x="783" y="53040"/>
                  </a:cubicBezTo>
                  <a:cubicBezTo>
                    <a:pt x="783" y="53040"/>
                    <a:pt x="783" y="53105"/>
                    <a:pt x="783" y="53170"/>
                  </a:cubicBezTo>
                  <a:cubicBezTo>
                    <a:pt x="718" y="53366"/>
                    <a:pt x="653" y="53562"/>
                    <a:pt x="653" y="53823"/>
                  </a:cubicBezTo>
                  <a:cubicBezTo>
                    <a:pt x="588" y="54541"/>
                    <a:pt x="457" y="55258"/>
                    <a:pt x="392" y="55976"/>
                  </a:cubicBezTo>
                  <a:cubicBezTo>
                    <a:pt x="327" y="56432"/>
                    <a:pt x="261" y="56824"/>
                    <a:pt x="261" y="57281"/>
                  </a:cubicBezTo>
                  <a:cubicBezTo>
                    <a:pt x="131" y="58846"/>
                    <a:pt x="0" y="60412"/>
                    <a:pt x="0" y="61978"/>
                  </a:cubicBezTo>
                  <a:cubicBezTo>
                    <a:pt x="0" y="62500"/>
                    <a:pt x="0" y="63022"/>
                    <a:pt x="0" y="63478"/>
                  </a:cubicBezTo>
                  <a:cubicBezTo>
                    <a:pt x="66" y="63935"/>
                    <a:pt x="66" y="64326"/>
                    <a:pt x="66" y="64783"/>
                  </a:cubicBezTo>
                  <a:cubicBezTo>
                    <a:pt x="131" y="65240"/>
                    <a:pt x="196" y="65631"/>
                    <a:pt x="196" y="66088"/>
                  </a:cubicBezTo>
                  <a:cubicBezTo>
                    <a:pt x="261" y="66349"/>
                    <a:pt x="196" y="66610"/>
                    <a:pt x="261" y="66871"/>
                  </a:cubicBezTo>
                  <a:lnTo>
                    <a:pt x="327" y="67588"/>
                  </a:lnTo>
                  <a:cubicBezTo>
                    <a:pt x="327" y="67849"/>
                    <a:pt x="392" y="68110"/>
                    <a:pt x="392" y="68371"/>
                  </a:cubicBezTo>
                  <a:cubicBezTo>
                    <a:pt x="457" y="68698"/>
                    <a:pt x="522" y="69154"/>
                    <a:pt x="522" y="69546"/>
                  </a:cubicBezTo>
                  <a:cubicBezTo>
                    <a:pt x="588" y="69676"/>
                    <a:pt x="588" y="69807"/>
                    <a:pt x="588" y="69872"/>
                  </a:cubicBezTo>
                  <a:cubicBezTo>
                    <a:pt x="653" y="70329"/>
                    <a:pt x="718" y="70720"/>
                    <a:pt x="783" y="71177"/>
                  </a:cubicBezTo>
                  <a:cubicBezTo>
                    <a:pt x="848" y="71568"/>
                    <a:pt x="979" y="72025"/>
                    <a:pt x="1044" y="72416"/>
                  </a:cubicBezTo>
                  <a:lnTo>
                    <a:pt x="1044" y="72481"/>
                  </a:lnTo>
                  <a:cubicBezTo>
                    <a:pt x="1109" y="72808"/>
                    <a:pt x="1175" y="73134"/>
                    <a:pt x="1240" y="73395"/>
                  </a:cubicBezTo>
                  <a:lnTo>
                    <a:pt x="1240" y="73525"/>
                  </a:lnTo>
                  <a:cubicBezTo>
                    <a:pt x="1240" y="73721"/>
                    <a:pt x="1305" y="73917"/>
                    <a:pt x="1370" y="74112"/>
                  </a:cubicBezTo>
                  <a:cubicBezTo>
                    <a:pt x="1436" y="74439"/>
                    <a:pt x="1501" y="74700"/>
                    <a:pt x="1566" y="75026"/>
                  </a:cubicBezTo>
                  <a:cubicBezTo>
                    <a:pt x="1697" y="75482"/>
                    <a:pt x="1762" y="75874"/>
                    <a:pt x="1892" y="76331"/>
                  </a:cubicBezTo>
                  <a:cubicBezTo>
                    <a:pt x="1958" y="76396"/>
                    <a:pt x="1958" y="76461"/>
                    <a:pt x="1958" y="76526"/>
                  </a:cubicBezTo>
                  <a:lnTo>
                    <a:pt x="2284" y="77635"/>
                  </a:lnTo>
                  <a:cubicBezTo>
                    <a:pt x="2284" y="77701"/>
                    <a:pt x="2414" y="77831"/>
                    <a:pt x="2414" y="77962"/>
                  </a:cubicBezTo>
                  <a:cubicBezTo>
                    <a:pt x="2545" y="78418"/>
                    <a:pt x="2675" y="78810"/>
                    <a:pt x="2806" y="79201"/>
                  </a:cubicBezTo>
                  <a:cubicBezTo>
                    <a:pt x="2936" y="79658"/>
                    <a:pt x="3067" y="80049"/>
                    <a:pt x="3197" y="80441"/>
                  </a:cubicBezTo>
                  <a:lnTo>
                    <a:pt x="3197" y="80571"/>
                  </a:lnTo>
                  <a:cubicBezTo>
                    <a:pt x="3262" y="80636"/>
                    <a:pt x="3328" y="80702"/>
                    <a:pt x="3328" y="80767"/>
                  </a:cubicBezTo>
                  <a:cubicBezTo>
                    <a:pt x="3458" y="81158"/>
                    <a:pt x="3589" y="81550"/>
                    <a:pt x="3784" y="81941"/>
                  </a:cubicBezTo>
                  <a:lnTo>
                    <a:pt x="3784" y="82137"/>
                  </a:lnTo>
                  <a:cubicBezTo>
                    <a:pt x="3980" y="82528"/>
                    <a:pt x="4110" y="82920"/>
                    <a:pt x="4306" y="83376"/>
                  </a:cubicBezTo>
                  <a:cubicBezTo>
                    <a:pt x="4502" y="83833"/>
                    <a:pt x="4763" y="84355"/>
                    <a:pt x="4893" y="84681"/>
                  </a:cubicBezTo>
                  <a:cubicBezTo>
                    <a:pt x="5089" y="85073"/>
                    <a:pt x="5220" y="85464"/>
                    <a:pt x="5415" y="85856"/>
                  </a:cubicBezTo>
                  <a:cubicBezTo>
                    <a:pt x="5546" y="86051"/>
                    <a:pt x="5611" y="86312"/>
                    <a:pt x="5741" y="86508"/>
                  </a:cubicBezTo>
                  <a:cubicBezTo>
                    <a:pt x="6002" y="86965"/>
                    <a:pt x="6198" y="87421"/>
                    <a:pt x="6459" y="87878"/>
                  </a:cubicBezTo>
                  <a:cubicBezTo>
                    <a:pt x="6720" y="88400"/>
                    <a:pt x="6981" y="88922"/>
                    <a:pt x="7307" y="89379"/>
                  </a:cubicBezTo>
                  <a:lnTo>
                    <a:pt x="7372" y="89509"/>
                  </a:lnTo>
                  <a:cubicBezTo>
                    <a:pt x="7568" y="89835"/>
                    <a:pt x="7764" y="90227"/>
                    <a:pt x="7960" y="90553"/>
                  </a:cubicBezTo>
                  <a:cubicBezTo>
                    <a:pt x="8416" y="91336"/>
                    <a:pt x="8873" y="92119"/>
                    <a:pt x="9395" y="92901"/>
                  </a:cubicBezTo>
                  <a:cubicBezTo>
                    <a:pt x="9591" y="93228"/>
                    <a:pt x="9786" y="93489"/>
                    <a:pt x="9982" y="93815"/>
                  </a:cubicBezTo>
                  <a:cubicBezTo>
                    <a:pt x="10700" y="94924"/>
                    <a:pt x="11483" y="95968"/>
                    <a:pt x="12265" y="97077"/>
                  </a:cubicBezTo>
                  <a:cubicBezTo>
                    <a:pt x="12592" y="97468"/>
                    <a:pt x="12918" y="97925"/>
                    <a:pt x="13244" y="98316"/>
                  </a:cubicBezTo>
                  <a:lnTo>
                    <a:pt x="13309" y="98382"/>
                  </a:lnTo>
                  <a:cubicBezTo>
                    <a:pt x="13635" y="98838"/>
                    <a:pt x="14027" y="99295"/>
                    <a:pt x="14353" y="99686"/>
                  </a:cubicBezTo>
                  <a:cubicBezTo>
                    <a:pt x="14679" y="100078"/>
                    <a:pt x="15005" y="100404"/>
                    <a:pt x="15332" y="100795"/>
                  </a:cubicBezTo>
                  <a:cubicBezTo>
                    <a:pt x="15593" y="101187"/>
                    <a:pt x="15919" y="101513"/>
                    <a:pt x="16245" y="101905"/>
                  </a:cubicBezTo>
                  <a:lnTo>
                    <a:pt x="16376" y="101970"/>
                  </a:lnTo>
                  <a:cubicBezTo>
                    <a:pt x="16571" y="102231"/>
                    <a:pt x="16702" y="102361"/>
                    <a:pt x="16963" y="102622"/>
                  </a:cubicBezTo>
                  <a:cubicBezTo>
                    <a:pt x="17158" y="102883"/>
                    <a:pt x="17354" y="103079"/>
                    <a:pt x="17615" y="103405"/>
                  </a:cubicBezTo>
                  <a:cubicBezTo>
                    <a:pt x="17941" y="103731"/>
                    <a:pt x="18267" y="103992"/>
                    <a:pt x="18594" y="104318"/>
                  </a:cubicBezTo>
                  <a:cubicBezTo>
                    <a:pt x="18920" y="104645"/>
                    <a:pt x="19181" y="104906"/>
                    <a:pt x="19507" y="105297"/>
                  </a:cubicBezTo>
                  <a:cubicBezTo>
                    <a:pt x="19898" y="105688"/>
                    <a:pt x="20290" y="106015"/>
                    <a:pt x="20681" y="106406"/>
                  </a:cubicBezTo>
                  <a:lnTo>
                    <a:pt x="20747" y="106406"/>
                  </a:lnTo>
                  <a:lnTo>
                    <a:pt x="20877" y="106602"/>
                  </a:lnTo>
                  <a:cubicBezTo>
                    <a:pt x="21464" y="107124"/>
                    <a:pt x="22051" y="107646"/>
                    <a:pt x="22639" y="108168"/>
                  </a:cubicBezTo>
                  <a:cubicBezTo>
                    <a:pt x="23030" y="108494"/>
                    <a:pt x="23487" y="108885"/>
                    <a:pt x="23943" y="109277"/>
                  </a:cubicBezTo>
                  <a:lnTo>
                    <a:pt x="24009" y="109342"/>
                  </a:lnTo>
                  <a:cubicBezTo>
                    <a:pt x="24465" y="109668"/>
                    <a:pt x="24857" y="109994"/>
                    <a:pt x="25248" y="110386"/>
                  </a:cubicBezTo>
                  <a:lnTo>
                    <a:pt x="26488" y="111299"/>
                  </a:lnTo>
                  <a:cubicBezTo>
                    <a:pt x="27532" y="112082"/>
                    <a:pt x="28575" y="112865"/>
                    <a:pt x="29619" y="113582"/>
                  </a:cubicBezTo>
                  <a:cubicBezTo>
                    <a:pt x="30533" y="114235"/>
                    <a:pt x="31446" y="114887"/>
                    <a:pt x="32424" y="115474"/>
                  </a:cubicBezTo>
                  <a:cubicBezTo>
                    <a:pt x="33403" y="116127"/>
                    <a:pt x="34382" y="116714"/>
                    <a:pt x="35426" y="117366"/>
                  </a:cubicBezTo>
                  <a:lnTo>
                    <a:pt x="36013" y="117693"/>
                  </a:lnTo>
                  <a:lnTo>
                    <a:pt x="36208" y="117758"/>
                  </a:lnTo>
                  <a:lnTo>
                    <a:pt x="131197" y="117758"/>
                  </a:lnTo>
                  <a:lnTo>
                    <a:pt x="131393" y="117693"/>
                  </a:lnTo>
                  <a:cubicBezTo>
                    <a:pt x="132828" y="116779"/>
                    <a:pt x="134198" y="115866"/>
                    <a:pt x="135503" y="114887"/>
                  </a:cubicBezTo>
                  <a:cubicBezTo>
                    <a:pt x="135895" y="114626"/>
                    <a:pt x="136286" y="114365"/>
                    <a:pt x="136677" y="114104"/>
                  </a:cubicBezTo>
                  <a:lnTo>
                    <a:pt x="137134" y="113713"/>
                  </a:lnTo>
                  <a:lnTo>
                    <a:pt x="137330" y="113582"/>
                  </a:lnTo>
                  <a:lnTo>
                    <a:pt x="137526" y="113387"/>
                  </a:lnTo>
                  <a:cubicBezTo>
                    <a:pt x="137982" y="113061"/>
                    <a:pt x="138374" y="112734"/>
                    <a:pt x="138830" y="112408"/>
                  </a:cubicBezTo>
                  <a:cubicBezTo>
                    <a:pt x="139352" y="111951"/>
                    <a:pt x="139874" y="111495"/>
                    <a:pt x="140461" y="111038"/>
                  </a:cubicBezTo>
                  <a:cubicBezTo>
                    <a:pt x="140983" y="110581"/>
                    <a:pt x="141570" y="110060"/>
                    <a:pt x="142027" y="109668"/>
                  </a:cubicBezTo>
                  <a:cubicBezTo>
                    <a:pt x="142484" y="109277"/>
                    <a:pt x="142810" y="108885"/>
                    <a:pt x="143332" y="108429"/>
                  </a:cubicBezTo>
                  <a:cubicBezTo>
                    <a:pt x="143789" y="107972"/>
                    <a:pt x="144310" y="107515"/>
                    <a:pt x="144767" y="106993"/>
                  </a:cubicBezTo>
                  <a:cubicBezTo>
                    <a:pt x="144963" y="106798"/>
                    <a:pt x="145093" y="106602"/>
                    <a:pt x="145289" y="106471"/>
                  </a:cubicBezTo>
                  <a:cubicBezTo>
                    <a:pt x="145681" y="106080"/>
                    <a:pt x="146007" y="105688"/>
                    <a:pt x="146398" y="105232"/>
                  </a:cubicBezTo>
                  <a:cubicBezTo>
                    <a:pt x="146790" y="104840"/>
                    <a:pt x="147181" y="104384"/>
                    <a:pt x="147507" y="103927"/>
                  </a:cubicBezTo>
                  <a:cubicBezTo>
                    <a:pt x="148029" y="103405"/>
                    <a:pt x="148486" y="102818"/>
                    <a:pt x="148942" y="102166"/>
                  </a:cubicBezTo>
                  <a:lnTo>
                    <a:pt x="149008" y="102166"/>
                  </a:lnTo>
                  <a:lnTo>
                    <a:pt x="149073" y="102100"/>
                  </a:lnTo>
                  <a:cubicBezTo>
                    <a:pt x="149856" y="101056"/>
                    <a:pt x="150639" y="100013"/>
                    <a:pt x="151422" y="98904"/>
                  </a:cubicBezTo>
                  <a:cubicBezTo>
                    <a:pt x="151748" y="98382"/>
                    <a:pt x="152074" y="97860"/>
                    <a:pt x="152400" y="97338"/>
                  </a:cubicBezTo>
                  <a:lnTo>
                    <a:pt x="152531" y="97207"/>
                  </a:lnTo>
                  <a:cubicBezTo>
                    <a:pt x="152792" y="96816"/>
                    <a:pt x="153053" y="96359"/>
                    <a:pt x="153314" y="95903"/>
                  </a:cubicBezTo>
                  <a:cubicBezTo>
                    <a:pt x="153509" y="95642"/>
                    <a:pt x="153640" y="95381"/>
                    <a:pt x="153770" y="95120"/>
                  </a:cubicBezTo>
                  <a:cubicBezTo>
                    <a:pt x="153966" y="94859"/>
                    <a:pt x="154162" y="94467"/>
                    <a:pt x="154292" y="94272"/>
                  </a:cubicBezTo>
                  <a:cubicBezTo>
                    <a:pt x="154357" y="94141"/>
                    <a:pt x="154423" y="93945"/>
                    <a:pt x="154553" y="93815"/>
                  </a:cubicBezTo>
                  <a:cubicBezTo>
                    <a:pt x="154684" y="93489"/>
                    <a:pt x="154879" y="93162"/>
                    <a:pt x="155075" y="92771"/>
                  </a:cubicBezTo>
                  <a:lnTo>
                    <a:pt x="155140" y="92575"/>
                  </a:lnTo>
                  <a:lnTo>
                    <a:pt x="155271" y="92445"/>
                  </a:lnTo>
                  <a:cubicBezTo>
                    <a:pt x="155336" y="92249"/>
                    <a:pt x="155401" y="92119"/>
                    <a:pt x="155466" y="91923"/>
                  </a:cubicBezTo>
                  <a:cubicBezTo>
                    <a:pt x="155597" y="91792"/>
                    <a:pt x="155662" y="91662"/>
                    <a:pt x="155727" y="91466"/>
                  </a:cubicBezTo>
                  <a:cubicBezTo>
                    <a:pt x="155858" y="91205"/>
                    <a:pt x="155988" y="90944"/>
                    <a:pt x="156119" y="90683"/>
                  </a:cubicBezTo>
                  <a:lnTo>
                    <a:pt x="156119" y="90553"/>
                  </a:lnTo>
                  <a:cubicBezTo>
                    <a:pt x="156249" y="90227"/>
                    <a:pt x="156445" y="89835"/>
                    <a:pt x="156641" y="89444"/>
                  </a:cubicBezTo>
                  <a:cubicBezTo>
                    <a:pt x="156771" y="88987"/>
                    <a:pt x="156967" y="88661"/>
                    <a:pt x="157163" y="88204"/>
                  </a:cubicBezTo>
                  <a:cubicBezTo>
                    <a:pt x="157358" y="87682"/>
                    <a:pt x="157554" y="87160"/>
                    <a:pt x="157750" y="86638"/>
                  </a:cubicBezTo>
                  <a:cubicBezTo>
                    <a:pt x="157815" y="86378"/>
                    <a:pt x="157880" y="86117"/>
                    <a:pt x="158011" y="85856"/>
                  </a:cubicBezTo>
                  <a:cubicBezTo>
                    <a:pt x="158011" y="85790"/>
                    <a:pt x="158076" y="85660"/>
                    <a:pt x="158076" y="85595"/>
                  </a:cubicBezTo>
                  <a:cubicBezTo>
                    <a:pt x="158141" y="85529"/>
                    <a:pt x="158141" y="85464"/>
                    <a:pt x="158141" y="85399"/>
                  </a:cubicBezTo>
                  <a:cubicBezTo>
                    <a:pt x="158272" y="85073"/>
                    <a:pt x="158402" y="84812"/>
                    <a:pt x="158467" y="84486"/>
                  </a:cubicBezTo>
                  <a:lnTo>
                    <a:pt x="158728" y="83637"/>
                  </a:lnTo>
                  <a:cubicBezTo>
                    <a:pt x="158859" y="83181"/>
                    <a:pt x="158989" y="82724"/>
                    <a:pt x="159120" y="82333"/>
                  </a:cubicBezTo>
                  <a:cubicBezTo>
                    <a:pt x="159185" y="81941"/>
                    <a:pt x="159316" y="81550"/>
                    <a:pt x="159381" y="81158"/>
                  </a:cubicBezTo>
                  <a:cubicBezTo>
                    <a:pt x="159446" y="81028"/>
                    <a:pt x="159446" y="80897"/>
                    <a:pt x="159511" y="80767"/>
                  </a:cubicBezTo>
                  <a:cubicBezTo>
                    <a:pt x="159577" y="80310"/>
                    <a:pt x="159707" y="79788"/>
                    <a:pt x="159838" y="79332"/>
                  </a:cubicBezTo>
                  <a:cubicBezTo>
                    <a:pt x="159903" y="79005"/>
                    <a:pt x="159903" y="78679"/>
                    <a:pt x="160033" y="78353"/>
                  </a:cubicBezTo>
                  <a:cubicBezTo>
                    <a:pt x="160098" y="78092"/>
                    <a:pt x="160164" y="77766"/>
                    <a:pt x="160164" y="77440"/>
                  </a:cubicBezTo>
                  <a:cubicBezTo>
                    <a:pt x="160294" y="76918"/>
                    <a:pt x="160359" y="76461"/>
                    <a:pt x="160425" y="75939"/>
                  </a:cubicBezTo>
                  <a:cubicBezTo>
                    <a:pt x="160490" y="75417"/>
                    <a:pt x="160555" y="74895"/>
                    <a:pt x="160620" y="74373"/>
                  </a:cubicBezTo>
                  <a:lnTo>
                    <a:pt x="160686" y="73721"/>
                  </a:lnTo>
                  <a:lnTo>
                    <a:pt x="160686" y="73591"/>
                  </a:lnTo>
                  <a:cubicBezTo>
                    <a:pt x="160816" y="72808"/>
                    <a:pt x="160881" y="71960"/>
                    <a:pt x="160881" y="71177"/>
                  </a:cubicBezTo>
                  <a:cubicBezTo>
                    <a:pt x="160947" y="70655"/>
                    <a:pt x="160947" y="70198"/>
                    <a:pt x="160947" y="69676"/>
                  </a:cubicBezTo>
                  <a:cubicBezTo>
                    <a:pt x="160947" y="68698"/>
                    <a:pt x="160947" y="67654"/>
                    <a:pt x="160947" y="66479"/>
                  </a:cubicBezTo>
                  <a:cubicBezTo>
                    <a:pt x="160947" y="66153"/>
                    <a:pt x="160947" y="65827"/>
                    <a:pt x="160947" y="65501"/>
                  </a:cubicBezTo>
                  <a:cubicBezTo>
                    <a:pt x="160816" y="63217"/>
                    <a:pt x="160555" y="60934"/>
                    <a:pt x="160164" y="58651"/>
                  </a:cubicBezTo>
                  <a:cubicBezTo>
                    <a:pt x="160098" y="58520"/>
                    <a:pt x="160098" y="58324"/>
                    <a:pt x="160033" y="58129"/>
                  </a:cubicBezTo>
                  <a:cubicBezTo>
                    <a:pt x="159968" y="57672"/>
                    <a:pt x="159838" y="57150"/>
                    <a:pt x="159772" y="56693"/>
                  </a:cubicBezTo>
                  <a:cubicBezTo>
                    <a:pt x="159707" y="56498"/>
                    <a:pt x="159642" y="56302"/>
                    <a:pt x="159642" y="56172"/>
                  </a:cubicBezTo>
                  <a:cubicBezTo>
                    <a:pt x="159511" y="55715"/>
                    <a:pt x="159446" y="55323"/>
                    <a:pt x="159316" y="54932"/>
                  </a:cubicBezTo>
                  <a:cubicBezTo>
                    <a:pt x="159055" y="53823"/>
                    <a:pt x="158728" y="52779"/>
                    <a:pt x="158402" y="51670"/>
                  </a:cubicBezTo>
                  <a:cubicBezTo>
                    <a:pt x="158207" y="51083"/>
                    <a:pt x="158076" y="50561"/>
                    <a:pt x="157880" y="50039"/>
                  </a:cubicBezTo>
                  <a:cubicBezTo>
                    <a:pt x="157685" y="49517"/>
                    <a:pt x="157489" y="48995"/>
                    <a:pt x="157293" y="48473"/>
                  </a:cubicBezTo>
                  <a:cubicBezTo>
                    <a:pt x="157097" y="47951"/>
                    <a:pt x="156902" y="47429"/>
                    <a:pt x="156641" y="46907"/>
                  </a:cubicBezTo>
                  <a:cubicBezTo>
                    <a:pt x="156510" y="46516"/>
                    <a:pt x="156315" y="46125"/>
                    <a:pt x="156184" y="45798"/>
                  </a:cubicBezTo>
                  <a:cubicBezTo>
                    <a:pt x="156119" y="45603"/>
                    <a:pt x="156054" y="45407"/>
                    <a:pt x="155923" y="45276"/>
                  </a:cubicBezTo>
                  <a:cubicBezTo>
                    <a:pt x="155793" y="44885"/>
                    <a:pt x="155597" y="44494"/>
                    <a:pt x="155401" y="44167"/>
                  </a:cubicBezTo>
                  <a:cubicBezTo>
                    <a:pt x="155336" y="43972"/>
                    <a:pt x="155271" y="43841"/>
                    <a:pt x="155206" y="43711"/>
                  </a:cubicBezTo>
                  <a:cubicBezTo>
                    <a:pt x="155010" y="43319"/>
                    <a:pt x="154879" y="42993"/>
                    <a:pt x="154684" y="42602"/>
                  </a:cubicBezTo>
                  <a:cubicBezTo>
                    <a:pt x="154553" y="42406"/>
                    <a:pt x="154423" y="42210"/>
                    <a:pt x="154357" y="42014"/>
                  </a:cubicBezTo>
                  <a:cubicBezTo>
                    <a:pt x="154227" y="41819"/>
                    <a:pt x="154162" y="41623"/>
                    <a:pt x="154031" y="41427"/>
                  </a:cubicBezTo>
                  <a:cubicBezTo>
                    <a:pt x="153966" y="41232"/>
                    <a:pt x="153835" y="41036"/>
                    <a:pt x="153705" y="40840"/>
                  </a:cubicBezTo>
                  <a:cubicBezTo>
                    <a:pt x="153509" y="40383"/>
                    <a:pt x="153248" y="39992"/>
                    <a:pt x="152987" y="39535"/>
                  </a:cubicBezTo>
                  <a:cubicBezTo>
                    <a:pt x="152857" y="39340"/>
                    <a:pt x="152726" y="39144"/>
                    <a:pt x="152596" y="38883"/>
                  </a:cubicBezTo>
                  <a:cubicBezTo>
                    <a:pt x="152400" y="38492"/>
                    <a:pt x="152139" y="38100"/>
                    <a:pt x="151944" y="37774"/>
                  </a:cubicBezTo>
                  <a:cubicBezTo>
                    <a:pt x="151683" y="37448"/>
                    <a:pt x="151487" y="37122"/>
                    <a:pt x="151291" y="36730"/>
                  </a:cubicBezTo>
                  <a:lnTo>
                    <a:pt x="150965" y="36273"/>
                  </a:lnTo>
                  <a:cubicBezTo>
                    <a:pt x="150639" y="35817"/>
                    <a:pt x="150378" y="35491"/>
                    <a:pt x="150052" y="34969"/>
                  </a:cubicBezTo>
                  <a:cubicBezTo>
                    <a:pt x="149725" y="34512"/>
                    <a:pt x="149399" y="34055"/>
                    <a:pt x="149073" y="33599"/>
                  </a:cubicBezTo>
                  <a:lnTo>
                    <a:pt x="148747" y="33142"/>
                  </a:lnTo>
                  <a:cubicBezTo>
                    <a:pt x="148551" y="32881"/>
                    <a:pt x="148355" y="32685"/>
                    <a:pt x="148160" y="32424"/>
                  </a:cubicBezTo>
                  <a:lnTo>
                    <a:pt x="147964" y="32098"/>
                  </a:lnTo>
                  <a:cubicBezTo>
                    <a:pt x="147638" y="31772"/>
                    <a:pt x="147377" y="31380"/>
                    <a:pt x="147051" y="31054"/>
                  </a:cubicBezTo>
                  <a:lnTo>
                    <a:pt x="146659" y="30532"/>
                  </a:lnTo>
                  <a:cubicBezTo>
                    <a:pt x="146398" y="30206"/>
                    <a:pt x="146137" y="29945"/>
                    <a:pt x="145746" y="29488"/>
                  </a:cubicBezTo>
                  <a:cubicBezTo>
                    <a:pt x="145420" y="29032"/>
                    <a:pt x="145028" y="28640"/>
                    <a:pt x="144637" y="28184"/>
                  </a:cubicBezTo>
                  <a:lnTo>
                    <a:pt x="144376" y="27923"/>
                  </a:lnTo>
                  <a:cubicBezTo>
                    <a:pt x="144115" y="27597"/>
                    <a:pt x="143789" y="27270"/>
                    <a:pt x="143528" y="26944"/>
                  </a:cubicBezTo>
                  <a:lnTo>
                    <a:pt x="143397" y="26814"/>
                  </a:lnTo>
                  <a:lnTo>
                    <a:pt x="140918" y="24400"/>
                  </a:lnTo>
                  <a:lnTo>
                    <a:pt x="140722" y="24204"/>
                  </a:lnTo>
                  <a:cubicBezTo>
                    <a:pt x="140331" y="23813"/>
                    <a:pt x="139874" y="23421"/>
                    <a:pt x="139483" y="23030"/>
                  </a:cubicBezTo>
                  <a:cubicBezTo>
                    <a:pt x="139222" y="22769"/>
                    <a:pt x="138961" y="22573"/>
                    <a:pt x="138700" y="22312"/>
                  </a:cubicBezTo>
                  <a:lnTo>
                    <a:pt x="138113" y="21855"/>
                  </a:lnTo>
                  <a:cubicBezTo>
                    <a:pt x="137656" y="21464"/>
                    <a:pt x="137199" y="21073"/>
                    <a:pt x="136743" y="20681"/>
                  </a:cubicBezTo>
                  <a:lnTo>
                    <a:pt x="135307" y="19507"/>
                  </a:lnTo>
                  <a:cubicBezTo>
                    <a:pt x="134851" y="19115"/>
                    <a:pt x="134264" y="18659"/>
                    <a:pt x="133872" y="18398"/>
                  </a:cubicBezTo>
                  <a:cubicBezTo>
                    <a:pt x="133481" y="18072"/>
                    <a:pt x="133089" y="17745"/>
                    <a:pt x="132698" y="17484"/>
                  </a:cubicBezTo>
                  <a:lnTo>
                    <a:pt x="132111" y="17093"/>
                  </a:lnTo>
                  <a:lnTo>
                    <a:pt x="130936" y="16245"/>
                  </a:lnTo>
                  <a:cubicBezTo>
                    <a:pt x="130219" y="15723"/>
                    <a:pt x="129436" y="15201"/>
                    <a:pt x="128653" y="14744"/>
                  </a:cubicBezTo>
                  <a:lnTo>
                    <a:pt x="128588" y="14744"/>
                  </a:lnTo>
                  <a:cubicBezTo>
                    <a:pt x="128196" y="14483"/>
                    <a:pt x="127805" y="14222"/>
                    <a:pt x="127413" y="13961"/>
                  </a:cubicBezTo>
                  <a:lnTo>
                    <a:pt x="127348" y="13896"/>
                  </a:lnTo>
                  <a:lnTo>
                    <a:pt x="127218" y="13831"/>
                  </a:lnTo>
                  <a:lnTo>
                    <a:pt x="127022" y="13700"/>
                  </a:lnTo>
                  <a:lnTo>
                    <a:pt x="126631" y="13505"/>
                  </a:lnTo>
                  <a:cubicBezTo>
                    <a:pt x="126304" y="13309"/>
                    <a:pt x="125978" y="13113"/>
                    <a:pt x="125652" y="12918"/>
                  </a:cubicBezTo>
                  <a:cubicBezTo>
                    <a:pt x="125130" y="12591"/>
                    <a:pt x="124543" y="12265"/>
                    <a:pt x="124021" y="11939"/>
                  </a:cubicBezTo>
                  <a:cubicBezTo>
                    <a:pt x="123564" y="11678"/>
                    <a:pt x="123108" y="11482"/>
                    <a:pt x="122651" y="11221"/>
                  </a:cubicBezTo>
                  <a:cubicBezTo>
                    <a:pt x="122325" y="11026"/>
                    <a:pt x="121999" y="10830"/>
                    <a:pt x="121672" y="10699"/>
                  </a:cubicBezTo>
                  <a:lnTo>
                    <a:pt x="121477" y="10569"/>
                  </a:lnTo>
                  <a:lnTo>
                    <a:pt x="121346" y="10504"/>
                  </a:lnTo>
                  <a:lnTo>
                    <a:pt x="120563" y="10112"/>
                  </a:lnTo>
                  <a:cubicBezTo>
                    <a:pt x="120498" y="10047"/>
                    <a:pt x="120368" y="9982"/>
                    <a:pt x="120237" y="9982"/>
                  </a:cubicBezTo>
                  <a:lnTo>
                    <a:pt x="118802" y="9264"/>
                  </a:lnTo>
                  <a:lnTo>
                    <a:pt x="118606" y="9134"/>
                  </a:lnTo>
                  <a:lnTo>
                    <a:pt x="117888" y="8807"/>
                  </a:lnTo>
                  <a:lnTo>
                    <a:pt x="116649" y="8286"/>
                  </a:lnTo>
                  <a:lnTo>
                    <a:pt x="116518" y="8220"/>
                  </a:lnTo>
                  <a:lnTo>
                    <a:pt x="115475" y="7698"/>
                  </a:lnTo>
                  <a:lnTo>
                    <a:pt x="115279" y="7633"/>
                  </a:lnTo>
                  <a:lnTo>
                    <a:pt x="113778" y="7046"/>
                  </a:lnTo>
                  <a:lnTo>
                    <a:pt x="112213" y="6394"/>
                  </a:lnTo>
                  <a:lnTo>
                    <a:pt x="111364" y="6067"/>
                  </a:lnTo>
                  <a:cubicBezTo>
                    <a:pt x="110843" y="5872"/>
                    <a:pt x="110386" y="5741"/>
                    <a:pt x="109733" y="5480"/>
                  </a:cubicBezTo>
                  <a:cubicBezTo>
                    <a:pt x="109081" y="5285"/>
                    <a:pt x="108494" y="5024"/>
                    <a:pt x="107776" y="4828"/>
                  </a:cubicBezTo>
                  <a:cubicBezTo>
                    <a:pt x="107124" y="4567"/>
                    <a:pt x="106471" y="4436"/>
                    <a:pt x="105754" y="4175"/>
                  </a:cubicBezTo>
                  <a:cubicBezTo>
                    <a:pt x="104971" y="3914"/>
                    <a:pt x="104188" y="3719"/>
                    <a:pt x="103470" y="3523"/>
                  </a:cubicBezTo>
                  <a:cubicBezTo>
                    <a:pt x="102818" y="3327"/>
                    <a:pt x="102231" y="3132"/>
                    <a:pt x="101644" y="3001"/>
                  </a:cubicBezTo>
                  <a:lnTo>
                    <a:pt x="101513" y="3001"/>
                  </a:lnTo>
                  <a:lnTo>
                    <a:pt x="99687" y="2544"/>
                  </a:lnTo>
                  <a:lnTo>
                    <a:pt x="97403" y="2023"/>
                  </a:lnTo>
                  <a:cubicBezTo>
                    <a:pt x="97012" y="1957"/>
                    <a:pt x="96555" y="1827"/>
                    <a:pt x="96098" y="1762"/>
                  </a:cubicBezTo>
                  <a:lnTo>
                    <a:pt x="95707" y="1696"/>
                  </a:lnTo>
                  <a:lnTo>
                    <a:pt x="95316" y="1631"/>
                  </a:lnTo>
                  <a:lnTo>
                    <a:pt x="94076" y="1370"/>
                  </a:lnTo>
                  <a:lnTo>
                    <a:pt x="92380" y="1109"/>
                  </a:lnTo>
                  <a:lnTo>
                    <a:pt x="92119" y="1109"/>
                  </a:lnTo>
                  <a:lnTo>
                    <a:pt x="90683" y="913"/>
                  </a:lnTo>
                  <a:lnTo>
                    <a:pt x="88987" y="652"/>
                  </a:lnTo>
                  <a:lnTo>
                    <a:pt x="87878" y="522"/>
                  </a:lnTo>
                  <a:cubicBezTo>
                    <a:pt x="86769" y="392"/>
                    <a:pt x="85725" y="261"/>
                    <a:pt x="84616" y="196"/>
                  </a:cubicBezTo>
                  <a:lnTo>
                    <a:pt x="84420" y="196"/>
                  </a:lnTo>
                  <a:cubicBezTo>
                    <a:pt x="83768" y="131"/>
                    <a:pt x="83050" y="65"/>
                    <a:pt x="82398" y="65"/>
                  </a:cubicBezTo>
                  <a:cubicBezTo>
                    <a:pt x="81941" y="0"/>
                    <a:pt x="81485" y="0"/>
                    <a:pt x="81093" y="0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30819" y="3496466"/>
              <a:ext cx="1111808" cy="1195695"/>
            </a:xfrm>
            <a:custGeom>
              <a:avLst/>
              <a:gdLst/>
              <a:ahLst/>
              <a:cxnLst/>
              <a:rect l="l" t="t" r="r" b="b"/>
              <a:pathLst>
                <a:path w="57869" h="82790" extrusionOk="0">
                  <a:moveTo>
                    <a:pt x="57869" y="0"/>
                  </a:moveTo>
                  <a:lnTo>
                    <a:pt x="57869" y="0"/>
                  </a:lnTo>
                  <a:cubicBezTo>
                    <a:pt x="50692" y="1436"/>
                    <a:pt x="43712" y="3784"/>
                    <a:pt x="37122" y="6981"/>
                  </a:cubicBezTo>
                  <a:cubicBezTo>
                    <a:pt x="19834" y="21790"/>
                    <a:pt x="8156" y="40318"/>
                    <a:pt x="784" y="55389"/>
                  </a:cubicBezTo>
                  <a:cubicBezTo>
                    <a:pt x="1" y="64783"/>
                    <a:pt x="1632" y="74243"/>
                    <a:pt x="5546" y="82790"/>
                  </a:cubicBezTo>
                  <a:cubicBezTo>
                    <a:pt x="14876" y="43907"/>
                    <a:pt x="43059" y="13701"/>
                    <a:pt x="57869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679008" y="3468230"/>
              <a:ext cx="1294788" cy="1668658"/>
            </a:xfrm>
            <a:custGeom>
              <a:avLst/>
              <a:gdLst/>
              <a:ahLst/>
              <a:cxnLst/>
              <a:rect l="l" t="t" r="r" b="b"/>
              <a:pathLst>
                <a:path w="67393" h="115538" extrusionOk="0">
                  <a:moveTo>
                    <a:pt x="63816" y="0"/>
                  </a:moveTo>
                  <a:cubicBezTo>
                    <a:pt x="61254" y="0"/>
                    <a:pt x="58713" y="101"/>
                    <a:pt x="56172" y="324"/>
                  </a:cubicBezTo>
                  <a:cubicBezTo>
                    <a:pt x="41623" y="12328"/>
                    <a:pt x="12787" y="42078"/>
                    <a:pt x="0" y="97140"/>
                  </a:cubicBezTo>
                  <a:cubicBezTo>
                    <a:pt x="5546" y="104382"/>
                    <a:pt x="12396" y="110645"/>
                    <a:pt x="20159" y="115538"/>
                  </a:cubicBezTo>
                  <a:cubicBezTo>
                    <a:pt x="23356" y="88398"/>
                    <a:pt x="33925" y="30856"/>
                    <a:pt x="67393" y="63"/>
                  </a:cubicBezTo>
                  <a:cubicBezTo>
                    <a:pt x="66195" y="22"/>
                    <a:pt x="65003" y="0"/>
                    <a:pt x="63816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3322015" y="3471970"/>
              <a:ext cx="889942" cy="1697904"/>
            </a:xfrm>
            <a:custGeom>
              <a:avLst/>
              <a:gdLst/>
              <a:ahLst/>
              <a:cxnLst/>
              <a:rect l="l" t="t" r="r" b="b"/>
              <a:pathLst>
                <a:path w="46321" h="117563" extrusionOk="0">
                  <a:moveTo>
                    <a:pt x="38753" y="0"/>
                  </a:moveTo>
                  <a:cubicBezTo>
                    <a:pt x="33273" y="9003"/>
                    <a:pt x="28380" y="18332"/>
                    <a:pt x="23943" y="27857"/>
                  </a:cubicBezTo>
                  <a:cubicBezTo>
                    <a:pt x="23552" y="28706"/>
                    <a:pt x="23095" y="29619"/>
                    <a:pt x="22769" y="30467"/>
                  </a:cubicBezTo>
                  <a:cubicBezTo>
                    <a:pt x="22378" y="31315"/>
                    <a:pt x="21921" y="32294"/>
                    <a:pt x="21595" y="33077"/>
                  </a:cubicBezTo>
                  <a:cubicBezTo>
                    <a:pt x="21203" y="33925"/>
                    <a:pt x="20877" y="34708"/>
                    <a:pt x="20551" y="35556"/>
                  </a:cubicBezTo>
                  <a:cubicBezTo>
                    <a:pt x="19377" y="38165"/>
                    <a:pt x="18267" y="40840"/>
                    <a:pt x="17158" y="43645"/>
                  </a:cubicBezTo>
                  <a:cubicBezTo>
                    <a:pt x="15854" y="46907"/>
                    <a:pt x="14549" y="50365"/>
                    <a:pt x="13309" y="53888"/>
                  </a:cubicBezTo>
                  <a:cubicBezTo>
                    <a:pt x="12983" y="54801"/>
                    <a:pt x="12657" y="55780"/>
                    <a:pt x="12396" y="56693"/>
                  </a:cubicBezTo>
                  <a:cubicBezTo>
                    <a:pt x="10830" y="61195"/>
                    <a:pt x="9395" y="65957"/>
                    <a:pt x="8025" y="70785"/>
                  </a:cubicBezTo>
                  <a:cubicBezTo>
                    <a:pt x="7829" y="71568"/>
                    <a:pt x="7568" y="72286"/>
                    <a:pt x="7372" y="73069"/>
                  </a:cubicBezTo>
                  <a:cubicBezTo>
                    <a:pt x="6851" y="75026"/>
                    <a:pt x="6329" y="77048"/>
                    <a:pt x="5872" y="79005"/>
                  </a:cubicBezTo>
                  <a:cubicBezTo>
                    <a:pt x="5350" y="81158"/>
                    <a:pt x="4828" y="83311"/>
                    <a:pt x="4371" y="85529"/>
                  </a:cubicBezTo>
                  <a:cubicBezTo>
                    <a:pt x="4241" y="86312"/>
                    <a:pt x="4045" y="87160"/>
                    <a:pt x="3915" y="87943"/>
                  </a:cubicBezTo>
                  <a:cubicBezTo>
                    <a:pt x="3719" y="88987"/>
                    <a:pt x="3523" y="90031"/>
                    <a:pt x="3328" y="91075"/>
                  </a:cubicBezTo>
                  <a:cubicBezTo>
                    <a:pt x="2740" y="93750"/>
                    <a:pt x="2349" y="96424"/>
                    <a:pt x="1958" y="99164"/>
                  </a:cubicBezTo>
                  <a:cubicBezTo>
                    <a:pt x="1240" y="103731"/>
                    <a:pt x="718" y="108363"/>
                    <a:pt x="327" y="112995"/>
                  </a:cubicBezTo>
                  <a:cubicBezTo>
                    <a:pt x="196" y="114496"/>
                    <a:pt x="66" y="115996"/>
                    <a:pt x="0" y="117432"/>
                  </a:cubicBezTo>
                  <a:lnTo>
                    <a:pt x="0" y="117562"/>
                  </a:lnTo>
                  <a:lnTo>
                    <a:pt x="27988" y="117562"/>
                  </a:lnTo>
                  <a:lnTo>
                    <a:pt x="27988" y="117432"/>
                  </a:lnTo>
                  <a:cubicBezTo>
                    <a:pt x="28053" y="115409"/>
                    <a:pt x="28053" y="113321"/>
                    <a:pt x="28119" y="111169"/>
                  </a:cubicBezTo>
                  <a:cubicBezTo>
                    <a:pt x="28249" y="108168"/>
                    <a:pt x="28380" y="105101"/>
                    <a:pt x="28510" y="101839"/>
                  </a:cubicBezTo>
                  <a:cubicBezTo>
                    <a:pt x="28510" y="101056"/>
                    <a:pt x="28575" y="100274"/>
                    <a:pt x="28575" y="99425"/>
                  </a:cubicBezTo>
                  <a:cubicBezTo>
                    <a:pt x="28836" y="94271"/>
                    <a:pt x="29162" y="88922"/>
                    <a:pt x="29554" y="83442"/>
                  </a:cubicBezTo>
                  <a:cubicBezTo>
                    <a:pt x="29684" y="82006"/>
                    <a:pt x="29750" y="80571"/>
                    <a:pt x="29880" y="79071"/>
                  </a:cubicBezTo>
                  <a:lnTo>
                    <a:pt x="30076" y="77048"/>
                  </a:lnTo>
                  <a:cubicBezTo>
                    <a:pt x="30141" y="76004"/>
                    <a:pt x="30206" y="75026"/>
                    <a:pt x="30337" y="73982"/>
                  </a:cubicBezTo>
                  <a:cubicBezTo>
                    <a:pt x="30402" y="73199"/>
                    <a:pt x="30467" y="72416"/>
                    <a:pt x="30533" y="71568"/>
                  </a:cubicBezTo>
                  <a:cubicBezTo>
                    <a:pt x="30989" y="67197"/>
                    <a:pt x="31446" y="62761"/>
                    <a:pt x="31968" y="58324"/>
                  </a:cubicBezTo>
                  <a:cubicBezTo>
                    <a:pt x="32098" y="57411"/>
                    <a:pt x="32229" y="56498"/>
                    <a:pt x="32359" y="55519"/>
                  </a:cubicBezTo>
                  <a:cubicBezTo>
                    <a:pt x="32816" y="51800"/>
                    <a:pt x="33338" y="48082"/>
                    <a:pt x="33990" y="44428"/>
                  </a:cubicBezTo>
                  <a:cubicBezTo>
                    <a:pt x="34186" y="43124"/>
                    <a:pt x="34447" y="41753"/>
                    <a:pt x="34643" y="40449"/>
                  </a:cubicBezTo>
                  <a:cubicBezTo>
                    <a:pt x="35099" y="37970"/>
                    <a:pt x="35556" y="35556"/>
                    <a:pt x="36078" y="33142"/>
                  </a:cubicBezTo>
                  <a:cubicBezTo>
                    <a:pt x="36274" y="32228"/>
                    <a:pt x="36469" y="31380"/>
                    <a:pt x="36600" y="30532"/>
                  </a:cubicBezTo>
                  <a:cubicBezTo>
                    <a:pt x="36796" y="29619"/>
                    <a:pt x="36991" y="28771"/>
                    <a:pt x="37252" y="27923"/>
                  </a:cubicBezTo>
                  <a:cubicBezTo>
                    <a:pt x="38622" y="21594"/>
                    <a:pt x="40449" y="15397"/>
                    <a:pt x="42732" y="9329"/>
                  </a:cubicBezTo>
                  <a:cubicBezTo>
                    <a:pt x="43450" y="7372"/>
                    <a:pt x="44233" y="5480"/>
                    <a:pt x="45081" y="3653"/>
                  </a:cubicBezTo>
                  <a:cubicBezTo>
                    <a:pt x="45472" y="2740"/>
                    <a:pt x="45864" y="1827"/>
                    <a:pt x="46321" y="979"/>
                  </a:cubicBezTo>
                  <a:cubicBezTo>
                    <a:pt x="45929" y="913"/>
                    <a:pt x="45407" y="848"/>
                    <a:pt x="45016" y="718"/>
                  </a:cubicBezTo>
                  <a:lnTo>
                    <a:pt x="43319" y="457"/>
                  </a:lnTo>
                  <a:lnTo>
                    <a:pt x="42210" y="326"/>
                  </a:lnTo>
                  <a:cubicBezTo>
                    <a:pt x="41101" y="196"/>
                    <a:pt x="40058" y="131"/>
                    <a:pt x="38948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4081585" y="3500236"/>
              <a:ext cx="392338" cy="1669640"/>
            </a:xfrm>
            <a:custGeom>
              <a:avLst/>
              <a:gdLst/>
              <a:ahLst/>
              <a:cxnLst/>
              <a:rect l="l" t="t" r="r" b="b"/>
              <a:pathLst>
                <a:path w="20421" h="115606" extrusionOk="0">
                  <a:moveTo>
                    <a:pt x="12135" y="0"/>
                  </a:moveTo>
                  <a:cubicBezTo>
                    <a:pt x="10765" y="4763"/>
                    <a:pt x="8808" y="12461"/>
                    <a:pt x="6786" y="22443"/>
                  </a:cubicBezTo>
                  <a:cubicBezTo>
                    <a:pt x="6786" y="22638"/>
                    <a:pt x="6720" y="22769"/>
                    <a:pt x="6720" y="22899"/>
                  </a:cubicBezTo>
                  <a:cubicBezTo>
                    <a:pt x="6525" y="23878"/>
                    <a:pt x="6329" y="24922"/>
                    <a:pt x="6133" y="25900"/>
                  </a:cubicBezTo>
                  <a:cubicBezTo>
                    <a:pt x="6003" y="26814"/>
                    <a:pt x="5807" y="27727"/>
                    <a:pt x="5676" y="28575"/>
                  </a:cubicBezTo>
                  <a:cubicBezTo>
                    <a:pt x="5481" y="29423"/>
                    <a:pt x="5350" y="30271"/>
                    <a:pt x="5220" y="31185"/>
                  </a:cubicBezTo>
                  <a:cubicBezTo>
                    <a:pt x="5155" y="31576"/>
                    <a:pt x="5024" y="32033"/>
                    <a:pt x="4959" y="32424"/>
                  </a:cubicBezTo>
                  <a:cubicBezTo>
                    <a:pt x="4502" y="35230"/>
                    <a:pt x="4045" y="38100"/>
                    <a:pt x="3654" y="41167"/>
                  </a:cubicBezTo>
                  <a:cubicBezTo>
                    <a:pt x="3524" y="41884"/>
                    <a:pt x="3393" y="42732"/>
                    <a:pt x="3328" y="43515"/>
                  </a:cubicBezTo>
                  <a:cubicBezTo>
                    <a:pt x="2806" y="47169"/>
                    <a:pt x="2349" y="50887"/>
                    <a:pt x="1958" y="54802"/>
                  </a:cubicBezTo>
                  <a:cubicBezTo>
                    <a:pt x="1827" y="55650"/>
                    <a:pt x="1762" y="56563"/>
                    <a:pt x="1697" y="57476"/>
                  </a:cubicBezTo>
                  <a:cubicBezTo>
                    <a:pt x="1436" y="60217"/>
                    <a:pt x="1175" y="63022"/>
                    <a:pt x="979" y="65892"/>
                  </a:cubicBezTo>
                  <a:cubicBezTo>
                    <a:pt x="849" y="67067"/>
                    <a:pt x="783" y="68241"/>
                    <a:pt x="718" y="69415"/>
                  </a:cubicBezTo>
                  <a:cubicBezTo>
                    <a:pt x="523" y="71960"/>
                    <a:pt x="392" y="74504"/>
                    <a:pt x="327" y="77114"/>
                  </a:cubicBezTo>
                  <a:cubicBezTo>
                    <a:pt x="196" y="79267"/>
                    <a:pt x="131" y="81419"/>
                    <a:pt x="66" y="83638"/>
                  </a:cubicBezTo>
                  <a:cubicBezTo>
                    <a:pt x="1" y="84355"/>
                    <a:pt x="1" y="85203"/>
                    <a:pt x="1" y="85986"/>
                  </a:cubicBezTo>
                  <a:cubicBezTo>
                    <a:pt x="1" y="87030"/>
                    <a:pt x="1" y="88009"/>
                    <a:pt x="1" y="89052"/>
                  </a:cubicBezTo>
                  <a:lnTo>
                    <a:pt x="1" y="95185"/>
                  </a:lnTo>
                  <a:cubicBezTo>
                    <a:pt x="1" y="100535"/>
                    <a:pt x="196" y="106015"/>
                    <a:pt x="523" y="111625"/>
                  </a:cubicBezTo>
                  <a:cubicBezTo>
                    <a:pt x="588" y="112865"/>
                    <a:pt x="653" y="114170"/>
                    <a:pt x="718" y="115475"/>
                  </a:cubicBezTo>
                  <a:lnTo>
                    <a:pt x="718" y="115605"/>
                  </a:lnTo>
                  <a:lnTo>
                    <a:pt x="19246" y="115605"/>
                  </a:lnTo>
                  <a:lnTo>
                    <a:pt x="19246" y="115475"/>
                  </a:lnTo>
                  <a:cubicBezTo>
                    <a:pt x="19051" y="114300"/>
                    <a:pt x="18920" y="112930"/>
                    <a:pt x="18724" y="111495"/>
                  </a:cubicBezTo>
                  <a:cubicBezTo>
                    <a:pt x="18137" y="106732"/>
                    <a:pt x="17550" y="101383"/>
                    <a:pt x="17093" y="95576"/>
                  </a:cubicBezTo>
                  <a:cubicBezTo>
                    <a:pt x="16898" y="93554"/>
                    <a:pt x="16702" y="91532"/>
                    <a:pt x="16571" y="89379"/>
                  </a:cubicBezTo>
                  <a:cubicBezTo>
                    <a:pt x="16506" y="88270"/>
                    <a:pt x="16376" y="87095"/>
                    <a:pt x="16311" y="85921"/>
                  </a:cubicBezTo>
                  <a:cubicBezTo>
                    <a:pt x="16245" y="85203"/>
                    <a:pt x="16245" y="84355"/>
                    <a:pt x="16180" y="83572"/>
                  </a:cubicBezTo>
                  <a:cubicBezTo>
                    <a:pt x="16050" y="81354"/>
                    <a:pt x="15919" y="79201"/>
                    <a:pt x="15789" y="77048"/>
                  </a:cubicBezTo>
                  <a:cubicBezTo>
                    <a:pt x="15658" y="74178"/>
                    <a:pt x="15528" y="71307"/>
                    <a:pt x="15462" y="68371"/>
                  </a:cubicBezTo>
                  <a:cubicBezTo>
                    <a:pt x="15397" y="66219"/>
                    <a:pt x="15332" y="64000"/>
                    <a:pt x="15332" y="61848"/>
                  </a:cubicBezTo>
                  <a:lnTo>
                    <a:pt x="15332" y="57998"/>
                  </a:lnTo>
                  <a:lnTo>
                    <a:pt x="15332" y="55585"/>
                  </a:lnTo>
                  <a:cubicBezTo>
                    <a:pt x="15332" y="50170"/>
                    <a:pt x="15462" y="44689"/>
                    <a:pt x="15723" y="39209"/>
                  </a:cubicBezTo>
                  <a:cubicBezTo>
                    <a:pt x="15789" y="37187"/>
                    <a:pt x="15919" y="35164"/>
                    <a:pt x="16050" y="33142"/>
                  </a:cubicBezTo>
                  <a:cubicBezTo>
                    <a:pt x="16115" y="32490"/>
                    <a:pt x="16180" y="31772"/>
                    <a:pt x="16245" y="31120"/>
                  </a:cubicBezTo>
                  <a:cubicBezTo>
                    <a:pt x="16311" y="30271"/>
                    <a:pt x="16376" y="29358"/>
                    <a:pt x="16441" y="28510"/>
                  </a:cubicBezTo>
                  <a:cubicBezTo>
                    <a:pt x="16506" y="28053"/>
                    <a:pt x="16571" y="27662"/>
                    <a:pt x="16571" y="27205"/>
                  </a:cubicBezTo>
                  <a:cubicBezTo>
                    <a:pt x="16637" y="26749"/>
                    <a:pt x="16637" y="26292"/>
                    <a:pt x="16702" y="25900"/>
                  </a:cubicBezTo>
                  <a:cubicBezTo>
                    <a:pt x="17028" y="22508"/>
                    <a:pt x="17420" y="19115"/>
                    <a:pt x="17876" y="15854"/>
                  </a:cubicBezTo>
                  <a:lnTo>
                    <a:pt x="18137" y="14353"/>
                  </a:lnTo>
                  <a:cubicBezTo>
                    <a:pt x="18790" y="10243"/>
                    <a:pt x="19507" y="6133"/>
                    <a:pt x="20421" y="2153"/>
                  </a:cubicBezTo>
                  <a:cubicBezTo>
                    <a:pt x="19051" y="1696"/>
                    <a:pt x="17746" y="1305"/>
                    <a:pt x="16311" y="979"/>
                  </a:cubicBezTo>
                  <a:lnTo>
                    <a:pt x="16245" y="979"/>
                  </a:lnTo>
                  <a:lnTo>
                    <a:pt x="14353" y="522"/>
                  </a:lnTo>
                  <a:lnTo>
                    <a:pt x="12135" y="0"/>
                  </a:ln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4581708" y="3571845"/>
              <a:ext cx="526442" cy="1598034"/>
            </a:xfrm>
            <a:custGeom>
              <a:avLst/>
              <a:gdLst/>
              <a:ahLst/>
              <a:cxnLst/>
              <a:rect l="l" t="t" r="r" b="b"/>
              <a:pathLst>
                <a:path w="27401" h="110648" extrusionOk="0">
                  <a:moveTo>
                    <a:pt x="2479" y="0"/>
                  </a:moveTo>
                  <a:cubicBezTo>
                    <a:pt x="2153" y="2871"/>
                    <a:pt x="1827" y="6590"/>
                    <a:pt x="1435" y="10896"/>
                  </a:cubicBezTo>
                  <a:cubicBezTo>
                    <a:pt x="1305" y="12526"/>
                    <a:pt x="1175" y="14288"/>
                    <a:pt x="1044" y="16180"/>
                  </a:cubicBezTo>
                  <a:cubicBezTo>
                    <a:pt x="1044" y="16767"/>
                    <a:pt x="979" y="17354"/>
                    <a:pt x="914" y="18072"/>
                  </a:cubicBezTo>
                  <a:cubicBezTo>
                    <a:pt x="914" y="18790"/>
                    <a:pt x="848" y="19507"/>
                    <a:pt x="783" y="20225"/>
                  </a:cubicBezTo>
                  <a:cubicBezTo>
                    <a:pt x="783" y="20486"/>
                    <a:pt x="783" y="20681"/>
                    <a:pt x="783" y="20877"/>
                  </a:cubicBezTo>
                  <a:cubicBezTo>
                    <a:pt x="718" y="21530"/>
                    <a:pt x="718" y="22117"/>
                    <a:pt x="653" y="22769"/>
                  </a:cubicBezTo>
                  <a:lnTo>
                    <a:pt x="587" y="23552"/>
                  </a:lnTo>
                  <a:cubicBezTo>
                    <a:pt x="587" y="24400"/>
                    <a:pt x="457" y="25313"/>
                    <a:pt x="457" y="26162"/>
                  </a:cubicBezTo>
                  <a:cubicBezTo>
                    <a:pt x="326" y="29489"/>
                    <a:pt x="196" y="32947"/>
                    <a:pt x="131" y="36535"/>
                  </a:cubicBezTo>
                  <a:cubicBezTo>
                    <a:pt x="65" y="37318"/>
                    <a:pt x="65" y="38100"/>
                    <a:pt x="65" y="38949"/>
                  </a:cubicBezTo>
                  <a:cubicBezTo>
                    <a:pt x="65" y="40123"/>
                    <a:pt x="0" y="41297"/>
                    <a:pt x="0" y="42537"/>
                  </a:cubicBezTo>
                  <a:lnTo>
                    <a:pt x="0" y="49452"/>
                  </a:lnTo>
                  <a:cubicBezTo>
                    <a:pt x="65" y="54345"/>
                    <a:pt x="196" y="59434"/>
                    <a:pt x="392" y="64588"/>
                  </a:cubicBezTo>
                  <a:lnTo>
                    <a:pt x="522" y="67002"/>
                  </a:lnTo>
                  <a:cubicBezTo>
                    <a:pt x="587" y="68046"/>
                    <a:pt x="653" y="69155"/>
                    <a:pt x="718" y="70264"/>
                  </a:cubicBezTo>
                  <a:cubicBezTo>
                    <a:pt x="783" y="70851"/>
                    <a:pt x="848" y="71503"/>
                    <a:pt x="848" y="72156"/>
                  </a:cubicBezTo>
                  <a:cubicBezTo>
                    <a:pt x="979" y="73982"/>
                    <a:pt x="1175" y="75874"/>
                    <a:pt x="1305" y="77701"/>
                  </a:cubicBezTo>
                  <a:cubicBezTo>
                    <a:pt x="1762" y="82594"/>
                    <a:pt x="2284" y="87487"/>
                    <a:pt x="3001" y="92315"/>
                  </a:cubicBezTo>
                  <a:cubicBezTo>
                    <a:pt x="3132" y="93098"/>
                    <a:pt x="3262" y="93815"/>
                    <a:pt x="3327" y="94663"/>
                  </a:cubicBezTo>
                  <a:cubicBezTo>
                    <a:pt x="3915" y="98447"/>
                    <a:pt x="4632" y="102166"/>
                    <a:pt x="5350" y="105819"/>
                  </a:cubicBezTo>
                  <a:cubicBezTo>
                    <a:pt x="5676" y="107385"/>
                    <a:pt x="6068" y="108951"/>
                    <a:pt x="6459" y="110517"/>
                  </a:cubicBezTo>
                  <a:lnTo>
                    <a:pt x="6459" y="110647"/>
                  </a:lnTo>
                  <a:lnTo>
                    <a:pt x="19833" y="110647"/>
                  </a:lnTo>
                  <a:lnTo>
                    <a:pt x="19964" y="110517"/>
                  </a:lnTo>
                  <a:cubicBezTo>
                    <a:pt x="21399" y="109603"/>
                    <a:pt x="22769" y="108690"/>
                    <a:pt x="24139" y="107711"/>
                  </a:cubicBezTo>
                  <a:cubicBezTo>
                    <a:pt x="24530" y="107450"/>
                    <a:pt x="24857" y="107189"/>
                    <a:pt x="25248" y="106928"/>
                  </a:cubicBezTo>
                  <a:lnTo>
                    <a:pt x="25770" y="106537"/>
                  </a:lnTo>
                  <a:lnTo>
                    <a:pt x="26161" y="106276"/>
                  </a:lnTo>
                  <a:cubicBezTo>
                    <a:pt x="26553" y="105950"/>
                    <a:pt x="27009" y="105558"/>
                    <a:pt x="27401" y="105232"/>
                  </a:cubicBezTo>
                  <a:cubicBezTo>
                    <a:pt x="26031" y="102231"/>
                    <a:pt x="24400" y="98512"/>
                    <a:pt x="22638" y="94076"/>
                  </a:cubicBezTo>
                  <a:cubicBezTo>
                    <a:pt x="22377" y="93359"/>
                    <a:pt x="22116" y="92576"/>
                    <a:pt x="21855" y="91858"/>
                  </a:cubicBezTo>
                  <a:cubicBezTo>
                    <a:pt x="20225" y="87487"/>
                    <a:pt x="18659" y="82529"/>
                    <a:pt x="17158" y="76983"/>
                  </a:cubicBezTo>
                  <a:cubicBezTo>
                    <a:pt x="16832" y="75809"/>
                    <a:pt x="16506" y="74635"/>
                    <a:pt x="16245" y="73395"/>
                  </a:cubicBezTo>
                  <a:cubicBezTo>
                    <a:pt x="16114" y="73004"/>
                    <a:pt x="15984" y="72547"/>
                    <a:pt x="15853" y="72090"/>
                  </a:cubicBezTo>
                  <a:cubicBezTo>
                    <a:pt x="15462" y="70329"/>
                    <a:pt x="15071" y="68502"/>
                    <a:pt x="14679" y="66675"/>
                  </a:cubicBezTo>
                  <a:cubicBezTo>
                    <a:pt x="14483" y="65762"/>
                    <a:pt x="14288" y="64914"/>
                    <a:pt x="14092" y="64001"/>
                  </a:cubicBezTo>
                  <a:cubicBezTo>
                    <a:pt x="13374" y="60217"/>
                    <a:pt x="12657" y="56302"/>
                    <a:pt x="12070" y="52127"/>
                  </a:cubicBezTo>
                  <a:lnTo>
                    <a:pt x="11743" y="49713"/>
                  </a:lnTo>
                  <a:cubicBezTo>
                    <a:pt x="11221" y="45734"/>
                    <a:pt x="10765" y="41623"/>
                    <a:pt x="10439" y="37318"/>
                  </a:cubicBezTo>
                  <a:cubicBezTo>
                    <a:pt x="10308" y="36143"/>
                    <a:pt x="10243" y="34969"/>
                    <a:pt x="10178" y="33795"/>
                  </a:cubicBezTo>
                  <a:cubicBezTo>
                    <a:pt x="10047" y="31316"/>
                    <a:pt x="9917" y="28771"/>
                    <a:pt x="9786" y="26162"/>
                  </a:cubicBezTo>
                  <a:cubicBezTo>
                    <a:pt x="9786" y="25313"/>
                    <a:pt x="9786" y="24335"/>
                    <a:pt x="9721" y="23552"/>
                  </a:cubicBezTo>
                  <a:cubicBezTo>
                    <a:pt x="9656" y="22704"/>
                    <a:pt x="9656" y="21921"/>
                    <a:pt x="9656" y="21073"/>
                  </a:cubicBezTo>
                  <a:cubicBezTo>
                    <a:pt x="9656" y="21008"/>
                    <a:pt x="9656" y="20942"/>
                    <a:pt x="9656" y="20877"/>
                  </a:cubicBezTo>
                  <a:cubicBezTo>
                    <a:pt x="9656" y="17354"/>
                    <a:pt x="9656" y="13766"/>
                    <a:pt x="9786" y="10047"/>
                  </a:cubicBezTo>
                  <a:cubicBezTo>
                    <a:pt x="9786" y="9199"/>
                    <a:pt x="9786" y="8286"/>
                    <a:pt x="9851" y="7438"/>
                  </a:cubicBezTo>
                  <a:cubicBezTo>
                    <a:pt x="9917" y="6133"/>
                    <a:pt x="9917" y="4828"/>
                    <a:pt x="9982" y="3458"/>
                  </a:cubicBezTo>
                  <a:lnTo>
                    <a:pt x="9264" y="3132"/>
                  </a:lnTo>
                  <a:cubicBezTo>
                    <a:pt x="9199" y="3067"/>
                    <a:pt x="9069" y="3001"/>
                    <a:pt x="8938" y="2936"/>
                  </a:cubicBezTo>
                  <a:lnTo>
                    <a:pt x="7503" y="2219"/>
                  </a:lnTo>
                  <a:lnTo>
                    <a:pt x="7242" y="2088"/>
                  </a:lnTo>
                  <a:lnTo>
                    <a:pt x="6589" y="1762"/>
                  </a:lnTo>
                  <a:lnTo>
                    <a:pt x="5350" y="1240"/>
                  </a:lnTo>
                  <a:lnTo>
                    <a:pt x="5219" y="1175"/>
                  </a:lnTo>
                  <a:lnTo>
                    <a:pt x="4110" y="718"/>
                  </a:lnTo>
                  <a:lnTo>
                    <a:pt x="3980" y="653"/>
                  </a:lnTo>
                  <a:lnTo>
                    <a:pt x="2479" y="0"/>
                  </a:ln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" name="Google Shape;118;p8"/>
          <p:cNvSpPr/>
          <p:nvPr/>
        </p:nvSpPr>
        <p:spPr>
          <a:xfrm>
            <a:off x="5439575" y="3900027"/>
            <a:ext cx="3704588" cy="1243616"/>
          </a:xfrm>
          <a:custGeom>
            <a:avLst/>
            <a:gdLst/>
            <a:ahLst/>
            <a:cxnLst/>
            <a:rect l="l" t="t" r="r" b="b"/>
            <a:pathLst>
              <a:path w="137004" h="53237" extrusionOk="0">
                <a:moveTo>
                  <a:pt x="128547" y="0"/>
                </a:moveTo>
                <a:cubicBezTo>
                  <a:pt x="31152" y="0"/>
                  <a:pt x="0" y="53237"/>
                  <a:pt x="0" y="53237"/>
                </a:cubicBezTo>
                <a:lnTo>
                  <a:pt x="137003" y="53237"/>
                </a:lnTo>
                <a:lnTo>
                  <a:pt x="137003" y="131"/>
                </a:lnTo>
                <a:cubicBezTo>
                  <a:pt x="134131" y="43"/>
                  <a:pt x="131312" y="0"/>
                  <a:pt x="128547" y="0"/>
                </a:cubicBezTo>
                <a:close/>
              </a:path>
            </a:pathLst>
          </a:custGeom>
          <a:solidFill>
            <a:srgbClr val="95AF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"/>
          <p:cNvSpPr/>
          <p:nvPr/>
        </p:nvSpPr>
        <p:spPr>
          <a:xfrm flipH="1">
            <a:off x="51" y="3900050"/>
            <a:ext cx="3458323" cy="1243616"/>
          </a:xfrm>
          <a:custGeom>
            <a:avLst/>
            <a:gdLst/>
            <a:ahLst/>
            <a:cxnLst/>
            <a:rect l="l" t="t" r="r" b="b"/>
            <a:pathLst>
              <a:path w="137004" h="53237" extrusionOk="0">
                <a:moveTo>
                  <a:pt x="128547" y="0"/>
                </a:moveTo>
                <a:cubicBezTo>
                  <a:pt x="31152" y="0"/>
                  <a:pt x="0" y="53237"/>
                  <a:pt x="0" y="53237"/>
                </a:cubicBezTo>
                <a:lnTo>
                  <a:pt x="137003" y="53237"/>
                </a:lnTo>
                <a:lnTo>
                  <a:pt x="137003" y="131"/>
                </a:lnTo>
                <a:cubicBezTo>
                  <a:pt x="134131" y="43"/>
                  <a:pt x="131312" y="0"/>
                  <a:pt x="1285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8"/>
          <p:cNvSpPr/>
          <p:nvPr/>
        </p:nvSpPr>
        <p:spPr>
          <a:xfrm flipH="1">
            <a:off x="6380078" y="1093252"/>
            <a:ext cx="2151395" cy="265792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8"/>
          <p:cNvSpPr/>
          <p:nvPr/>
        </p:nvSpPr>
        <p:spPr>
          <a:xfrm flipH="1">
            <a:off x="57" y="1196226"/>
            <a:ext cx="1034136" cy="265808"/>
          </a:xfrm>
          <a:custGeom>
            <a:avLst/>
            <a:gdLst/>
            <a:ahLst/>
            <a:cxnLst/>
            <a:rect l="l" t="t" r="r" b="b"/>
            <a:pathLst>
              <a:path w="58716" h="15092" extrusionOk="0">
                <a:moveTo>
                  <a:pt x="40251" y="0"/>
                </a:moveTo>
                <a:cubicBezTo>
                  <a:pt x="31181" y="0"/>
                  <a:pt x="22225" y="4281"/>
                  <a:pt x="16636" y="12417"/>
                </a:cubicBezTo>
                <a:cubicBezTo>
                  <a:pt x="14546" y="10434"/>
                  <a:pt x="11918" y="9486"/>
                  <a:pt x="9319" y="9486"/>
                </a:cubicBezTo>
                <a:cubicBezTo>
                  <a:pt x="5590" y="9486"/>
                  <a:pt x="1922" y="11439"/>
                  <a:pt x="0" y="15092"/>
                </a:cubicBezTo>
                <a:lnTo>
                  <a:pt x="58716" y="15092"/>
                </a:lnTo>
                <a:lnTo>
                  <a:pt x="58716" y="6741"/>
                </a:lnTo>
                <a:cubicBezTo>
                  <a:pt x="53299" y="2195"/>
                  <a:pt x="46746" y="0"/>
                  <a:pt x="402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"/>
          <p:cNvSpPr/>
          <p:nvPr/>
        </p:nvSpPr>
        <p:spPr>
          <a:xfrm>
            <a:off x="8506270" y="1530724"/>
            <a:ext cx="637731" cy="246170"/>
          </a:xfrm>
          <a:custGeom>
            <a:avLst/>
            <a:gdLst/>
            <a:ahLst/>
            <a:cxnLst/>
            <a:rect l="l" t="t" r="r" b="b"/>
            <a:pathLst>
              <a:path w="36209" h="13977" extrusionOk="0">
                <a:moveTo>
                  <a:pt x="23335" y="0"/>
                </a:moveTo>
                <a:cubicBezTo>
                  <a:pt x="13920" y="0"/>
                  <a:pt x="4777" y="5049"/>
                  <a:pt x="1" y="13976"/>
                </a:cubicBezTo>
                <a:lnTo>
                  <a:pt x="36209" y="13976"/>
                </a:lnTo>
                <a:lnTo>
                  <a:pt x="36209" y="3342"/>
                </a:lnTo>
                <a:lnTo>
                  <a:pt x="36143" y="3342"/>
                </a:lnTo>
                <a:cubicBezTo>
                  <a:pt x="32085" y="1076"/>
                  <a:pt x="27681" y="0"/>
                  <a:pt x="233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 flipH="1">
            <a:off x="5028075" y="896213"/>
            <a:ext cx="3276300" cy="21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ubTitle" idx="1"/>
          </p:nvPr>
        </p:nvSpPr>
        <p:spPr>
          <a:xfrm flipH="1">
            <a:off x="5028075" y="3249613"/>
            <a:ext cx="3038100" cy="9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6" name="Google Shape;126;p9"/>
          <p:cNvSpPr/>
          <p:nvPr/>
        </p:nvSpPr>
        <p:spPr>
          <a:xfrm>
            <a:off x="365104" y="1139578"/>
            <a:ext cx="1001793" cy="123765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9"/>
          <p:cNvSpPr/>
          <p:nvPr/>
        </p:nvSpPr>
        <p:spPr>
          <a:xfrm flipH="1">
            <a:off x="12" y="859600"/>
            <a:ext cx="604041" cy="155259"/>
          </a:xfrm>
          <a:custGeom>
            <a:avLst/>
            <a:gdLst/>
            <a:ahLst/>
            <a:cxnLst/>
            <a:rect l="l" t="t" r="r" b="b"/>
            <a:pathLst>
              <a:path w="58716" h="15092" extrusionOk="0">
                <a:moveTo>
                  <a:pt x="40251" y="0"/>
                </a:moveTo>
                <a:cubicBezTo>
                  <a:pt x="31181" y="0"/>
                  <a:pt x="22225" y="4281"/>
                  <a:pt x="16636" y="12417"/>
                </a:cubicBezTo>
                <a:cubicBezTo>
                  <a:pt x="14546" y="10434"/>
                  <a:pt x="11918" y="9486"/>
                  <a:pt x="9319" y="9486"/>
                </a:cubicBezTo>
                <a:cubicBezTo>
                  <a:pt x="5590" y="9486"/>
                  <a:pt x="1922" y="11439"/>
                  <a:pt x="0" y="15092"/>
                </a:cubicBezTo>
                <a:lnTo>
                  <a:pt x="58716" y="15092"/>
                </a:lnTo>
                <a:lnTo>
                  <a:pt x="58716" y="6741"/>
                </a:lnTo>
                <a:cubicBezTo>
                  <a:pt x="53299" y="2195"/>
                  <a:pt x="46746" y="0"/>
                  <a:pt x="4025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9"/>
          <p:cNvSpPr/>
          <p:nvPr/>
        </p:nvSpPr>
        <p:spPr>
          <a:xfrm>
            <a:off x="8741820" y="1123837"/>
            <a:ext cx="402191" cy="155250"/>
          </a:xfrm>
          <a:custGeom>
            <a:avLst/>
            <a:gdLst/>
            <a:ahLst/>
            <a:cxnLst/>
            <a:rect l="l" t="t" r="r" b="b"/>
            <a:pathLst>
              <a:path w="36209" h="13977" extrusionOk="0">
                <a:moveTo>
                  <a:pt x="23335" y="0"/>
                </a:moveTo>
                <a:cubicBezTo>
                  <a:pt x="13920" y="0"/>
                  <a:pt x="4777" y="5049"/>
                  <a:pt x="1" y="13976"/>
                </a:cubicBezTo>
                <a:lnTo>
                  <a:pt x="36209" y="13976"/>
                </a:lnTo>
                <a:lnTo>
                  <a:pt x="36209" y="3342"/>
                </a:lnTo>
                <a:lnTo>
                  <a:pt x="36143" y="3342"/>
                </a:lnTo>
                <a:cubicBezTo>
                  <a:pt x="32085" y="1076"/>
                  <a:pt x="27681" y="0"/>
                  <a:pt x="233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"/>
          <p:cNvSpPr/>
          <p:nvPr/>
        </p:nvSpPr>
        <p:spPr>
          <a:xfrm flipH="1">
            <a:off x="3072129" y="477616"/>
            <a:ext cx="1001793" cy="123765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"/>
          <p:cNvSpPr/>
          <p:nvPr/>
        </p:nvSpPr>
        <p:spPr>
          <a:xfrm flipH="1">
            <a:off x="3891279" y="875341"/>
            <a:ext cx="1001793" cy="123765"/>
          </a:xfrm>
          <a:custGeom>
            <a:avLst/>
            <a:gdLst/>
            <a:ahLst/>
            <a:cxnLst/>
            <a:rect l="l" t="t" r="r" b="b"/>
            <a:pathLst>
              <a:path w="94598" h="11687" extrusionOk="0">
                <a:moveTo>
                  <a:pt x="37231" y="1"/>
                </a:moveTo>
                <a:cubicBezTo>
                  <a:pt x="30235" y="1"/>
                  <a:pt x="23242" y="3263"/>
                  <a:pt x="18854" y="9795"/>
                </a:cubicBezTo>
                <a:cubicBezTo>
                  <a:pt x="16554" y="7029"/>
                  <a:pt x="13318" y="5692"/>
                  <a:pt x="10098" y="5692"/>
                </a:cubicBezTo>
                <a:cubicBezTo>
                  <a:pt x="6103" y="5692"/>
                  <a:pt x="2131" y="7750"/>
                  <a:pt x="0" y="11687"/>
                </a:cubicBezTo>
                <a:lnTo>
                  <a:pt x="94598" y="11687"/>
                </a:lnTo>
                <a:cubicBezTo>
                  <a:pt x="93488" y="9599"/>
                  <a:pt x="91401" y="8360"/>
                  <a:pt x="89052" y="8360"/>
                </a:cubicBezTo>
                <a:cubicBezTo>
                  <a:pt x="87291" y="8360"/>
                  <a:pt x="85594" y="9077"/>
                  <a:pt x="84420" y="10382"/>
                </a:cubicBezTo>
                <a:cubicBezTo>
                  <a:pt x="81001" y="5170"/>
                  <a:pt x="75453" y="2543"/>
                  <a:pt x="69900" y="2543"/>
                </a:cubicBezTo>
                <a:cubicBezTo>
                  <a:pt x="64540" y="2543"/>
                  <a:pt x="59175" y="4991"/>
                  <a:pt x="55715" y="9925"/>
                </a:cubicBezTo>
                <a:cubicBezTo>
                  <a:pt x="51327" y="3312"/>
                  <a:pt x="44278" y="1"/>
                  <a:pt x="372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"/>
          <p:cNvSpPr/>
          <p:nvPr/>
        </p:nvSpPr>
        <p:spPr>
          <a:xfrm rot="-601175" flipH="1">
            <a:off x="1110208" y="4349908"/>
            <a:ext cx="1886300" cy="418355"/>
          </a:xfrm>
          <a:custGeom>
            <a:avLst/>
            <a:gdLst/>
            <a:ahLst/>
            <a:cxnLst/>
            <a:rect l="l" t="t" r="r" b="b"/>
            <a:pathLst>
              <a:path w="101449" h="47467" extrusionOk="0">
                <a:moveTo>
                  <a:pt x="69819" y="1"/>
                </a:moveTo>
                <a:cubicBezTo>
                  <a:pt x="18703" y="1"/>
                  <a:pt x="1" y="47362"/>
                  <a:pt x="1" y="47362"/>
                </a:cubicBezTo>
                <a:cubicBezTo>
                  <a:pt x="2168" y="47433"/>
                  <a:pt x="4293" y="47467"/>
                  <a:pt x="6376" y="47467"/>
                </a:cubicBezTo>
                <a:cubicBezTo>
                  <a:pt x="79250" y="47467"/>
                  <a:pt x="101448" y="5413"/>
                  <a:pt x="101448" y="5413"/>
                </a:cubicBezTo>
                <a:cubicBezTo>
                  <a:pt x="89749" y="1608"/>
                  <a:pt x="79234" y="1"/>
                  <a:pt x="6981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" name="Google Shape;132;p9"/>
          <p:cNvGrpSpPr/>
          <p:nvPr/>
        </p:nvGrpSpPr>
        <p:grpSpPr>
          <a:xfrm flipH="1">
            <a:off x="1334159" y="4399754"/>
            <a:ext cx="6785099" cy="743633"/>
            <a:chOff x="2430819" y="3468201"/>
            <a:chExt cx="3104740" cy="1701678"/>
          </a:xfrm>
        </p:grpSpPr>
        <p:sp>
          <p:nvSpPr>
            <p:cNvPr id="133" name="Google Shape;133;p9"/>
            <p:cNvSpPr/>
            <p:nvPr/>
          </p:nvSpPr>
          <p:spPr>
            <a:xfrm>
              <a:off x="2443365" y="3468201"/>
              <a:ext cx="3092194" cy="1700720"/>
            </a:xfrm>
            <a:custGeom>
              <a:avLst/>
              <a:gdLst/>
              <a:ahLst/>
              <a:cxnLst/>
              <a:rect l="l" t="t" r="r" b="b"/>
              <a:pathLst>
                <a:path w="160947" h="117758" extrusionOk="0">
                  <a:moveTo>
                    <a:pt x="73982" y="0"/>
                  </a:moveTo>
                  <a:lnTo>
                    <a:pt x="72351" y="65"/>
                  </a:lnTo>
                  <a:cubicBezTo>
                    <a:pt x="71829" y="65"/>
                    <a:pt x="71373" y="131"/>
                    <a:pt x="70851" y="131"/>
                  </a:cubicBezTo>
                  <a:lnTo>
                    <a:pt x="70003" y="196"/>
                  </a:lnTo>
                  <a:lnTo>
                    <a:pt x="68437" y="326"/>
                  </a:lnTo>
                  <a:lnTo>
                    <a:pt x="67328" y="392"/>
                  </a:lnTo>
                  <a:lnTo>
                    <a:pt x="66741" y="457"/>
                  </a:lnTo>
                  <a:lnTo>
                    <a:pt x="65958" y="522"/>
                  </a:lnTo>
                  <a:lnTo>
                    <a:pt x="64457" y="718"/>
                  </a:lnTo>
                  <a:lnTo>
                    <a:pt x="64000" y="783"/>
                  </a:lnTo>
                  <a:lnTo>
                    <a:pt x="62761" y="913"/>
                  </a:lnTo>
                  <a:lnTo>
                    <a:pt x="61391" y="1109"/>
                  </a:lnTo>
                  <a:lnTo>
                    <a:pt x="60021" y="1370"/>
                  </a:lnTo>
                  <a:lnTo>
                    <a:pt x="58586" y="1631"/>
                  </a:lnTo>
                  <a:cubicBezTo>
                    <a:pt x="58129" y="1696"/>
                    <a:pt x="57672" y="1762"/>
                    <a:pt x="57216" y="1892"/>
                  </a:cubicBezTo>
                  <a:cubicBezTo>
                    <a:pt x="56563" y="2023"/>
                    <a:pt x="55911" y="2153"/>
                    <a:pt x="55324" y="2283"/>
                  </a:cubicBezTo>
                  <a:cubicBezTo>
                    <a:pt x="54671" y="2414"/>
                    <a:pt x="54084" y="2610"/>
                    <a:pt x="53562" y="2740"/>
                  </a:cubicBezTo>
                  <a:cubicBezTo>
                    <a:pt x="52975" y="2871"/>
                    <a:pt x="52388" y="3001"/>
                    <a:pt x="51801" y="3197"/>
                  </a:cubicBezTo>
                  <a:lnTo>
                    <a:pt x="51148" y="3327"/>
                  </a:lnTo>
                  <a:lnTo>
                    <a:pt x="50887" y="3458"/>
                  </a:lnTo>
                  <a:cubicBezTo>
                    <a:pt x="50365" y="3588"/>
                    <a:pt x="49974" y="3719"/>
                    <a:pt x="49387" y="3849"/>
                  </a:cubicBezTo>
                  <a:cubicBezTo>
                    <a:pt x="48734" y="4045"/>
                    <a:pt x="48017" y="4306"/>
                    <a:pt x="47560" y="4436"/>
                  </a:cubicBezTo>
                  <a:cubicBezTo>
                    <a:pt x="47103" y="4567"/>
                    <a:pt x="46581" y="4763"/>
                    <a:pt x="46125" y="4893"/>
                  </a:cubicBezTo>
                  <a:cubicBezTo>
                    <a:pt x="45864" y="5024"/>
                    <a:pt x="45538" y="5089"/>
                    <a:pt x="45211" y="5219"/>
                  </a:cubicBezTo>
                  <a:lnTo>
                    <a:pt x="44037" y="5676"/>
                  </a:lnTo>
                  <a:lnTo>
                    <a:pt x="43907" y="5676"/>
                  </a:lnTo>
                  <a:cubicBezTo>
                    <a:pt x="43580" y="5806"/>
                    <a:pt x="43254" y="5937"/>
                    <a:pt x="42928" y="6067"/>
                  </a:cubicBezTo>
                  <a:cubicBezTo>
                    <a:pt x="42015" y="6459"/>
                    <a:pt x="41101" y="6785"/>
                    <a:pt x="40188" y="7176"/>
                  </a:cubicBezTo>
                  <a:lnTo>
                    <a:pt x="39927" y="7307"/>
                  </a:lnTo>
                  <a:lnTo>
                    <a:pt x="39079" y="7698"/>
                  </a:lnTo>
                  <a:cubicBezTo>
                    <a:pt x="38166" y="8025"/>
                    <a:pt x="37383" y="8481"/>
                    <a:pt x="36535" y="8873"/>
                  </a:cubicBezTo>
                  <a:cubicBezTo>
                    <a:pt x="35947" y="9134"/>
                    <a:pt x="35295" y="9460"/>
                    <a:pt x="34708" y="9786"/>
                  </a:cubicBezTo>
                  <a:cubicBezTo>
                    <a:pt x="33468" y="10438"/>
                    <a:pt x="32294" y="11091"/>
                    <a:pt x="31120" y="11743"/>
                  </a:cubicBezTo>
                  <a:cubicBezTo>
                    <a:pt x="30533" y="12135"/>
                    <a:pt x="29880" y="12526"/>
                    <a:pt x="29358" y="12852"/>
                  </a:cubicBezTo>
                  <a:cubicBezTo>
                    <a:pt x="28836" y="13113"/>
                    <a:pt x="28380" y="13439"/>
                    <a:pt x="27858" y="13766"/>
                  </a:cubicBezTo>
                  <a:lnTo>
                    <a:pt x="27597" y="13961"/>
                  </a:lnTo>
                  <a:cubicBezTo>
                    <a:pt x="27140" y="14288"/>
                    <a:pt x="26683" y="14549"/>
                    <a:pt x="26292" y="14875"/>
                  </a:cubicBezTo>
                  <a:lnTo>
                    <a:pt x="25183" y="15658"/>
                  </a:lnTo>
                  <a:cubicBezTo>
                    <a:pt x="24857" y="15919"/>
                    <a:pt x="24400" y="16245"/>
                    <a:pt x="24009" y="16506"/>
                  </a:cubicBezTo>
                  <a:cubicBezTo>
                    <a:pt x="23487" y="16897"/>
                    <a:pt x="22965" y="17289"/>
                    <a:pt x="22443" y="17680"/>
                  </a:cubicBezTo>
                  <a:cubicBezTo>
                    <a:pt x="21986" y="18137"/>
                    <a:pt x="21464" y="18463"/>
                    <a:pt x="21008" y="18920"/>
                  </a:cubicBezTo>
                  <a:cubicBezTo>
                    <a:pt x="20486" y="19376"/>
                    <a:pt x="20029" y="19768"/>
                    <a:pt x="19507" y="20224"/>
                  </a:cubicBezTo>
                  <a:cubicBezTo>
                    <a:pt x="19050" y="20616"/>
                    <a:pt x="18594" y="21073"/>
                    <a:pt x="18137" y="21464"/>
                  </a:cubicBezTo>
                  <a:cubicBezTo>
                    <a:pt x="18072" y="21529"/>
                    <a:pt x="18072" y="21529"/>
                    <a:pt x="18072" y="21594"/>
                  </a:cubicBezTo>
                  <a:cubicBezTo>
                    <a:pt x="17550" y="21986"/>
                    <a:pt x="17224" y="22377"/>
                    <a:pt x="16767" y="22834"/>
                  </a:cubicBezTo>
                  <a:cubicBezTo>
                    <a:pt x="16310" y="23291"/>
                    <a:pt x="15919" y="23747"/>
                    <a:pt x="15462" y="24204"/>
                  </a:cubicBezTo>
                  <a:cubicBezTo>
                    <a:pt x="15005" y="24661"/>
                    <a:pt x="14549" y="25117"/>
                    <a:pt x="14157" y="25574"/>
                  </a:cubicBezTo>
                  <a:lnTo>
                    <a:pt x="13244" y="26683"/>
                  </a:lnTo>
                  <a:cubicBezTo>
                    <a:pt x="11156" y="29162"/>
                    <a:pt x="9264" y="31772"/>
                    <a:pt x="7568" y="34577"/>
                  </a:cubicBezTo>
                  <a:lnTo>
                    <a:pt x="7568" y="34642"/>
                  </a:lnTo>
                  <a:cubicBezTo>
                    <a:pt x="6981" y="35751"/>
                    <a:pt x="6394" y="36795"/>
                    <a:pt x="5807" y="37904"/>
                  </a:cubicBezTo>
                  <a:cubicBezTo>
                    <a:pt x="5285" y="38948"/>
                    <a:pt x="4763" y="39992"/>
                    <a:pt x="4306" y="41101"/>
                  </a:cubicBezTo>
                  <a:cubicBezTo>
                    <a:pt x="4176" y="41427"/>
                    <a:pt x="4045" y="41819"/>
                    <a:pt x="3850" y="42145"/>
                  </a:cubicBezTo>
                  <a:cubicBezTo>
                    <a:pt x="3719" y="42536"/>
                    <a:pt x="3589" y="42928"/>
                    <a:pt x="3393" y="43319"/>
                  </a:cubicBezTo>
                  <a:cubicBezTo>
                    <a:pt x="3132" y="44037"/>
                    <a:pt x="2871" y="44755"/>
                    <a:pt x="2675" y="45472"/>
                  </a:cubicBezTo>
                  <a:cubicBezTo>
                    <a:pt x="2545" y="45864"/>
                    <a:pt x="2414" y="46255"/>
                    <a:pt x="2284" y="46647"/>
                  </a:cubicBezTo>
                  <a:cubicBezTo>
                    <a:pt x="2153" y="46973"/>
                    <a:pt x="2088" y="47364"/>
                    <a:pt x="1958" y="47756"/>
                  </a:cubicBezTo>
                  <a:cubicBezTo>
                    <a:pt x="1566" y="49191"/>
                    <a:pt x="1240" y="50691"/>
                    <a:pt x="914" y="52127"/>
                  </a:cubicBezTo>
                  <a:cubicBezTo>
                    <a:pt x="914" y="52453"/>
                    <a:pt x="848" y="52714"/>
                    <a:pt x="783" y="53040"/>
                  </a:cubicBezTo>
                  <a:cubicBezTo>
                    <a:pt x="783" y="53040"/>
                    <a:pt x="783" y="53105"/>
                    <a:pt x="783" y="53170"/>
                  </a:cubicBezTo>
                  <a:cubicBezTo>
                    <a:pt x="718" y="53366"/>
                    <a:pt x="653" y="53562"/>
                    <a:pt x="653" y="53823"/>
                  </a:cubicBezTo>
                  <a:cubicBezTo>
                    <a:pt x="588" y="54541"/>
                    <a:pt x="457" y="55258"/>
                    <a:pt x="392" y="55976"/>
                  </a:cubicBezTo>
                  <a:cubicBezTo>
                    <a:pt x="327" y="56432"/>
                    <a:pt x="261" y="56824"/>
                    <a:pt x="261" y="57281"/>
                  </a:cubicBezTo>
                  <a:cubicBezTo>
                    <a:pt x="131" y="58846"/>
                    <a:pt x="0" y="60412"/>
                    <a:pt x="0" y="61978"/>
                  </a:cubicBezTo>
                  <a:cubicBezTo>
                    <a:pt x="0" y="62500"/>
                    <a:pt x="0" y="63022"/>
                    <a:pt x="0" y="63478"/>
                  </a:cubicBezTo>
                  <a:cubicBezTo>
                    <a:pt x="66" y="63935"/>
                    <a:pt x="66" y="64326"/>
                    <a:pt x="66" y="64783"/>
                  </a:cubicBezTo>
                  <a:cubicBezTo>
                    <a:pt x="131" y="65240"/>
                    <a:pt x="196" y="65631"/>
                    <a:pt x="196" y="66088"/>
                  </a:cubicBezTo>
                  <a:cubicBezTo>
                    <a:pt x="261" y="66349"/>
                    <a:pt x="196" y="66610"/>
                    <a:pt x="261" y="66871"/>
                  </a:cubicBezTo>
                  <a:lnTo>
                    <a:pt x="327" y="67588"/>
                  </a:lnTo>
                  <a:cubicBezTo>
                    <a:pt x="327" y="67849"/>
                    <a:pt x="392" y="68110"/>
                    <a:pt x="392" y="68371"/>
                  </a:cubicBezTo>
                  <a:cubicBezTo>
                    <a:pt x="457" y="68698"/>
                    <a:pt x="522" y="69154"/>
                    <a:pt x="522" y="69546"/>
                  </a:cubicBezTo>
                  <a:cubicBezTo>
                    <a:pt x="588" y="69676"/>
                    <a:pt x="588" y="69807"/>
                    <a:pt x="588" y="69872"/>
                  </a:cubicBezTo>
                  <a:cubicBezTo>
                    <a:pt x="653" y="70329"/>
                    <a:pt x="718" y="70720"/>
                    <a:pt x="783" y="71177"/>
                  </a:cubicBezTo>
                  <a:cubicBezTo>
                    <a:pt x="848" y="71568"/>
                    <a:pt x="979" y="72025"/>
                    <a:pt x="1044" y="72416"/>
                  </a:cubicBezTo>
                  <a:lnTo>
                    <a:pt x="1044" y="72481"/>
                  </a:lnTo>
                  <a:cubicBezTo>
                    <a:pt x="1109" y="72808"/>
                    <a:pt x="1175" y="73134"/>
                    <a:pt x="1240" y="73395"/>
                  </a:cubicBezTo>
                  <a:lnTo>
                    <a:pt x="1240" y="73525"/>
                  </a:lnTo>
                  <a:cubicBezTo>
                    <a:pt x="1240" y="73721"/>
                    <a:pt x="1305" y="73917"/>
                    <a:pt x="1370" y="74112"/>
                  </a:cubicBezTo>
                  <a:cubicBezTo>
                    <a:pt x="1436" y="74439"/>
                    <a:pt x="1501" y="74700"/>
                    <a:pt x="1566" y="75026"/>
                  </a:cubicBezTo>
                  <a:cubicBezTo>
                    <a:pt x="1697" y="75482"/>
                    <a:pt x="1762" y="75874"/>
                    <a:pt x="1892" y="76331"/>
                  </a:cubicBezTo>
                  <a:cubicBezTo>
                    <a:pt x="1958" y="76396"/>
                    <a:pt x="1958" y="76461"/>
                    <a:pt x="1958" y="76526"/>
                  </a:cubicBezTo>
                  <a:lnTo>
                    <a:pt x="2284" y="77635"/>
                  </a:lnTo>
                  <a:cubicBezTo>
                    <a:pt x="2284" y="77701"/>
                    <a:pt x="2414" y="77831"/>
                    <a:pt x="2414" y="77962"/>
                  </a:cubicBezTo>
                  <a:cubicBezTo>
                    <a:pt x="2545" y="78418"/>
                    <a:pt x="2675" y="78810"/>
                    <a:pt x="2806" y="79201"/>
                  </a:cubicBezTo>
                  <a:cubicBezTo>
                    <a:pt x="2936" y="79658"/>
                    <a:pt x="3067" y="80049"/>
                    <a:pt x="3197" y="80441"/>
                  </a:cubicBezTo>
                  <a:lnTo>
                    <a:pt x="3197" y="80571"/>
                  </a:lnTo>
                  <a:cubicBezTo>
                    <a:pt x="3262" y="80636"/>
                    <a:pt x="3328" y="80702"/>
                    <a:pt x="3328" y="80767"/>
                  </a:cubicBezTo>
                  <a:cubicBezTo>
                    <a:pt x="3458" y="81158"/>
                    <a:pt x="3589" y="81550"/>
                    <a:pt x="3784" y="81941"/>
                  </a:cubicBezTo>
                  <a:lnTo>
                    <a:pt x="3784" y="82137"/>
                  </a:lnTo>
                  <a:cubicBezTo>
                    <a:pt x="3980" y="82528"/>
                    <a:pt x="4110" y="82920"/>
                    <a:pt x="4306" y="83376"/>
                  </a:cubicBezTo>
                  <a:cubicBezTo>
                    <a:pt x="4502" y="83833"/>
                    <a:pt x="4763" y="84355"/>
                    <a:pt x="4893" y="84681"/>
                  </a:cubicBezTo>
                  <a:cubicBezTo>
                    <a:pt x="5089" y="85073"/>
                    <a:pt x="5220" y="85464"/>
                    <a:pt x="5415" y="85856"/>
                  </a:cubicBezTo>
                  <a:cubicBezTo>
                    <a:pt x="5546" y="86051"/>
                    <a:pt x="5611" y="86312"/>
                    <a:pt x="5741" y="86508"/>
                  </a:cubicBezTo>
                  <a:cubicBezTo>
                    <a:pt x="6002" y="86965"/>
                    <a:pt x="6198" y="87421"/>
                    <a:pt x="6459" y="87878"/>
                  </a:cubicBezTo>
                  <a:cubicBezTo>
                    <a:pt x="6720" y="88400"/>
                    <a:pt x="6981" y="88922"/>
                    <a:pt x="7307" y="89379"/>
                  </a:cubicBezTo>
                  <a:lnTo>
                    <a:pt x="7372" y="89509"/>
                  </a:lnTo>
                  <a:cubicBezTo>
                    <a:pt x="7568" y="89835"/>
                    <a:pt x="7764" y="90227"/>
                    <a:pt x="7960" y="90553"/>
                  </a:cubicBezTo>
                  <a:cubicBezTo>
                    <a:pt x="8416" y="91336"/>
                    <a:pt x="8873" y="92119"/>
                    <a:pt x="9395" y="92901"/>
                  </a:cubicBezTo>
                  <a:cubicBezTo>
                    <a:pt x="9591" y="93228"/>
                    <a:pt x="9786" y="93489"/>
                    <a:pt x="9982" y="93815"/>
                  </a:cubicBezTo>
                  <a:cubicBezTo>
                    <a:pt x="10700" y="94924"/>
                    <a:pt x="11483" y="95968"/>
                    <a:pt x="12265" y="97077"/>
                  </a:cubicBezTo>
                  <a:cubicBezTo>
                    <a:pt x="12592" y="97468"/>
                    <a:pt x="12918" y="97925"/>
                    <a:pt x="13244" y="98316"/>
                  </a:cubicBezTo>
                  <a:lnTo>
                    <a:pt x="13309" y="98382"/>
                  </a:lnTo>
                  <a:cubicBezTo>
                    <a:pt x="13635" y="98838"/>
                    <a:pt x="14027" y="99295"/>
                    <a:pt x="14353" y="99686"/>
                  </a:cubicBezTo>
                  <a:cubicBezTo>
                    <a:pt x="14679" y="100078"/>
                    <a:pt x="15005" y="100404"/>
                    <a:pt x="15332" y="100795"/>
                  </a:cubicBezTo>
                  <a:cubicBezTo>
                    <a:pt x="15593" y="101187"/>
                    <a:pt x="15919" y="101513"/>
                    <a:pt x="16245" y="101905"/>
                  </a:cubicBezTo>
                  <a:lnTo>
                    <a:pt x="16376" y="101970"/>
                  </a:lnTo>
                  <a:cubicBezTo>
                    <a:pt x="16571" y="102231"/>
                    <a:pt x="16702" y="102361"/>
                    <a:pt x="16963" y="102622"/>
                  </a:cubicBezTo>
                  <a:cubicBezTo>
                    <a:pt x="17158" y="102883"/>
                    <a:pt x="17354" y="103079"/>
                    <a:pt x="17615" y="103405"/>
                  </a:cubicBezTo>
                  <a:cubicBezTo>
                    <a:pt x="17941" y="103731"/>
                    <a:pt x="18267" y="103992"/>
                    <a:pt x="18594" y="104318"/>
                  </a:cubicBezTo>
                  <a:cubicBezTo>
                    <a:pt x="18920" y="104645"/>
                    <a:pt x="19181" y="104906"/>
                    <a:pt x="19507" y="105297"/>
                  </a:cubicBezTo>
                  <a:cubicBezTo>
                    <a:pt x="19898" y="105688"/>
                    <a:pt x="20290" y="106015"/>
                    <a:pt x="20681" y="106406"/>
                  </a:cubicBezTo>
                  <a:lnTo>
                    <a:pt x="20747" y="106406"/>
                  </a:lnTo>
                  <a:lnTo>
                    <a:pt x="20877" y="106602"/>
                  </a:lnTo>
                  <a:cubicBezTo>
                    <a:pt x="21464" y="107124"/>
                    <a:pt x="22051" y="107646"/>
                    <a:pt x="22639" y="108168"/>
                  </a:cubicBezTo>
                  <a:cubicBezTo>
                    <a:pt x="23030" y="108494"/>
                    <a:pt x="23487" y="108885"/>
                    <a:pt x="23943" y="109277"/>
                  </a:cubicBezTo>
                  <a:lnTo>
                    <a:pt x="24009" y="109342"/>
                  </a:lnTo>
                  <a:cubicBezTo>
                    <a:pt x="24465" y="109668"/>
                    <a:pt x="24857" y="109994"/>
                    <a:pt x="25248" y="110386"/>
                  </a:cubicBezTo>
                  <a:lnTo>
                    <a:pt x="26488" y="111299"/>
                  </a:lnTo>
                  <a:cubicBezTo>
                    <a:pt x="27532" y="112082"/>
                    <a:pt x="28575" y="112865"/>
                    <a:pt x="29619" y="113582"/>
                  </a:cubicBezTo>
                  <a:cubicBezTo>
                    <a:pt x="30533" y="114235"/>
                    <a:pt x="31446" y="114887"/>
                    <a:pt x="32424" y="115474"/>
                  </a:cubicBezTo>
                  <a:cubicBezTo>
                    <a:pt x="33403" y="116127"/>
                    <a:pt x="34382" y="116714"/>
                    <a:pt x="35426" y="117366"/>
                  </a:cubicBezTo>
                  <a:lnTo>
                    <a:pt x="36013" y="117693"/>
                  </a:lnTo>
                  <a:lnTo>
                    <a:pt x="36208" y="117758"/>
                  </a:lnTo>
                  <a:lnTo>
                    <a:pt x="131197" y="117758"/>
                  </a:lnTo>
                  <a:lnTo>
                    <a:pt x="131393" y="117693"/>
                  </a:lnTo>
                  <a:cubicBezTo>
                    <a:pt x="132828" y="116779"/>
                    <a:pt x="134198" y="115866"/>
                    <a:pt x="135503" y="114887"/>
                  </a:cubicBezTo>
                  <a:cubicBezTo>
                    <a:pt x="135895" y="114626"/>
                    <a:pt x="136286" y="114365"/>
                    <a:pt x="136677" y="114104"/>
                  </a:cubicBezTo>
                  <a:lnTo>
                    <a:pt x="137134" y="113713"/>
                  </a:lnTo>
                  <a:lnTo>
                    <a:pt x="137330" y="113582"/>
                  </a:lnTo>
                  <a:lnTo>
                    <a:pt x="137526" y="113387"/>
                  </a:lnTo>
                  <a:cubicBezTo>
                    <a:pt x="137982" y="113061"/>
                    <a:pt x="138374" y="112734"/>
                    <a:pt x="138830" y="112408"/>
                  </a:cubicBezTo>
                  <a:cubicBezTo>
                    <a:pt x="139352" y="111951"/>
                    <a:pt x="139874" y="111495"/>
                    <a:pt x="140461" y="111038"/>
                  </a:cubicBezTo>
                  <a:cubicBezTo>
                    <a:pt x="140983" y="110581"/>
                    <a:pt x="141570" y="110060"/>
                    <a:pt x="142027" y="109668"/>
                  </a:cubicBezTo>
                  <a:cubicBezTo>
                    <a:pt x="142484" y="109277"/>
                    <a:pt x="142810" y="108885"/>
                    <a:pt x="143332" y="108429"/>
                  </a:cubicBezTo>
                  <a:cubicBezTo>
                    <a:pt x="143789" y="107972"/>
                    <a:pt x="144310" y="107515"/>
                    <a:pt x="144767" y="106993"/>
                  </a:cubicBezTo>
                  <a:cubicBezTo>
                    <a:pt x="144963" y="106798"/>
                    <a:pt x="145093" y="106602"/>
                    <a:pt x="145289" y="106471"/>
                  </a:cubicBezTo>
                  <a:cubicBezTo>
                    <a:pt x="145681" y="106080"/>
                    <a:pt x="146007" y="105688"/>
                    <a:pt x="146398" y="105232"/>
                  </a:cubicBezTo>
                  <a:cubicBezTo>
                    <a:pt x="146790" y="104840"/>
                    <a:pt x="147181" y="104384"/>
                    <a:pt x="147507" y="103927"/>
                  </a:cubicBezTo>
                  <a:cubicBezTo>
                    <a:pt x="148029" y="103405"/>
                    <a:pt x="148486" y="102818"/>
                    <a:pt x="148942" y="102166"/>
                  </a:cubicBezTo>
                  <a:lnTo>
                    <a:pt x="149008" y="102166"/>
                  </a:lnTo>
                  <a:lnTo>
                    <a:pt x="149073" y="102100"/>
                  </a:lnTo>
                  <a:cubicBezTo>
                    <a:pt x="149856" y="101056"/>
                    <a:pt x="150639" y="100013"/>
                    <a:pt x="151422" y="98904"/>
                  </a:cubicBezTo>
                  <a:cubicBezTo>
                    <a:pt x="151748" y="98382"/>
                    <a:pt x="152074" y="97860"/>
                    <a:pt x="152400" y="97338"/>
                  </a:cubicBezTo>
                  <a:lnTo>
                    <a:pt x="152531" y="97207"/>
                  </a:lnTo>
                  <a:cubicBezTo>
                    <a:pt x="152792" y="96816"/>
                    <a:pt x="153053" y="96359"/>
                    <a:pt x="153314" y="95903"/>
                  </a:cubicBezTo>
                  <a:cubicBezTo>
                    <a:pt x="153509" y="95642"/>
                    <a:pt x="153640" y="95381"/>
                    <a:pt x="153770" y="95120"/>
                  </a:cubicBezTo>
                  <a:cubicBezTo>
                    <a:pt x="153966" y="94859"/>
                    <a:pt x="154162" y="94467"/>
                    <a:pt x="154292" y="94272"/>
                  </a:cubicBezTo>
                  <a:cubicBezTo>
                    <a:pt x="154357" y="94141"/>
                    <a:pt x="154423" y="93945"/>
                    <a:pt x="154553" y="93815"/>
                  </a:cubicBezTo>
                  <a:cubicBezTo>
                    <a:pt x="154684" y="93489"/>
                    <a:pt x="154879" y="93162"/>
                    <a:pt x="155075" y="92771"/>
                  </a:cubicBezTo>
                  <a:lnTo>
                    <a:pt x="155140" y="92575"/>
                  </a:lnTo>
                  <a:lnTo>
                    <a:pt x="155271" y="92445"/>
                  </a:lnTo>
                  <a:cubicBezTo>
                    <a:pt x="155336" y="92249"/>
                    <a:pt x="155401" y="92119"/>
                    <a:pt x="155466" y="91923"/>
                  </a:cubicBezTo>
                  <a:cubicBezTo>
                    <a:pt x="155597" y="91792"/>
                    <a:pt x="155662" y="91662"/>
                    <a:pt x="155727" y="91466"/>
                  </a:cubicBezTo>
                  <a:cubicBezTo>
                    <a:pt x="155858" y="91205"/>
                    <a:pt x="155988" y="90944"/>
                    <a:pt x="156119" y="90683"/>
                  </a:cubicBezTo>
                  <a:lnTo>
                    <a:pt x="156119" y="90553"/>
                  </a:lnTo>
                  <a:cubicBezTo>
                    <a:pt x="156249" y="90227"/>
                    <a:pt x="156445" y="89835"/>
                    <a:pt x="156641" y="89444"/>
                  </a:cubicBezTo>
                  <a:cubicBezTo>
                    <a:pt x="156771" y="88987"/>
                    <a:pt x="156967" y="88661"/>
                    <a:pt x="157163" y="88204"/>
                  </a:cubicBezTo>
                  <a:cubicBezTo>
                    <a:pt x="157358" y="87682"/>
                    <a:pt x="157554" y="87160"/>
                    <a:pt x="157750" y="86638"/>
                  </a:cubicBezTo>
                  <a:cubicBezTo>
                    <a:pt x="157815" y="86378"/>
                    <a:pt x="157880" y="86117"/>
                    <a:pt x="158011" y="85856"/>
                  </a:cubicBezTo>
                  <a:cubicBezTo>
                    <a:pt x="158011" y="85790"/>
                    <a:pt x="158076" y="85660"/>
                    <a:pt x="158076" y="85595"/>
                  </a:cubicBezTo>
                  <a:cubicBezTo>
                    <a:pt x="158141" y="85529"/>
                    <a:pt x="158141" y="85464"/>
                    <a:pt x="158141" y="85399"/>
                  </a:cubicBezTo>
                  <a:cubicBezTo>
                    <a:pt x="158272" y="85073"/>
                    <a:pt x="158402" y="84812"/>
                    <a:pt x="158467" y="84486"/>
                  </a:cubicBezTo>
                  <a:lnTo>
                    <a:pt x="158728" y="83637"/>
                  </a:lnTo>
                  <a:cubicBezTo>
                    <a:pt x="158859" y="83181"/>
                    <a:pt x="158989" y="82724"/>
                    <a:pt x="159120" y="82333"/>
                  </a:cubicBezTo>
                  <a:cubicBezTo>
                    <a:pt x="159185" y="81941"/>
                    <a:pt x="159316" y="81550"/>
                    <a:pt x="159381" y="81158"/>
                  </a:cubicBezTo>
                  <a:cubicBezTo>
                    <a:pt x="159446" y="81028"/>
                    <a:pt x="159446" y="80897"/>
                    <a:pt x="159511" y="80767"/>
                  </a:cubicBezTo>
                  <a:cubicBezTo>
                    <a:pt x="159577" y="80310"/>
                    <a:pt x="159707" y="79788"/>
                    <a:pt x="159838" y="79332"/>
                  </a:cubicBezTo>
                  <a:cubicBezTo>
                    <a:pt x="159903" y="79005"/>
                    <a:pt x="159903" y="78679"/>
                    <a:pt x="160033" y="78353"/>
                  </a:cubicBezTo>
                  <a:cubicBezTo>
                    <a:pt x="160098" y="78092"/>
                    <a:pt x="160164" y="77766"/>
                    <a:pt x="160164" y="77440"/>
                  </a:cubicBezTo>
                  <a:cubicBezTo>
                    <a:pt x="160294" y="76918"/>
                    <a:pt x="160359" y="76461"/>
                    <a:pt x="160425" y="75939"/>
                  </a:cubicBezTo>
                  <a:cubicBezTo>
                    <a:pt x="160490" y="75417"/>
                    <a:pt x="160555" y="74895"/>
                    <a:pt x="160620" y="74373"/>
                  </a:cubicBezTo>
                  <a:lnTo>
                    <a:pt x="160686" y="73721"/>
                  </a:lnTo>
                  <a:lnTo>
                    <a:pt x="160686" y="73591"/>
                  </a:lnTo>
                  <a:cubicBezTo>
                    <a:pt x="160816" y="72808"/>
                    <a:pt x="160881" y="71960"/>
                    <a:pt x="160881" y="71177"/>
                  </a:cubicBezTo>
                  <a:cubicBezTo>
                    <a:pt x="160947" y="70655"/>
                    <a:pt x="160947" y="70198"/>
                    <a:pt x="160947" y="69676"/>
                  </a:cubicBezTo>
                  <a:cubicBezTo>
                    <a:pt x="160947" y="68698"/>
                    <a:pt x="160947" y="67654"/>
                    <a:pt x="160947" y="66479"/>
                  </a:cubicBezTo>
                  <a:cubicBezTo>
                    <a:pt x="160947" y="66153"/>
                    <a:pt x="160947" y="65827"/>
                    <a:pt x="160947" y="65501"/>
                  </a:cubicBezTo>
                  <a:cubicBezTo>
                    <a:pt x="160816" y="63217"/>
                    <a:pt x="160555" y="60934"/>
                    <a:pt x="160164" y="58651"/>
                  </a:cubicBezTo>
                  <a:cubicBezTo>
                    <a:pt x="160098" y="58520"/>
                    <a:pt x="160098" y="58324"/>
                    <a:pt x="160033" y="58129"/>
                  </a:cubicBezTo>
                  <a:cubicBezTo>
                    <a:pt x="159968" y="57672"/>
                    <a:pt x="159838" y="57150"/>
                    <a:pt x="159772" y="56693"/>
                  </a:cubicBezTo>
                  <a:cubicBezTo>
                    <a:pt x="159707" y="56498"/>
                    <a:pt x="159642" y="56302"/>
                    <a:pt x="159642" y="56172"/>
                  </a:cubicBezTo>
                  <a:cubicBezTo>
                    <a:pt x="159511" y="55715"/>
                    <a:pt x="159446" y="55323"/>
                    <a:pt x="159316" y="54932"/>
                  </a:cubicBezTo>
                  <a:cubicBezTo>
                    <a:pt x="159055" y="53823"/>
                    <a:pt x="158728" y="52779"/>
                    <a:pt x="158402" y="51670"/>
                  </a:cubicBezTo>
                  <a:cubicBezTo>
                    <a:pt x="158207" y="51083"/>
                    <a:pt x="158076" y="50561"/>
                    <a:pt x="157880" y="50039"/>
                  </a:cubicBezTo>
                  <a:cubicBezTo>
                    <a:pt x="157685" y="49517"/>
                    <a:pt x="157489" y="48995"/>
                    <a:pt x="157293" y="48473"/>
                  </a:cubicBezTo>
                  <a:cubicBezTo>
                    <a:pt x="157097" y="47951"/>
                    <a:pt x="156902" y="47429"/>
                    <a:pt x="156641" y="46907"/>
                  </a:cubicBezTo>
                  <a:cubicBezTo>
                    <a:pt x="156510" y="46516"/>
                    <a:pt x="156315" y="46125"/>
                    <a:pt x="156184" y="45798"/>
                  </a:cubicBezTo>
                  <a:cubicBezTo>
                    <a:pt x="156119" y="45603"/>
                    <a:pt x="156054" y="45407"/>
                    <a:pt x="155923" y="45276"/>
                  </a:cubicBezTo>
                  <a:cubicBezTo>
                    <a:pt x="155793" y="44885"/>
                    <a:pt x="155597" y="44494"/>
                    <a:pt x="155401" y="44167"/>
                  </a:cubicBezTo>
                  <a:cubicBezTo>
                    <a:pt x="155336" y="43972"/>
                    <a:pt x="155271" y="43841"/>
                    <a:pt x="155206" y="43711"/>
                  </a:cubicBezTo>
                  <a:cubicBezTo>
                    <a:pt x="155010" y="43319"/>
                    <a:pt x="154879" y="42993"/>
                    <a:pt x="154684" y="42602"/>
                  </a:cubicBezTo>
                  <a:cubicBezTo>
                    <a:pt x="154553" y="42406"/>
                    <a:pt x="154423" y="42210"/>
                    <a:pt x="154357" y="42014"/>
                  </a:cubicBezTo>
                  <a:cubicBezTo>
                    <a:pt x="154227" y="41819"/>
                    <a:pt x="154162" y="41623"/>
                    <a:pt x="154031" y="41427"/>
                  </a:cubicBezTo>
                  <a:cubicBezTo>
                    <a:pt x="153966" y="41232"/>
                    <a:pt x="153835" y="41036"/>
                    <a:pt x="153705" y="40840"/>
                  </a:cubicBezTo>
                  <a:cubicBezTo>
                    <a:pt x="153509" y="40383"/>
                    <a:pt x="153248" y="39992"/>
                    <a:pt x="152987" y="39535"/>
                  </a:cubicBezTo>
                  <a:cubicBezTo>
                    <a:pt x="152857" y="39340"/>
                    <a:pt x="152726" y="39144"/>
                    <a:pt x="152596" y="38883"/>
                  </a:cubicBezTo>
                  <a:cubicBezTo>
                    <a:pt x="152400" y="38492"/>
                    <a:pt x="152139" y="38100"/>
                    <a:pt x="151944" y="37774"/>
                  </a:cubicBezTo>
                  <a:cubicBezTo>
                    <a:pt x="151683" y="37448"/>
                    <a:pt x="151487" y="37122"/>
                    <a:pt x="151291" y="36730"/>
                  </a:cubicBezTo>
                  <a:lnTo>
                    <a:pt x="150965" y="36273"/>
                  </a:lnTo>
                  <a:cubicBezTo>
                    <a:pt x="150639" y="35817"/>
                    <a:pt x="150378" y="35491"/>
                    <a:pt x="150052" y="34969"/>
                  </a:cubicBezTo>
                  <a:cubicBezTo>
                    <a:pt x="149725" y="34512"/>
                    <a:pt x="149399" y="34055"/>
                    <a:pt x="149073" y="33599"/>
                  </a:cubicBezTo>
                  <a:lnTo>
                    <a:pt x="148747" y="33142"/>
                  </a:lnTo>
                  <a:cubicBezTo>
                    <a:pt x="148551" y="32881"/>
                    <a:pt x="148355" y="32685"/>
                    <a:pt x="148160" y="32424"/>
                  </a:cubicBezTo>
                  <a:lnTo>
                    <a:pt x="147964" y="32098"/>
                  </a:lnTo>
                  <a:cubicBezTo>
                    <a:pt x="147638" y="31772"/>
                    <a:pt x="147377" y="31380"/>
                    <a:pt x="147051" y="31054"/>
                  </a:cubicBezTo>
                  <a:lnTo>
                    <a:pt x="146659" y="30532"/>
                  </a:lnTo>
                  <a:cubicBezTo>
                    <a:pt x="146398" y="30206"/>
                    <a:pt x="146137" y="29945"/>
                    <a:pt x="145746" y="29488"/>
                  </a:cubicBezTo>
                  <a:cubicBezTo>
                    <a:pt x="145420" y="29032"/>
                    <a:pt x="145028" y="28640"/>
                    <a:pt x="144637" y="28184"/>
                  </a:cubicBezTo>
                  <a:lnTo>
                    <a:pt x="144376" y="27923"/>
                  </a:lnTo>
                  <a:cubicBezTo>
                    <a:pt x="144115" y="27597"/>
                    <a:pt x="143789" y="27270"/>
                    <a:pt x="143528" y="26944"/>
                  </a:cubicBezTo>
                  <a:lnTo>
                    <a:pt x="143397" y="26814"/>
                  </a:lnTo>
                  <a:lnTo>
                    <a:pt x="140918" y="24400"/>
                  </a:lnTo>
                  <a:lnTo>
                    <a:pt x="140722" y="24204"/>
                  </a:lnTo>
                  <a:cubicBezTo>
                    <a:pt x="140331" y="23813"/>
                    <a:pt x="139874" y="23421"/>
                    <a:pt x="139483" y="23030"/>
                  </a:cubicBezTo>
                  <a:cubicBezTo>
                    <a:pt x="139222" y="22769"/>
                    <a:pt x="138961" y="22573"/>
                    <a:pt x="138700" y="22312"/>
                  </a:cubicBezTo>
                  <a:lnTo>
                    <a:pt x="138113" y="21855"/>
                  </a:lnTo>
                  <a:cubicBezTo>
                    <a:pt x="137656" y="21464"/>
                    <a:pt x="137199" y="21073"/>
                    <a:pt x="136743" y="20681"/>
                  </a:cubicBezTo>
                  <a:lnTo>
                    <a:pt x="135307" y="19507"/>
                  </a:lnTo>
                  <a:cubicBezTo>
                    <a:pt x="134851" y="19115"/>
                    <a:pt x="134264" y="18659"/>
                    <a:pt x="133872" y="18398"/>
                  </a:cubicBezTo>
                  <a:cubicBezTo>
                    <a:pt x="133481" y="18072"/>
                    <a:pt x="133089" y="17745"/>
                    <a:pt x="132698" y="17484"/>
                  </a:cubicBezTo>
                  <a:lnTo>
                    <a:pt x="132111" y="17093"/>
                  </a:lnTo>
                  <a:lnTo>
                    <a:pt x="130936" y="16245"/>
                  </a:lnTo>
                  <a:cubicBezTo>
                    <a:pt x="130219" y="15723"/>
                    <a:pt x="129436" y="15201"/>
                    <a:pt x="128653" y="14744"/>
                  </a:cubicBezTo>
                  <a:lnTo>
                    <a:pt x="128588" y="14744"/>
                  </a:lnTo>
                  <a:cubicBezTo>
                    <a:pt x="128196" y="14483"/>
                    <a:pt x="127805" y="14222"/>
                    <a:pt x="127413" y="13961"/>
                  </a:cubicBezTo>
                  <a:lnTo>
                    <a:pt x="127348" y="13896"/>
                  </a:lnTo>
                  <a:lnTo>
                    <a:pt x="127218" y="13831"/>
                  </a:lnTo>
                  <a:lnTo>
                    <a:pt x="127022" y="13700"/>
                  </a:lnTo>
                  <a:lnTo>
                    <a:pt x="126631" y="13505"/>
                  </a:lnTo>
                  <a:cubicBezTo>
                    <a:pt x="126304" y="13309"/>
                    <a:pt x="125978" y="13113"/>
                    <a:pt x="125652" y="12918"/>
                  </a:cubicBezTo>
                  <a:cubicBezTo>
                    <a:pt x="125130" y="12591"/>
                    <a:pt x="124543" y="12265"/>
                    <a:pt x="124021" y="11939"/>
                  </a:cubicBezTo>
                  <a:cubicBezTo>
                    <a:pt x="123564" y="11678"/>
                    <a:pt x="123108" y="11482"/>
                    <a:pt x="122651" y="11221"/>
                  </a:cubicBezTo>
                  <a:cubicBezTo>
                    <a:pt x="122325" y="11026"/>
                    <a:pt x="121999" y="10830"/>
                    <a:pt x="121672" y="10699"/>
                  </a:cubicBezTo>
                  <a:lnTo>
                    <a:pt x="121477" y="10569"/>
                  </a:lnTo>
                  <a:lnTo>
                    <a:pt x="121346" y="10504"/>
                  </a:lnTo>
                  <a:lnTo>
                    <a:pt x="120563" y="10112"/>
                  </a:lnTo>
                  <a:cubicBezTo>
                    <a:pt x="120498" y="10047"/>
                    <a:pt x="120368" y="9982"/>
                    <a:pt x="120237" y="9982"/>
                  </a:cubicBezTo>
                  <a:lnTo>
                    <a:pt x="118802" y="9264"/>
                  </a:lnTo>
                  <a:lnTo>
                    <a:pt x="118606" y="9134"/>
                  </a:lnTo>
                  <a:lnTo>
                    <a:pt x="117888" y="8807"/>
                  </a:lnTo>
                  <a:lnTo>
                    <a:pt x="116649" y="8286"/>
                  </a:lnTo>
                  <a:lnTo>
                    <a:pt x="116518" y="8220"/>
                  </a:lnTo>
                  <a:lnTo>
                    <a:pt x="115475" y="7698"/>
                  </a:lnTo>
                  <a:lnTo>
                    <a:pt x="115279" y="7633"/>
                  </a:lnTo>
                  <a:lnTo>
                    <a:pt x="113778" y="7046"/>
                  </a:lnTo>
                  <a:lnTo>
                    <a:pt x="112213" y="6394"/>
                  </a:lnTo>
                  <a:lnTo>
                    <a:pt x="111364" y="6067"/>
                  </a:lnTo>
                  <a:cubicBezTo>
                    <a:pt x="110843" y="5872"/>
                    <a:pt x="110386" y="5741"/>
                    <a:pt x="109733" y="5480"/>
                  </a:cubicBezTo>
                  <a:cubicBezTo>
                    <a:pt x="109081" y="5285"/>
                    <a:pt x="108494" y="5024"/>
                    <a:pt x="107776" y="4828"/>
                  </a:cubicBezTo>
                  <a:cubicBezTo>
                    <a:pt x="107124" y="4567"/>
                    <a:pt x="106471" y="4436"/>
                    <a:pt x="105754" y="4175"/>
                  </a:cubicBezTo>
                  <a:cubicBezTo>
                    <a:pt x="104971" y="3914"/>
                    <a:pt x="104188" y="3719"/>
                    <a:pt x="103470" y="3523"/>
                  </a:cubicBezTo>
                  <a:cubicBezTo>
                    <a:pt x="102818" y="3327"/>
                    <a:pt x="102231" y="3132"/>
                    <a:pt x="101644" y="3001"/>
                  </a:cubicBezTo>
                  <a:lnTo>
                    <a:pt x="101513" y="3001"/>
                  </a:lnTo>
                  <a:lnTo>
                    <a:pt x="99687" y="2544"/>
                  </a:lnTo>
                  <a:lnTo>
                    <a:pt x="97403" y="2023"/>
                  </a:lnTo>
                  <a:cubicBezTo>
                    <a:pt x="97012" y="1957"/>
                    <a:pt x="96555" y="1827"/>
                    <a:pt x="96098" y="1762"/>
                  </a:cubicBezTo>
                  <a:lnTo>
                    <a:pt x="95707" y="1696"/>
                  </a:lnTo>
                  <a:lnTo>
                    <a:pt x="95316" y="1631"/>
                  </a:lnTo>
                  <a:lnTo>
                    <a:pt x="94076" y="1370"/>
                  </a:lnTo>
                  <a:lnTo>
                    <a:pt x="92380" y="1109"/>
                  </a:lnTo>
                  <a:lnTo>
                    <a:pt x="92119" y="1109"/>
                  </a:lnTo>
                  <a:lnTo>
                    <a:pt x="90683" y="913"/>
                  </a:lnTo>
                  <a:lnTo>
                    <a:pt x="88987" y="652"/>
                  </a:lnTo>
                  <a:lnTo>
                    <a:pt x="87878" y="522"/>
                  </a:lnTo>
                  <a:cubicBezTo>
                    <a:pt x="86769" y="392"/>
                    <a:pt x="85725" y="261"/>
                    <a:pt x="84616" y="196"/>
                  </a:cubicBezTo>
                  <a:lnTo>
                    <a:pt x="84420" y="196"/>
                  </a:lnTo>
                  <a:cubicBezTo>
                    <a:pt x="83768" y="131"/>
                    <a:pt x="83050" y="65"/>
                    <a:pt x="82398" y="65"/>
                  </a:cubicBezTo>
                  <a:cubicBezTo>
                    <a:pt x="81941" y="0"/>
                    <a:pt x="81485" y="0"/>
                    <a:pt x="81093" y="0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2430819" y="3496466"/>
              <a:ext cx="1111808" cy="1195695"/>
            </a:xfrm>
            <a:custGeom>
              <a:avLst/>
              <a:gdLst/>
              <a:ahLst/>
              <a:cxnLst/>
              <a:rect l="l" t="t" r="r" b="b"/>
              <a:pathLst>
                <a:path w="57869" h="82790" extrusionOk="0">
                  <a:moveTo>
                    <a:pt x="57869" y="0"/>
                  </a:moveTo>
                  <a:lnTo>
                    <a:pt x="57869" y="0"/>
                  </a:lnTo>
                  <a:cubicBezTo>
                    <a:pt x="50692" y="1436"/>
                    <a:pt x="43712" y="3784"/>
                    <a:pt x="37122" y="6981"/>
                  </a:cubicBezTo>
                  <a:cubicBezTo>
                    <a:pt x="19834" y="21790"/>
                    <a:pt x="8156" y="40318"/>
                    <a:pt x="784" y="55389"/>
                  </a:cubicBezTo>
                  <a:cubicBezTo>
                    <a:pt x="1" y="64783"/>
                    <a:pt x="1632" y="74243"/>
                    <a:pt x="5546" y="82790"/>
                  </a:cubicBezTo>
                  <a:cubicBezTo>
                    <a:pt x="14876" y="43907"/>
                    <a:pt x="43059" y="13701"/>
                    <a:pt x="57869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2679008" y="3468230"/>
              <a:ext cx="1294788" cy="1668658"/>
            </a:xfrm>
            <a:custGeom>
              <a:avLst/>
              <a:gdLst/>
              <a:ahLst/>
              <a:cxnLst/>
              <a:rect l="l" t="t" r="r" b="b"/>
              <a:pathLst>
                <a:path w="67393" h="115538" extrusionOk="0">
                  <a:moveTo>
                    <a:pt x="63816" y="0"/>
                  </a:moveTo>
                  <a:cubicBezTo>
                    <a:pt x="61254" y="0"/>
                    <a:pt x="58713" y="101"/>
                    <a:pt x="56172" y="324"/>
                  </a:cubicBezTo>
                  <a:cubicBezTo>
                    <a:pt x="41623" y="12328"/>
                    <a:pt x="12787" y="42078"/>
                    <a:pt x="0" y="97140"/>
                  </a:cubicBezTo>
                  <a:cubicBezTo>
                    <a:pt x="5546" y="104382"/>
                    <a:pt x="12396" y="110645"/>
                    <a:pt x="20159" y="115538"/>
                  </a:cubicBezTo>
                  <a:cubicBezTo>
                    <a:pt x="23356" y="88398"/>
                    <a:pt x="33925" y="30856"/>
                    <a:pt x="67393" y="63"/>
                  </a:cubicBezTo>
                  <a:cubicBezTo>
                    <a:pt x="66195" y="22"/>
                    <a:pt x="65003" y="0"/>
                    <a:pt x="63816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3322015" y="3471970"/>
              <a:ext cx="889942" cy="1697904"/>
            </a:xfrm>
            <a:custGeom>
              <a:avLst/>
              <a:gdLst/>
              <a:ahLst/>
              <a:cxnLst/>
              <a:rect l="l" t="t" r="r" b="b"/>
              <a:pathLst>
                <a:path w="46321" h="117563" extrusionOk="0">
                  <a:moveTo>
                    <a:pt x="38753" y="0"/>
                  </a:moveTo>
                  <a:cubicBezTo>
                    <a:pt x="33273" y="9003"/>
                    <a:pt x="28380" y="18332"/>
                    <a:pt x="23943" y="27857"/>
                  </a:cubicBezTo>
                  <a:cubicBezTo>
                    <a:pt x="23552" y="28706"/>
                    <a:pt x="23095" y="29619"/>
                    <a:pt x="22769" y="30467"/>
                  </a:cubicBezTo>
                  <a:cubicBezTo>
                    <a:pt x="22378" y="31315"/>
                    <a:pt x="21921" y="32294"/>
                    <a:pt x="21595" y="33077"/>
                  </a:cubicBezTo>
                  <a:cubicBezTo>
                    <a:pt x="21203" y="33925"/>
                    <a:pt x="20877" y="34708"/>
                    <a:pt x="20551" y="35556"/>
                  </a:cubicBezTo>
                  <a:cubicBezTo>
                    <a:pt x="19377" y="38165"/>
                    <a:pt x="18267" y="40840"/>
                    <a:pt x="17158" y="43645"/>
                  </a:cubicBezTo>
                  <a:cubicBezTo>
                    <a:pt x="15854" y="46907"/>
                    <a:pt x="14549" y="50365"/>
                    <a:pt x="13309" y="53888"/>
                  </a:cubicBezTo>
                  <a:cubicBezTo>
                    <a:pt x="12983" y="54801"/>
                    <a:pt x="12657" y="55780"/>
                    <a:pt x="12396" y="56693"/>
                  </a:cubicBezTo>
                  <a:cubicBezTo>
                    <a:pt x="10830" y="61195"/>
                    <a:pt x="9395" y="65957"/>
                    <a:pt x="8025" y="70785"/>
                  </a:cubicBezTo>
                  <a:cubicBezTo>
                    <a:pt x="7829" y="71568"/>
                    <a:pt x="7568" y="72286"/>
                    <a:pt x="7372" y="73069"/>
                  </a:cubicBezTo>
                  <a:cubicBezTo>
                    <a:pt x="6851" y="75026"/>
                    <a:pt x="6329" y="77048"/>
                    <a:pt x="5872" y="79005"/>
                  </a:cubicBezTo>
                  <a:cubicBezTo>
                    <a:pt x="5350" y="81158"/>
                    <a:pt x="4828" y="83311"/>
                    <a:pt x="4371" y="85529"/>
                  </a:cubicBezTo>
                  <a:cubicBezTo>
                    <a:pt x="4241" y="86312"/>
                    <a:pt x="4045" y="87160"/>
                    <a:pt x="3915" y="87943"/>
                  </a:cubicBezTo>
                  <a:cubicBezTo>
                    <a:pt x="3719" y="88987"/>
                    <a:pt x="3523" y="90031"/>
                    <a:pt x="3328" y="91075"/>
                  </a:cubicBezTo>
                  <a:cubicBezTo>
                    <a:pt x="2740" y="93750"/>
                    <a:pt x="2349" y="96424"/>
                    <a:pt x="1958" y="99164"/>
                  </a:cubicBezTo>
                  <a:cubicBezTo>
                    <a:pt x="1240" y="103731"/>
                    <a:pt x="718" y="108363"/>
                    <a:pt x="327" y="112995"/>
                  </a:cubicBezTo>
                  <a:cubicBezTo>
                    <a:pt x="196" y="114496"/>
                    <a:pt x="66" y="115996"/>
                    <a:pt x="0" y="117432"/>
                  </a:cubicBezTo>
                  <a:lnTo>
                    <a:pt x="0" y="117562"/>
                  </a:lnTo>
                  <a:lnTo>
                    <a:pt x="27988" y="117562"/>
                  </a:lnTo>
                  <a:lnTo>
                    <a:pt x="27988" y="117432"/>
                  </a:lnTo>
                  <a:cubicBezTo>
                    <a:pt x="28053" y="115409"/>
                    <a:pt x="28053" y="113321"/>
                    <a:pt x="28119" y="111169"/>
                  </a:cubicBezTo>
                  <a:cubicBezTo>
                    <a:pt x="28249" y="108168"/>
                    <a:pt x="28380" y="105101"/>
                    <a:pt x="28510" y="101839"/>
                  </a:cubicBezTo>
                  <a:cubicBezTo>
                    <a:pt x="28510" y="101056"/>
                    <a:pt x="28575" y="100274"/>
                    <a:pt x="28575" y="99425"/>
                  </a:cubicBezTo>
                  <a:cubicBezTo>
                    <a:pt x="28836" y="94271"/>
                    <a:pt x="29162" y="88922"/>
                    <a:pt x="29554" y="83442"/>
                  </a:cubicBezTo>
                  <a:cubicBezTo>
                    <a:pt x="29684" y="82006"/>
                    <a:pt x="29750" y="80571"/>
                    <a:pt x="29880" y="79071"/>
                  </a:cubicBezTo>
                  <a:lnTo>
                    <a:pt x="30076" y="77048"/>
                  </a:lnTo>
                  <a:cubicBezTo>
                    <a:pt x="30141" y="76004"/>
                    <a:pt x="30206" y="75026"/>
                    <a:pt x="30337" y="73982"/>
                  </a:cubicBezTo>
                  <a:cubicBezTo>
                    <a:pt x="30402" y="73199"/>
                    <a:pt x="30467" y="72416"/>
                    <a:pt x="30533" y="71568"/>
                  </a:cubicBezTo>
                  <a:cubicBezTo>
                    <a:pt x="30989" y="67197"/>
                    <a:pt x="31446" y="62761"/>
                    <a:pt x="31968" y="58324"/>
                  </a:cubicBezTo>
                  <a:cubicBezTo>
                    <a:pt x="32098" y="57411"/>
                    <a:pt x="32229" y="56498"/>
                    <a:pt x="32359" y="55519"/>
                  </a:cubicBezTo>
                  <a:cubicBezTo>
                    <a:pt x="32816" y="51800"/>
                    <a:pt x="33338" y="48082"/>
                    <a:pt x="33990" y="44428"/>
                  </a:cubicBezTo>
                  <a:cubicBezTo>
                    <a:pt x="34186" y="43124"/>
                    <a:pt x="34447" y="41753"/>
                    <a:pt x="34643" y="40449"/>
                  </a:cubicBezTo>
                  <a:cubicBezTo>
                    <a:pt x="35099" y="37970"/>
                    <a:pt x="35556" y="35556"/>
                    <a:pt x="36078" y="33142"/>
                  </a:cubicBezTo>
                  <a:cubicBezTo>
                    <a:pt x="36274" y="32228"/>
                    <a:pt x="36469" y="31380"/>
                    <a:pt x="36600" y="30532"/>
                  </a:cubicBezTo>
                  <a:cubicBezTo>
                    <a:pt x="36796" y="29619"/>
                    <a:pt x="36991" y="28771"/>
                    <a:pt x="37252" y="27923"/>
                  </a:cubicBezTo>
                  <a:cubicBezTo>
                    <a:pt x="38622" y="21594"/>
                    <a:pt x="40449" y="15397"/>
                    <a:pt x="42732" y="9329"/>
                  </a:cubicBezTo>
                  <a:cubicBezTo>
                    <a:pt x="43450" y="7372"/>
                    <a:pt x="44233" y="5480"/>
                    <a:pt x="45081" y="3653"/>
                  </a:cubicBezTo>
                  <a:cubicBezTo>
                    <a:pt x="45472" y="2740"/>
                    <a:pt x="45864" y="1827"/>
                    <a:pt x="46321" y="979"/>
                  </a:cubicBezTo>
                  <a:cubicBezTo>
                    <a:pt x="45929" y="913"/>
                    <a:pt x="45407" y="848"/>
                    <a:pt x="45016" y="718"/>
                  </a:cubicBezTo>
                  <a:lnTo>
                    <a:pt x="43319" y="457"/>
                  </a:lnTo>
                  <a:lnTo>
                    <a:pt x="42210" y="326"/>
                  </a:lnTo>
                  <a:cubicBezTo>
                    <a:pt x="41101" y="196"/>
                    <a:pt x="40058" y="131"/>
                    <a:pt x="38948" y="0"/>
                  </a:cubicBez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4081585" y="3500236"/>
              <a:ext cx="392338" cy="1669640"/>
            </a:xfrm>
            <a:custGeom>
              <a:avLst/>
              <a:gdLst/>
              <a:ahLst/>
              <a:cxnLst/>
              <a:rect l="l" t="t" r="r" b="b"/>
              <a:pathLst>
                <a:path w="20421" h="115606" extrusionOk="0">
                  <a:moveTo>
                    <a:pt x="12135" y="0"/>
                  </a:moveTo>
                  <a:cubicBezTo>
                    <a:pt x="10765" y="4763"/>
                    <a:pt x="8808" y="12461"/>
                    <a:pt x="6786" y="22443"/>
                  </a:cubicBezTo>
                  <a:cubicBezTo>
                    <a:pt x="6786" y="22638"/>
                    <a:pt x="6720" y="22769"/>
                    <a:pt x="6720" y="22899"/>
                  </a:cubicBezTo>
                  <a:cubicBezTo>
                    <a:pt x="6525" y="23878"/>
                    <a:pt x="6329" y="24922"/>
                    <a:pt x="6133" y="25900"/>
                  </a:cubicBezTo>
                  <a:cubicBezTo>
                    <a:pt x="6003" y="26814"/>
                    <a:pt x="5807" y="27727"/>
                    <a:pt x="5676" y="28575"/>
                  </a:cubicBezTo>
                  <a:cubicBezTo>
                    <a:pt x="5481" y="29423"/>
                    <a:pt x="5350" y="30271"/>
                    <a:pt x="5220" y="31185"/>
                  </a:cubicBezTo>
                  <a:cubicBezTo>
                    <a:pt x="5155" y="31576"/>
                    <a:pt x="5024" y="32033"/>
                    <a:pt x="4959" y="32424"/>
                  </a:cubicBezTo>
                  <a:cubicBezTo>
                    <a:pt x="4502" y="35230"/>
                    <a:pt x="4045" y="38100"/>
                    <a:pt x="3654" y="41167"/>
                  </a:cubicBezTo>
                  <a:cubicBezTo>
                    <a:pt x="3524" y="41884"/>
                    <a:pt x="3393" y="42732"/>
                    <a:pt x="3328" y="43515"/>
                  </a:cubicBezTo>
                  <a:cubicBezTo>
                    <a:pt x="2806" y="47169"/>
                    <a:pt x="2349" y="50887"/>
                    <a:pt x="1958" y="54802"/>
                  </a:cubicBezTo>
                  <a:cubicBezTo>
                    <a:pt x="1827" y="55650"/>
                    <a:pt x="1762" y="56563"/>
                    <a:pt x="1697" y="57476"/>
                  </a:cubicBezTo>
                  <a:cubicBezTo>
                    <a:pt x="1436" y="60217"/>
                    <a:pt x="1175" y="63022"/>
                    <a:pt x="979" y="65892"/>
                  </a:cubicBezTo>
                  <a:cubicBezTo>
                    <a:pt x="849" y="67067"/>
                    <a:pt x="783" y="68241"/>
                    <a:pt x="718" y="69415"/>
                  </a:cubicBezTo>
                  <a:cubicBezTo>
                    <a:pt x="523" y="71960"/>
                    <a:pt x="392" y="74504"/>
                    <a:pt x="327" y="77114"/>
                  </a:cubicBezTo>
                  <a:cubicBezTo>
                    <a:pt x="196" y="79267"/>
                    <a:pt x="131" y="81419"/>
                    <a:pt x="66" y="83638"/>
                  </a:cubicBezTo>
                  <a:cubicBezTo>
                    <a:pt x="1" y="84355"/>
                    <a:pt x="1" y="85203"/>
                    <a:pt x="1" y="85986"/>
                  </a:cubicBezTo>
                  <a:cubicBezTo>
                    <a:pt x="1" y="87030"/>
                    <a:pt x="1" y="88009"/>
                    <a:pt x="1" y="89052"/>
                  </a:cubicBezTo>
                  <a:lnTo>
                    <a:pt x="1" y="95185"/>
                  </a:lnTo>
                  <a:cubicBezTo>
                    <a:pt x="1" y="100535"/>
                    <a:pt x="196" y="106015"/>
                    <a:pt x="523" y="111625"/>
                  </a:cubicBezTo>
                  <a:cubicBezTo>
                    <a:pt x="588" y="112865"/>
                    <a:pt x="653" y="114170"/>
                    <a:pt x="718" y="115475"/>
                  </a:cubicBezTo>
                  <a:lnTo>
                    <a:pt x="718" y="115605"/>
                  </a:lnTo>
                  <a:lnTo>
                    <a:pt x="19246" y="115605"/>
                  </a:lnTo>
                  <a:lnTo>
                    <a:pt x="19246" y="115475"/>
                  </a:lnTo>
                  <a:cubicBezTo>
                    <a:pt x="19051" y="114300"/>
                    <a:pt x="18920" y="112930"/>
                    <a:pt x="18724" y="111495"/>
                  </a:cubicBezTo>
                  <a:cubicBezTo>
                    <a:pt x="18137" y="106732"/>
                    <a:pt x="17550" y="101383"/>
                    <a:pt x="17093" y="95576"/>
                  </a:cubicBezTo>
                  <a:cubicBezTo>
                    <a:pt x="16898" y="93554"/>
                    <a:pt x="16702" y="91532"/>
                    <a:pt x="16571" y="89379"/>
                  </a:cubicBezTo>
                  <a:cubicBezTo>
                    <a:pt x="16506" y="88270"/>
                    <a:pt x="16376" y="87095"/>
                    <a:pt x="16311" y="85921"/>
                  </a:cubicBezTo>
                  <a:cubicBezTo>
                    <a:pt x="16245" y="85203"/>
                    <a:pt x="16245" y="84355"/>
                    <a:pt x="16180" y="83572"/>
                  </a:cubicBezTo>
                  <a:cubicBezTo>
                    <a:pt x="16050" y="81354"/>
                    <a:pt x="15919" y="79201"/>
                    <a:pt x="15789" y="77048"/>
                  </a:cubicBezTo>
                  <a:cubicBezTo>
                    <a:pt x="15658" y="74178"/>
                    <a:pt x="15528" y="71307"/>
                    <a:pt x="15462" y="68371"/>
                  </a:cubicBezTo>
                  <a:cubicBezTo>
                    <a:pt x="15397" y="66219"/>
                    <a:pt x="15332" y="64000"/>
                    <a:pt x="15332" y="61848"/>
                  </a:cubicBezTo>
                  <a:lnTo>
                    <a:pt x="15332" y="57998"/>
                  </a:lnTo>
                  <a:lnTo>
                    <a:pt x="15332" y="55585"/>
                  </a:lnTo>
                  <a:cubicBezTo>
                    <a:pt x="15332" y="50170"/>
                    <a:pt x="15462" y="44689"/>
                    <a:pt x="15723" y="39209"/>
                  </a:cubicBezTo>
                  <a:cubicBezTo>
                    <a:pt x="15789" y="37187"/>
                    <a:pt x="15919" y="35164"/>
                    <a:pt x="16050" y="33142"/>
                  </a:cubicBezTo>
                  <a:cubicBezTo>
                    <a:pt x="16115" y="32490"/>
                    <a:pt x="16180" y="31772"/>
                    <a:pt x="16245" y="31120"/>
                  </a:cubicBezTo>
                  <a:cubicBezTo>
                    <a:pt x="16311" y="30271"/>
                    <a:pt x="16376" y="29358"/>
                    <a:pt x="16441" y="28510"/>
                  </a:cubicBezTo>
                  <a:cubicBezTo>
                    <a:pt x="16506" y="28053"/>
                    <a:pt x="16571" y="27662"/>
                    <a:pt x="16571" y="27205"/>
                  </a:cubicBezTo>
                  <a:cubicBezTo>
                    <a:pt x="16637" y="26749"/>
                    <a:pt x="16637" y="26292"/>
                    <a:pt x="16702" y="25900"/>
                  </a:cubicBezTo>
                  <a:cubicBezTo>
                    <a:pt x="17028" y="22508"/>
                    <a:pt x="17420" y="19115"/>
                    <a:pt x="17876" y="15854"/>
                  </a:cubicBezTo>
                  <a:lnTo>
                    <a:pt x="18137" y="14353"/>
                  </a:lnTo>
                  <a:cubicBezTo>
                    <a:pt x="18790" y="10243"/>
                    <a:pt x="19507" y="6133"/>
                    <a:pt x="20421" y="2153"/>
                  </a:cubicBezTo>
                  <a:cubicBezTo>
                    <a:pt x="19051" y="1696"/>
                    <a:pt x="17746" y="1305"/>
                    <a:pt x="16311" y="979"/>
                  </a:cubicBezTo>
                  <a:lnTo>
                    <a:pt x="16245" y="979"/>
                  </a:lnTo>
                  <a:lnTo>
                    <a:pt x="14353" y="522"/>
                  </a:lnTo>
                  <a:lnTo>
                    <a:pt x="12135" y="0"/>
                  </a:ln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4581708" y="3571845"/>
              <a:ext cx="526442" cy="1598034"/>
            </a:xfrm>
            <a:custGeom>
              <a:avLst/>
              <a:gdLst/>
              <a:ahLst/>
              <a:cxnLst/>
              <a:rect l="l" t="t" r="r" b="b"/>
              <a:pathLst>
                <a:path w="27401" h="110648" extrusionOk="0">
                  <a:moveTo>
                    <a:pt x="2479" y="0"/>
                  </a:moveTo>
                  <a:cubicBezTo>
                    <a:pt x="2153" y="2871"/>
                    <a:pt x="1827" y="6590"/>
                    <a:pt x="1435" y="10896"/>
                  </a:cubicBezTo>
                  <a:cubicBezTo>
                    <a:pt x="1305" y="12526"/>
                    <a:pt x="1175" y="14288"/>
                    <a:pt x="1044" y="16180"/>
                  </a:cubicBezTo>
                  <a:cubicBezTo>
                    <a:pt x="1044" y="16767"/>
                    <a:pt x="979" y="17354"/>
                    <a:pt x="914" y="18072"/>
                  </a:cubicBezTo>
                  <a:cubicBezTo>
                    <a:pt x="914" y="18790"/>
                    <a:pt x="848" y="19507"/>
                    <a:pt x="783" y="20225"/>
                  </a:cubicBezTo>
                  <a:cubicBezTo>
                    <a:pt x="783" y="20486"/>
                    <a:pt x="783" y="20681"/>
                    <a:pt x="783" y="20877"/>
                  </a:cubicBezTo>
                  <a:cubicBezTo>
                    <a:pt x="718" y="21530"/>
                    <a:pt x="718" y="22117"/>
                    <a:pt x="653" y="22769"/>
                  </a:cubicBezTo>
                  <a:lnTo>
                    <a:pt x="587" y="23552"/>
                  </a:lnTo>
                  <a:cubicBezTo>
                    <a:pt x="587" y="24400"/>
                    <a:pt x="457" y="25313"/>
                    <a:pt x="457" y="26162"/>
                  </a:cubicBezTo>
                  <a:cubicBezTo>
                    <a:pt x="326" y="29489"/>
                    <a:pt x="196" y="32947"/>
                    <a:pt x="131" y="36535"/>
                  </a:cubicBezTo>
                  <a:cubicBezTo>
                    <a:pt x="65" y="37318"/>
                    <a:pt x="65" y="38100"/>
                    <a:pt x="65" y="38949"/>
                  </a:cubicBezTo>
                  <a:cubicBezTo>
                    <a:pt x="65" y="40123"/>
                    <a:pt x="0" y="41297"/>
                    <a:pt x="0" y="42537"/>
                  </a:cubicBezTo>
                  <a:lnTo>
                    <a:pt x="0" y="49452"/>
                  </a:lnTo>
                  <a:cubicBezTo>
                    <a:pt x="65" y="54345"/>
                    <a:pt x="196" y="59434"/>
                    <a:pt x="392" y="64588"/>
                  </a:cubicBezTo>
                  <a:lnTo>
                    <a:pt x="522" y="67002"/>
                  </a:lnTo>
                  <a:cubicBezTo>
                    <a:pt x="587" y="68046"/>
                    <a:pt x="653" y="69155"/>
                    <a:pt x="718" y="70264"/>
                  </a:cubicBezTo>
                  <a:cubicBezTo>
                    <a:pt x="783" y="70851"/>
                    <a:pt x="848" y="71503"/>
                    <a:pt x="848" y="72156"/>
                  </a:cubicBezTo>
                  <a:cubicBezTo>
                    <a:pt x="979" y="73982"/>
                    <a:pt x="1175" y="75874"/>
                    <a:pt x="1305" y="77701"/>
                  </a:cubicBezTo>
                  <a:cubicBezTo>
                    <a:pt x="1762" y="82594"/>
                    <a:pt x="2284" y="87487"/>
                    <a:pt x="3001" y="92315"/>
                  </a:cubicBezTo>
                  <a:cubicBezTo>
                    <a:pt x="3132" y="93098"/>
                    <a:pt x="3262" y="93815"/>
                    <a:pt x="3327" y="94663"/>
                  </a:cubicBezTo>
                  <a:cubicBezTo>
                    <a:pt x="3915" y="98447"/>
                    <a:pt x="4632" y="102166"/>
                    <a:pt x="5350" y="105819"/>
                  </a:cubicBezTo>
                  <a:cubicBezTo>
                    <a:pt x="5676" y="107385"/>
                    <a:pt x="6068" y="108951"/>
                    <a:pt x="6459" y="110517"/>
                  </a:cubicBezTo>
                  <a:lnTo>
                    <a:pt x="6459" y="110647"/>
                  </a:lnTo>
                  <a:lnTo>
                    <a:pt x="19833" y="110647"/>
                  </a:lnTo>
                  <a:lnTo>
                    <a:pt x="19964" y="110517"/>
                  </a:lnTo>
                  <a:cubicBezTo>
                    <a:pt x="21399" y="109603"/>
                    <a:pt x="22769" y="108690"/>
                    <a:pt x="24139" y="107711"/>
                  </a:cubicBezTo>
                  <a:cubicBezTo>
                    <a:pt x="24530" y="107450"/>
                    <a:pt x="24857" y="107189"/>
                    <a:pt x="25248" y="106928"/>
                  </a:cubicBezTo>
                  <a:lnTo>
                    <a:pt x="25770" y="106537"/>
                  </a:lnTo>
                  <a:lnTo>
                    <a:pt x="26161" y="106276"/>
                  </a:lnTo>
                  <a:cubicBezTo>
                    <a:pt x="26553" y="105950"/>
                    <a:pt x="27009" y="105558"/>
                    <a:pt x="27401" y="105232"/>
                  </a:cubicBezTo>
                  <a:cubicBezTo>
                    <a:pt x="26031" y="102231"/>
                    <a:pt x="24400" y="98512"/>
                    <a:pt x="22638" y="94076"/>
                  </a:cubicBezTo>
                  <a:cubicBezTo>
                    <a:pt x="22377" y="93359"/>
                    <a:pt x="22116" y="92576"/>
                    <a:pt x="21855" y="91858"/>
                  </a:cubicBezTo>
                  <a:cubicBezTo>
                    <a:pt x="20225" y="87487"/>
                    <a:pt x="18659" y="82529"/>
                    <a:pt x="17158" y="76983"/>
                  </a:cubicBezTo>
                  <a:cubicBezTo>
                    <a:pt x="16832" y="75809"/>
                    <a:pt x="16506" y="74635"/>
                    <a:pt x="16245" y="73395"/>
                  </a:cubicBezTo>
                  <a:cubicBezTo>
                    <a:pt x="16114" y="73004"/>
                    <a:pt x="15984" y="72547"/>
                    <a:pt x="15853" y="72090"/>
                  </a:cubicBezTo>
                  <a:cubicBezTo>
                    <a:pt x="15462" y="70329"/>
                    <a:pt x="15071" y="68502"/>
                    <a:pt x="14679" y="66675"/>
                  </a:cubicBezTo>
                  <a:cubicBezTo>
                    <a:pt x="14483" y="65762"/>
                    <a:pt x="14288" y="64914"/>
                    <a:pt x="14092" y="64001"/>
                  </a:cubicBezTo>
                  <a:cubicBezTo>
                    <a:pt x="13374" y="60217"/>
                    <a:pt x="12657" y="56302"/>
                    <a:pt x="12070" y="52127"/>
                  </a:cubicBezTo>
                  <a:lnTo>
                    <a:pt x="11743" y="49713"/>
                  </a:lnTo>
                  <a:cubicBezTo>
                    <a:pt x="11221" y="45734"/>
                    <a:pt x="10765" y="41623"/>
                    <a:pt x="10439" y="37318"/>
                  </a:cubicBezTo>
                  <a:cubicBezTo>
                    <a:pt x="10308" y="36143"/>
                    <a:pt x="10243" y="34969"/>
                    <a:pt x="10178" y="33795"/>
                  </a:cubicBezTo>
                  <a:cubicBezTo>
                    <a:pt x="10047" y="31316"/>
                    <a:pt x="9917" y="28771"/>
                    <a:pt x="9786" y="26162"/>
                  </a:cubicBezTo>
                  <a:cubicBezTo>
                    <a:pt x="9786" y="25313"/>
                    <a:pt x="9786" y="24335"/>
                    <a:pt x="9721" y="23552"/>
                  </a:cubicBezTo>
                  <a:cubicBezTo>
                    <a:pt x="9656" y="22704"/>
                    <a:pt x="9656" y="21921"/>
                    <a:pt x="9656" y="21073"/>
                  </a:cubicBezTo>
                  <a:cubicBezTo>
                    <a:pt x="9656" y="21008"/>
                    <a:pt x="9656" y="20942"/>
                    <a:pt x="9656" y="20877"/>
                  </a:cubicBezTo>
                  <a:cubicBezTo>
                    <a:pt x="9656" y="17354"/>
                    <a:pt x="9656" y="13766"/>
                    <a:pt x="9786" y="10047"/>
                  </a:cubicBezTo>
                  <a:cubicBezTo>
                    <a:pt x="9786" y="9199"/>
                    <a:pt x="9786" y="8286"/>
                    <a:pt x="9851" y="7438"/>
                  </a:cubicBezTo>
                  <a:cubicBezTo>
                    <a:pt x="9917" y="6133"/>
                    <a:pt x="9917" y="4828"/>
                    <a:pt x="9982" y="3458"/>
                  </a:cubicBezTo>
                  <a:lnTo>
                    <a:pt x="9264" y="3132"/>
                  </a:lnTo>
                  <a:cubicBezTo>
                    <a:pt x="9199" y="3067"/>
                    <a:pt x="9069" y="3001"/>
                    <a:pt x="8938" y="2936"/>
                  </a:cubicBezTo>
                  <a:lnTo>
                    <a:pt x="7503" y="2219"/>
                  </a:lnTo>
                  <a:lnTo>
                    <a:pt x="7242" y="2088"/>
                  </a:lnTo>
                  <a:lnTo>
                    <a:pt x="6589" y="1762"/>
                  </a:lnTo>
                  <a:lnTo>
                    <a:pt x="5350" y="1240"/>
                  </a:lnTo>
                  <a:lnTo>
                    <a:pt x="5219" y="1175"/>
                  </a:lnTo>
                  <a:lnTo>
                    <a:pt x="4110" y="718"/>
                  </a:lnTo>
                  <a:lnTo>
                    <a:pt x="3980" y="653"/>
                  </a:lnTo>
                  <a:lnTo>
                    <a:pt x="2479" y="0"/>
                  </a:lnTo>
                  <a:close/>
                </a:path>
              </a:pathLst>
            </a:custGeom>
            <a:solidFill>
              <a:srgbClr val="CFE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9"/>
          <p:cNvSpPr/>
          <p:nvPr/>
        </p:nvSpPr>
        <p:spPr>
          <a:xfrm flipH="1">
            <a:off x="55" y="4452263"/>
            <a:ext cx="3704588" cy="691416"/>
          </a:xfrm>
          <a:custGeom>
            <a:avLst/>
            <a:gdLst/>
            <a:ahLst/>
            <a:cxnLst/>
            <a:rect l="l" t="t" r="r" b="b"/>
            <a:pathLst>
              <a:path w="137004" h="53237" extrusionOk="0">
                <a:moveTo>
                  <a:pt x="128547" y="0"/>
                </a:moveTo>
                <a:cubicBezTo>
                  <a:pt x="31152" y="0"/>
                  <a:pt x="0" y="53237"/>
                  <a:pt x="0" y="53237"/>
                </a:cubicBezTo>
                <a:lnTo>
                  <a:pt x="137003" y="53237"/>
                </a:lnTo>
                <a:lnTo>
                  <a:pt x="137003" y="131"/>
                </a:lnTo>
                <a:cubicBezTo>
                  <a:pt x="134131" y="43"/>
                  <a:pt x="131312" y="0"/>
                  <a:pt x="128547" y="0"/>
                </a:cubicBezTo>
                <a:close/>
              </a:path>
            </a:pathLst>
          </a:custGeom>
          <a:solidFill>
            <a:srgbClr val="95AF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5685847" y="4452276"/>
            <a:ext cx="3458323" cy="691416"/>
          </a:xfrm>
          <a:custGeom>
            <a:avLst/>
            <a:gdLst/>
            <a:ahLst/>
            <a:cxnLst/>
            <a:rect l="l" t="t" r="r" b="b"/>
            <a:pathLst>
              <a:path w="137004" h="53237" extrusionOk="0">
                <a:moveTo>
                  <a:pt x="128547" y="0"/>
                </a:moveTo>
                <a:cubicBezTo>
                  <a:pt x="31152" y="0"/>
                  <a:pt x="0" y="53237"/>
                  <a:pt x="0" y="53237"/>
                </a:cubicBezTo>
                <a:lnTo>
                  <a:pt x="137003" y="53237"/>
                </a:lnTo>
                <a:lnTo>
                  <a:pt x="137003" y="131"/>
                </a:lnTo>
                <a:cubicBezTo>
                  <a:pt x="134131" y="43"/>
                  <a:pt x="131312" y="0"/>
                  <a:pt x="1285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rgbClr val="F4D1A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"/>
          <p:cNvSpPr txBox="1">
            <a:spLocks noGrp="1"/>
          </p:cNvSpPr>
          <p:nvPr>
            <p:ph type="title"/>
          </p:nvPr>
        </p:nvSpPr>
        <p:spPr>
          <a:xfrm>
            <a:off x="2770800" y="2949325"/>
            <a:ext cx="3602400" cy="10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2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Livvic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Livvic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Livvic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Livvic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Livvic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Livvic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Livvic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Livvic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Livvic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●"/>
              <a:defRPr sz="16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Raleway"/>
              <a:buChar char="○"/>
              <a:defRPr sz="1600"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Raleway"/>
              <a:buChar char="■"/>
              <a:defRPr sz="1600"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Raleway"/>
              <a:buChar char="●"/>
              <a:defRPr sz="1600"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Raleway"/>
              <a:buChar char="○"/>
              <a:defRPr sz="1600"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Raleway"/>
              <a:buChar char="■"/>
              <a:defRPr sz="1600"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Raleway"/>
              <a:buChar char="●"/>
              <a:defRPr sz="1600"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Raleway"/>
              <a:buChar char="○"/>
              <a:defRPr sz="1600"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Raleway"/>
              <a:buChar char="■"/>
              <a:defRPr sz="16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" name="Rectángulo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81" r:id="rId14"/>
    <p:sldLayoutId id="2147483661" r:id="rId15"/>
    <p:sldLayoutId id="2147483662" r:id="rId16"/>
    <p:sldLayoutId id="2147483663" r:id="rId17"/>
    <p:sldLayoutId id="2147483664" r:id="rId18"/>
    <p:sldLayoutId id="2147483666" r:id="rId19"/>
    <p:sldLayoutId id="2147483667" r:id="rId20"/>
    <p:sldLayoutId id="2147483669" r:id="rId21"/>
    <p:sldLayoutId id="2147483670" r:id="rId22"/>
    <p:sldLayoutId id="2147483671" r:id="rId23"/>
    <p:sldLayoutId id="2147483672" r:id="rId24"/>
    <p:sldLayoutId id="214748368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83" r:id="rId31"/>
    <p:sldLayoutId id="2147483686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2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602" name="Google Shape;602;p32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F803E1D-B1A0-4DA6-96A6-46260D048D9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LuvRi6QEvgGWUuHsfqOHmf-Y_YMkZUAtEZfDwn54yYM/copy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emf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3.emf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34.emf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8.emf"/><Relationship Id="rId5" Type="http://schemas.openxmlformats.org/officeDocument/2006/relationships/image" Target="../media/image26.emf"/><Relationship Id="rId10" Type="http://schemas.openxmlformats.org/officeDocument/2006/relationships/image" Target="../media/image6.emf"/><Relationship Id="rId4" Type="http://schemas.openxmlformats.org/officeDocument/2006/relationships/image" Target="../media/image21.emf"/><Relationship Id="rId9" Type="http://schemas.openxmlformats.org/officeDocument/2006/relationships/image" Target="../media/image5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1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emf"/><Relationship Id="rId5" Type="http://schemas.openxmlformats.org/officeDocument/2006/relationships/image" Target="../media/image1.emf"/><Relationship Id="rId4" Type="http://schemas.openxmlformats.org/officeDocument/2006/relationships/image" Target="../media/image42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.google.com/webstore/detail/flaticon-for-gsuit-gslide/haekgjfnhhdkgfgmldhfokhmfkgmciba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34"/>
          <p:cNvSpPr txBox="1">
            <a:spLocks noGrp="1"/>
          </p:cNvSpPr>
          <p:nvPr>
            <p:ph type="subTitle" idx="1"/>
          </p:nvPr>
        </p:nvSpPr>
        <p:spPr>
          <a:xfrm>
            <a:off x="590957" y="2987700"/>
            <a:ext cx="5379300" cy="4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Here’s where your presentation begins</a:t>
            </a:r>
            <a:endParaRPr/>
          </a:p>
        </p:txBody>
      </p:sp>
      <p:sp>
        <p:nvSpPr>
          <p:cNvPr id="633" name="Google Shape;633;p34"/>
          <p:cNvSpPr txBox="1">
            <a:spLocks noGrp="1"/>
          </p:cNvSpPr>
          <p:nvPr>
            <p:ph type="ctrTitle"/>
          </p:nvPr>
        </p:nvSpPr>
        <p:spPr>
          <a:xfrm>
            <a:off x="590957" y="2640381"/>
            <a:ext cx="2879409" cy="4658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Free Template</a:t>
            </a:r>
            <a:endParaRPr sz="2800" dirty="0"/>
          </a:p>
        </p:txBody>
      </p:sp>
      <p:sp>
        <p:nvSpPr>
          <p:cNvPr id="28" name="Google Shape;638;p35"/>
          <p:cNvSpPr txBox="1">
            <a:spLocks/>
          </p:cNvSpPr>
          <p:nvPr/>
        </p:nvSpPr>
        <p:spPr>
          <a:xfrm>
            <a:off x="0" y="610874"/>
            <a:ext cx="4792436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Livvic"/>
              <a:buNone/>
              <a:defRPr sz="48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Livvic"/>
              <a:buNone/>
              <a:defRPr sz="60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Livvic"/>
              <a:buNone/>
              <a:defRPr sz="60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Livvic"/>
              <a:buNone/>
              <a:defRPr sz="60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Livvic"/>
              <a:buNone/>
              <a:defRPr sz="60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Livvic"/>
              <a:buNone/>
              <a:defRPr sz="60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Livvic"/>
              <a:buNone/>
              <a:defRPr sz="60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Livvic"/>
              <a:buNone/>
              <a:defRPr sz="60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Livvic"/>
              <a:buNone/>
              <a:defRPr sz="60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/>
            <a:r>
              <a:rPr lang="es-PE" sz="13800" dirty="0">
                <a:solidFill>
                  <a:srgbClr val="F59C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PIGS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313105" y="1184216"/>
            <a:ext cx="4393258" cy="38441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42"/>
          <p:cNvSpPr txBox="1">
            <a:spLocks noGrp="1"/>
          </p:cNvSpPr>
          <p:nvPr>
            <p:ph type="title"/>
          </p:nvPr>
        </p:nvSpPr>
        <p:spPr>
          <a:xfrm>
            <a:off x="1393175" y="2594539"/>
            <a:ext cx="6787500" cy="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59C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Awesome words</a:t>
            </a:r>
            <a:endParaRPr dirty="0">
              <a:solidFill>
                <a:srgbClr val="F59C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9" name="Google Shape;909;p42"/>
          <p:cNvSpPr txBox="1">
            <a:spLocks noGrp="1"/>
          </p:cNvSpPr>
          <p:nvPr>
            <p:ph type="subTitle" idx="1"/>
          </p:nvPr>
        </p:nvSpPr>
        <p:spPr>
          <a:xfrm>
            <a:off x="1391975" y="3541939"/>
            <a:ext cx="678750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Because key words are great for catching your audience’s attention</a:t>
            </a:r>
            <a:endParaRPr/>
          </a:p>
        </p:txBody>
      </p:sp>
      <p:grpSp>
        <p:nvGrpSpPr>
          <p:cNvPr id="7" name="Grupo 6"/>
          <p:cNvGrpSpPr/>
          <p:nvPr/>
        </p:nvGrpSpPr>
        <p:grpSpPr>
          <a:xfrm>
            <a:off x="3896466" y="1329646"/>
            <a:ext cx="2222499" cy="1381124"/>
            <a:chOff x="3820266" y="502332"/>
            <a:chExt cx="2222499" cy="138112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3820266" y="502332"/>
              <a:ext cx="2222499" cy="1381124"/>
            </a:xfrm>
            <a:custGeom>
              <a:avLst/>
              <a:gdLst>
                <a:gd name="T0" fmla="*/ 733 w 982"/>
                <a:gd name="T1" fmla="*/ 118 h 609"/>
                <a:gd name="T2" fmla="*/ 832 w 982"/>
                <a:gd name="T3" fmla="*/ 100 h 609"/>
                <a:gd name="T4" fmla="*/ 870 w 982"/>
                <a:gd name="T5" fmla="*/ 129 h 609"/>
                <a:gd name="T6" fmla="*/ 797 w 982"/>
                <a:gd name="T7" fmla="*/ 175 h 609"/>
                <a:gd name="T8" fmla="*/ 899 w 982"/>
                <a:gd name="T9" fmla="*/ 224 h 609"/>
                <a:gd name="T10" fmla="*/ 916 w 982"/>
                <a:gd name="T11" fmla="*/ 233 h 609"/>
                <a:gd name="T12" fmla="*/ 929 w 982"/>
                <a:gd name="T13" fmla="*/ 346 h 609"/>
                <a:gd name="T14" fmla="*/ 751 w 982"/>
                <a:gd name="T15" fmla="*/ 424 h 609"/>
                <a:gd name="T16" fmla="*/ 700 w 982"/>
                <a:gd name="T17" fmla="*/ 469 h 609"/>
                <a:gd name="T18" fmla="*/ 764 w 982"/>
                <a:gd name="T19" fmla="*/ 588 h 609"/>
                <a:gd name="T20" fmla="*/ 700 w 982"/>
                <a:gd name="T21" fmla="*/ 589 h 609"/>
                <a:gd name="T22" fmla="*/ 621 w 982"/>
                <a:gd name="T23" fmla="*/ 522 h 609"/>
                <a:gd name="T24" fmla="*/ 603 w 982"/>
                <a:gd name="T25" fmla="*/ 523 h 609"/>
                <a:gd name="T26" fmla="*/ 622 w 982"/>
                <a:gd name="T27" fmla="*/ 603 h 609"/>
                <a:gd name="T28" fmla="*/ 569 w 982"/>
                <a:gd name="T29" fmla="*/ 596 h 609"/>
                <a:gd name="T30" fmla="*/ 520 w 982"/>
                <a:gd name="T31" fmla="*/ 538 h 609"/>
                <a:gd name="T32" fmla="*/ 352 w 982"/>
                <a:gd name="T33" fmla="*/ 526 h 609"/>
                <a:gd name="T34" fmla="*/ 111 w 982"/>
                <a:gd name="T35" fmla="*/ 465 h 609"/>
                <a:gd name="T36" fmla="*/ 78 w 982"/>
                <a:gd name="T37" fmla="*/ 580 h 609"/>
                <a:gd name="T38" fmla="*/ 43 w 982"/>
                <a:gd name="T39" fmla="*/ 556 h 609"/>
                <a:gd name="T40" fmla="*/ 25 w 982"/>
                <a:gd name="T41" fmla="*/ 575 h 609"/>
                <a:gd name="T42" fmla="*/ 2 w 982"/>
                <a:gd name="T43" fmla="*/ 308 h 609"/>
                <a:gd name="T44" fmla="*/ 59 w 982"/>
                <a:gd name="T45" fmla="*/ 102 h 609"/>
                <a:gd name="T46" fmla="*/ 20 w 982"/>
                <a:gd name="T47" fmla="*/ 28 h 609"/>
                <a:gd name="T48" fmla="*/ 32 w 982"/>
                <a:gd name="T49" fmla="*/ 20 h 609"/>
                <a:gd name="T50" fmla="*/ 68 w 982"/>
                <a:gd name="T51" fmla="*/ 28 h 609"/>
                <a:gd name="T52" fmla="*/ 127 w 982"/>
                <a:gd name="T53" fmla="*/ 17 h 609"/>
                <a:gd name="T54" fmla="*/ 89 w 982"/>
                <a:gd name="T55" fmla="*/ 55 h 609"/>
                <a:gd name="T56" fmla="*/ 79 w 982"/>
                <a:gd name="T57" fmla="*/ 71 h 609"/>
                <a:gd name="T58" fmla="*/ 260 w 982"/>
                <a:gd name="T59" fmla="*/ 27 h 609"/>
                <a:gd name="T60" fmla="*/ 587 w 982"/>
                <a:gd name="T61" fmla="*/ 115 h 609"/>
                <a:gd name="T62" fmla="*/ 634 w 982"/>
                <a:gd name="T63" fmla="*/ 96 h 609"/>
                <a:gd name="T64" fmla="*/ 671 w 982"/>
                <a:gd name="T65" fmla="*/ 18 h 609"/>
                <a:gd name="T66" fmla="*/ 715 w 982"/>
                <a:gd name="T67" fmla="*/ 111 h 609"/>
                <a:gd name="T68" fmla="*/ 83 w 982"/>
                <a:gd name="T69" fmla="*/ 41 h 609"/>
                <a:gd name="T70" fmla="*/ 113 w 982"/>
                <a:gd name="T71" fmla="*/ 23 h 609"/>
                <a:gd name="T72" fmla="*/ 81 w 982"/>
                <a:gd name="T73" fmla="*/ 36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82" h="609">
                  <a:moveTo>
                    <a:pt x="715" y="111"/>
                  </a:moveTo>
                  <a:cubicBezTo>
                    <a:pt x="721" y="114"/>
                    <a:pt x="726" y="115"/>
                    <a:pt x="733" y="118"/>
                  </a:cubicBezTo>
                  <a:cubicBezTo>
                    <a:pt x="723" y="107"/>
                    <a:pt x="727" y="102"/>
                    <a:pt x="737" y="98"/>
                  </a:cubicBezTo>
                  <a:cubicBezTo>
                    <a:pt x="769" y="88"/>
                    <a:pt x="801" y="93"/>
                    <a:pt x="832" y="100"/>
                  </a:cubicBezTo>
                  <a:cubicBezTo>
                    <a:pt x="843" y="103"/>
                    <a:pt x="854" y="106"/>
                    <a:pt x="864" y="110"/>
                  </a:cubicBezTo>
                  <a:cubicBezTo>
                    <a:pt x="876" y="113"/>
                    <a:pt x="876" y="120"/>
                    <a:pt x="870" y="129"/>
                  </a:cubicBezTo>
                  <a:cubicBezTo>
                    <a:pt x="853" y="151"/>
                    <a:pt x="834" y="169"/>
                    <a:pt x="805" y="172"/>
                  </a:cubicBezTo>
                  <a:cubicBezTo>
                    <a:pt x="803" y="172"/>
                    <a:pt x="801" y="174"/>
                    <a:pt x="797" y="175"/>
                  </a:cubicBezTo>
                  <a:cubicBezTo>
                    <a:pt x="821" y="200"/>
                    <a:pt x="848" y="216"/>
                    <a:pt x="881" y="222"/>
                  </a:cubicBezTo>
                  <a:cubicBezTo>
                    <a:pt x="887" y="223"/>
                    <a:pt x="893" y="224"/>
                    <a:pt x="899" y="224"/>
                  </a:cubicBezTo>
                  <a:cubicBezTo>
                    <a:pt x="909" y="224"/>
                    <a:pt x="915" y="226"/>
                    <a:pt x="908" y="241"/>
                  </a:cubicBezTo>
                  <a:cubicBezTo>
                    <a:pt x="913" y="236"/>
                    <a:pt x="914" y="235"/>
                    <a:pt x="916" y="233"/>
                  </a:cubicBezTo>
                  <a:cubicBezTo>
                    <a:pt x="931" y="214"/>
                    <a:pt x="945" y="215"/>
                    <a:pt x="960" y="234"/>
                  </a:cubicBezTo>
                  <a:cubicBezTo>
                    <a:pt x="982" y="262"/>
                    <a:pt x="972" y="334"/>
                    <a:pt x="929" y="346"/>
                  </a:cubicBezTo>
                  <a:cubicBezTo>
                    <a:pt x="894" y="356"/>
                    <a:pt x="860" y="369"/>
                    <a:pt x="825" y="380"/>
                  </a:cubicBezTo>
                  <a:cubicBezTo>
                    <a:pt x="797" y="389"/>
                    <a:pt x="772" y="402"/>
                    <a:pt x="751" y="424"/>
                  </a:cubicBezTo>
                  <a:cubicBezTo>
                    <a:pt x="740" y="436"/>
                    <a:pt x="723" y="443"/>
                    <a:pt x="708" y="450"/>
                  </a:cubicBezTo>
                  <a:cubicBezTo>
                    <a:pt x="696" y="455"/>
                    <a:pt x="694" y="457"/>
                    <a:pt x="700" y="469"/>
                  </a:cubicBezTo>
                  <a:cubicBezTo>
                    <a:pt x="719" y="504"/>
                    <a:pt x="738" y="538"/>
                    <a:pt x="757" y="572"/>
                  </a:cubicBezTo>
                  <a:cubicBezTo>
                    <a:pt x="759" y="576"/>
                    <a:pt x="761" y="580"/>
                    <a:pt x="764" y="588"/>
                  </a:cubicBezTo>
                  <a:cubicBezTo>
                    <a:pt x="750" y="584"/>
                    <a:pt x="739" y="581"/>
                    <a:pt x="728" y="578"/>
                  </a:cubicBezTo>
                  <a:cubicBezTo>
                    <a:pt x="715" y="573"/>
                    <a:pt x="706" y="575"/>
                    <a:pt x="700" y="589"/>
                  </a:cubicBezTo>
                  <a:cubicBezTo>
                    <a:pt x="694" y="603"/>
                    <a:pt x="690" y="603"/>
                    <a:pt x="679" y="591"/>
                  </a:cubicBezTo>
                  <a:cubicBezTo>
                    <a:pt x="660" y="568"/>
                    <a:pt x="641" y="545"/>
                    <a:pt x="621" y="522"/>
                  </a:cubicBezTo>
                  <a:cubicBezTo>
                    <a:pt x="608" y="506"/>
                    <a:pt x="607" y="506"/>
                    <a:pt x="623" y="492"/>
                  </a:cubicBezTo>
                  <a:cubicBezTo>
                    <a:pt x="599" y="497"/>
                    <a:pt x="597" y="501"/>
                    <a:pt x="603" y="523"/>
                  </a:cubicBezTo>
                  <a:cubicBezTo>
                    <a:pt x="608" y="544"/>
                    <a:pt x="613" y="564"/>
                    <a:pt x="618" y="584"/>
                  </a:cubicBezTo>
                  <a:cubicBezTo>
                    <a:pt x="620" y="589"/>
                    <a:pt x="620" y="595"/>
                    <a:pt x="622" y="603"/>
                  </a:cubicBezTo>
                  <a:cubicBezTo>
                    <a:pt x="612" y="599"/>
                    <a:pt x="605" y="597"/>
                    <a:pt x="599" y="593"/>
                  </a:cubicBezTo>
                  <a:cubicBezTo>
                    <a:pt x="587" y="585"/>
                    <a:pt x="578" y="586"/>
                    <a:pt x="569" y="596"/>
                  </a:cubicBezTo>
                  <a:cubicBezTo>
                    <a:pt x="557" y="609"/>
                    <a:pt x="554" y="608"/>
                    <a:pt x="546" y="592"/>
                  </a:cubicBezTo>
                  <a:cubicBezTo>
                    <a:pt x="537" y="574"/>
                    <a:pt x="528" y="556"/>
                    <a:pt x="520" y="538"/>
                  </a:cubicBezTo>
                  <a:cubicBezTo>
                    <a:pt x="515" y="526"/>
                    <a:pt x="507" y="521"/>
                    <a:pt x="494" y="523"/>
                  </a:cubicBezTo>
                  <a:cubicBezTo>
                    <a:pt x="447" y="530"/>
                    <a:pt x="399" y="531"/>
                    <a:pt x="352" y="526"/>
                  </a:cubicBezTo>
                  <a:cubicBezTo>
                    <a:pt x="274" y="518"/>
                    <a:pt x="200" y="496"/>
                    <a:pt x="132" y="456"/>
                  </a:cubicBezTo>
                  <a:cubicBezTo>
                    <a:pt x="117" y="448"/>
                    <a:pt x="116" y="448"/>
                    <a:pt x="111" y="465"/>
                  </a:cubicBezTo>
                  <a:cubicBezTo>
                    <a:pt x="102" y="497"/>
                    <a:pt x="93" y="530"/>
                    <a:pt x="84" y="562"/>
                  </a:cubicBezTo>
                  <a:cubicBezTo>
                    <a:pt x="83" y="567"/>
                    <a:pt x="81" y="571"/>
                    <a:pt x="78" y="580"/>
                  </a:cubicBezTo>
                  <a:cubicBezTo>
                    <a:pt x="71" y="570"/>
                    <a:pt x="65" y="563"/>
                    <a:pt x="61" y="556"/>
                  </a:cubicBezTo>
                  <a:cubicBezTo>
                    <a:pt x="55" y="547"/>
                    <a:pt x="49" y="548"/>
                    <a:pt x="43" y="556"/>
                  </a:cubicBezTo>
                  <a:cubicBezTo>
                    <a:pt x="39" y="563"/>
                    <a:pt x="34" y="569"/>
                    <a:pt x="29" y="576"/>
                  </a:cubicBezTo>
                  <a:cubicBezTo>
                    <a:pt x="28" y="575"/>
                    <a:pt x="27" y="575"/>
                    <a:pt x="25" y="575"/>
                  </a:cubicBezTo>
                  <a:cubicBezTo>
                    <a:pt x="22" y="552"/>
                    <a:pt x="17" y="530"/>
                    <a:pt x="15" y="508"/>
                  </a:cubicBezTo>
                  <a:cubicBezTo>
                    <a:pt x="10" y="441"/>
                    <a:pt x="4" y="375"/>
                    <a:pt x="2" y="308"/>
                  </a:cubicBezTo>
                  <a:cubicBezTo>
                    <a:pt x="0" y="261"/>
                    <a:pt x="6" y="212"/>
                    <a:pt x="23" y="167"/>
                  </a:cubicBezTo>
                  <a:cubicBezTo>
                    <a:pt x="32" y="144"/>
                    <a:pt x="45" y="123"/>
                    <a:pt x="59" y="102"/>
                  </a:cubicBezTo>
                  <a:cubicBezTo>
                    <a:pt x="70" y="86"/>
                    <a:pt x="64" y="57"/>
                    <a:pt x="46" y="48"/>
                  </a:cubicBezTo>
                  <a:cubicBezTo>
                    <a:pt x="37" y="43"/>
                    <a:pt x="28" y="35"/>
                    <a:pt x="20" y="28"/>
                  </a:cubicBezTo>
                  <a:cubicBezTo>
                    <a:pt x="18" y="26"/>
                    <a:pt x="20" y="19"/>
                    <a:pt x="20" y="15"/>
                  </a:cubicBezTo>
                  <a:cubicBezTo>
                    <a:pt x="24" y="17"/>
                    <a:pt x="29" y="18"/>
                    <a:pt x="32" y="20"/>
                  </a:cubicBezTo>
                  <a:cubicBezTo>
                    <a:pt x="38" y="24"/>
                    <a:pt x="43" y="30"/>
                    <a:pt x="48" y="33"/>
                  </a:cubicBezTo>
                  <a:cubicBezTo>
                    <a:pt x="57" y="39"/>
                    <a:pt x="62" y="36"/>
                    <a:pt x="68" y="28"/>
                  </a:cubicBezTo>
                  <a:cubicBezTo>
                    <a:pt x="76" y="19"/>
                    <a:pt x="87" y="11"/>
                    <a:pt x="99" y="6"/>
                  </a:cubicBezTo>
                  <a:cubicBezTo>
                    <a:pt x="111" y="0"/>
                    <a:pt x="122" y="6"/>
                    <a:pt x="127" y="17"/>
                  </a:cubicBezTo>
                  <a:cubicBezTo>
                    <a:pt x="132" y="29"/>
                    <a:pt x="128" y="41"/>
                    <a:pt x="116" y="47"/>
                  </a:cubicBezTo>
                  <a:cubicBezTo>
                    <a:pt x="107" y="51"/>
                    <a:pt x="98" y="52"/>
                    <a:pt x="89" y="55"/>
                  </a:cubicBezTo>
                  <a:cubicBezTo>
                    <a:pt x="84" y="56"/>
                    <a:pt x="79" y="58"/>
                    <a:pt x="76" y="61"/>
                  </a:cubicBezTo>
                  <a:cubicBezTo>
                    <a:pt x="74" y="62"/>
                    <a:pt x="78" y="71"/>
                    <a:pt x="79" y="71"/>
                  </a:cubicBezTo>
                  <a:cubicBezTo>
                    <a:pt x="84" y="71"/>
                    <a:pt x="90" y="70"/>
                    <a:pt x="94" y="67"/>
                  </a:cubicBezTo>
                  <a:cubicBezTo>
                    <a:pt x="144" y="32"/>
                    <a:pt x="201" y="22"/>
                    <a:pt x="260" y="27"/>
                  </a:cubicBezTo>
                  <a:cubicBezTo>
                    <a:pt x="321" y="31"/>
                    <a:pt x="378" y="49"/>
                    <a:pt x="434" y="73"/>
                  </a:cubicBezTo>
                  <a:cubicBezTo>
                    <a:pt x="483" y="95"/>
                    <a:pt x="533" y="112"/>
                    <a:pt x="587" y="115"/>
                  </a:cubicBezTo>
                  <a:cubicBezTo>
                    <a:pt x="598" y="116"/>
                    <a:pt x="609" y="116"/>
                    <a:pt x="621" y="115"/>
                  </a:cubicBezTo>
                  <a:cubicBezTo>
                    <a:pt x="636" y="114"/>
                    <a:pt x="637" y="111"/>
                    <a:pt x="634" y="96"/>
                  </a:cubicBezTo>
                  <a:cubicBezTo>
                    <a:pt x="628" y="67"/>
                    <a:pt x="635" y="40"/>
                    <a:pt x="653" y="17"/>
                  </a:cubicBezTo>
                  <a:cubicBezTo>
                    <a:pt x="661" y="7"/>
                    <a:pt x="664" y="7"/>
                    <a:pt x="671" y="18"/>
                  </a:cubicBezTo>
                  <a:cubicBezTo>
                    <a:pt x="678" y="27"/>
                    <a:pt x="684" y="37"/>
                    <a:pt x="692" y="45"/>
                  </a:cubicBezTo>
                  <a:cubicBezTo>
                    <a:pt x="710" y="64"/>
                    <a:pt x="728" y="82"/>
                    <a:pt x="715" y="111"/>
                  </a:cubicBezTo>
                  <a:close/>
                  <a:moveTo>
                    <a:pt x="81" y="36"/>
                  </a:moveTo>
                  <a:cubicBezTo>
                    <a:pt x="82" y="37"/>
                    <a:pt x="83" y="39"/>
                    <a:pt x="83" y="41"/>
                  </a:cubicBezTo>
                  <a:cubicBezTo>
                    <a:pt x="92" y="39"/>
                    <a:pt x="102" y="37"/>
                    <a:pt x="110" y="33"/>
                  </a:cubicBezTo>
                  <a:cubicBezTo>
                    <a:pt x="112" y="32"/>
                    <a:pt x="114" y="26"/>
                    <a:pt x="113" y="23"/>
                  </a:cubicBezTo>
                  <a:cubicBezTo>
                    <a:pt x="113" y="21"/>
                    <a:pt x="108" y="18"/>
                    <a:pt x="105" y="19"/>
                  </a:cubicBezTo>
                  <a:cubicBezTo>
                    <a:pt x="95" y="21"/>
                    <a:pt x="86" y="26"/>
                    <a:pt x="8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105275" y="1558925"/>
              <a:ext cx="185737" cy="280987"/>
            </a:xfrm>
            <a:custGeom>
              <a:avLst/>
              <a:gdLst>
                <a:gd name="T0" fmla="*/ 75 w 82"/>
                <a:gd name="T1" fmla="*/ 123 h 124"/>
                <a:gd name="T2" fmla="*/ 62 w 82"/>
                <a:gd name="T3" fmla="*/ 106 h 124"/>
                <a:gd name="T4" fmla="*/ 41 w 82"/>
                <a:gd name="T5" fmla="*/ 106 h 124"/>
                <a:gd name="T6" fmla="*/ 28 w 82"/>
                <a:gd name="T7" fmla="*/ 124 h 124"/>
                <a:gd name="T8" fmla="*/ 23 w 82"/>
                <a:gd name="T9" fmla="*/ 121 h 124"/>
                <a:gd name="T10" fmla="*/ 18 w 82"/>
                <a:gd name="T11" fmla="*/ 110 h 124"/>
                <a:gd name="T12" fmla="*/ 0 w 82"/>
                <a:gd name="T13" fmla="*/ 11 h 124"/>
                <a:gd name="T14" fmla="*/ 2 w 82"/>
                <a:gd name="T15" fmla="*/ 0 h 124"/>
                <a:gd name="T16" fmla="*/ 14 w 82"/>
                <a:gd name="T17" fmla="*/ 2 h 124"/>
                <a:gd name="T18" fmla="*/ 65 w 82"/>
                <a:gd name="T19" fmla="*/ 28 h 124"/>
                <a:gd name="T20" fmla="*/ 76 w 82"/>
                <a:gd name="T21" fmla="*/ 38 h 124"/>
                <a:gd name="T22" fmla="*/ 82 w 82"/>
                <a:gd name="T23" fmla="*/ 119 h 124"/>
                <a:gd name="T24" fmla="*/ 75 w 82"/>
                <a:gd name="T25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124">
                  <a:moveTo>
                    <a:pt x="75" y="123"/>
                  </a:moveTo>
                  <a:cubicBezTo>
                    <a:pt x="71" y="118"/>
                    <a:pt x="67" y="112"/>
                    <a:pt x="62" y="106"/>
                  </a:cubicBezTo>
                  <a:cubicBezTo>
                    <a:pt x="55" y="98"/>
                    <a:pt x="48" y="96"/>
                    <a:pt x="41" y="106"/>
                  </a:cubicBezTo>
                  <a:cubicBezTo>
                    <a:pt x="36" y="112"/>
                    <a:pt x="32" y="118"/>
                    <a:pt x="28" y="124"/>
                  </a:cubicBezTo>
                  <a:cubicBezTo>
                    <a:pt x="26" y="123"/>
                    <a:pt x="25" y="122"/>
                    <a:pt x="23" y="121"/>
                  </a:cubicBezTo>
                  <a:cubicBezTo>
                    <a:pt x="21" y="117"/>
                    <a:pt x="19" y="114"/>
                    <a:pt x="18" y="110"/>
                  </a:cubicBezTo>
                  <a:cubicBezTo>
                    <a:pt x="12" y="77"/>
                    <a:pt x="6" y="44"/>
                    <a:pt x="0" y="11"/>
                  </a:cubicBezTo>
                  <a:cubicBezTo>
                    <a:pt x="0" y="7"/>
                    <a:pt x="1" y="3"/>
                    <a:pt x="2" y="0"/>
                  </a:cubicBezTo>
                  <a:cubicBezTo>
                    <a:pt x="6" y="0"/>
                    <a:pt x="10" y="1"/>
                    <a:pt x="14" y="2"/>
                  </a:cubicBezTo>
                  <a:cubicBezTo>
                    <a:pt x="31" y="11"/>
                    <a:pt x="48" y="19"/>
                    <a:pt x="65" y="28"/>
                  </a:cubicBezTo>
                  <a:cubicBezTo>
                    <a:pt x="70" y="30"/>
                    <a:pt x="76" y="34"/>
                    <a:pt x="76" y="38"/>
                  </a:cubicBezTo>
                  <a:cubicBezTo>
                    <a:pt x="79" y="65"/>
                    <a:pt x="80" y="92"/>
                    <a:pt x="82" y="119"/>
                  </a:cubicBezTo>
                  <a:cubicBezTo>
                    <a:pt x="80" y="121"/>
                    <a:pt x="77" y="122"/>
                    <a:pt x="75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lum contrast="63000"/>
          </a:blip>
          <a:stretch>
            <a:fillRect/>
          </a:stretch>
        </p:blipFill>
        <p:spPr>
          <a:xfrm>
            <a:off x="1582879" y="1348390"/>
            <a:ext cx="5941149" cy="3260185"/>
          </a:xfrm>
          <a:prstGeom prst="rect">
            <a:avLst/>
          </a:prstGeom>
        </p:spPr>
      </p:pic>
      <p:sp>
        <p:nvSpPr>
          <p:cNvPr id="914" name="Google Shape;914;p4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59C82"/>
                </a:solidFill>
              </a:rPr>
              <a:t>Review your concepts</a:t>
            </a:r>
            <a:endParaRPr dirty="0">
              <a:solidFill>
                <a:srgbClr val="F59C82"/>
              </a:solidFill>
            </a:endParaRPr>
          </a:p>
        </p:txBody>
      </p:sp>
      <p:sp>
        <p:nvSpPr>
          <p:cNvPr id="915" name="Google Shape;915;p43"/>
          <p:cNvSpPr txBox="1">
            <a:spLocks noGrp="1"/>
          </p:cNvSpPr>
          <p:nvPr>
            <p:ph type="subTitle" idx="1"/>
          </p:nvPr>
        </p:nvSpPr>
        <p:spPr>
          <a:xfrm>
            <a:off x="774100" y="2302275"/>
            <a:ext cx="1892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Mars is very cold, not hot</a:t>
            </a:r>
            <a:endParaRPr/>
          </a:p>
        </p:txBody>
      </p:sp>
      <p:sp>
        <p:nvSpPr>
          <p:cNvPr id="916" name="Google Shape;916;p43"/>
          <p:cNvSpPr txBox="1">
            <a:spLocks noGrp="1"/>
          </p:cNvSpPr>
          <p:nvPr>
            <p:ph type="subTitle" idx="2"/>
          </p:nvPr>
        </p:nvSpPr>
        <p:spPr>
          <a:xfrm>
            <a:off x="774100" y="18454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917" name="Google Shape;917;p43"/>
          <p:cNvSpPr txBox="1">
            <a:spLocks noGrp="1"/>
          </p:cNvSpPr>
          <p:nvPr>
            <p:ph type="subTitle" idx="3"/>
          </p:nvPr>
        </p:nvSpPr>
        <p:spPr>
          <a:xfrm>
            <a:off x="3625950" y="2302275"/>
            <a:ext cx="1892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 has a beautiful name</a:t>
            </a:r>
            <a:endParaRPr/>
          </a:p>
        </p:txBody>
      </p:sp>
      <p:sp>
        <p:nvSpPr>
          <p:cNvPr id="918" name="Google Shape;918;p43"/>
          <p:cNvSpPr txBox="1">
            <a:spLocks noGrp="1"/>
          </p:cNvSpPr>
          <p:nvPr>
            <p:ph type="subTitle" idx="4"/>
          </p:nvPr>
        </p:nvSpPr>
        <p:spPr>
          <a:xfrm>
            <a:off x="3625950" y="18454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919" name="Google Shape;919;p43"/>
          <p:cNvSpPr txBox="1">
            <a:spLocks noGrp="1"/>
          </p:cNvSpPr>
          <p:nvPr>
            <p:ph type="subTitle" idx="5"/>
          </p:nvPr>
        </p:nvSpPr>
        <p:spPr>
          <a:xfrm>
            <a:off x="6477800" y="2302275"/>
            <a:ext cx="1892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Saturn is the ringed one</a:t>
            </a:r>
            <a:endParaRPr/>
          </a:p>
        </p:txBody>
      </p:sp>
      <p:sp>
        <p:nvSpPr>
          <p:cNvPr id="920" name="Google Shape;920;p43"/>
          <p:cNvSpPr txBox="1">
            <a:spLocks noGrp="1"/>
          </p:cNvSpPr>
          <p:nvPr>
            <p:ph type="subTitle" idx="6"/>
          </p:nvPr>
        </p:nvSpPr>
        <p:spPr>
          <a:xfrm>
            <a:off x="6477800" y="18454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921" name="Google Shape;921;p43"/>
          <p:cNvSpPr txBox="1">
            <a:spLocks noGrp="1"/>
          </p:cNvSpPr>
          <p:nvPr>
            <p:ph type="subTitle" idx="7"/>
          </p:nvPr>
        </p:nvSpPr>
        <p:spPr>
          <a:xfrm>
            <a:off x="774100" y="4061075"/>
            <a:ext cx="1892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It was named after a god</a:t>
            </a:r>
            <a:endParaRPr/>
          </a:p>
        </p:txBody>
      </p:sp>
      <p:sp>
        <p:nvSpPr>
          <p:cNvPr id="922" name="Google Shape;922;p43"/>
          <p:cNvSpPr txBox="1">
            <a:spLocks noGrp="1"/>
          </p:cNvSpPr>
          <p:nvPr>
            <p:ph type="subTitle" idx="8"/>
          </p:nvPr>
        </p:nvSpPr>
        <p:spPr>
          <a:xfrm>
            <a:off x="774100" y="36042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923" name="Google Shape;923;p43"/>
          <p:cNvSpPr txBox="1">
            <a:spLocks noGrp="1"/>
          </p:cNvSpPr>
          <p:nvPr>
            <p:ph type="subTitle" idx="9"/>
          </p:nvPr>
        </p:nvSpPr>
        <p:spPr>
          <a:xfrm>
            <a:off x="3625950" y="4061075"/>
            <a:ext cx="1892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Neptune is the farthest planet</a:t>
            </a:r>
            <a:endParaRPr/>
          </a:p>
        </p:txBody>
      </p:sp>
      <p:sp>
        <p:nvSpPr>
          <p:cNvPr id="924" name="Google Shape;924;p43"/>
          <p:cNvSpPr txBox="1">
            <a:spLocks noGrp="1"/>
          </p:cNvSpPr>
          <p:nvPr>
            <p:ph type="subTitle" idx="13"/>
          </p:nvPr>
        </p:nvSpPr>
        <p:spPr>
          <a:xfrm>
            <a:off x="3625950" y="36042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925" name="Google Shape;925;p43"/>
          <p:cNvSpPr txBox="1">
            <a:spLocks noGrp="1"/>
          </p:cNvSpPr>
          <p:nvPr>
            <p:ph type="subTitle" idx="14"/>
          </p:nvPr>
        </p:nvSpPr>
        <p:spPr>
          <a:xfrm>
            <a:off x="6477800" y="4061075"/>
            <a:ext cx="18921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Jupiter is a gas giant too</a:t>
            </a:r>
            <a:endParaRPr/>
          </a:p>
        </p:txBody>
      </p:sp>
      <p:sp>
        <p:nvSpPr>
          <p:cNvPr id="926" name="Google Shape;926;p43"/>
          <p:cNvSpPr txBox="1">
            <a:spLocks noGrp="1"/>
          </p:cNvSpPr>
          <p:nvPr>
            <p:ph type="subTitle" idx="15"/>
          </p:nvPr>
        </p:nvSpPr>
        <p:spPr>
          <a:xfrm>
            <a:off x="6477800" y="3604275"/>
            <a:ext cx="18921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Jupiter</a:t>
            </a:r>
            <a:endParaRPr/>
          </a:p>
        </p:txBody>
      </p:sp>
      <p:grpSp>
        <p:nvGrpSpPr>
          <p:cNvPr id="927" name="Google Shape;927;p43"/>
          <p:cNvGrpSpPr/>
          <p:nvPr/>
        </p:nvGrpSpPr>
        <p:grpSpPr>
          <a:xfrm>
            <a:off x="4419288" y="3265003"/>
            <a:ext cx="305386" cy="338602"/>
            <a:chOff x="3300325" y="249875"/>
            <a:chExt cx="433725" cy="480900"/>
          </a:xfrm>
        </p:grpSpPr>
        <p:sp>
          <p:nvSpPr>
            <p:cNvPr id="928" name="Google Shape;928;p43"/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9" name="Google Shape;929;p43"/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0" name="Google Shape;930;p43"/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1" name="Google Shape;931;p43"/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2" name="Google Shape;932;p43"/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3" name="Google Shape;933;p43"/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34" name="Google Shape;934;p43"/>
          <p:cNvSpPr/>
          <p:nvPr/>
        </p:nvSpPr>
        <p:spPr>
          <a:xfrm>
            <a:off x="4399497" y="1505853"/>
            <a:ext cx="345027" cy="320295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935" name="Google Shape;935;p43"/>
          <p:cNvGrpSpPr/>
          <p:nvPr/>
        </p:nvGrpSpPr>
        <p:grpSpPr>
          <a:xfrm>
            <a:off x="7253757" y="3265003"/>
            <a:ext cx="340204" cy="339271"/>
            <a:chOff x="3270450" y="3213625"/>
            <a:chExt cx="483175" cy="481850"/>
          </a:xfrm>
        </p:grpSpPr>
        <p:sp>
          <p:nvSpPr>
            <p:cNvPr id="936" name="Google Shape;936;p43"/>
            <p:cNvSpPr/>
            <p:nvPr/>
          </p:nvSpPr>
          <p:spPr>
            <a:xfrm>
              <a:off x="3392550" y="3335025"/>
              <a:ext cx="239050" cy="239050"/>
            </a:xfrm>
            <a:custGeom>
              <a:avLst/>
              <a:gdLst/>
              <a:ahLst/>
              <a:cxnLst/>
              <a:rect l="l" t="t" r="r" b="b"/>
              <a:pathLst>
                <a:path w="9562" h="9562" extrusionOk="0">
                  <a:moveTo>
                    <a:pt x="4782" y="1"/>
                  </a:moveTo>
                  <a:cubicBezTo>
                    <a:pt x="2142" y="1"/>
                    <a:pt x="1" y="2139"/>
                    <a:pt x="1" y="4780"/>
                  </a:cubicBezTo>
                  <a:cubicBezTo>
                    <a:pt x="1" y="7421"/>
                    <a:pt x="2142" y="9562"/>
                    <a:pt x="4782" y="9562"/>
                  </a:cubicBezTo>
                  <a:cubicBezTo>
                    <a:pt x="7420" y="9562"/>
                    <a:pt x="9561" y="7421"/>
                    <a:pt x="9561" y="4780"/>
                  </a:cubicBezTo>
                  <a:cubicBezTo>
                    <a:pt x="9561" y="2139"/>
                    <a:pt x="7420" y="1"/>
                    <a:pt x="47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7" name="Google Shape;937;p43"/>
            <p:cNvSpPr/>
            <p:nvPr/>
          </p:nvSpPr>
          <p:spPr>
            <a:xfrm>
              <a:off x="3270450" y="3213625"/>
              <a:ext cx="483175" cy="481850"/>
            </a:xfrm>
            <a:custGeom>
              <a:avLst/>
              <a:gdLst/>
              <a:ahLst/>
              <a:cxnLst/>
              <a:rect l="l" t="t" r="r" b="b"/>
              <a:pathLst>
                <a:path w="19327" h="19274" extrusionOk="0">
                  <a:moveTo>
                    <a:pt x="9666" y="3728"/>
                  </a:moveTo>
                  <a:cubicBezTo>
                    <a:pt x="12925" y="3728"/>
                    <a:pt x="15575" y="6378"/>
                    <a:pt x="15575" y="9636"/>
                  </a:cubicBezTo>
                  <a:cubicBezTo>
                    <a:pt x="15575" y="12894"/>
                    <a:pt x="12925" y="15547"/>
                    <a:pt x="9666" y="15547"/>
                  </a:cubicBezTo>
                  <a:cubicBezTo>
                    <a:pt x="6405" y="15547"/>
                    <a:pt x="3755" y="12894"/>
                    <a:pt x="3755" y="9636"/>
                  </a:cubicBezTo>
                  <a:cubicBezTo>
                    <a:pt x="3755" y="6378"/>
                    <a:pt x="6405" y="3728"/>
                    <a:pt x="9666" y="3728"/>
                  </a:cubicBezTo>
                  <a:close/>
                  <a:moveTo>
                    <a:pt x="9665" y="0"/>
                  </a:moveTo>
                  <a:cubicBezTo>
                    <a:pt x="9575" y="0"/>
                    <a:pt x="9484" y="22"/>
                    <a:pt x="9402" y="66"/>
                  </a:cubicBezTo>
                  <a:lnTo>
                    <a:pt x="7532" y="1054"/>
                  </a:lnTo>
                  <a:lnTo>
                    <a:pt x="5418" y="1054"/>
                  </a:lnTo>
                  <a:cubicBezTo>
                    <a:pt x="5231" y="1054"/>
                    <a:pt x="5056" y="1144"/>
                    <a:pt x="4954" y="1301"/>
                  </a:cubicBezTo>
                  <a:lnTo>
                    <a:pt x="3752" y="3053"/>
                  </a:lnTo>
                  <a:lnTo>
                    <a:pt x="1879" y="4041"/>
                  </a:lnTo>
                  <a:cubicBezTo>
                    <a:pt x="1717" y="4128"/>
                    <a:pt x="1605" y="4288"/>
                    <a:pt x="1584" y="4474"/>
                  </a:cubicBezTo>
                  <a:lnTo>
                    <a:pt x="1328" y="6588"/>
                  </a:lnTo>
                  <a:lnTo>
                    <a:pt x="127" y="8341"/>
                  </a:lnTo>
                  <a:cubicBezTo>
                    <a:pt x="24" y="8491"/>
                    <a:pt x="0" y="8687"/>
                    <a:pt x="67" y="8859"/>
                  </a:cubicBezTo>
                  <a:lnTo>
                    <a:pt x="816" y="10852"/>
                  </a:lnTo>
                  <a:lnTo>
                    <a:pt x="560" y="12966"/>
                  </a:lnTo>
                  <a:cubicBezTo>
                    <a:pt x="536" y="13150"/>
                    <a:pt x="606" y="13334"/>
                    <a:pt x="744" y="13457"/>
                  </a:cubicBezTo>
                  <a:lnTo>
                    <a:pt x="2325" y="14869"/>
                  </a:lnTo>
                  <a:lnTo>
                    <a:pt x="3075" y="16860"/>
                  </a:lnTo>
                  <a:cubicBezTo>
                    <a:pt x="3141" y="17034"/>
                    <a:pt x="3289" y="17164"/>
                    <a:pt x="3466" y="17209"/>
                  </a:cubicBezTo>
                  <a:lnTo>
                    <a:pt x="5520" y="17718"/>
                  </a:lnTo>
                  <a:lnTo>
                    <a:pt x="7101" y="19130"/>
                  </a:lnTo>
                  <a:cubicBezTo>
                    <a:pt x="7205" y="19223"/>
                    <a:pt x="7340" y="19273"/>
                    <a:pt x="7477" y="19273"/>
                  </a:cubicBezTo>
                  <a:cubicBezTo>
                    <a:pt x="7523" y="19273"/>
                    <a:pt x="7568" y="19268"/>
                    <a:pt x="7613" y="19257"/>
                  </a:cubicBezTo>
                  <a:lnTo>
                    <a:pt x="9666" y="18745"/>
                  </a:lnTo>
                  <a:lnTo>
                    <a:pt x="11717" y="19254"/>
                  </a:lnTo>
                  <a:cubicBezTo>
                    <a:pt x="11759" y="19266"/>
                    <a:pt x="11807" y="19272"/>
                    <a:pt x="11853" y="19272"/>
                  </a:cubicBezTo>
                  <a:cubicBezTo>
                    <a:pt x="11991" y="19272"/>
                    <a:pt x="12124" y="19221"/>
                    <a:pt x="12229" y="19127"/>
                  </a:cubicBezTo>
                  <a:lnTo>
                    <a:pt x="13810" y="17715"/>
                  </a:lnTo>
                  <a:lnTo>
                    <a:pt x="15861" y="17206"/>
                  </a:lnTo>
                  <a:cubicBezTo>
                    <a:pt x="16041" y="17161"/>
                    <a:pt x="16186" y="17031"/>
                    <a:pt x="16252" y="16857"/>
                  </a:cubicBezTo>
                  <a:lnTo>
                    <a:pt x="17002" y="14866"/>
                  </a:lnTo>
                  <a:lnTo>
                    <a:pt x="18583" y="13454"/>
                  </a:lnTo>
                  <a:cubicBezTo>
                    <a:pt x="18721" y="13331"/>
                    <a:pt x="18791" y="13147"/>
                    <a:pt x="18766" y="12963"/>
                  </a:cubicBezTo>
                  <a:lnTo>
                    <a:pt x="18514" y="10849"/>
                  </a:lnTo>
                  <a:lnTo>
                    <a:pt x="19263" y="8856"/>
                  </a:lnTo>
                  <a:cubicBezTo>
                    <a:pt x="19327" y="8684"/>
                    <a:pt x="19306" y="8491"/>
                    <a:pt x="19200" y="8338"/>
                  </a:cubicBezTo>
                  <a:lnTo>
                    <a:pt x="18002" y="6588"/>
                  </a:lnTo>
                  <a:lnTo>
                    <a:pt x="17746" y="4471"/>
                  </a:lnTo>
                  <a:cubicBezTo>
                    <a:pt x="17725" y="4288"/>
                    <a:pt x="17613" y="4128"/>
                    <a:pt x="17451" y="4041"/>
                  </a:cubicBezTo>
                  <a:lnTo>
                    <a:pt x="15578" y="3050"/>
                  </a:lnTo>
                  <a:lnTo>
                    <a:pt x="14379" y="1298"/>
                  </a:lnTo>
                  <a:cubicBezTo>
                    <a:pt x="14274" y="1144"/>
                    <a:pt x="14099" y="1054"/>
                    <a:pt x="13912" y="1054"/>
                  </a:cubicBezTo>
                  <a:lnTo>
                    <a:pt x="11798" y="1054"/>
                  </a:lnTo>
                  <a:lnTo>
                    <a:pt x="9928" y="66"/>
                  </a:lnTo>
                  <a:cubicBezTo>
                    <a:pt x="9846" y="22"/>
                    <a:pt x="9755" y="0"/>
                    <a:pt x="96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38" name="Google Shape;938;p43"/>
          <p:cNvGrpSpPr/>
          <p:nvPr/>
        </p:nvGrpSpPr>
        <p:grpSpPr>
          <a:xfrm>
            <a:off x="1542544" y="3315491"/>
            <a:ext cx="355218" cy="279880"/>
            <a:chOff x="5629975" y="3255775"/>
            <a:chExt cx="504500" cy="397500"/>
          </a:xfrm>
        </p:grpSpPr>
        <p:sp>
          <p:nvSpPr>
            <p:cNvPr id="939" name="Google Shape;939;p43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0" name="Google Shape;940;p43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1" name="Google Shape;941;p43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2" name="Google Shape;942;p43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3" name="Google Shape;943;p43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44" name="Google Shape;944;p43"/>
          <p:cNvGrpSpPr/>
          <p:nvPr/>
        </p:nvGrpSpPr>
        <p:grpSpPr>
          <a:xfrm>
            <a:off x="1546978" y="1505853"/>
            <a:ext cx="346347" cy="339623"/>
            <a:chOff x="1490050" y="3805975"/>
            <a:chExt cx="491900" cy="482350"/>
          </a:xfrm>
        </p:grpSpPr>
        <p:sp>
          <p:nvSpPr>
            <p:cNvPr id="945" name="Google Shape;945;p43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6" name="Google Shape;946;p43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7" name="Google Shape;947;p43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8" name="Google Shape;948;p43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49" name="Google Shape;949;p43"/>
          <p:cNvGrpSpPr/>
          <p:nvPr/>
        </p:nvGrpSpPr>
        <p:grpSpPr>
          <a:xfrm>
            <a:off x="7250706" y="1505853"/>
            <a:ext cx="342580" cy="337915"/>
            <a:chOff x="2084100" y="4400250"/>
            <a:chExt cx="486550" cy="479925"/>
          </a:xfrm>
        </p:grpSpPr>
        <p:sp>
          <p:nvSpPr>
            <p:cNvPr id="950" name="Google Shape;950;p43"/>
            <p:cNvSpPr/>
            <p:nvPr/>
          </p:nvSpPr>
          <p:spPr>
            <a:xfrm>
              <a:off x="2084100" y="4652250"/>
              <a:ext cx="105325" cy="90050"/>
            </a:xfrm>
            <a:custGeom>
              <a:avLst/>
              <a:gdLst/>
              <a:ahLst/>
              <a:cxnLst/>
              <a:rect l="l" t="t" r="r" b="b"/>
              <a:pathLst>
                <a:path w="4213" h="3602" extrusionOk="0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1" name="Google Shape;951;p43"/>
            <p:cNvSpPr/>
            <p:nvPr/>
          </p:nvSpPr>
          <p:spPr>
            <a:xfrm>
              <a:off x="2372575" y="4644175"/>
              <a:ext cx="175875" cy="226275"/>
            </a:xfrm>
            <a:custGeom>
              <a:avLst/>
              <a:gdLst/>
              <a:ahLst/>
              <a:cxnLst/>
              <a:rect l="l" t="t" r="r" b="b"/>
              <a:pathLst>
                <a:path w="7035" h="9051" extrusionOk="0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2" name="Google Shape;952;p43"/>
            <p:cNvSpPr/>
            <p:nvPr/>
          </p:nvSpPr>
          <p:spPr>
            <a:xfrm>
              <a:off x="2093950" y="4419400"/>
              <a:ext cx="228500" cy="174750"/>
            </a:xfrm>
            <a:custGeom>
              <a:avLst/>
              <a:gdLst/>
              <a:ahLst/>
              <a:cxnLst/>
              <a:rect l="l" t="t" r="r" b="b"/>
              <a:pathLst>
                <a:path w="9140" h="6990" extrusionOk="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3" name="Google Shape;953;p43"/>
            <p:cNvSpPr/>
            <p:nvPr/>
          </p:nvSpPr>
          <p:spPr>
            <a:xfrm>
              <a:off x="2224425" y="4777500"/>
              <a:ext cx="90425" cy="102675"/>
            </a:xfrm>
            <a:custGeom>
              <a:avLst/>
              <a:gdLst/>
              <a:ahLst/>
              <a:cxnLst/>
              <a:rect l="l" t="t" r="r" b="b"/>
              <a:pathLst>
                <a:path w="3617" h="4107" extrusionOk="0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4" name="Google Shape;954;p43"/>
            <p:cNvSpPr/>
            <p:nvPr/>
          </p:nvSpPr>
          <p:spPr>
            <a:xfrm>
              <a:off x="2454100" y="4400250"/>
              <a:ext cx="116550" cy="107300"/>
            </a:xfrm>
            <a:custGeom>
              <a:avLst/>
              <a:gdLst/>
              <a:ahLst/>
              <a:cxnLst/>
              <a:rect l="l" t="t" r="r" b="b"/>
              <a:pathLst>
                <a:path w="4662" h="4292" extrusionOk="0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5" name="Google Shape;955;p43"/>
            <p:cNvSpPr/>
            <p:nvPr/>
          </p:nvSpPr>
          <p:spPr>
            <a:xfrm>
              <a:off x="2152975" y="4431500"/>
              <a:ext cx="381925" cy="377725"/>
            </a:xfrm>
            <a:custGeom>
              <a:avLst/>
              <a:gdLst/>
              <a:ahLst/>
              <a:cxnLst/>
              <a:rect l="l" t="t" r="r" b="b"/>
              <a:pathLst>
                <a:path w="15277" h="15109" extrusionOk="0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44"/>
          <p:cNvSpPr txBox="1">
            <a:spLocks noGrp="1"/>
          </p:cNvSpPr>
          <p:nvPr>
            <p:ph type="title"/>
          </p:nvPr>
        </p:nvSpPr>
        <p:spPr>
          <a:xfrm>
            <a:off x="680568" y="2434275"/>
            <a:ext cx="4991100" cy="4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59C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—Someone famous</a:t>
            </a:r>
            <a:endParaRPr dirty="0">
              <a:solidFill>
                <a:srgbClr val="F59C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7" name="Google Shape;967;p44"/>
          <p:cNvSpPr txBox="1">
            <a:spLocks noGrp="1"/>
          </p:cNvSpPr>
          <p:nvPr>
            <p:ph type="subTitle" idx="1"/>
          </p:nvPr>
        </p:nvSpPr>
        <p:spPr>
          <a:xfrm>
            <a:off x="680568" y="1311025"/>
            <a:ext cx="4991100" cy="10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«This is a quote. Words full of wisdom that someone important said and can make the reader get inspired»</a:t>
            </a:r>
            <a:endParaRPr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668" y="2367325"/>
            <a:ext cx="3030582" cy="18287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45"/>
          <p:cNvSpPr/>
          <p:nvPr/>
        </p:nvSpPr>
        <p:spPr>
          <a:xfrm>
            <a:off x="1257425" y="1452850"/>
            <a:ext cx="739200" cy="739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45"/>
          <p:cNvSpPr/>
          <p:nvPr/>
        </p:nvSpPr>
        <p:spPr>
          <a:xfrm>
            <a:off x="1257425" y="2653412"/>
            <a:ext cx="739200" cy="739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45"/>
          <p:cNvSpPr/>
          <p:nvPr/>
        </p:nvSpPr>
        <p:spPr>
          <a:xfrm>
            <a:off x="1257425" y="3847787"/>
            <a:ext cx="739200" cy="739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45"/>
          <p:cNvSpPr txBox="1"/>
          <p:nvPr/>
        </p:nvSpPr>
        <p:spPr>
          <a:xfrm>
            <a:off x="1127225" y="3841150"/>
            <a:ext cx="9996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70%</a:t>
            </a:r>
            <a:endParaRPr sz="2400" b="1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008" name="Google Shape;1008;p45"/>
          <p:cNvSpPr txBox="1"/>
          <p:nvPr/>
        </p:nvSpPr>
        <p:spPr>
          <a:xfrm>
            <a:off x="1127225" y="2648469"/>
            <a:ext cx="9996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30%</a:t>
            </a:r>
            <a:endParaRPr sz="2400" b="1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009" name="Google Shape;1009;p45"/>
          <p:cNvSpPr txBox="1"/>
          <p:nvPr/>
        </p:nvSpPr>
        <p:spPr>
          <a:xfrm>
            <a:off x="1127225" y="1449175"/>
            <a:ext cx="9996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20%</a:t>
            </a:r>
            <a:endParaRPr sz="2400" b="1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010" name="Google Shape;1010;p4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graph</a:t>
            </a:r>
            <a:endParaRPr/>
          </a:p>
        </p:txBody>
      </p:sp>
      <p:sp>
        <p:nvSpPr>
          <p:cNvPr id="1011" name="Google Shape;1011;p45"/>
          <p:cNvSpPr txBox="1"/>
          <p:nvPr/>
        </p:nvSpPr>
        <p:spPr>
          <a:xfrm>
            <a:off x="4624334" y="4026250"/>
            <a:ext cx="3506400" cy="5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To modify this graph, click on it, follow the link, change the data and paste the new graph here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12" name="Google Shape;1012;p45"/>
          <p:cNvSpPr txBox="1"/>
          <p:nvPr/>
        </p:nvSpPr>
        <p:spPr>
          <a:xfrm>
            <a:off x="2209856" y="2852025"/>
            <a:ext cx="1742700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Mars is a cold place, not hot</a:t>
            </a:r>
            <a:endParaRPr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13" name="Google Shape;1013;p45"/>
          <p:cNvSpPr txBox="1"/>
          <p:nvPr/>
        </p:nvSpPr>
        <p:spPr>
          <a:xfrm>
            <a:off x="2209860" y="2501650"/>
            <a:ext cx="17427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Mars</a:t>
            </a:r>
            <a:endParaRPr sz="2000" b="1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014" name="Google Shape;1014;p45"/>
          <p:cNvSpPr txBox="1"/>
          <p:nvPr/>
        </p:nvSpPr>
        <p:spPr>
          <a:xfrm>
            <a:off x="2209854" y="1653475"/>
            <a:ext cx="1742700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Saturn is the ringed one</a:t>
            </a:r>
            <a:endParaRPr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15" name="Google Shape;1015;p45"/>
          <p:cNvSpPr txBox="1"/>
          <p:nvPr/>
        </p:nvSpPr>
        <p:spPr>
          <a:xfrm>
            <a:off x="2209864" y="1303100"/>
            <a:ext cx="17427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Saturn</a:t>
            </a:r>
            <a:endParaRPr sz="2000" b="1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016" name="Google Shape;1016;p45"/>
          <p:cNvSpPr txBox="1"/>
          <p:nvPr/>
        </p:nvSpPr>
        <p:spPr>
          <a:xfrm>
            <a:off x="2209856" y="4050575"/>
            <a:ext cx="1742700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Venus has a pretty name</a:t>
            </a:r>
            <a:endParaRPr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17" name="Google Shape;1017;p45"/>
          <p:cNvSpPr txBox="1"/>
          <p:nvPr/>
        </p:nvSpPr>
        <p:spPr>
          <a:xfrm>
            <a:off x="2209860" y="3700200"/>
            <a:ext cx="17427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Venus</a:t>
            </a:r>
            <a:endParaRPr sz="2000" b="1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018" name="Google Shape;1018;p45"/>
          <p:cNvSpPr txBox="1"/>
          <p:nvPr/>
        </p:nvSpPr>
        <p:spPr>
          <a:xfrm>
            <a:off x="4744945" y="3596400"/>
            <a:ext cx="7392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2022</a:t>
            </a:r>
            <a:endParaRPr sz="1200" b="1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019" name="Google Shape;1019;p45"/>
          <p:cNvSpPr txBox="1"/>
          <p:nvPr/>
        </p:nvSpPr>
        <p:spPr>
          <a:xfrm>
            <a:off x="7270945" y="3596400"/>
            <a:ext cx="7392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2024</a:t>
            </a:r>
            <a:endParaRPr sz="1200" b="1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020" name="Google Shape;1020;p45"/>
          <p:cNvSpPr txBox="1"/>
          <p:nvPr/>
        </p:nvSpPr>
        <p:spPr>
          <a:xfrm>
            <a:off x="6007945" y="3596400"/>
            <a:ext cx="7392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2023</a:t>
            </a:r>
            <a:endParaRPr sz="1200" b="1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pic>
        <p:nvPicPr>
          <p:cNvPr id="1021" name="Google Shape;1021;p45" title="Char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9418" y="1361950"/>
            <a:ext cx="3456276" cy="213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46"/>
          <p:cNvSpPr txBox="1">
            <a:spLocks noGrp="1"/>
          </p:cNvSpPr>
          <p:nvPr>
            <p:ph type="title"/>
          </p:nvPr>
        </p:nvSpPr>
        <p:spPr>
          <a:xfrm>
            <a:off x="128450" y="27536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What’s the shape of the ball?</a:t>
            </a:r>
            <a:endParaRPr dirty="0"/>
          </a:p>
        </p:txBody>
      </p:sp>
      <p:sp>
        <p:nvSpPr>
          <p:cNvPr id="1034" name="Google Shape;1034;p46"/>
          <p:cNvSpPr/>
          <p:nvPr/>
        </p:nvSpPr>
        <p:spPr>
          <a:xfrm flipH="1">
            <a:off x="7260815" y="1244850"/>
            <a:ext cx="1793400" cy="1443900"/>
          </a:xfrm>
          <a:prstGeom prst="wedgeEllipseCallout">
            <a:avLst>
              <a:gd name="adj1" fmla="val 51961"/>
              <a:gd name="adj2" fmla="val 29076"/>
            </a:avLst>
          </a:prstGeom>
          <a:solidFill>
            <a:srgbClr val="CC606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Click on the right answer!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68" name="Google Shape;1068;p46"/>
          <p:cNvSpPr txBox="1"/>
          <p:nvPr/>
        </p:nvSpPr>
        <p:spPr>
          <a:xfrm>
            <a:off x="718825" y="3395975"/>
            <a:ext cx="19794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Despite being red, Mars is cold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69" name="Google Shape;1069;p46"/>
          <p:cNvSpPr txBox="1"/>
          <p:nvPr/>
        </p:nvSpPr>
        <p:spPr>
          <a:xfrm>
            <a:off x="718840" y="2470750"/>
            <a:ext cx="19794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>
                <a:latin typeface="Livvic"/>
                <a:ea typeface="Livvic"/>
                <a:cs typeface="Livvic"/>
                <a:sym typeface="Livvic"/>
              </a:rPr>
              <a:t>The ball is...</a:t>
            </a:r>
            <a:endParaRPr sz="2000" b="1"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070" name="Google Shape;1070;p46">
            <a:hlinkClick r:id="rId3" action="ppaction://hlinksldjump"/>
          </p:cNvPr>
          <p:cNvSpPr/>
          <p:nvPr/>
        </p:nvSpPr>
        <p:spPr>
          <a:xfrm>
            <a:off x="853479" y="2953531"/>
            <a:ext cx="1710000" cy="460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Livvic"/>
                <a:ea typeface="Livvic"/>
                <a:cs typeface="Livvic"/>
                <a:sym typeface="Livvic"/>
              </a:rPr>
              <a:t>Round</a:t>
            </a:r>
            <a:endParaRPr sz="2400" b="1"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071" name="Google Shape;1071;p46"/>
          <p:cNvSpPr txBox="1"/>
          <p:nvPr/>
        </p:nvSpPr>
        <p:spPr>
          <a:xfrm>
            <a:off x="2997587" y="3395975"/>
            <a:ext cx="19794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Venus has a beautiful name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72" name="Google Shape;1072;p46"/>
          <p:cNvSpPr txBox="1"/>
          <p:nvPr/>
        </p:nvSpPr>
        <p:spPr>
          <a:xfrm>
            <a:off x="2997603" y="2470750"/>
            <a:ext cx="19794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>
                <a:latin typeface="Livvic"/>
                <a:ea typeface="Livvic"/>
                <a:cs typeface="Livvic"/>
                <a:sym typeface="Livvic"/>
              </a:rPr>
              <a:t>The ball is...</a:t>
            </a:r>
            <a:endParaRPr sz="2000" b="1"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073" name="Google Shape;1073;p46">
            <a:hlinkClick r:id="rId4" action="ppaction://hlinksldjump"/>
          </p:cNvPr>
          <p:cNvSpPr/>
          <p:nvPr/>
        </p:nvSpPr>
        <p:spPr>
          <a:xfrm>
            <a:off x="3132240" y="2953531"/>
            <a:ext cx="1710000" cy="460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Livvic"/>
                <a:ea typeface="Livvic"/>
                <a:cs typeface="Livvic"/>
                <a:sym typeface="Livvic"/>
              </a:rPr>
              <a:t>Squared</a:t>
            </a:r>
            <a:endParaRPr sz="2400" b="1"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074" name="Google Shape;1074;p46"/>
          <p:cNvSpPr/>
          <p:nvPr/>
        </p:nvSpPr>
        <p:spPr>
          <a:xfrm>
            <a:off x="1503650" y="1966850"/>
            <a:ext cx="409800" cy="409800"/>
          </a:xfrm>
          <a:prstGeom prst="ellipse">
            <a:avLst/>
          </a:prstGeom>
          <a:solidFill>
            <a:srgbClr val="A444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46"/>
          <p:cNvSpPr/>
          <p:nvPr/>
        </p:nvSpPr>
        <p:spPr>
          <a:xfrm>
            <a:off x="3782300" y="1966800"/>
            <a:ext cx="409800" cy="409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1640" y="2896425"/>
            <a:ext cx="3351896" cy="183813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47"/>
          <p:cNvSpPr/>
          <p:nvPr/>
        </p:nvSpPr>
        <p:spPr>
          <a:xfrm>
            <a:off x="3815074" y="2153650"/>
            <a:ext cx="1513800" cy="1514100"/>
          </a:xfrm>
          <a:prstGeom prst="roundRect">
            <a:avLst>
              <a:gd name="adj" fmla="val 9889"/>
            </a:avLst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47"/>
          <p:cNvSpPr txBox="1">
            <a:spLocks noGrp="1"/>
          </p:cNvSpPr>
          <p:nvPr>
            <p:ph type="title"/>
          </p:nvPr>
        </p:nvSpPr>
        <p:spPr>
          <a:xfrm>
            <a:off x="-1581900" y="212929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Incorrect!</a:t>
            </a:r>
            <a:endParaRPr dirty="0"/>
          </a:p>
        </p:txBody>
      </p:sp>
      <p:grpSp>
        <p:nvGrpSpPr>
          <p:cNvPr id="1114" name="Google Shape;1114;p47"/>
          <p:cNvGrpSpPr/>
          <p:nvPr/>
        </p:nvGrpSpPr>
        <p:grpSpPr>
          <a:xfrm>
            <a:off x="2006330" y="1721022"/>
            <a:ext cx="403384" cy="403384"/>
            <a:chOff x="2085525" y="4992125"/>
            <a:chExt cx="481825" cy="481825"/>
          </a:xfrm>
        </p:grpSpPr>
        <p:sp>
          <p:nvSpPr>
            <p:cNvPr id="1115" name="Google Shape;1115;p47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16" name="Google Shape;1116;p47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117" name="Google Shape;1117;p47"/>
          <p:cNvSpPr txBox="1"/>
          <p:nvPr/>
        </p:nvSpPr>
        <p:spPr>
          <a:xfrm>
            <a:off x="1126875" y="3202625"/>
            <a:ext cx="21624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Despite being red, Mars is cold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18" name="Google Shape;1118;p47"/>
          <p:cNvSpPr txBox="1"/>
          <p:nvPr/>
        </p:nvSpPr>
        <p:spPr>
          <a:xfrm>
            <a:off x="1126892" y="2277400"/>
            <a:ext cx="21624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>
                <a:latin typeface="Livvic"/>
                <a:ea typeface="Livvic"/>
                <a:cs typeface="Livvic"/>
                <a:sym typeface="Livvic"/>
              </a:rPr>
              <a:t>The ball isn’t...</a:t>
            </a:r>
            <a:endParaRPr sz="2000" b="1"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119" name="Google Shape;1119;p47"/>
          <p:cNvSpPr/>
          <p:nvPr/>
        </p:nvSpPr>
        <p:spPr>
          <a:xfrm>
            <a:off x="1273978" y="2760181"/>
            <a:ext cx="1868100" cy="460800"/>
          </a:xfrm>
          <a:prstGeom prst="roundRect">
            <a:avLst>
              <a:gd name="adj" fmla="val 16667"/>
            </a:avLst>
          </a:prstGeom>
          <a:solidFill>
            <a:srgbClr val="FF6B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Livvic"/>
                <a:ea typeface="Livvic"/>
                <a:cs typeface="Livvic"/>
                <a:sym typeface="Livvic"/>
              </a:rPr>
              <a:t>Squared</a:t>
            </a:r>
            <a:endParaRPr sz="2400" b="1"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120" name="Google Shape;1120;p47"/>
          <p:cNvSpPr/>
          <p:nvPr/>
        </p:nvSpPr>
        <p:spPr>
          <a:xfrm flipH="1">
            <a:off x="7006975" y="1537243"/>
            <a:ext cx="1418700" cy="1142400"/>
          </a:xfrm>
          <a:prstGeom prst="wedgeEllipseCallout">
            <a:avLst>
              <a:gd name="adj1" fmla="val 51961"/>
              <a:gd name="adj2" fmla="val 29076"/>
            </a:avLst>
          </a:prstGeom>
          <a:solidFill>
            <a:srgbClr val="CC606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Oh no!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0" name="Google Shape;1113;p47"/>
          <p:cNvSpPr txBox="1">
            <a:spLocks/>
          </p:cNvSpPr>
          <p:nvPr/>
        </p:nvSpPr>
        <p:spPr>
          <a:xfrm>
            <a:off x="3458185" y="202941"/>
            <a:ext cx="7717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s-PE"/>
              <a:t>Incorrect!</a:t>
            </a:r>
            <a:endParaRPr lang="es-PE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854656" y="2775769"/>
            <a:ext cx="2644265" cy="18375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48"/>
          <p:cNvSpPr txBox="1">
            <a:spLocks noGrp="1"/>
          </p:cNvSpPr>
          <p:nvPr>
            <p:ph type="title"/>
          </p:nvPr>
        </p:nvSpPr>
        <p:spPr>
          <a:xfrm>
            <a:off x="708200" y="306999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That’s  right!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133" name="Google Shape;1133;p48"/>
          <p:cNvSpPr/>
          <p:nvPr/>
        </p:nvSpPr>
        <p:spPr>
          <a:xfrm flipH="1">
            <a:off x="7007000" y="1537243"/>
            <a:ext cx="1418700" cy="1142400"/>
          </a:xfrm>
          <a:prstGeom prst="wedgeEllipseCallout">
            <a:avLst>
              <a:gd name="adj1" fmla="val 51961"/>
              <a:gd name="adj2" fmla="val 29076"/>
            </a:avLst>
          </a:prstGeom>
          <a:solidFill>
            <a:srgbClr val="CC606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Good answer!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155" name="Google Shape;1155;p48"/>
          <p:cNvGrpSpPr/>
          <p:nvPr/>
        </p:nvGrpSpPr>
        <p:grpSpPr>
          <a:xfrm>
            <a:off x="2006415" y="1721106"/>
            <a:ext cx="403384" cy="403432"/>
            <a:chOff x="1492675" y="4992125"/>
            <a:chExt cx="481825" cy="481825"/>
          </a:xfrm>
        </p:grpSpPr>
        <p:sp>
          <p:nvSpPr>
            <p:cNvPr id="1156" name="Google Shape;1156;p48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57" name="Google Shape;1157;p48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158" name="Google Shape;1158;p48"/>
          <p:cNvSpPr txBox="1"/>
          <p:nvPr/>
        </p:nvSpPr>
        <p:spPr>
          <a:xfrm>
            <a:off x="1126875" y="3202625"/>
            <a:ext cx="21624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latin typeface="Raleway"/>
                <a:ea typeface="Raleway"/>
                <a:cs typeface="Raleway"/>
                <a:sym typeface="Raleway"/>
              </a:rPr>
              <a:t>Despite being red, Mars is cold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59" name="Google Shape;1159;p48"/>
          <p:cNvSpPr txBox="1"/>
          <p:nvPr/>
        </p:nvSpPr>
        <p:spPr>
          <a:xfrm>
            <a:off x="1126892" y="2277400"/>
            <a:ext cx="21624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>
                <a:latin typeface="Livvic"/>
                <a:ea typeface="Livvic"/>
                <a:cs typeface="Livvic"/>
                <a:sym typeface="Livvic"/>
              </a:rPr>
              <a:t>The ball is...</a:t>
            </a:r>
            <a:endParaRPr sz="2000" b="1"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160" name="Google Shape;1160;p48"/>
          <p:cNvSpPr/>
          <p:nvPr/>
        </p:nvSpPr>
        <p:spPr>
          <a:xfrm>
            <a:off x="1273978" y="2760181"/>
            <a:ext cx="1868100" cy="4608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Livvic"/>
                <a:ea typeface="Livvic"/>
                <a:cs typeface="Livvic"/>
                <a:sym typeface="Livvic"/>
              </a:rPr>
              <a:t>Round</a:t>
            </a:r>
            <a:endParaRPr sz="2400" b="1"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170" name="Google Shape;1170;p48"/>
          <p:cNvSpPr/>
          <p:nvPr/>
        </p:nvSpPr>
        <p:spPr>
          <a:xfrm>
            <a:off x="3815074" y="2153650"/>
            <a:ext cx="1513800" cy="1514100"/>
          </a:xfrm>
          <a:prstGeom prst="ellipse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372422" y="2655868"/>
            <a:ext cx="3269156" cy="202376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49"/>
          <p:cNvSpPr/>
          <p:nvPr/>
        </p:nvSpPr>
        <p:spPr>
          <a:xfrm>
            <a:off x="752013" y="2517869"/>
            <a:ext cx="780900" cy="782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49"/>
          <p:cNvSpPr/>
          <p:nvPr/>
        </p:nvSpPr>
        <p:spPr>
          <a:xfrm>
            <a:off x="752013" y="1353300"/>
            <a:ext cx="780900" cy="782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49"/>
          <p:cNvSpPr/>
          <p:nvPr/>
        </p:nvSpPr>
        <p:spPr>
          <a:xfrm>
            <a:off x="752013" y="3682438"/>
            <a:ext cx="780900" cy="782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49"/>
          <p:cNvSpPr/>
          <p:nvPr/>
        </p:nvSpPr>
        <p:spPr>
          <a:xfrm>
            <a:off x="7611213" y="1353300"/>
            <a:ext cx="780900" cy="782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49"/>
          <p:cNvSpPr/>
          <p:nvPr/>
        </p:nvSpPr>
        <p:spPr>
          <a:xfrm>
            <a:off x="7611213" y="2517869"/>
            <a:ext cx="780900" cy="782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49"/>
          <p:cNvSpPr/>
          <p:nvPr/>
        </p:nvSpPr>
        <p:spPr>
          <a:xfrm>
            <a:off x="7611213" y="3682438"/>
            <a:ext cx="780900" cy="782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49"/>
          <p:cNvSpPr txBox="1">
            <a:spLocks noGrp="1"/>
          </p:cNvSpPr>
          <p:nvPr>
            <p:ph type="title"/>
          </p:nvPr>
        </p:nvSpPr>
        <p:spPr>
          <a:xfrm>
            <a:off x="502143" y="3093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Matching pairs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189" name="Google Shape;1189;p49"/>
          <p:cNvSpPr txBox="1">
            <a:spLocks noGrp="1"/>
          </p:cNvSpPr>
          <p:nvPr>
            <p:ph type="subTitle" idx="1"/>
          </p:nvPr>
        </p:nvSpPr>
        <p:spPr>
          <a:xfrm>
            <a:off x="1682023" y="1588550"/>
            <a:ext cx="15108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Mars is very cold, not hot</a:t>
            </a:r>
            <a:endParaRPr/>
          </a:p>
        </p:txBody>
      </p:sp>
      <p:sp>
        <p:nvSpPr>
          <p:cNvPr id="1190" name="Google Shape;1190;p49"/>
          <p:cNvSpPr txBox="1">
            <a:spLocks noGrp="1"/>
          </p:cNvSpPr>
          <p:nvPr>
            <p:ph type="subTitle" idx="2"/>
          </p:nvPr>
        </p:nvSpPr>
        <p:spPr>
          <a:xfrm>
            <a:off x="1682023" y="1228325"/>
            <a:ext cx="1510800" cy="3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191" name="Google Shape;1191;p49"/>
          <p:cNvSpPr txBox="1">
            <a:spLocks noGrp="1"/>
          </p:cNvSpPr>
          <p:nvPr>
            <p:ph type="subTitle" idx="3"/>
          </p:nvPr>
        </p:nvSpPr>
        <p:spPr>
          <a:xfrm>
            <a:off x="5951197" y="1588573"/>
            <a:ext cx="15108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 has a nice name</a:t>
            </a:r>
            <a:endParaRPr/>
          </a:p>
        </p:txBody>
      </p:sp>
      <p:sp>
        <p:nvSpPr>
          <p:cNvPr id="1192" name="Google Shape;1192;p49"/>
          <p:cNvSpPr txBox="1">
            <a:spLocks noGrp="1"/>
          </p:cNvSpPr>
          <p:nvPr>
            <p:ph type="subTitle" idx="4"/>
          </p:nvPr>
        </p:nvSpPr>
        <p:spPr>
          <a:xfrm>
            <a:off x="5951197" y="1228350"/>
            <a:ext cx="1510800" cy="3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193" name="Google Shape;1193;p49"/>
          <p:cNvSpPr txBox="1">
            <a:spLocks noGrp="1"/>
          </p:cNvSpPr>
          <p:nvPr>
            <p:ph type="subTitle" idx="5"/>
          </p:nvPr>
        </p:nvSpPr>
        <p:spPr>
          <a:xfrm>
            <a:off x="5951177" y="2748605"/>
            <a:ext cx="15108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Saturn is the ringed one</a:t>
            </a:r>
            <a:endParaRPr/>
          </a:p>
        </p:txBody>
      </p:sp>
      <p:sp>
        <p:nvSpPr>
          <p:cNvPr id="1194" name="Google Shape;1194;p49"/>
          <p:cNvSpPr txBox="1">
            <a:spLocks noGrp="1"/>
          </p:cNvSpPr>
          <p:nvPr>
            <p:ph type="subTitle" idx="6"/>
          </p:nvPr>
        </p:nvSpPr>
        <p:spPr>
          <a:xfrm>
            <a:off x="5951177" y="2388382"/>
            <a:ext cx="1510800" cy="3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1195" name="Google Shape;1195;p49"/>
          <p:cNvSpPr txBox="1">
            <a:spLocks noGrp="1"/>
          </p:cNvSpPr>
          <p:nvPr>
            <p:ph type="subTitle" idx="7"/>
          </p:nvPr>
        </p:nvSpPr>
        <p:spPr>
          <a:xfrm>
            <a:off x="1682023" y="3908675"/>
            <a:ext cx="15108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It was named after a god</a:t>
            </a:r>
            <a:endParaRPr/>
          </a:p>
        </p:txBody>
      </p:sp>
      <p:sp>
        <p:nvSpPr>
          <p:cNvPr id="1196" name="Google Shape;1196;p49"/>
          <p:cNvSpPr txBox="1">
            <a:spLocks noGrp="1"/>
          </p:cNvSpPr>
          <p:nvPr>
            <p:ph type="subTitle" idx="8"/>
          </p:nvPr>
        </p:nvSpPr>
        <p:spPr>
          <a:xfrm>
            <a:off x="1682023" y="3548450"/>
            <a:ext cx="1510800" cy="3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197" name="Google Shape;1197;p49"/>
          <p:cNvSpPr txBox="1">
            <a:spLocks noGrp="1"/>
          </p:cNvSpPr>
          <p:nvPr>
            <p:ph type="subTitle" idx="9"/>
          </p:nvPr>
        </p:nvSpPr>
        <p:spPr>
          <a:xfrm>
            <a:off x="1682003" y="2748600"/>
            <a:ext cx="15108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Neptune is the farthest</a:t>
            </a:r>
            <a:endParaRPr/>
          </a:p>
        </p:txBody>
      </p:sp>
      <p:sp>
        <p:nvSpPr>
          <p:cNvPr id="1198" name="Google Shape;1198;p49"/>
          <p:cNvSpPr txBox="1">
            <a:spLocks noGrp="1"/>
          </p:cNvSpPr>
          <p:nvPr>
            <p:ph type="subTitle" idx="13"/>
          </p:nvPr>
        </p:nvSpPr>
        <p:spPr>
          <a:xfrm>
            <a:off x="1682003" y="2388375"/>
            <a:ext cx="1510800" cy="3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1199" name="Google Shape;1199;p49"/>
          <p:cNvSpPr txBox="1">
            <a:spLocks noGrp="1"/>
          </p:cNvSpPr>
          <p:nvPr>
            <p:ph type="subTitle" idx="14"/>
          </p:nvPr>
        </p:nvSpPr>
        <p:spPr>
          <a:xfrm>
            <a:off x="5951197" y="3908675"/>
            <a:ext cx="1510800" cy="5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Jupiter is a gas giant</a:t>
            </a:r>
            <a:endParaRPr/>
          </a:p>
        </p:txBody>
      </p:sp>
      <p:sp>
        <p:nvSpPr>
          <p:cNvPr id="1200" name="Google Shape;1200;p49"/>
          <p:cNvSpPr txBox="1">
            <a:spLocks noGrp="1"/>
          </p:cNvSpPr>
          <p:nvPr>
            <p:ph type="subTitle" idx="15"/>
          </p:nvPr>
        </p:nvSpPr>
        <p:spPr>
          <a:xfrm>
            <a:off x="5951197" y="3548452"/>
            <a:ext cx="1510800" cy="3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1201" name="Google Shape;1201;p49"/>
          <p:cNvSpPr/>
          <p:nvPr/>
        </p:nvSpPr>
        <p:spPr>
          <a:xfrm>
            <a:off x="3388275" y="1616100"/>
            <a:ext cx="257100" cy="2571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2" name="Google Shape;1202;p49"/>
          <p:cNvSpPr/>
          <p:nvPr/>
        </p:nvSpPr>
        <p:spPr>
          <a:xfrm>
            <a:off x="5498625" y="1616100"/>
            <a:ext cx="257100" cy="2571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49"/>
          <p:cNvSpPr/>
          <p:nvPr/>
        </p:nvSpPr>
        <p:spPr>
          <a:xfrm>
            <a:off x="3388275" y="2780669"/>
            <a:ext cx="257100" cy="2571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p49"/>
          <p:cNvSpPr/>
          <p:nvPr/>
        </p:nvSpPr>
        <p:spPr>
          <a:xfrm>
            <a:off x="5498625" y="2780669"/>
            <a:ext cx="257100" cy="2571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49"/>
          <p:cNvSpPr/>
          <p:nvPr/>
        </p:nvSpPr>
        <p:spPr>
          <a:xfrm>
            <a:off x="3388275" y="3945238"/>
            <a:ext cx="257100" cy="2571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49"/>
          <p:cNvSpPr/>
          <p:nvPr/>
        </p:nvSpPr>
        <p:spPr>
          <a:xfrm>
            <a:off x="5498625" y="3945238"/>
            <a:ext cx="257100" cy="2571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07" name="Google Shape;1207;p49"/>
          <p:cNvCxnSpPr>
            <a:stCxn id="1201" idx="3"/>
            <a:endCxn id="1206" idx="1"/>
          </p:cNvCxnSpPr>
          <p:nvPr/>
        </p:nvCxnSpPr>
        <p:spPr>
          <a:xfrm>
            <a:off x="3645375" y="1744650"/>
            <a:ext cx="1853400" cy="232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8" name="Google Shape;1208;p49"/>
          <p:cNvCxnSpPr>
            <a:stCxn id="1203" idx="3"/>
            <a:endCxn id="1202" idx="1"/>
          </p:cNvCxnSpPr>
          <p:nvPr/>
        </p:nvCxnSpPr>
        <p:spPr>
          <a:xfrm rot="10800000" flipH="1">
            <a:off x="3645375" y="1744619"/>
            <a:ext cx="1853400" cy="116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9" name="Google Shape;1209;p49"/>
          <p:cNvCxnSpPr>
            <a:stCxn id="1205" idx="3"/>
            <a:endCxn id="1204" idx="1"/>
          </p:cNvCxnSpPr>
          <p:nvPr/>
        </p:nvCxnSpPr>
        <p:spPr>
          <a:xfrm rot="10800000" flipH="1">
            <a:off x="3645375" y="2909188"/>
            <a:ext cx="1853400" cy="116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10" name="Google Shape;1210;p49"/>
          <p:cNvGrpSpPr/>
          <p:nvPr/>
        </p:nvGrpSpPr>
        <p:grpSpPr>
          <a:xfrm>
            <a:off x="7833852" y="2726293"/>
            <a:ext cx="362606" cy="365851"/>
            <a:chOff x="-26204800" y="3547050"/>
            <a:chExt cx="296975" cy="295375"/>
          </a:xfrm>
        </p:grpSpPr>
        <p:sp>
          <p:nvSpPr>
            <p:cNvPr id="1211" name="Google Shape;1211;p49"/>
            <p:cNvSpPr/>
            <p:nvPr/>
          </p:nvSpPr>
          <p:spPr>
            <a:xfrm>
              <a:off x="-26204000" y="3669125"/>
              <a:ext cx="296175" cy="173300"/>
            </a:xfrm>
            <a:custGeom>
              <a:avLst/>
              <a:gdLst/>
              <a:ahLst/>
              <a:cxnLst/>
              <a:rect l="l" t="t" r="r" b="b"/>
              <a:pathLst>
                <a:path w="11847" h="6932" extrusionOk="0">
                  <a:moveTo>
                    <a:pt x="7656" y="3466"/>
                  </a:moveTo>
                  <a:lnTo>
                    <a:pt x="7656" y="4852"/>
                  </a:lnTo>
                  <a:lnTo>
                    <a:pt x="6963" y="4852"/>
                  </a:lnTo>
                  <a:lnTo>
                    <a:pt x="6963" y="3466"/>
                  </a:lnTo>
                  <a:close/>
                  <a:moveTo>
                    <a:pt x="9074" y="3466"/>
                  </a:moveTo>
                  <a:lnTo>
                    <a:pt x="9074" y="4852"/>
                  </a:lnTo>
                  <a:lnTo>
                    <a:pt x="8381" y="4852"/>
                  </a:lnTo>
                  <a:lnTo>
                    <a:pt x="8381" y="3466"/>
                  </a:lnTo>
                  <a:close/>
                  <a:moveTo>
                    <a:pt x="10460" y="3435"/>
                  </a:moveTo>
                  <a:lnTo>
                    <a:pt x="10460" y="4852"/>
                  </a:lnTo>
                  <a:lnTo>
                    <a:pt x="9735" y="4852"/>
                  </a:lnTo>
                  <a:lnTo>
                    <a:pt x="9735" y="3466"/>
                  </a:lnTo>
                  <a:lnTo>
                    <a:pt x="10114" y="3466"/>
                  </a:lnTo>
                  <a:cubicBezTo>
                    <a:pt x="10208" y="3466"/>
                    <a:pt x="10334" y="3466"/>
                    <a:pt x="10460" y="3435"/>
                  </a:cubicBezTo>
                  <a:close/>
                  <a:moveTo>
                    <a:pt x="10114" y="1"/>
                  </a:moveTo>
                  <a:cubicBezTo>
                    <a:pt x="9515" y="1"/>
                    <a:pt x="9042" y="442"/>
                    <a:pt x="8633" y="788"/>
                  </a:cubicBezTo>
                  <a:cubicBezTo>
                    <a:pt x="8318" y="1103"/>
                    <a:pt x="8034" y="1387"/>
                    <a:pt x="7656" y="1387"/>
                  </a:cubicBezTo>
                  <a:cubicBezTo>
                    <a:pt x="7404" y="1387"/>
                    <a:pt x="7121" y="1229"/>
                    <a:pt x="7026" y="946"/>
                  </a:cubicBezTo>
                  <a:cubicBezTo>
                    <a:pt x="6974" y="815"/>
                    <a:pt x="6855" y="749"/>
                    <a:pt x="6708" y="749"/>
                  </a:cubicBezTo>
                  <a:cubicBezTo>
                    <a:pt x="6679" y="749"/>
                    <a:pt x="6648" y="752"/>
                    <a:pt x="6617" y="757"/>
                  </a:cubicBezTo>
                  <a:cubicBezTo>
                    <a:pt x="6018" y="914"/>
                    <a:pt x="5577" y="1481"/>
                    <a:pt x="5577" y="2080"/>
                  </a:cubicBezTo>
                  <a:cubicBezTo>
                    <a:pt x="5577" y="2616"/>
                    <a:pt x="5860" y="3025"/>
                    <a:pt x="6301" y="3277"/>
                  </a:cubicBezTo>
                  <a:lnTo>
                    <a:pt x="6301" y="4758"/>
                  </a:lnTo>
                  <a:cubicBezTo>
                    <a:pt x="6238" y="4758"/>
                    <a:pt x="6207" y="4726"/>
                    <a:pt x="6144" y="4726"/>
                  </a:cubicBezTo>
                  <a:lnTo>
                    <a:pt x="4443" y="3813"/>
                  </a:lnTo>
                  <a:cubicBezTo>
                    <a:pt x="4002" y="3592"/>
                    <a:pt x="3498" y="3466"/>
                    <a:pt x="2993" y="3466"/>
                  </a:cubicBezTo>
                  <a:lnTo>
                    <a:pt x="347" y="3466"/>
                  </a:lnTo>
                  <a:cubicBezTo>
                    <a:pt x="158" y="3466"/>
                    <a:pt x="0" y="3624"/>
                    <a:pt x="0" y="3813"/>
                  </a:cubicBezTo>
                  <a:lnTo>
                    <a:pt x="0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2993" y="5546"/>
                  </a:lnTo>
                  <a:cubicBezTo>
                    <a:pt x="3371" y="5546"/>
                    <a:pt x="3781" y="5672"/>
                    <a:pt x="4128" y="5829"/>
                  </a:cubicBezTo>
                  <a:lnTo>
                    <a:pt x="5829" y="6743"/>
                  </a:lnTo>
                  <a:cubicBezTo>
                    <a:pt x="6049" y="6869"/>
                    <a:pt x="6364" y="6932"/>
                    <a:pt x="6648" y="6932"/>
                  </a:cubicBezTo>
                  <a:lnTo>
                    <a:pt x="10807" y="6932"/>
                  </a:lnTo>
                  <a:cubicBezTo>
                    <a:pt x="11405" y="6932"/>
                    <a:pt x="11846" y="6459"/>
                    <a:pt x="11846" y="5924"/>
                  </a:cubicBezTo>
                  <a:cubicBezTo>
                    <a:pt x="11846" y="5483"/>
                    <a:pt x="11563" y="5073"/>
                    <a:pt x="11122" y="4915"/>
                  </a:cubicBezTo>
                  <a:lnTo>
                    <a:pt x="11122" y="3120"/>
                  </a:lnTo>
                  <a:cubicBezTo>
                    <a:pt x="11563" y="2805"/>
                    <a:pt x="11846" y="2301"/>
                    <a:pt x="11846" y="1733"/>
                  </a:cubicBezTo>
                  <a:cubicBezTo>
                    <a:pt x="11846" y="788"/>
                    <a:pt x="11059" y="1"/>
                    <a:pt x="101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9"/>
            <p:cNvSpPr/>
            <p:nvPr/>
          </p:nvSpPr>
          <p:spPr>
            <a:xfrm>
              <a:off x="-26204800" y="3547050"/>
              <a:ext cx="296975" cy="122100"/>
            </a:xfrm>
            <a:custGeom>
              <a:avLst/>
              <a:gdLst/>
              <a:ahLst/>
              <a:cxnLst/>
              <a:rect l="l" t="t" r="r" b="b"/>
              <a:pathLst>
                <a:path w="11879" h="4884" extrusionOk="0">
                  <a:moveTo>
                    <a:pt x="10839" y="1702"/>
                  </a:moveTo>
                  <a:cubicBezTo>
                    <a:pt x="11028" y="1702"/>
                    <a:pt x="11185" y="1859"/>
                    <a:pt x="11185" y="2048"/>
                  </a:cubicBezTo>
                  <a:cubicBezTo>
                    <a:pt x="11154" y="2269"/>
                    <a:pt x="10996" y="2426"/>
                    <a:pt x="10839" y="2426"/>
                  </a:cubicBezTo>
                  <a:lnTo>
                    <a:pt x="10492" y="2426"/>
                  </a:lnTo>
                  <a:lnTo>
                    <a:pt x="10492" y="1702"/>
                  </a:lnTo>
                  <a:close/>
                  <a:moveTo>
                    <a:pt x="726" y="725"/>
                  </a:moveTo>
                  <a:lnTo>
                    <a:pt x="1419" y="757"/>
                  </a:lnTo>
                  <a:lnTo>
                    <a:pt x="1419" y="4002"/>
                  </a:lnTo>
                  <a:lnTo>
                    <a:pt x="726" y="4096"/>
                  </a:lnTo>
                  <a:lnTo>
                    <a:pt x="726" y="725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537"/>
                  </a:lnTo>
                  <a:cubicBezTo>
                    <a:pt x="1" y="4726"/>
                    <a:pt x="221" y="4884"/>
                    <a:pt x="411" y="4884"/>
                  </a:cubicBezTo>
                  <a:lnTo>
                    <a:pt x="9578" y="3592"/>
                  </a:lnTo>
                  <a:cubicBezTo>
                    <a:pt x="9862" y="3561"/>
                    <a:pt x="10083" y="3403"/>
                    <a:pt x="10240" y="3151"/>
                  </a:cubicBezTo>
                  <a:lnTo>
                    <a:pt x="10807" y="3151"/>
                  </a:lnTo>
                  <a:cubicBezTo>
                    <a:pt x="11406" y="3151"/>
                    <a:pt x="11815" y="2678"/>
                    <a:pt x="11815" y="2143"/>
                  </a:cubicBezTo>
                  <a:cubicBezTo>
                    <a:pt x="11878" y="1513"/>
                    <a:pt x="11406" y="1040"/>
                    <a:pt x="10839" y="1040"/>
                  </a:cubicBezTo>
                  <a:lnTo>
                    <a:pt x="10240" y="1040"/>
                  </a:lnTo>
                  <a:cubicBezTo>
                    <a:pt x="10083" y="788"/>
                    <a:pt x="9831" y="694"/>
                    <a:pt x="9515" y="631"/>
                  </a:cubicBezTo>
                  <a:lnTo>
                    <a:pt x="3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3" name="Google Shape;1213;p49"/>
          <p:cNvSpPr/>
          <p:nvPr/>
        </p:nvSpPr>
        <p:spPr>
          <a:xfrm>
            <a:off x="983792" y="3890846"/>
            <a:ext cx="317368" cy="365882"/>
          </a:xfrm>
          <a:custGeom>
            <a:avLst/>
            <a:gdLst/>
            <a:ahLst/>
            <a:cxnLst/>
            <a:rect l="l" t="t" r="r" b="b"/>
            <a:pathLst>
              <a:path w="10397" h="11816" extrusionOk="0">
                <a:moveTo>
                  <a:pt x="6939" y="1373"/>
                </a:moveTo>
                <a:cubicBezTo>
                  <a:pt x="7177" y="1373"/>
                  <a:pt x="7419" y="1418"/>
                  <a:pt x="7656" y="1513"/>
                </a:cubicBezTo>
                <a:cubicBezTo>
                  <a:pt x="8255" y="1734"/>
                  <a:pt x="8696" y="2206"/>
                  <a:pt x="8853" y="2836"/>
                </a:cubicBezTo>
                <a:cubicBezTo>
                  <a:pt x="8916" y="3435"/>
                  <a:pt x="8822" y="4065"/>
                  <a:pt x="8412" y="4538"/>
                </a:cubicBezTo>
                <a:cubicBezTo>
                  <a:pt x="8349" y="4601"/>
                  <a:pt x="8255" y="4664"/>
                  <a:pt x="8129" y="4664"/>
                </a:cubicBezTo>
                <a:cubicBezTo>
                  <a:pt x="8066" y="4664"/>
                  <a:pt x="7971" y="4601"/>
                  <a:pt x="7939" y="4569"/>
                </a:cubicBezTo>
                <a:cubicBezTo>
                  <a:pt x="7782" y="4443"/>
                  <a:pt x="7782" y="4223"/>
                  <a:pt x="7908" y="4097"/>
                </a:cubicBezTo>
                <a:cubicBezTo>
                  <a:pt x="8129" y="3782"/>
                  <a:pt x="8223" y="3403"/>
                  <a:pt x="8129" y="2962"/>
                </a:cubicBezTo>
                <a:cubicBezTo>
                  <a:pt x="8066" y="2553"/>
                  <a:pt x="7750" y="2238"/>
                  <a:pt x="7404" y="2143"/>
                </a:cubicBezTo>
                <a:cubicBezTo>
                  <a:pt x="7254" y="2086"/>
                  <a:pt x="7095" y="2057"/>
                  <a:pt x="6939" y="2057"/>
                </a:cubicBezTo>
                <a:cubicBezTo>
                  <a:pt x="6669" y="2057"/>
                  <a:pt x="6406" y="2141"/>
                  <a:pt x="6207" y="2301"/>
                </a:cubicBezTo>
                <a:cubicBezTo>
                  <a:pt x="6148" y="2336"/>
                  <a:pt x="6084" y="2354"/>
                  <a:pt x="6021" y="2354"/>
                </a:cubicBezTo>
                <a:cubicBezTo>
                  <a:pt x="5916" y="2354"/>
                  <a:pt x="5813" y="2305"/>
                  <a:pt x="5734" y="2206"/>
                </a:cubicBezTo>
                <a:cubicBezTo>
                  <a:pt x="5608" y="2049"/>
                  <a:pt x="5671" y="1860"/>
                  <a:pt x="5829" y="1734"/>
                </a:cubicBezTo>
                <a:cubicBezTo>
                  <a:pt x="6163" y="1498"/>
                  <a:pt x="6545" y="1373"/>
                  <a:pt x="6939" y="1373"/>
                </a:cubicBezTo>
                <a:close/>
                <a:moveTo>
                  <a:pt x="3466" y="1"/>
                </a:moveTo>
                <a:cubicBezTo>
                  <a:pt x="3182" y="1"/>
                  <a:pt x="2899" y="32"/>
                  <a:pt x="2678" y="95"/>
                </a:cubicBezTo>
                <a:cubicBezTo>
                  <a:pt x="1481" y="348"/>
                  <a:pt x="504" y="1293"/>
                  <a:pt x="221" y="2490"/>
                </a:cubicBezTo>
                <a:cubicBezTo>
                  <a:pt x="0" y="3498"/>
                  <a:pt x="189" y="4569"/>
                  <a:pt x="851" y="5388"/>
                </a:cubicBezTo>
                <a:cubicBezTo>
                  <a:pt x="1292" y="5955"/>
                  <a:pt x="1512" y="6711"/>
                  <a:pt x="1512" y="7499"/>
                </a:cubicBezTo>
                <a:lnTo>
                  <a:pt x="1512" y="10209"/>
                </a:lnTo>
                <a:cubicBezTo>
                  <a:pt x="1512" y="11122"/>
                  <a:pt x="2237" y="11815"/>
                  <a:pt x="3151" y="11815"/>
                </a:cubicBezTo>
                <a:cubicBezTo>
                  <a:pt x="4033" y="11815"/>
                  <a:pt x="4757" y="11122"/>
                  <a:pt x="4757" y="10209"/>
                </a:cubicBezTo>
                <a:lnTo>
                  <a:pt x="4757" y="8539"/>
                </a:lnTo>
                <a:cubicBezTo>
                  <a:pt x="4757" y="8318"/>
                  <a:pt x="4947" y="8066"/>
                  <a:pt x="5230" y="8066"/>
                </a:cubicBezTo>
                <a:cubicBezTo>
                  <a:pt x="5451" y="8066"/>
                  <a:pt x="5703" y="8287"/>
                  <a:pt x="5703" y="8539"/>
                </a:cubicBezTo>
                <a:lnTo>
                  <a:pt x="5703" y="10209"/>
                </a:lnTo>
                <a:cubicBezTo>
                  <a:pt x="5703" y="11122"/>
                  <a:pt x="6396" y="11815"/>
                  <a:pt x="7309" y="11815"/>
                </a:cubicBezTo>
                <a:cubicBezTo>
                  <a:pt x="8223" y="11815"/>
                  <a:pt x="8916" y="11122"/>
                  <a:pt x="8916" y="10209"/>
                </a:cubicBezTo>
                <a:lnTo>
                  <a:pt x="8916" y="7499"/>
                </a:lnTo>
                <a:cubicBezTo>
                  <a:pt x="8916" y="6711"/>
                  <a:pt x="9168" y="5955"/>
                  <a:pt x="9609" y="5388"/>
                </a:cubicBezTo>
                <a:cubicBezTo>
                  <a:pt x="10145" y="4569"/>
                  <a:pt x="10397" y="3498"/>
                  <a:pt x="10145" y="2490"/>
                </a:cubicBezTo>
                <a:cubicBezTo>
                  <a:pt x="9893" y="1293"/>
                  <a:pt x="8885" y="348"/>
                  <a:pt x="7719" y="95"/>
                </a:cubicBezTo>
                <a:cubicBezTo>
                  <a:pt x="7435" y="1"/>
                  <a:pt x="7152" y="1"/>
                  <a:pt x="6931" y="1"/>
                </a:cubicBezTo>
                <a:cubicBezTo>
                  <a:pt x="6333" y="1"/>
                  <a:pt x="5703" y="158"/>
                  <a:pt x="5199" y="474"/>
                </a:cubicBezTo>
                <a:cubicBezTo>
                  <a:pt x="4663" y="158"/>
                  <a:pt x="4033" y="1"/>
                  <a:pt x="34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49"/>
          <p:cNvSpPr/>
          <p:nvPr/>
        </p:nvSpPr>
        <p:spPr>
          <a:xfrm>
            <a:off x="951475" y="1556629"/>
            <a:ext cx="382002" cy="376041"/>
          </a:xfrm>
          <a:custGeom>
            <a:avLst/>
            <a:gdLst/>
            <a:ahLst/>
            <a:cxnLst/>
            <a:rect l="l" t="t" r="r" b="b"/>
            <a:pathLst>
              <a:path w="12760" h="12382" extrusionOk="0">
                <a:moveTo>
                  <a:pt x="2080" y="1"/>
                </a:moveTo>
                <a:cubicBezTo>
                  <a:pt x="946" y="1"/>
                  <a:pt x="32" y="946"/>
                  <a:pt x="1" y="2080"/>
                </a:cubicBezTo>
                <a:lnTo>
                  <a:pt x="1" y="9515"/>
                </a:lnTo>
                <a:cubicBezTo>
                  <a:pt x="1" y="11090"/>
                  <a:pt x="1261" y="12382"/>
                  <a:pt x="2899" y="12382"/>
                </a:cubicBezTo>
                <a:cubicBezTo>
                  <a:pt x="4537" y="12382"/>
                  <a:pt x="5798" y="11090"/>
                  <a:pt x="5829" y="9515"/>
                </a:cubicBezTo>
                <a:cubicBezTo>
                  <a:pt x="5829" y="9295"/>
                  <a:pt x="6144" y="9137"/>
                  <a:pt x="6365" y="9074"/>
                </a:cubicBezTo>
                <a:cubicBezTo>
                  <a:pt x="6617" y="9074"/>
                  <a:pt x="6932" y="9295"/>
                  <a:pt x="6932" y="9515"/>
                </a:cubicBezTo>
                <a:cubicBezTo>
                  <a:pt x="6932" y="11122"/>
                  <a:pt x="8223" y="12382"/>
                  <a:pt x="9830" y="12382"/>
                </a:cubicBezTo>
                <a:cubicBezTo>
                  <a:pt x="11374" y="12382"/>
                  <a:pt x="12760" y="11216"/>
                  <a:pt x="12760" y="9452"/>
                </a:cubicBezTo>
                <a:lnTo>
                  <a:pt x="12760" y="2080"/>
                </a:lnTo>
                <a:cubicBezTo>
                  <a:pt x="12760" y="946"/>
                  <a:pt x="11815" y="32"/>
                  <a:pt x="10681" y="1"/>
                </a:cubicBezTo>
                <a:cubicBezTo>
                  <a:pt x="10114" y="1"/>
                  <a:pt x="9578" y="221"/>
                  <a:pt x="9200" y="568"/>
                </a:cubicBezTo>
                <a:cubicBezTo>
                  <a:pt x="9043" y="725"/>
                  <a:pt x="9043" y="1009"/>
                  <a:pt x="9200" y="1166"/>
                </a:cubicBezTo>
                <a:cubicBezTo>
                  <a:pt x="9279" y="1245"/>
                  <a:pt x="9389" y="1284"/>
                  <a:pt x="9499" y="1284"/>
                </a:cubicBezTo>
                <a:cubicBezTo>
                  <a:pt x="9610" y="1284"/>
                  <a:pt x="9720" y="1245"/>
                  <a:pt x="9799" y="1166"/>
                </a:cubicBezTo>
                <a:cubicBezTo>
                  <a:pt x="10051" y="946"/>
                  <a:pt x="10366" y="820"/>
                  <a:pt x="10681" y="820"/>
                </a:cubicBezTo>
                <a:cubicBezTo>
                  <a:pt x="11342" y="820"/>
                  <a:pt x="11878" y="1355"/>
                  <a:pt x="11878" y="2080"/>
                </a:cubicBezTo>
                <a:lnTo>
                  <a:pt x="11878" y="7499"/>
                </a:lnTo>
                <a:cubicBezTo>
                  <a:pt x="11374" y="6963"/>
                  <a:pt x="10618" y="6648"/>
                  <a:pt x="9799" y="6648"/>
                </a:cubicBezTo>
                <a:cubicBezTo>
                  <a:pt x="8570" y="6648"/>
                  <a:pt x="7562" y="7404"/>
                  <a:pt x="7121" y="8444"/>
                </a:cubicBezTo>
                <a:cubicBezTo>
                  <a:pt x="6932" y="8349"/>
                  <a:pt x="6585" y="8286"/>
                  <a:pt x="6365" y="8286"/>
                </a:cubicBezTo>
                <a:cubicBezTo>
                  <a:pt x="6144" y="8286"/>
                  <a:pt x="5798" y="8381"/>
                  <a:pt x="5640" y="8444"/>
                </a:cubicBezTo>
                <a:cubicBezTo>
                  <a:pt x="5199" y="7404"/>
                  <a:pt x="4191" y="6648"/>
                  <a:pt x="2962" y="6648"/>
                </a:cubicBezTo>
                <a:cubicBezTo>
                  <a:pt x="2111" y="6648"/>
                  <a:pt x="1418" y="6995"/>
                  <a:pt x="851" y="7499"/>
                </a:cubicBezTo>
                <a:lnTo>
                  <a:pt x="851" y="2080"/>
                </a:lnTo>
                <a:cubicBezTo>
                  <a:pt x="851" y="1418"/>
                  <a:pt x="1418" y="851"/>
                  <a:pt x="2080" y="820"/>
                </a:cubicBezTo>
                <a:cubicBezTo>
                  <a:pt x="2426" y="820"/>
                  <a:pt x="2742" y="977"/>
                  <a:pt x="2962" y="1166"/>
                </a:cubicBezTo>
                <a:cubicBezTo>
                  <a:pt x="3041" y="1245"/>
                  <a:pt x="3151" y="1284"/>
                  <a:pt x="3257" y="1284"/>
                </a:cubicBezTo>
                <a:cubicBezTo>
                  <a:pt x="3364" y="1284"/>
                  <a:pt x="3466" y="1245"/>
                  <a:pt x="3529" y="1166"/>
                </a:cubicBezTo>
                <a:cubicBezTo>
                  <a:pt x="3687" y="1009"/>
                  <a:pt x="3687" y="725"/>
                  <a:pt x="3529" y="568"/>
                </a:cubicBezTo>
                <a:cubicBezTo>
                  <a:pt x="3183" y="221"/>
                  <a:pt x="2647" y="1"/>
                  <a:pt x="20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5" name="Google Shape;1215;p49"/>
          <p:cNvGrpSpPr/>
          <p:nvPr/>
        </p:nvGrpSpPr>
        <p:grpSpPr>
          <a:xfrm>
            <a:off x="7833379" y="3955253"/>
            <a:ext cx="363553" cy="237068"/>
            <a:chOff x="-27721750" y="3598250"/>
            <a:chExt cx="297750" cy="191400"/>
          </a:xfrm>
        </p:grpSpPr>
        <p:sp>
          <p:nvSpPr>
            <p:cNvPr id="1216" name="Google Shape;1216;p49"/>
            <p:cNvSpPr/>
            <p:nvPr/>
          </p:nvSpPr>
          <p:spPr>
            <a:xfrm>
              <a:off x="-27616200" y="36518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386" y="662"/>
                  </a:moveTo>
                  <a:cubicBezTo>
                    <a:pt x="1764" y="662"/>
                    <a:pt x="2079" y="977"/>
                    <a:pt x="2079" y="1387"/>
                  </a:cubicBezTo>
                  <a:cubicBezTo>
                    <a:pt x="2079" y="1765"/>
                    <a:pt x="1764" y="2080"/>
                    <a:pt x="1386" y="2080"/>
                  </a:cubicBezTo>
                  <a:cubicBezTo>
                    <a:pt x="977" y="2080"/>
                    <a:pt x="662" y="1765"/>
                    <a:pt x="662" y="1387"/>
                  </a:cubicBezTo>
                  <a:cubicBezTo>
                    <a:pt x="662" y="977"/>
                    <a:pt x="977" y="662"/>
                    <a:pt x="1386" y="662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9"/>
            <p:cNvSpPr/>
            <p:nvPr/>
          </p:nvSpPr>
          <p:spPr>
            <a:xfrm>
              <a:off x="-27721750" y="3598250"/>
              <a:ext cx="297750" cy="191400"/>
            </a:xfrm>
            <a:custGeom>
              <a:avLst/>
              <a:gdLst/>
              <a:ahLst/>
              <a:cxnLst/>
              <a:rect l="l" t="t" r="r" b="b"/>
              <a:pathLst>
                <a:path w="11910" h="7656" extrusionOk="0">
                  <a:moveTo>
                    <a:pt x="5955" y="1418"/>
                  </a:moveTo>
                  <a:cubicBezTo>
                    <a:pt x="7278" y="1418"/>
                    <a:pt x="8381" y="2521"/>
                    <a:pt x="8381" y="3875"/>
                  </a:cubicBezTo>
                  <a:cubicBezTo>
                    <a:pt x="8381" y="5199"/>
                    <a:pt x="7278" y="6301"/>
                    <a:pt x="5955" y="6301"/>
                  </a:cubicBezTo>
                  <a:cubicBezTo>
                    <a:pt x="4600" y="6301"/>
                    <a:pt x="3497" y="5199"/>
                    <a:pt x="3497" y="3875"/>
                  </a:cubicBezTo>
                  <a:cubicBezTo>
                    <a:pt x="3497" y="2521"/>
                    <a:pt x="4600" y="1418"/>
                    <a:pt x="5955" y="1418"/>
                  </a:cubicBezTo>
                  <a:close/>
                  <a:moveTo>
                    <a:pt x="5955" y="0"/>
                  </a:moveTo>
                  <a:cubicBezTo>
                    <a:pt x="2710" y="0"/>
                    <a:pt x="189" y="3466"/>
                    <a:pt x="95" y="3623"/>
                  </a:cubicBezTo>
                  <a:cubicBezTo>
                    <a:pt x="0" y="3749"/>
                    <a:pt x="0" y="3907"/>
                    <a:pt x="95" y="4033"/>
                  </a:cubicBezTo>
                  <a:cubicBezTo>
                    <a:pt x="189" y="4190"/>
                    <a:pt x="2773" y="7656"/>
                    <a:pt x="5955" y="7656"/>
                  </a:cubicBezTo>
                  <a:cubicBezTo>
                    <a:pt x="9137" y="7656"/>
                    <a:pt x="11689" y="4190"/>
                    <a:pt x="11815" y="4033"/>
                  </a:cubicBezTo>
                  <a:cubicBezTo>
                    <a:pt x="11909" y="3907"/>
                    <a:pt x="11909" y="3749"/>
                    <a:pt x="11815" y="3623"/>
                  </a:cubicBezTo>
                  <a:cubicBezTo>
                    <a:pt x="11689" y="3466"/>
                    <a:pt x="9168" y="0"/>
                    <a:pt x="5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8" name="Google Shape;1218;p49"/>
          <p:cNvGrpSpPr/>
          <p:nvPr/>
        </p:nvGrpSpPr>
        <p:grpSpPr>
          <a:xfrm>
            <a:off x="7810667" y="1551178"/>
            <a:ext cx="408976" cy="386944"/>
            <a:chOff x="-38542250" y="3220175"/>
            <a:chExt cx="341525" cy="318525"/>
          </a:xfrm>
        </p:grpSpPr>
        <p:sp>
          <p:nvSpPr>
            <p:cNvPr id="1219" name="Google Shape;1219;p49"/>
            <p:cNvSpPr/>
            <p:nvPr/>
          </p:nvSpPr>
          <p:spPr>
            <a:xfrm>
              <a:off x="-38542250" y="3440725"/>
              <a:ext cx="101750" cy="97975"/>
            </a:xfrm>
            <a:custGeom>
              <a:avLst/>
              <a:gdLst/>
              <a:ahLst/>
              <a:cxnLst/>
              <a:rect l="l" t="t" r="r" b="b"/>
              <a:pathLst>
                <a:path w="4070" h="3919" extrusionOk="0">
                  <a:moveTo>
                    <a:pt x="1455" y="0"/>
                  </a:moveTo>
                  <a:lnTo>
                    <a:pt x="1013" y="2489"/>
                  </a:lnTo>
                  <a:lnTo>
                    <a:pt x="289" y="3214"/>
                  </a:lnTo>
                  <a:cubicBezTo>
                    <a:pt x="1" y="3502"/>
                    <a:pt x="280" y="3919"/>
                    <a:pt x="597" y="3919"/>
                  </a:cubicBezTo>
                  <a:cubicBezTo>
                    <a:pt x="695" y="3919"/>
                    <a:pt x="798" y="3878"/>
                    <a:pt x="887" y="3781"/>
                  </a:cubicBezTo>
                  <a:lnTo>
                    <a:pt x="1612" y="3088"/>
                  </a:lnTo>
                  <a:lnTo>
                    <a:pt x="4069" y="2647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9"/>
            <p:cNvSpPr/>
            <p:nvPr/>
          </p:nvSpPr>
          <p:spPr>
            <a:xfrm>
              <a:off x="-38494875" y="3354075"/>
              <a:ext cx="141800" cy="141025"/>
            </a:xfrm>
            <a:custGeom>
              <a:avLst/>
              <a:gdLst/>
              <a:ahLst/>
              <a:cxnLst/>
              <a:rect l="l" t="t" r="r" b="b"/>
              <a:pathLst>
                <a:path w="5672" h="5641" extrusionOk="0">
                  <a:moveTo>
                    <a:pt x="2742" y="1"/>
                  </a:moveTo>
                  <a:lnTo>
                    <a:pt x="1" y="2710"/>
                  </a:lnTo>
                  <a:lnTo>
                    <a:pt x="2931" y="5640"/>
                  </a:lnTo>
                  <a:lnTo>
                    <a:pt x="5671" y="2899"/>
                  </a:lnTo>
                  <a:lnTo>
                    <a:pt x="27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9"/>
            <p:cNvSpPr/>
            <p:nvPr/>
          </p:nvSpPr>
          <p:spPr>
            <a:xfrm>
              <a:off x="-38432050" y="3220175"/>
              <a:ext cx="231325" cy="192225"/>
            </a:xfrm>
            <a:custGeom>
              <a:avLst/>
              <a:gdLst/>
              <a:ahLst/>
              <a:cxnLst/>
              <a:rect l="l" t="t" r="r" b="b"/>
              <a:pathLst>
                <a:path w="9253" h="7689" extrusionOk="0">
                  <a:moveTo>
                    <a:pt x="3442" y="1"/>
                  </a:moveTo>
                  <a:cubicBezTo>
                    <a:pt x="3127" y="1"/>
                    <a:pt x="2812" y="127"/>
                    <a:pt x="2591" y="379"/>
                  </a:cubicBezTo>
                  <a:lnTo>
                    <a:pt x="292" y="2647"/>
                  </a:lnTo>
                  <a:cubicBezTo>
                    <a:pt x="1" y="2962"/>
                    <a:pt x="287" y="3370"/>
                    <a:pt x="607" y="3370"/>
                  </a:cubicBezTo>
                  <a:cubicBezTo>
                    <a:pt x="704" y="3370"/>
                    <a:pt x="803" y="3333"/>
                    <a:pt x="890" y="3246"/>
                  </a:cubicBezTo>
                  <a:lnTo>
                    <a:pt x="3190" y="946"/>
                  </a:lnTo>
                  <a:cubicBezTo>
                    <a:pt x="3269" y="867"/>
                    <a:pt x="3371" y="828"/>
                    <a:pt x="3474" y="828"/>
                  </a:cubicBezTo>
                  <a:cubicBezTo>
                    <a:pt x="3576" y="828"/>
                    <a:pt x="3678" y="867"/>
                    <a:pt x="3757" y="946"/>
                  </a:cubicBezTo>
                  <a:lnTo>
                    <a:pt x="4198" y="1387"/>
                  </a:lnTo>
                  <a:lnTo>
                    <a:pt x="827" y="4758"/>
                  </a:lnTo>
                  <a:lnTo>
                    <a:pt x="3726" y="7688"/>
                  </a:lnTo>
                  <a:lnTo>
                    <a:pt x="7821" y="3593"/>
                  </a:lnTo>
                  <a:cubicBezTo>
                    <a:pt x="9253" y="2161"/>
                    <a:pt x="8028" y="43"/>
                    <a:pt x="6392" y="43"/>
                  </a:cubicBezTo>
                  <a:cubicBezTo>
                    <a:pt x="5868" y="43"/>
                    <a:pt x="5301" y="261"/>
                    <a:pt x="4765" y="789"/>
                  </a:cubicBezTo>
                  <a:cubicBezTo>
                    <a:pt x="4324" y="379"/>
                    <a:pt x="4041" y="1"/>
                    <a:pt x="3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" name="Google Shape;1222;p49"/>
          <p:cNvGrpSpPr/>
          <p:nvPr/>
        </p:nvGrpSpPr>
        <p:grpSpPr>
          <a:xfrm>
            <a:off x="957027" y="2740349"/>
            <a:ext cx="370879" cy="337755"/>
            <a:chOff x="-40378075" y="3267450"/>
            <a:chExt cx="317425" cy="289075"/>
          </a:xfrm>
        </p:grpSpPr>
        <p:sp>
          <p:nvSpPr>
            <p:cNvPr id="1223" name="Google Shape;1223;p49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9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9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9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p50"/>
          <p:cNvSpPr txBox="1">
            <a:spLocks noGrp="1"/>
          </p:cNvSpPr>
          <p:nvPr>
            <p:ph type="title"/>
          </p:nvPr>
        </p:nvSpPr>
        <p:spPr>
          <a:xfrm>
            <a:off x="1430550" y="1978038"/>
            <a:ext cx="6282900" cy="8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59C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4,333,000,000</a:t>
            </a:r>
            <a:endParaRPr dirty="0">
              <a:solidFill>
                <a:srgbClr val="F59C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2" name="Google Shape;1232;p50"/>
          <p:cNvSpPr txBox="1">
            <a:spLocks noGrp="1"/>
          </p:cNvSpPr>
          <p:nvPr>
            <p:ph type="subTitle" idx="1"/>
          </p:nvPr>
        </p:nvSpPr>
        <p:spPr>
          <a:xfrm>
            <a:off x="1851450" y="2917488"/>
            <a:ext cx="5441100" cy="3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Big numbers catch your audience’s attention</a:t>
            </a:r>
            <a:endParaRPr/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2851150" y="3478213"/>
            <a:ext cx="3024188" cy="1560512"/>
          </a:xfrm>
          <a:custGeom>
            <a:avLst/>
            <a:gdLst>
              <a:gd name="T0" fmla="*/ 938 w 971"/>
              <a:gd name="T1" fmla="*/ 205 h 499"/>
              <a:gd name="T2" fmla="*/ 913 w 971"/>
              <a:gd name="T3" fmla="*/ 213 h 499"/>
              <a:gd name="T4" fmla="*/ 872 w 971"/>
              <a:gd name="T5" fmla="*/ 290 h 499"/>
              <a:gd name="T6" fmla="*/ 843 w 971"/>
              <a:gd name="T7" fmla="*/ 338 h 499"/>
              <a:gd name="T8" fmla="*/ 853 w 971"/>
              <a:gd name="T9" fmla="*/ 367 h 499"/>
              <a:gd name="T10" fmla="*/ 835 w 971"/>
              <a:gd name="T11" fmla="*/ 469 h 499"/>
              <a:gd name="T12" fmla="*/ 815 w 971"/>
              <a:gd name="T13" fmla="*/ 466 h 499"/>
              <a:gd name="T14" fmla="*/ 768 w 971"/>
              <a:gd name="T15" fmla="*/ 492 h 499"/>
              <a:gd name="T16" fmla="*/ 761 w 971"/>
              <a:gd name="T17" fmla="*/ 473 h 499"/>
              <a:gd name="T18" fmla="*/ 760 w 971"/>
              <a:gd name="T19" fmla="*/ 358 h 499"/>
              <a:gd name="T20" fmla="*/ 740 w 971"/>
              <a:gd name="T21" fmla="*/ 436 h 499"/>
              <a:gd name="T22" fmla="*/ 724 w 971"/>
              <a:gd name="T23" fmla="*/ 470 h 499"/>
              <a:gd name="T24" fmla="*/ 677 w 971"/>
              <a:gd name="T25" fmla="*/ 482 h 499"/>
              <a:gd name="T26" fmla="*/ 683 w 971"/>
              <a:gd name="T27" fmla="*/ 465 h 499"/>
              <a:gd name="T28" fmla="*/ 696 w 971"/>
              <a:gd name="T29" fmla="*/ 362 h 499"/>
              <a:gd name="T30" fmla="*/ 404 w 971"/>
              <a:gd name="T31" fmla="*/ 375 h 499"/>
              <a:gd name="T32" fmla="*/ 366 w 971"/>
              <a:gd name="T33" fmla="*/ 440 h 499"/>
              <a:gd name="T34" fmla="*/ 343 w 971"/>
              <a:gd name="T35" fmla="*/ 475 h 499"/>
              <a:gd name="T36" fmla="*/ 321 w 971"/>
              <a:gd name="T37" fmla="*/ 494 h 499"/>
              <a:gd name="T38" fmla="*/ 333 w 971"/>
              <a:gd name="T39" fmla="*/ 406 h 499"/>
              <a:gd name="T40" fmla="*/ 298 w 971"/>
              <a:gd name="T41" fmla="*/ 473 h 499"/>
              <a:gd name="T42" fmla="*/ 256 w 971"/>
              <a:gd name="T43" fmla="*/ 490 h 499"/>
              <a:gd name="T44" fmla="*/ 274 w 971"/>
              <a:gd name="T45" fmla="*/ 453 h 499"/>
              <a:gd name="T46" fmla="*/ 261 w 971"/>
              <a:gd name="T47" fmla="*/ 349 h 499"/>
              <a:gd name="T48" fmla="*/ 26 w 971"/>
              <a:gd name="T49" fmla="*/ 312 h 499"/>
              <a:gd name="T50" fmla="*/ 26 w 971"/>
              <a:gd name="T51" fmla="*/ 252 h 499"/>
              <a:gd name="T52" fmla="*/ 59 w 971"/>
              <a:gd name="T53" fmla="*/ 196 h 499"/>
              <a:gd name="T54" fmla="*/ 48 w 971"/>
              <a:gd name="T55" fmla="*/ 172 h 499"/>
              <a:gd name="T56" fmla="*/ 117 w 971"/>
              <a:gd name="T57" fmla="*/ 155 h 499"/>
              <a:gd name="T58" fmla="*/ 231 w 971"/>
              <a:gd name="T59" fmla="*/ 91 h 499"/>
              <a:gd name="T60" fmla="*/ 666 w 971"/>
              <a:gd name="T61" fmla="*/ 26 h 499"/>
              <a:gd name="T62" fmla="*/ 907 w 971"/>
              <a:gd name="T63" fmla="*/ 187 h 499"/>
              <a:gd name="T64" fmla="*/ 950 w 971"/>
              <a:gd name="T65" fmla="*/ 201 h 499"/>
              <a:gd name="T66" fmla="*/ 928 w 971"/>
              <a:gd name="T67" fmla="*/ 208 h 499"/>
              <a:gd name="T68" fmla="*/ 931 w 971"/>
              <a:gd name="T69" fmla="*/ 235 h 499"/>
              <a:gd name="T70" fmla="*/ 928 w 971"/>
              <a:gd name="T71" fmla="*/ 208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71" h="499">
                <a:moveTo>
                  <a:pt x="950" y="204"/>
                </a:moveTo>
                <a:cubicBezTo>
                  <a:pt x="946" y="204"/>
                  <a:pt x="943" y="205"/>
                  <a:pt x="938" y="205"/>
                </a:cubicBezTo>
                <a:cubicBezTo>
                  <a:pt x="950" y="221"/>
                  <a:pt x="971" y="239"/>
                  <a:pt x="931" y="242"/>
                </a:cubicBezTo>
                <a:cubicBezTo>
                  <a:pt x="919" y="243"/>
                  <a:pt x="914" y="231"/>
                  <a:pt x="913" y="213"/>
                </a:cubicBezTo>
                <a:cubicBezTo>
                  <a:pt x="912" y="219"/>
                  <a:pt x="910" y="224"/>
                  <a:pt x="909" y="230"/>
                </a:cubicBezTo>
                <a:cubicBezTo>
                  <a:pt x="906" y="256"/>
                  <a:pt x="896" y="277"/>
                  <a:pt x="872" y="290"/>
                </a:cubicBezTo>
                <a:cubicBezTo>
                  <a:pt x="862" y="295"/>
                  <a:pt x="853" y="302"/>
                  <a:pt x="845" y="310"/>
                </a:cubicBezTo>
                <a:cubicBezTo>
                  <a:pt x="836" y="318"/>
                  <a:pt x="836" y="328"/>
                  <a:pt x="843" y="338"/>
                </a:cubicBezTo>
                <a:cubicBezTo>
                  <a:pt x="847" y="343"/>
                  <a:pt x="851" y="347"/>
                  <a:pt x="853" y="353"/>
                </a:cubicBezTo>
                <a:cubicBezTo>
                  <a:pt x="855" y="357"/>
                  <a:pt x="855" y="366"/>
                  <a:pt x="853" y="367"/>
                </a:cubicBezTo>
                <a:cubicBezTo>
                  <a:pt x="829" y="385"/>
                  <a:pt x="832" y="410"/>
                  <a:pt x="833" y="435"/>
                </a:cubicBezTo>
                <a:cubicBezTo>
                  <a:pt x="834" y="446"/>
                  <a:pt x="834" y="458"/>
                  <a:pt x="835" y="469"/>
                </a:cubicBezTo>
                <a:cubicBezTo>
                  <a:pt x="835" y="472"/>
                  <a:pt x="832" y="474"/>
                  <a:pt x="830" y="477"/>
                </a:cubicBezTo>
                <a:cubicBezTo>
                  <a:pt x="826" y="474"/>
                  <a:pt x="822" y="471"/>
                  <a:pt x="815" y="466"/>
                </a:cubicBezTo>
                <a:cubicBezTo>
                  <a:pt x="814" y="469"/>
                  <a:pt x="812" y="471"/>
                  <a:pt x="811" y="474"/>
                </a:cubicBezTo>
                <a:cubicBezTo>
                  <a:pt x="804" y="496"/>
                  <a:pt x="785" y="494"/>
                  <a:pt x="768" y="492"/>
                </a:cubicBezTo>
                <a:cubicBezTo>
                  <a:pt x="764" y="492"/>
                  <a:pt x="758" y="489"/>
                  <a:pt x="756" y="485"/>
                </a:cubicBezTo>
                <a:cubicBezTo>
                  <a:pt x="755" y="482"/>
                  <a:pt x="758" y="475"/>
                  <a:pt x="761" y="473"/>
                </a:cubicBezTo>
                <a:cubicBezTo>
                  <a:pt x="776" y="461"/>
                  <a:pt x="785" y="445"/>
                  <a:pt x="791" y="427"/>
                </a:cubicBezTo>
                <a:cubicBezTo>
                  <a:pt x="802" y="399"/>
                  <a:pt x="787" y="366"/>
                  <a:pt x="760" y="358"/>
                </a:cubicBezTo>
                <a:cubicBezTo>
                  <a:pt x="750" y="379"/>
                  <a:pt x="741" y="400"/>
                  <a:pt x="741" y="424"/>
                </a:cubicBezTo>
                <a:cubicBezTo>
                  <a:pt x="741" y="428"/>
                  <a:pt x="740" y="432"/>
                  <a:pt x="740" y="436"/>
                </a:cubicBezTo>
                <a:cubicBezTo>
                  <a:pt x="740" y="443"/>
                  <a:pt x="740" y="452"/>
                  <a:pt x="727" y="444"/>
                </a:cubicBezTo>
                <a:cubicBezTo>
                  <a:pt x="726" y="454"/>
                  <a:pt x="727" y="462"/>
                  <a:pt x="724" y="470"/>
                </a:cubicBezTo>
                <a:cubicBezTo>
                  <a:pt x="722" y="475"/>
                  <a:pt x="716" y="483"/>
                  <a:pt x="711" y="483"/>
                </a:cubicBezTo>
                <a:cubicBezTo>
                  <a:pt x="700" y="485"/>
                  <a:pt x="688" y="483"/>
                  <a:pt x="677" y="482"/>
                </a:cubicBezTo>
                <a:cubicBezTo>
                  <a:pt x="677" y="482"/>
                  <a:pt x="675" y="477"/>
                  <a:pt x="676" y="475"/>
                </a:cubicBezTo>
                <a:cubicBezTo>
                  <a:pt x="678" y="471"/>
                  <a:pt x="680" y="467"/>
                  <a:pt x="683" y="465"/>
                </a:cubicBezTo>
                <a:cubicBezTo>
                  <a:pt x="714" y="439"/>
                  <a:pt x="712" y="405"/>
                  <a:pt x="708" y="370"/>
                </a:cubicBezTo>
                <a:cubicBezTo>
                  <a:pt x="707" y="362"/>
                  <a:pt x="704" y="360"/>
                  <a:pt x="696" y="362"/>
                </a:cubicBezTo>
                <a:cubicBezTo>
                  <a:pt x="608" y="383"/>
                  <a:pt x="519" y="385"/>
                  <a:pt x="429" y="379"/>
                </a:cubicBezTo>
                <a:cubicBezTo>
                  <a:pt x="421" y="379"/>
                  <a:pt x="412" y="377"/>
                  <a:pt x="404" y="375"/>
                </a:cubicBezTo>
                <a:cubicBezTo>
                  <a:pt x="388" y="373"/>
                  <a:pt x="378" y="378"/>
                  <a:pt x="374" y="393"/>
                </a:cubicBezTo>
                <a:cubicBezTo>
                  <a:pt x="370" y="408"/>
                  <a:pt x="368" y="424"/>
                  <a:pt x="366" y="440"/>
                </a:cubicBezTo>
                <a:cubicBezTo>
                  <a:pt x="365" y="452"/>
                  <a:pt x="365" y="463"/>
                  <a:pt x="350" y="466"/>
                </a:cubicBezTo>
                <a:cubicBezTo>
                  <a:pt x="347" y="467"/>
                  <a:pt x="344" y="471"/>
                  <a:pt x="343" y="475"/>
                </a:cubicBezTo>
                <a:cubicBezTo>
                  <a:pt x="341" y="479"/>
                  <a:pt x="344" y="488"/>
                  <a:pt x="341" y="489"/>
                </a:cubicBezTo>
                <a:cubicBezTo>
                  <a:pt x="336" y="493"/>
                  <a:pt x="328" y="494"/>
                  <a:pt x="321" y="494"/>
                </a:cubicBezTo>
                <a:cubicBezTo>
                  <a:pt x="317" y="495"/>
                  <a:pt x="312" y="493"/>
                  <a:pt x="303" y="491"/>
                </a:cubicBezTo>
                <a:cubicBezTo>
                  <a:pt x="325" y="466"/>
                  <a:pt x="347" y="444"/>
                  <a:pt x="333" y="406"/>
                </a:cubicBezTo>
                <a:cubicBezTo>
                  <a:pt x="325" y="424"/>
                  <a:pt x="318" y="441"/>
                  <a:pt x="310" y="457"/>
                </a:cubicBezTo>
                <a:cubicBezTo>
                  <a:pt x="307" y="463"/>
                  <a:pt x="302" y="468"/>
                  <a:pt x="298" y="473"/>
                </a:cubicBezTo>
                <a:cubicBezTo>
                  <a:pt x="296" y="476"/>
                  <a:pt x="292" y="477"/>
                  <a:pt x="291" y="480"/>
                </a:cubicBezTo>
                <a:cubicBezTo>
                  <a:pt x="286" y="491"/>
                  <a:pt x="265" y="499"/>
                  <a:pt x="256" y="490"/>
                </a:cubicBezTo>
                <a:cubicBezTo>
                  <a:pt x="253" y="487"/>
                  <a:pt x="253" y="477"/>
                  <a:pt x="256" y="473"/>
                </a:cubicBezTo>
                <a:cubicBezTo>
                  <a:pt x="260" y="465"/>
                  <a:pt x="267" y="459"/>
                  <a:pt x="274" y="453"/>
                </a:cubicBezTo>
                <a:cubicBezTo>
                  <a:pt x="292" y="439"/>
                  <a:pt x="297" y="420"/>
                  <a:pt x="289" y="399"/>
                </a:cubicBezTo>
                <a:cubicBezTo>
                  <a:pt x="282" y="382"/>
                  <a:pt x="271" y="365"/>
                  <a:pt x="261" y="349"/>
                </a:cubicBezTo>
                <a:cubicBezTo>
                  <a:pt x="260" y="346"/>
                  <a:pt x="253" y="345"/>
                  <a:pt x="249" y="346"/>
                </a:cubicBezTo>
                <a:cubicBezTo>
                  <a:pt x="170" y="368"/>
                  <a:pt x="96" y="353"/>
                  <a:pt x="26" y="312"/>
                </a:cubicBezTo>
                <a:cubicBezTo>
                  <a:pt x="15" y="305"/>
                  <a:pt x="5" y="296"/>
                  <a:pt x="3" y="282"/>
                </a:cubicBezTo>
                <a:cubicBezTo>
                  <a:pt x="0" y="263"/>
                  <a:pt x="7" y="255"/>
                  <a:pt x="26" y="252"/>
                </a:cubicBezTo>
                <a:cubicBezTo>
                  <a:pt x="37" y="251"/>
                  <a:pt x="48" y="249"/>
                  <a:pt x="58" y="244"/>
                </a:cubicBezTo>
                <a:cubicBezTo>
                  <a:pt x="81" y="231"/>
                  <a:pt x="81" y="211"/>
                  <a:pt x="59" y="196"/>
                </a:cubicBezTo>
                <a:cubicBezTo>
                  <a:pt x="54" y="192"/>
                  <a:pt x="49" y="189"/>
                  <a:pt x="45" y="185"/>
                </a:cubicBezTo>
                <a:cubicBezTo>
                  <a:pt x="38" y="180"/>
                  <a:pt x="39" y="174"/>
                  <a:pt x="48" y="172"/>
                </a:cubicBezTo>
                <a:cubicBezTo>
                  <a:pt x="58" y="170"/>
                  <a:pt x="68" y="168"/>
                  <a:pt x="78" y="168"/>
                </a:cubicBezTo>
                <a:cubicBezTo>
                  <a:pt x="93" y="168"/>
                  <a:pt x="104" y="163"/>
                  <a:pt x="117" y="155"/>
                </a:cubicBezTo>
                <a:cubicBezTo>
                  <a:pt x="137" y="141"/>
                  <a:pt x="158" y="129"/>
                  <a:pt x="180" y="117"/>
                </a:cubicBezTo>
                <a:cubicBezTo>
                  <a:pt x="197" y="108"/>
                  <a:pt x="214" y="100"/>
                  <a:pt x="231" y="91"/>
                </a:cubicBezTo>
                <a:cubicBezTo>
                  <a:pt x="279" y="65"/>
                  <a:pt x="331" y="53"/>
                  <a:pt x="382" y="35"/>
                </a:cubicBezTo>
                <a:cubicBezTo>
                  <a:pt x="476" y="0"/>
                  <a:pt x="571" y="9"/>
                  <a:pt x="666" y="26"/>
                </a:cubicBezTo>
                <a:cubicBezTo>
                  <a:pt x="722" y="35"/>
                  <a:pt x="775" y="50"/>
                  <a:pt x="825" y="78"/>
                </a:cubicBezTo>
                <a:cubicBezTo>
                  <a:pt x="868" y="102"/>
                  <a:pt x="901" y="135"/>
                  <a:pt x="907" y="187"/>
                </a:cubicBezTo>
                <a:cubicBezTo>
                  <a:pt x="909" y="197"/>
                  <a:pt x="916" y="202"/>
                  <a:pt x="926" y="201"/>
                </a:cubicBezTo>
                <a:cubicBezTo>
                  <a:pt x="934" y="201"/>
                  <a:pt x="942" y="201"/>
                  <a:pt x="950" y="201"/>
                </a:cubicBezTo>
                <a:cubicBezTo>
                  <a:pt x="950" y="202"/>
                  <a:pt x="950" y="203"/>
                  <a:pt x="950" y="204"/>
                </a:cubicBezTo>
                <a:close/>
                <a:moveTo>
                  <a:pt x="928" y="208"/>
                </a:moveTo>
                <a:cubicBezTo>
                  <a:pt x="925" y="215"/>
                  <a:pt x="921" y="219"/>
                  <a:pt x="921" y="221"/>
                </a:cubicBezTo>
                <a:cubicBezTo>
                  <a:pt x="923" y="226"/>
                  <a:pt x="928" y="230"/>
                  <a:pt x="931" y="235"/>
                </a:cubicBezTo>
                <a:cubicBezTo>
                  <a:pt x="934" y="231"/>
                  <a:pt x="941" y="227"/>
                  <a:pt x="940" y="224"/>
                </a:cubicBezTo>
                <a:cubicBezTo>
                  <a:pt x="939" y="219"/>
                  <a:pt x="934" y="215"/>
                  <a:pt x="928" y="20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51"/>
          <p:cNvSpPr txBox="1">
            <a:spLocks noGrp="1"/>
          </p:cNvSpPr>
          <p:nvPr>
            <p:ph type="subTitle" idx="1"/>
          </p:nvPr>
        </p:nvSpPr>
        <p:spPr>
          <a:xfrm>
            <a:off x="713225" y="1801225"/>
            <a:ext cx="3383400" cy="23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Jupiter is the biggest one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Mars is a cold place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Neptune is the farthest 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Mercury is the smallest one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Uranus is the coldest planet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AutoNum type="arabicPeriod"/>
            </a:pPr>
            <a:r>
              <a:rPr lang="en"/>
              <a:t>Venus has a beautiful name</a:t>
            </a:r>
            <a:endParaRPr/>
          </a:p>
        </p:txBody>
      </p:sp>
      <p:sp>
        <p:nvSpPr>
          <p:cNvPr id="1238" name="Google Shape;1238;p5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6264900" cy="6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Brushing your teeth</a:t>
            </a:r>
            <a:endParaRPr/>
          </a:p>
        </p:txBody>
      </p:sp>
      <p:sp>
        <p:nvSpPr>
          <p:cNvPr id="1257" name="Google Shape;1257;p51"/>
          <p:cNvSpPr/>
          <p:nvPr/>
        </p:nvSpPr>
        <p:spPr>
          <a:xfrm>
            <a:off x="3435530" y="-1124774"/>
            <a:ext cx="1195" cy="3367"/>
          </a:xfrm>
          <a:custGeom>
            <a:avLst/>
            <a:gdLst/>
            <a:ahLst/>
            <a:cxnLst/>
            <a:rect l="l" t="t" r="r" b="b"/>
            <a:pathLst>
              <a:path w="11" h="31" extrusionOk="0">
                <a:moveTo>
                  <a:pt x="11" y="31"/>
                </a:moveTo>
                <a:lnTo>
                  <a:pt x="1" y="0"/>
                </a:lnTo>
                <a:close/>
              </a:path>
            </a:pathLst>
          </a:custGeom>
          <a:solidFill>
            <a:srgbClr val="6CCD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51"/>
          <p:cNvSpPr/>
          <p:nvPr/>
        </p:nvSpPr>
        <p:spPr>
          <a:xfrm>
            <a:off x="3437811" y="-1120429"/>
            <a:ext cx="3367" cy="3475"/>
          </a:xfrm>
          <a:custGeom>
            <a:avLst/>
            <a:gdLst/>
            <a:ahLst/>
            <a:cxnLst/>
            <a:rect l="l" t="t" r="r" b="b"/>
            <a:pathLst>
              <a:path w="31" h="32" extrusionOk="0">
                <a:moveTo>
                  <a:pt x="31" y="31"/>
                </a:moveTo>
                <a:lnTo>
                  <a:pt x="0" y="1"/>
                </a:lnTo>
                <a:close/>
              </a:path>
            </a:pathLst>
          </a:custGeom>
          <a:solidFill>
            <a:srgbClr val="6CCD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51"/>
          <p:cNvSpPr/>
          <p:nvPr/>
        </p:nvSpPr>
        <p:spPr>
          <a:xfrm>
            <a:off x="4328130" y="1485987"/>
            <a:ext cx="1600500" cy="1288800"/>
          </a:xfrm>
          <a:prstGeom prst="wedgeEllipseCallout">
            <a:avLst>
              <a:gd name="adj1" fmla="val 51961"/>
              <a:gd name="adj2" fmla="val 29076"/>
            </a:avLst>
          </a:prstGeom>
          <a:solidFill>
            <a:srgbClr val="CC606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What do you need to brush your teeth?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139" y="2991775"/>
            <a:ext cx="3011946" cy="18241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35"/>
          <p:cNvSpPr txBox="1">
            <a:spLocks noGrp="1"/>
          </p:cNvSpPr>
          <p:nvPr>
            <p:ph type="title"/>
          </p:nvPr>
        </p:nvSpPr>
        <p:spPr>
          <a:xfrm>
            <a:off x="865625" y="3806798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F59C82"/>
                </a:solidFill>
              </a:rPr>
              <a:t>BREAK TIMNEOUT</a:t>
            </a:r>
            <a:endParaRPr dirty="0">
              <a:solidFill>
                <a:srgbClr val="F59C82"/>
              </a:solidFill>
            </a:endParaRP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2257425" y="519113"/>
            <a:ext cx="46656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2735263" y="731838"/>
            <a:ext cx="4017963" cy="2811463"/>
          </a:xfrm>
          <a:custGeom>
            <a:avLst/>
            <a:gdLst>
              <a:gd name="T0" fmla="*/ 93 w 664"/>
              <a:gd name="T1" fmla="*/ 41 h 464"/>
              <a:gd name="T2" fmla="*/ 199 w 664"/>
              <a:gd name="T3" fmla="*/ 4 h 464"/>
              <a:gd name="T4" fmla="*/ 277 w 664"/>
              <a:gd name="T5" fmla="*/ 1 h 464"/>
              <a:gd name="T6" fmla="*/ 435 w 664"/>
              <a:gd name="T7" fmla="*/ 50 h 464"/>
              <a:gd name="T8" fmla="*/ 522 w 664"/>
              <a:gd name="T9" fmla="*/ 122 h 464"/>
              <a:gd name="T10" fmla="*/ 504 w 664"/>
              <a:gd name="T11" fmla="*/ 187 h 464"/>
              <a:gd name="T12" fmla="*/ 522 w 664"/>
              <a:gd name="T13" fmla="*/ 185 h 464"/>
              <a:gd name="T14" fmla="*/ 533 w 664"/>
              <a:gd name="T15" fmla="*/ 139 h 464"/>
              <a:gd name="T16" fmla="*/ 589 w 664"/>
              <a:gd name="T17" fmla="*/ 131 h 464"/>
              <a:gd name="T18" fmla="*/ 639 w 664"/>
              <a:gd name="T19" fmla="*/ 125 h 464"/>
              <a:gd name="T20" fmla="*/ 586 w 664"/>
              <a:gd name="T21" fmla="*/ 154 h 464"/>
              <a:gd name="T22" fmla="*/ 577 w 664"/>
              <a:gd name="T23" fmla="*/ 168 h 464"/>
              <a:gd name="T24" fmla="*/ 568 w 664"/>
              <a:gd name="T25" fmla="*/ 185 h 464"/>
              <a:gd name="T26" fmla="*/ 548 w 664"/>
              <a:gd name="T27" fmla="*/ 188 h 464"/>
              <a:gd name="T28" fmla="*/ 571 w 664"/>
              <a:gd name="T29" fmla="*/ 195 h 464"/>
              <a:gd name="T30" fmla="*/ 596 w 664"/>
              <a:gd name="T31" fmla="*/ 232 h 464"/>
              <a:gd name="T32" fmla="*/ 647 w 664"/>
              <a:gd name="T33" fmla="*/ 268 h 464"/>
              <a:gd name="T34" fmla="*/ 662 w 664"/>
              <a:gd name="T35" fmla="*/ 278 h 464"/>
              <a:gd name="T36" fmla="*/ 639 w 664"/>
              <a:gd name="T37" fmla="*/ 304 h 464"/>
              <a:gd name="T38" fmla="*/ 526 w 664"/>
              <a:gd name="T39" fmla="*/ 348 h 464"/>
              <a:gd name="T40" fmla="*/ 458 w 664"/>
              <a:gd name="T41" fmla="*/ 386 h 464"/>
              <a:gd name="T42" fmla="*/ 428 w 664"/>
              <a:gd name="T43" fmla="*/ 461 h 464"/>
              <a:gd name="T44" fmla="*/ 398 w 664"/>
              <a:gd name="T45" fmla="*/ 441 h 464"/>
              <a:gd name="T46" fmla="*/ 372 w 664"/>
              <a:gd name="T47" fmla="*/ 400 h 464"/>
              <a:gd name="T48" fmla="*/ 166 w 664"/>
              <a:gd name="T49" fmla="*/ 379 h 464"/>
              <a:gd name="T50" fmla="*/ 104 w 664"/>
              <a:gd name="T51" fmla="*/ 463 h 464"/>
              <a:gd name="T52" fmla="*/ 64 w 664"/>
              <a:gd name="T53" fmla="*/ 416 h 464"/>
              <a:gd name="T54" fmla="*/ 39 w 664"/>
              <a:gd name="T55" fmla="*/ 313 h 464"/>
              <a:gd name="T56" fmla="*/ 4 w 664"/>
              <a:gd name="T57" fmla="*/ 202 h 464"/>
              <a:gd name="T58" fmla="*/ 69 w 664"/>
              <a:gd name="T59" fmla="*/ 56 h 464"/>
              <a:gd name="T60" fmla="*/ 71 w 664"/>
              <a:gd name="T61" fmla="*/ 54 h 464"/>
              <a:gd name="T62" fmla="*/ 73 w 664"/>
              <a:gd name="T63" fmla="*/ 53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64" h="464">
                <a:moveTo>
                  <a:pt x="73" y="53"/>
                </a:moveTo>
                <a:cubicBezTo>
                  <a:pt x="81" y="51"/>
                  <a:pt x="87" y="46"/>
                  <a:pt x="93" y="41"/>
                </a:cubicBezTo>
                <a:cubicBezTo>
                  <a:pt x="106" y="32"/>
                  <a:pt x="121" y="26"/>
                  <a:pt x="135" y="21"/>
                </a:cubicBezTo>
                <a:cubicBezTo>
                  <a:pt x="155" y="12"/>
                  <a:pt x="177" y="7"/>
                  <a:pt x="199" y="4"/>
                </a:cubicBezTo>
                <a:cubicBezTo>
                  <a:pt x="209" y="3"/>
                  <a:pt x="219" y="1"/>
                  <a:pt x="230" y="1"/>
                </a:cubicBezTo>
                <a:cubicBezTo>
                  <a:pt x="246" y="0"/>
                  <a:pt x="261" y="0"/>
                  <a:pt x="277" y="1"/>
                </a:cubicBezTo>
                <a:cubicBezTo>
                  <a:pt x="305" y="3"/>
                  <a:pt x="333" y="8"/>
                  <a:pt x="360" y="16"/>
                </a:cubicBezTo>
                <a:cubicBezTo>
                  <a:pt x="387" y="24"/>
                  <a:pt x="412" y="36"/>
                  <a:pt x="435" y="50"/>
                </a:cubicBezTo>
                <a:cubicBezTo>
                  <a:pt x="452" y="60"/>
                  <a:pt x="468" y="72"/>
                  <a:pt x="484" y="85"/>
                </a:cubicBezTo>
                <a:cubicBezTo>
                  <a:pt x="497" y="97"/>
                  <a:pt x="509" y="110"/>
                  <a:pt x="522" y="122"/>
                </a:cubicBezTo>
                <a:cubicBezTo>
                  <a:pt x="520" y="124"/>
                  <a:pt x="519" y="126"/>
                  <a:pt x="518" y="128"/>
                </a:cubicBezTo>
                <a:cubicBezTo>
                  <a:pt x="506" y="146"/>
                  <a:pt x="502" y="166"/>
                  <a:pt x="504" y="187"/>
                </a:cubicBezTo>
                <a:cubicBezTo>
                  <a:pt x="505" y="192"/>
                  <a:pt x="508" y="195"/>
                  <a:pt x="514" y="195"/>
                </a:cubicBezTo>
                <a:cubicBezTo>
                  <a:pt x="519" y="195"/>
                  <a:pt x="522" y="191"/>
                  <a:pt x="522" y="185"/>
                </a:cubicBezTo>
                <a:cubicBezTo>
                  <a:pt x="522" y="183"/>
                  <a:pt x="522" y="181"/>
                  <a:pt x="522" y="179"/>
                </a:cubicBezTo>
                <a:cubicBezTo>
                  <a:pt x="521" y="165"/>
                  <a:pt x="523" y="151"/>
                  <a:pt x="533" y="139"/>
                </a:cubicBezTo>
                <a:cubicBezTo>
                  <a:pt x="536" y="139"/>
                  <a:pt x="539" y="138"/>
                  <a:pt x="542" y="137"/>
                </a:cubicBezTo>
                <a:cubicBezTo>
                  <a:pt x="557" y="131"/>
                  <a:pt x="573" y="131"/>
                  <a:pt x="589" y="131"/>
                </a:cubicBezTo>
                <a:cubicBezTo>
                  <a:pt x="598" y="131"/>
                  <a:pt x="608" y="131"/>
                  <a:pt x="618" y="130"/>
                </a:cubicBezTo>
                <a:cubicBezTo>
                  <a:pt x="625" y="129"/>
                  <a:pt x="632" y="126"/>
                  <a:pt x="639" y="125"/>
                </a:cubicBezTo>
                <a:cubicBezTo>
                  <a:pt x="638" y="129"/>
                  <a:pt x="636" y="132"/>
                  <a:pt x="633" y="134"/>
                </a:cubicBezTo>
                <a:cubicBezTo>
                  <a:pt x="621" y="149"/>
                  <a:pt x="606" y="158"/>
                  <a:pt x="586" y="154"/>
                </a:cubicBezTo>
                <a:cubicBezTo>
                  <a:pt x="582" y="153"/>
                  <a:pt x="578" y="154"/>
                  <a:pt x="576" y="158"/>
                </a:cubicBezTo>
                <a:cubicBezTo>
                  <a:pt x="574" y="162"/>
                  <a:pt x="575" y="165"/>
                  <a:pt x="577" y="168"/>
                </a:cubicBezTo>
                <a:cubicBezTo>
                  <a:pt x="580" y="173"/>
                  <a:pt x="584" y="176"/>
                  <a:pt x="586" y="181"/>
                </a:cubicBezTo>
                <a:cubicBezTo>
                  <a:pt x="581" y="186"/>
                  <a:pt x="574" y="185"/>
                  <a:pt x="568" y="185"/>
                </a:cubicBezTo>
                <a:cubicBezTo>
                  <a:pt x="566" y="184"/>
                  <a:pt x="564" y="183"/>
                  <a:pt x="562" y="182"/>
                </a:cubicBezTo>
                <a:cubicBezTo>
                  <a:pt x="556" y="181"/>
                  <a:pt x="550" y="183"/>
                  <a:pt x="548" y="188"/>
                </a:cubicBezTo>
                <a:cubicBezTo>
                  <a:pt x="545" y="194"/>
                  <a:pt x="546" y="200"/>
                  <a:pt x="551" y="204"/>
                </a:cubicBezTo>
                <a:cubicBezTo>
                  <a:pt x="558" y="209"/>
                  <a:pt x="567" y="206"/>
                  <a:pt x="571" y="195"/>
                </a:cubicBezTo>
                <a:cubicBezTo>
                  <a:pt x="576" y="197"/>
                  <a:pt x="577" y="202"/>
                  <a:pt x="580" y="205"/>
                </a:cubicBezTo>
                <a:cubicBezTo>
                  <a:pt x="586" y="214"/>
                  <a:pt x="590" y="223"/>
                  <a:pt x="596" y="232"/>
                </a:cubicBezTo>
                <a:cubicBezTo>
                  <a:pt x="597" y="234"/>
                  <a:pt x="597" y="237"/>
                  <a:pt x="598" y="239"/>
                </a:cubicBezTo>
                <a:cubicBezTo>
                  <a:pt x="609" y="258"/>
                  <a:pt x="624" y="269"/>
                  <a:pt x="647" y="268"/>
                </a:cubicBezTo>
                <a:cubicBezTo>
                  <a:pt x="646" y="272"/>
                  <a:pt x="645" y="277"/>
                  <a:pt x="650" y="280"/>
                </a:cubicBezTo>
                <a:cubicBezTo>
                  <a:pt x="655" y="283"/>
                  <a:pt x="659" y="281"/>
                  <a:pt x="662" y="278"/>
                </a:cubicBezTo>
                <a:cubicBezTo>
                  <a:pt x="664" y="284"/>
                  <a:pt x="662" y="290"/>
                  <a:pt x="660" y="295"/>
                </a:cubicBezTo>
                <a:cubicBezTo>
                  <a:pt x="652" y="295"/>
                  <a:pt x="645" y="298"/>
                  <a:pt x="639" y="304"/>
                </a:cubicBezTo>
                <a:cubicBezTo>
                  <a:pt x="624" y="317"/>
                  <a:pt x="606" y="325"/>
                  <a:pt x="585" y="327"/>
                </a:cubicBezTo>
                <a:cubicBezTo>
                  <a:pt x="563" y="329"/>
                  <a:pt x="543" y="335"/>
                  <a:pt x="526" y="348"/>
                </a:cubicBezTo>
                <a:cubicBezTo>
                  <a:pt x="508" y="362"/>
                  <a:pt x="488" y="372"/>
                  <a:pt x="466" y="379"/>
                </a:cubicBezTo>
                <a:cubicBezTo>
                  <a:pt x="462" y="380"/>
                  <a:pt x="460" y="383"/>
                  <a:pt x="458" y="386"/>
                </a:cubicBezTo>
                <a:cubicBezTo>
                  <a:pt x="448" y="401"/>
                  <a:pt x="440" y="417"/>
                  <a:pt x="437" y="434"/>
                </a:cubicBezTo>
                <a:cubicBezTo>
                  <a:pt x="432" y="443"/>
                  <a:pt x="430" y="452"/>
                  <a:pt x="428" y="461"/>
                </a:cubicBezTo>
                <a:cubicBezTo>
                  <a:pt x="418" y="463"/>
                  <a:pt x="410" y="461"/>
                  <a:pt x="406" y="451"/>
                </a:cubicBezTo>
                <a:cubicBezTo>
                  <a:pt x="404" y="448"/>
                  <a:pt x="401" y="444"/>
                  <a:pt x="398" y="441"/>
                </a:cubicBezTo>
                <a:cubicBezTo>
                  <a:pt x="390" y="432"/>
                  <a:pt x="385" y="421"/>
                  <a:pt x="384" y="409"/>
                </a:cubicBezTo>
                <a:cubicBezTo>
                  <a:pt x="383" y="401"/>
                  <a:pt x="379" y="399"/>
                  <a:pt x="372" y="400"/>
                </a:cubicBezTo>
                <a:cubicBezTo>
                  <a:pt x="306" y="406"/>
                  <a:pt x="241" y="399"/>
                  <a:pt x="178" y="378"/>
                </a:cubicBezTo>
                <a:cubicBezTo>
                  <a:pt x="174" y="377"/>
                  <a:pt x="170" y="377"/>
                  <a:pt x="166" y="379"/>
                </a:cubicBezTo>
                <a:cubicBezTo>
                  <a:pt x="142" y="392"/>
                  <a:pt x="124" y="410"/>
                  <a:pt x="116" y="438"/>
                </a:cubicBezTo>
                <a:cubicBezTo>
                  <a:pt x="108" y="445"/>
                  <a:pt x="105" y="453"/>
                  <a:pt x="104" y="463"/>
                </a:cubicBezTo>
                <a:cubicBezTo>
                  <a:pt x="100" y="463"/>
                  <a:pt x="95" y="464"/>
                  <a:pt x="92" y="461"/>
                </a:cubicBezTo>
                <a:cubicBezTo>
                  <a:pt x="80" y="447"/>
                  <a:pt x="68" y="434"/>
                  <a:pt x="64" y="416"/>
                </a:cubicBezTo>
                <a:cubicBezTo>
                  <a:pt x="60" y="399"/>
                  <a:pt x="59" y="383"/>
                  <a:pt x="58" y="366"/>
                </a:cubicBezTo>
                <a:cubicBezTo>
                  <a:pt x="56" y="347"/>
                  <a:pt x="52" y="328"/>
                  <a:pt x="39" y="313"/>
                </a:cubicBezTo>
                <a:cubicBezTo>
                  <a:pt x="34" y="308"/>
                  <a:pt x="31" y="301"/>
                  <a:pt x="27" y="295"/>
                </a:cubicBezTo>
                <a:cubicBezTo>
                  <a:pt x="11" y="266"/>
                  <a:pt x="6" y="234"/>
                  <a:pt x="4" y="202"/>
                </a:cubicBezTo>
                <a:cubicBezTo>
                  <a:pt x="0" y="143"/>
                  <a:pt x="24" y="96"/>
                  <a:pt x="67" y="58"/>
                </a:cubicBezTo>
                <a:cubicBezTo>
                  <a:pt x="68" y="57"/>
                  <a:pt x="68" y="57"/>
                  <a:pt x="69" y="56"/>
                </a:cubicBezTo>
                <a:cubicBezTo>
                  <a:pt x="69" y="56"/>
                  <a:pt x="69" y="56"/>
                  <a:pt x="69" y="56"/>
                </a:cubicBezTo>
                <a:cubicBezTo>
                  <a:pt x="70" y="56"/>
                  <a:pt x="71" y="56"/>
                  <a:pt x="71" y="54"/>
                </a:cubicBezTo>
                <a:cubicBezTo>
                  <a:pt x="71" y="54"/>
                  <a:pt x="71" y="54"/>
                  <a:pt x="71" y="54"/>
                </a:cubicBezTo>
                <a:cubicBezTo>
                  <a:pt x="72" y="53"/>
                  <a:pt x="72" y="53"/>
                  <a:pt x="73" y="53"/>
                </a:cubicBezTo>
                <a:close/>
              </a:path>
            </a:pathLst>
          </a:custGeom>
          <a:solidFill>
            <a:srgbClr val="F8CA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638425" y="508001"/>
            <a:ext cx="4284663" cy="3138488"/>
          </a:xfrm>
          <a:custGeom>
            <a:avLst/>
            <a:gdLst>
              <a:gd name="T0" fmla="*/ 666 w 708"/>
              <a:gd name="T1" fmla="*/ 317 h 518"/>
              <a:gd name="T2" fmla="*/ 667 w 708"/>
              <a:gd name="T3" fmla="*/ 279 h 518"/>
              <a:gd name="T4" fmla="*/ 680 w 708"/>
              <a:gd name="T5" fmla="*/ 261 h 518"/>
              <a:gd name="T6" fmla="*/ 707 w 708"/>
              <a:gd name="T7" fmla="*/ 275 h 518"/>
              <a:gd name="T8" fmla="*/ 681 w 708"/>
              <a:gd name="T9" fmla="*/ 350 h 518"/>
              <a:gd name="T10" fmla="*/ 659 w 708"/>
              <a:gd name="T11" fmla="*/ 361 h 518"/>
              <a:gd name="T12" fmla="*/ 597 w 708"/>
              <a:gd name="T13" fmla="*/ 383 h 518"/>
              <a:gd name="T14" fmla="*/ 491 w 708"/>
              <a:gd name="T15" fmla="*/ 432 h 518"/>
              <a:gd name="T16" fmla="*/ 473 w 708"/>
              <a:gd name="T17" fmla="*/ 464 h 518"/>
              <a:gd name="T18" fmla="*/ 471 w 708"/>
              <a:gd name="T19" fmla="*/ 502 h 518"/>
              <a:gd name="T20" fmla="*/ 437 w 708"/>
              <a:gd name="T21" fmla="*/ 516 h 518"/>
              <a:gd name="T22" fmla="*/ 407 w 708"/>
              <a:gd name="T23" fmla="*/ 498 h 518"/>
              <a:gd name="T24" fmla="*/ 378 w 708"/>
              <a:gd name="T25" fmla="*/ 455 h 518"/>
              <a:gd name="T26" fmla="*/ 174 w 708"/>
              <a:gd name="T27" fmla="*/ 442 h 518"/>
              <a:gd name="T28" fmla="*/ 155 w 708"/>
              <a:gd name="T29" fmla="*/ 465 h 518"/>
              <a:gd name="T30" fmla="*/ 151 w 708"/>
              <a:gd name="T31" fmla="*/ 500 h 518"/>
              <a:gd name="T32" fmla="*/ 123 w 708"/>
              <a:gd name="T33" fmla="*/ 518 h 518"/>
              <a:gd name="T34" fmla="*/ 98 w 708"/>
              <a:gd name="T35" fmla="*/ 513 h 518"/>
              <a:gd name="T36" fmla="*/ 56 w 708"/>
              <a:gd name="T37" fmla="*/ 404 h 518"/>
              <a:gd name="T38" fmla="*/ 8 w 708"/>
              <a:gd name="T39" fmla="*/ 284 h 518"/>
              <a:gd name="T40" fmla="*/ 132 w 708"/>
              <a:gd name="T41" fmla="*/ 38 h 518"/>
              <a:gd name="T42" fmla="*/ 331 w 708"/>
              <a:gd name="T43" fmla="*/ 5 h 518"/>
              <a:gd name="T44" fmla="*/ 553 w 708"/>
              <a:gd name="T45" fmla="*/ 121 h 518"/>
              <a:gd name="T46" fmla="*/ 540 w 708"/>
              <a:gd name="T47" fmla="*/ 134 h 518"/>
              <a:gd name="T48" fmla="*/ 408 w 708"/>
              <a:gd name="T49" fmla="*/ 42 h 518"/>
              <a:gd name="T50" fmla="*/ 126 w 708"/>
              <a:gd name="T51" fmla="*/ 62 h 518"/>
              <a:gd name="T52" fmla="*/ 89 w 708"/>
              <a:gd name="T53" fmla="*/ 90 h 518"/>
              <a:gd name="T54" fmla="*/ 87 w 708"/>
              <a:gd name="T55" fmla="*/ 91 h 518"/>
              <a:gd name="T56" fmla="*/ 85 w 708"/>
              <a:gd name="T57" fmla="*/ 93 h 518"/>
              <a:gd name="T58" fmla="*/ 20 w 708"/>
              <a:gd name="T59" fmla="*/ 239 h 518"/>
              <a:gd name="T60" fmla="*/ 55 w 708"/>
              <a:gd name="T61" fmla="*/ 350 h 518"/>
              <a:gd name="T62" fmla="*/ 80 w 708"/>
              <a:gd name="T63" fmla="*/ 453 h 518"/>
              <a:gd name="T64" fmla="*/ 120 w 708"/>
              <a:gd name="T65" fmla="*/ 500 h 518"/>
              <a:gd name="T66" fmla="*/ 133 w 708"/>
              <a:gd name="T67" fmla="*/ 496 h 518"/>
              <a:gd name="T68" fmla="*/ 182 w 708"/>
              <a:gd name="T69" fmla="*/ 416 h 518"/>
              <a:gd name="T70" fmla="*/ 388 w 708"/>
              <a:gd name="T71" fmla="*/ 437 h 518"/>
              <a:gd name="T72" fmla="*/ 414 w 708"/>
              <a:gd name="T73" fmla="*/ 478 h 518"/>
              <a:gd name="T74" fmla="*/ 444 w 708"/>
              <a:gd name="T75" fmla="*/ 498 h 518"/>
              <a:gd name="T76" fmla="*/ 453 w 708"/>
              <a:gd name="T77" fmla="*/ 491 h 518"/>
              <a:gd name="T78" fmla="*/ 474 w 708"/>
              <a:gd name="T79" fmla="*/ 423 h 518"/>
              <a:gd name="T80" fmla="*/ 542 w 708"/>
              <a:gd name="T81" fmla="*/ 385 h 518"/>
              <a:gd name="T82" fmla="*/ 655 w 708"/>
              <a:gd name="T83" fmla="*/ 341 h 518"/>
              <a:gd name="T84" fmla="*/ 680 w 708"/>
              <a:gd name="T85" fmla="*/ 326 h 518"/>
              <a:gd name="T86" fmla="*/ 687 w 708"/>
              <a:gd name="T87" fmla="*/ 280 h 518"/>
              <a:gd name="T88" fmla="*/ 684 w 708"/>
              <a:gd name="T89" fmla="*/ 288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08" h="518">
                <a:moveTo>
                  <a:pt x="678" y="315"/>
                </a:moveTo>
                <a:cubicBezTo>
                  <a:pt x="675" y="318"/>
                  <a:pt x="671" y="320"/>
                  <a:pt x="666" y="317"/>
                </a:cubicBezTo>
                <a:cubicBezTo>
                  <a:pt x="661" y="314"/>
                  <a:pt x="662" y="309"/>
                  <a:pt x="663" y="305"/>
                </a:cubicBezTo>
                <a:cubicBezTo>
                  <a:pt x="666" y="296"/>
                  <a:pt x="666" y="287"/>
                  <a:pt x="667" y="279"/>
                </a:cubicBezTo>
                <a:cubicBezTo>
                  <a:pt x="668" y="276"/>
                  <a:pt x="668" y="273"/>
                  <a:pt x="669" y="270"/>
                </a:cubicBezTo>
                <a:cubicBezTo>
                  <a:pt x="670" y="264"/>
                  <a:pt x="674" y="261"/>
                  <a:pt x="680" y="261"/>
                </a:cubicBezTo>
                <a:cubicBezTo>
                  <a:pt x="686" y="261"/>
                  <a:pt x="692" y="262"/>
                  <a:pt x="698" y="264"/>
                </a:cubicBezTo>
                <a:cubicBezTo>
                  <a:pt x="704" y="265"/>
                  <a:pt x="708" y="269"/>
                  <a:pt x="707" y="275"/>
                </a:cubicBezTo>
                <a:cubicBezTo>
                  <a:pt x="704" y="295"/>
                  <a:pt x="703" y="315"/>
                  <a:pt x="696" y="334"/>
                </a:cubicBezTo>
                <a:cubicBezTo>
                  <a:pt x="693" y="342"/>
                  <a:pt x="689" y="348"/>
                  <a:pt x="681" y="350"/>
                </a:cubicBezTo>
                <a:cubicBezTo>
                  <a:pt x="674" y="349"/>
                  <a:pt x="669" y="352"/>
                  <a:pt x="664" y="356"/>
                </a:cubicBezTo>
                <a:cubicBezTo>
                  <a:pt x="663" y="358"/>
                  <a:pt x="661" y="360"/>
                  <a:pt x="659" y="361"/>
                </a:cubicBezTo>
                <a:cubicBezTo>
                  <a:pt x="653" y="365"/>
                  <a:pt x="647" y="368"/>
                  <a:pt x="641" y="372"/>
                </a:cubicBezTo>
                <a:cubicBezTo>
                  <a:pt x="627" y="377"/>
                  <a:pt x="612" y="382"/>
                  <a:pt x="597" y="383"/>
                </a:cubicBezTo>
                <a:cubicBezTo>
                  <a:pt x="582" y="384"/>
                  <a:pt x="569" y="388"/>
                  <a:pt x="557" y="397"/>
                </a:cubicBezTo>
                <a:cubicBezTo>
                  <a:pt x="536" y="411"/>
                  <a:pt x="515" y="424"/>
                  <a:pt x="491" y="432"/>
                </a:cubicBezTo>
                <a:cubicBezTo>
                  <a:pt x="489" y="433"/>
                  <a:pt x="488" y="433"/>
                  <a:pt x="487" y="435"/>
                </a:cubicBezTo>
                <a:cubicBezTo>
                  <a:pt x="481" y="444"/>
                  <a:pt x="476" y="453"/>
                  <a:pt x="473" y="464"/>
                </a:cubicBezTo>
                <a:cubicBezTo>
                  <a:pt x="469" y="472"/>
                  <a:pt x="470" y="480"/>
                  <a:pt x="471" y="489"/>
                </a:cubicBezTo>
                <a:cubicBezTo>
                  <a:pt x="471" y="493"/>
                  <a:pt x="472" y="498"/>
                  <a:pt x="471" y="502"/>
                </a:cubicBezTo>
                <a:cubicBezTo>
                  <a:pt x="469" y="510"/>
                  <a:pt x="464" y="514"/>
                  <a:pt x="456" y="516"/>
                </a:cubicBezTo>
                <a:cubicBezTo>
                  <a:pt x="450" y="516"/>
                  <a:pt x="443" y="516"/>
                  <a:pt x="437" y="516"/>
                </a:cubicBezTo>
                <a:cubicBezTo>
                  <a:pt x="425" y="516"/>
                  <a:pt x="416" y="513"/>
                  <a:pt x="410" y="502"/>
                </a:cubicBezTo>
                <a:cubicBezTo>
                  <a:pt x="410" y="501"/>
                  <a:pt x="408" y="500"/>
                  <a:pt x="407" y="498"/>
                </a:cubicBezTo>
                <a:cubicBezTo>
                  <a:pt x="398" y="487"/>
                  <a:pt x="388" y="475"/>
                  <a:pt x="385" y="460"/>
                </a:cubicBezTo>
                <a:cubicBezTo>
                  <a:pt x="384" y="455"/>
                  <a:pt x="381" y="455"/>
                  <a:pt x="378" y="455"/>
                </a:cubicBezTo>
                <a:cubicBezTo>
                  <a:pt x="318" y="460"/>
                  <a:pt x="259" y="454"/>
                  <a:pt x="201" y="436"/>
                </a:cubicBezTo>
                <a:cubicBezTo>
                  <a:pt x="190" y="432"/>
                  <a:pt x="182" y="434"/>
                  <a:pt x="174" y="442"/>
                </a:cubicBezTo>
                <a:cubicBezTo>
                  <a:pt x="174" y="443"/>
                  <a:pt x="174" y="443"/>
                  <a:pt x="173" y="443"/>
                </a:cubicBezTo>
                <a:cubicBezTo>
                  <a:pt x="166" y="449"/>
                  <a:pt x="160" y="457"/>
                  <a:pt x="155" y="465"/>
                </a:cubicBezTo>
                <a:cubicBezTo>
                  <a:pt x="151" y="472"/>
                  <a:pt x="149" y="479"/>
                  <a:pt x="150" y="487"/>
                </a:cubicBezTo>
                <a:cubicBezTo>
                  <a:pt x="151" y="491"/>
                  <a:pt x="151" y="496"/>
                  <a:pt x="151" y="500"/>
                </a:cubicBezTo>
                <a:cubicBezTo>
                  <a:pt x="151" y="511"/>
                  <a:pt x="145" y="517"/>
                  <a:pt x="134" y="518"/>
                </a:cubicBezTo>
                <a:cubicBezTo>
                  <a:pt x="130" y="518"/>
                  <a:pt x="126" y="518"/>
                  <a:pt x="123" y="518"/>
                </a:cubicBezTo>
                <a:cubicBezTo>
                  <a:pt x="119" y="518"/>
                  <a:pt x="115" y="518"/>
                  <a:pt x="112" y="518"/>
                </a:cubicBezTo>
                <a:cubicBezTo>
                  <a:pt x="107" y="518"/>
                  <a:pt x="102" y="517"/>
                  <a:pt x="98" y="513"/>
                </a:cubicBezTo>
                <a:cubicBezTo>
                  <a:pt x="83" y="497"/>
                  <a:pt x="68" y="480"/>
                  <a:pt x="62" y="457"/>
                </a:cubicBezTo>
                <a:cubicBezTo>
                  <a:pt x="58" y="439"/>
                  <a:pt x="57" y="422"/>
                  <a:pt x="56" y="404"/>
                </a:cubicBezTo>
                <a:cubicBezTo>
                  <a:pt x="55" y="391"/>
                  <a:pt x="54" y="379"/>
                  <a:pt x="46" y="368"/>
                </a:cubicBezTo>
                <a:cubicBezTo>
                  <a:pt x="26" y="343"/>
                  <a:pt x="14" y="315"/>
                  <a:pt x="8" y="284"/>
                </a:cubicBezTo>
                <a:cubicBezTo>
                  <a:pt x="2" y="256"/>
                  <a:pt x="0" y="229"/>
                  <a:pt x="3" y="201"/>
                </a:cubicBezTo>
                <a:cubicBezTo>
                  <a:pt x="17" y="123"/>
                  <a:pt x="67" y="74"/>
                  <a:pt x="132" y="38"/>
                </a:cubicBezTo>
                <a:cubicBezTo>
                  <a:pt x="162" y="21"/>
                  <a:pt x="195" y="12"/>
                  <a:pt x="229" y="6"/>
                </a:cubicBezTo>
                <a:cubicBezTo>
                  <a:pt x="263" y="1"/>
                  <a:pt x="297" y="0"/>
                  <a:pt x="331" y="5"/>
                </a:cubicBezTo>
                <a:cubicBezTo>
                  <a:pt x="418" y="17"/>
                  <a:pt x="492" y="55"/>
                  <a:pt x="551" y="120"/>
                </a:cubicBezTo>
                <a:cubicBezTo>
                  <a:pt x="552" y="120"/>
                  <a:pt x="553" y="121"/>
                  <a:pt x="553" y="121"/>
                </a:cubicBezTo>
                <a:cubicBezTo>
                  <a:pt x="558" y="126"/>
                  <a:pt x="558" y="132"/>
                  <a:pt x="554" y="135"/>
                </a:cubicBezTo>
                <a:cubicBezTo>
                  <a:pt x="550" y="139"/>
                  <a:pt x="545" y="138"/>
                  <a:pt x="540" y="134"/>
                </a:cubicBezTo>
                <a:cubicBezTo>
                  <a:pt x="536" y="129"/>
                  <a:pt x="531" y="124"/>
                  <a:pt x="527" y="119"/>
                </a:cubicBezTo>
                <a:cubicBezTo>
                  <a:pt x="493" y="85"/>
                  <a:pt x="453" y="60"/>
                  <a:pt x="408" y="42"/>
                </a:cubicBezTo>
                <a:cubicBezTo>
                  <a:pt x="381" y="32"/>
                  <a:pt x="354" y="25"/>
                  <a:pt x="325" y="22"/>
                </a:cubicBezTo>
                <a:cubicBezTo>
                  <a:pt x="255" y="14"/>
                  <a:pt x="188" y="25"/>
                  <a:pt x="126" y="62"/>
                </a:cubicBezTo>
                <a:cubicBezTo>
                  <a:pt x="112" y="70"/>
                  <a:pt x="100" y="79"/>
                  <a:pt x="89" y="90"/>
                </a:cubicBezTo>
                <a:cubicBezTo>
                  <a:pt x="89" y="90"/>
                  <a:pt x="89" y="90"/>
                  <a:pt x="89" y="90"/>
                </a:cubicBezTo>
                <a:cubicBezTo>
                  <a:pt x="88" y="90"/>
                  <a:pt x="88" y="90"/>
                  <a:pt x="87" y="91"/>
                </a:cubicBezTo>
                <a:cubicBezTo>
                  <a:pt x="87" y="91"/>
                  <a:pt x="87" y="91"/>
                  <a:pt x="87" y="91"/>
                </a:cubicBezTo>
                <a:cubicBezTo>
                  <a:pt x="86" y="91"/>
                  <a:pt x="85" y="92"/>
                  <a:pt x="85" y="93"/>
                </a:cubicBezTo>
                <a:cubicBezTo>
                  <a:pt x="85" y="93"/>
                  <a:pt x="85" y="93"/>
                  <a:pt x="85" y="93"/>
                </a:cubicBezTo>
                <a:cubicBezTo>
                  <a:pt x="84" y="94"/>
                  <a:pt x="84" y="94"/>
                  <a:pt x="83" y="95"/>
                </a:cubicBezTo>
                <a:cubicBezTo>
                  <a:pt x="40" y="133"/>
                  <a:pt x="16" y="180"/>
                  <a:pt x="20" y="239"/>
                </a:cubicBezTo>
                <a:cubicBezTo>
                  <a:pt x="22" y="271"/>
                  <a:pt x="27" y="303"/>
                  <a:pt x="43" y="332"/>
                </a:cubicBezTo>
                <a:cubicBezTo>
                  <a:pt x="47" y="338"/>
                  <a:pt x="50" y="345"/>
                  <a:pt x="55" y="350"/>
                </a:cubicBezTo>
                <a:cubicBezTo>
                  <a:pt x="68" y="365"/>
                  <a:pt x="72" y="384"/>
                  <a:pt x="74" y="403"/>
                </a:cubicBezTo>
                <a:cubicBezTo>
                  <a:pt x="75" y="420"/>
                  <a:pt x="76" y="436"/>
                  <a:pt x="80" y="453"/>
                </a:cubicBezTo>
                <a:cubicBezTo>
                  <a:pt x="84" y="471"/>
                  <a:pt x="96" y="484"/>
                  <a:pt x="108" y="498"/>
                </a:cubicBezTo>
                <a:cubicBezTo>
                  <a:pt x="111" y="501"/>
                  <a:pt x="116" y="500"/>
                  <a:pt x="120" y="500"/>
                </a:cubicBezTo>
                <a:cubicBezTo>
                  <a:pt x="123" y="500"/>
                  <a:pt x="127" y="500"/>
                  <a:pt x="130" y="500"/>
                </a:cubicBezTo>
                <a:cubicBezTo>
                  <a:pt x="133" y="501"/>
                  <a:pt x="134" y="500"/>
                  <a:pt x="133" y="496"/>
                </a:cubicBezTo>
                <a:cubicBezTo>
                  <a:pt x="133" y="489"/>
                  <a:pt x="131" y="482"/>
                  <a:pt x="132" y="475"/>
                </a:cubicBezTo>
                <a:cubicBezTo>
                  <a:pt x="140" y="447"/>
                  <a:pt x="158" y="429"/>
                  <a:pt x="182" y="416"/>
                </a:cubicBezTo>
                <a:cubicBezTo>
                  <a:pt x="186" y="414"/>
                  <a:pt x="190" y="414"/>
                  <a:pt x="194" y="415"/>
                </a:cubicBezTo>
                <a:cubicBezTo>
                  <a:pt x="257" y="436"/>
                  <a:pt x="322" y="443"/>
                  <a:pt x="388" y="437"/>
                </a:cubicBezTo>
                <a:cubicBezTo>
                  <a:pt x="395" y="436"/>
                  <a:pt x="399" y="438"/>
                  <a:pt x="400" y="446"/>
                </a:cubicBezTo>
                <a:cubicBezTo>
                  <a:pt x="401" y="458"/>
                  <a:pt x="406" y="469"/>
                  <a:pt x="414" y="478"/>
                </a:cubicBezTo>
                <a:cubicBezTo>
                  <a:pt x="417" y="481"/>
                  <a:pt x="420" y="485"/>
                  <a:pt x="422" y="488"/>
                </a:cubicBezTo>
                <a:cubicBezTo>
                  <a:pt x="426" y="498"/>
                  <a:pt x="434" y="500"/>
                  <a:pt x="444" y="498"/>
                </a:cubicBezTo>
                <a:cubicBezTo>
                  <a:pt x="445" y="498"/>
                  <a:pt x="446" y="498"/>
                  <a:pt x="447" y="498"/>
                </a:cubicBezTo>
                <a:cubicBezTo>
                  <a:pt x="454" y="498"/>
                  <a:pt x="455" y="498"/>
                  <a:pt x="453" y="491"/>
                </a:cubicBezTo>
                <a:cubicBezTo>
                  <a:pt x="452" y="484"/>
                  <a:pt x="453" y="478"/>
                  <a:pt x="453" y="471"/>
                </a:cubicBezTo>
                <a:cubicBezTo>
                  <a:pt x="456" y="454"/>
                  <a:pt x="464" y="438"/>
                  <a:pt x="474" y="423"/>
                </a:cubicBezTo>
                <a:cubicBezTo>
                  <a:pt x="476" y="420"/>
                  <a:pt x="478" y="417"/>
                  <a:pt x="482" y="416"/>
                </a:cubicBezTo>
                <a:cubicBezTo>
                  <a:pt x="504" y="409"/>
                  <a:pt x="524" y="399"/>
                  <a:pt x="542" y="385"/>
                </a:cubicBezTo>
                <a:cubicBezTo>
                  <a:pt x="559" y="372"/>
                  <a:pt x="579" y="366"/>
                  <a:pt x="601" y="364"/>
                </a:cubicBezTo>
                <a:cubicBezTo>
                  <a:pt x="622" y="362"/>
                  <a:pt x="640" y="354"/>
                  <a:pt x="655" y="341"/>
                </a:cubicBezTo>
                <a:cubicBezTo>
                  <a:pt x="661" y="335"/>
                  <a:pt x="668" y="332"/>
                  <a:pt x="676" y="332"/>
                </a:cubicBezTo>
                <a:cubicBezTo>
                  <a:pt x="679" y="331"/>
                  <a:pt x="679" y="328"/>
                  <a:pt x="680" y="326"/>
                </a:cubicBezTo>
                <a:cubicBezTo>
                  <a:pt x="685" y="312"/>
                  <a:pt x="686" y="298"/>
                  <a:pt x="688" y="284"/>
                </a:cubicBezTo>
                <a:cubicBezTo>
                  <a:pt x="688" y="282"/>
                  <a:pt x="690" y="280"/>
                  <a:pt x="687" y="280"/>
                </a:cubicBezTo>
                <a:cubicBezTo>
                  <a:pt x="685" y="279"/>
                  <a:pt x="685" y="281"/>
                  <a:pt x="685" y="283"/>
                </a:cubicBezTo>
                <a:cubicBezTo>
                  <a:pt x="684" y="285"/>
                  <a:pt x="684" y="286"/>
                  <a:pt x="684" y="288"/>
                </a:cubicBezTo>
                <a:cubicBezTo>
                  <a:pt x="683" y="297"/>
                  <a:pt x="681" y="306"/>
                  <a:pt x="678" y="315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773738" y="1004888"/>
            <a:ext cx="998538" cy="1223963"/>
          </a:xfrm>
          <a:custGeom>
            <a:avLst/>
            <a:gdLst>
              <a:gd name="T0" fmla="*/ 31 w 165"/>
              <a:gd name="T1" fmla="*/ 94 h 202"/>
              <a:gd name="T2" fmla="*/ 20 w 165"/>
              <a:gd name="T3" fmla="*/ 134 h 202"/>
              <a:gd name="T4" fmla="*/ 20 w 165"/>
              <a:gd name="T5" fmla="*/ 140 h 202"/>
              <a:gd name="T6" fmla="*/ 12 w 165"/>
              <a:gd name="T7" fmla="*/ 150 h 202"/>
              <a:gd name="T8" fmla="*/ 2 w 165"/>
              <a:gd name="T9" fmla="*/ 142 h 202"/>
              <a:gd name="T10" fmla="*/ 16 w 165"/>
              <a:gd name="T11" fmla="*/ 83 h 202"/>
              <a:gd name="T12" fmla="*/ 20 w 165"/>
              <a:gd name="T13" fmla="*/ 77 h 202"/>
              <a:gd name="T14" fmla="*/ 115 w 165"/>
              <a:gd name="T15" fmla="*/ 51 h 202"/>
              <a:gd name="T16" fmla="*/ 111 w 165"/>
              <a:gd name="T17" fmla="*/ 32 h 202"/>
              <a:gd name="T18" fmla="*/ 70 w 165"/>
              <a:gd name="T19" fmla="*/ 21 h 202"/>
              <a:gd name="T20" fmla="*/ 43 w 165"/>
              <a:gd name="T21" fmla="*/ 27 h 202"/>
              <a:gd name="T22" fmla="*/ 30 w 165"/>
              <a:gd name="T23" fmla="*/ 26 h 202"/>
              <a:gd name="T24" fmla="*/ 32 w 165"/>
              <a:gd name="T25" fmla="*/ 13 h 202"/>
              <a:gd name="T26" fmla="*/ 71 w 165"/>
              <a:gd name="T27" fmla="*/ 3 h 202"/>
              <a:gd name="T28" fmla="*/ 101 w 165"/>
              <a:gd name="T29" fmla="*/ 12 h 202"/>
              <a:gd name="T30" fmla="*/ 119 w 165"/>
              <a:gd name="T31" fmla="*/ 8 h 202"/>
              <a:gd name="T32" fmla="*/ 128 w 165"/>
              <a:gd name="T33" fmla="*/ 7 h 202"/>
              <a:gd name="T34" fmla="*/ 133 w 165"/>
              <a:gd name="T35" fmla="*/ 15 h 202"/>
              <a:gd name="T36" fmla="*/ 119 w 165"/>
              <a:gd name="T37" fmla="*/ 50 h 202"/>
              <a:gd name="T38" fmla="*/ 143 w 165"/>
              <a:gd name="T39" fmla="*/ 45 h 202"/>
              <a:gd name="T40" fmla="*/ 149 w 165"/>
              <a:gd name="T41" fmla="*/ 41 h 202"/>
              <a:gd name="T42" fmla="*/ 160 w 165"/>
              <a:gd name="T43" fmla="*/ 39 h 202"/>
              <a:gd name="T44" fmla="*/ 165 w 165"/>
              <a:gd name="T45" fmla="*/ 48 h 202"/>
              <a:gd name="T46" fmla="*/ 114 w 165"/>
              <a:gd name="T47" fmla="*/ 124 h 202"/>
              <a:gd name="T48" fmla="*/ 101 w 165"/>
              <a:gd name="T49" fmla="*/ 128 h 202"/>
              <a:gd name="T50" fmla="*/ 103 w 165"/>
              <a:gd name="T51" fmla="*/ 133 h 202"/>
              <a:gd name="T52" fmla="*/ 124 w 165"/>
              <a:gd name="T53" fmla="*/ 172 h 202"/>
              <a:gd name="T54" fmla="*/ 136 w 165"/>
              <a:gd name="T55" fmla="*/ 183 h 202"/>
              <a:gd name="T56" fmla="*/ 142 w 165"/>
              <a:gd name="T57" fmla="*/ 196 h 202"/>
              <a:gd name="T58" fmla="*/ 129 w 165"/>
              <a:gd name="T59" fmla="*/ 199 h 202"/>
              <a:gd name="T60" fmla="*/ 105 w 165"/>
              <a:gd name="T61" fmla="*/ 174 h 202"/>
              <a:gd name="T62" fmla="*/ 84 w 165"/>
              <a:gd name="T63" fmla="*/ 136 h 202"/>
              <a:gd name="T64" fmla="*/ 75 w 165"/>
              <a:gd name="T65" fmla="*/ 123 h 202"/>
              <a:gd name="T66" fmla="*/ 74 w 165"/>
              <a:gd name="T67" fmla="*/ 113 h 202"/>
              <a:gd name="T68" fmla="*/ 84 w 165"/>
              <a:gd name="T69" fmla="*/ 109 h 202"/>
              <a:gd name="T70" fmla="*/ 131 w 165"/>
              <a:gd name="T71" fmla="*/ 89 h 202"/>
              <a:gd name="T72" fmla="*/ 137 w 165"/>
              <a:gd name="T73" fmla="*/ 80 h 202"/>
              <a:gd name="T74" fmla="*/ 143 w 165"/>
              <a:gd name="T75" fmla="*/ 65 h 202"/>
              <a:gd name="T76" fmla="*/ 116 w 165"/>
              <a:gd name="T77" fmla="*/ 68 h 202"/>
              <a:gd name="T78" fmla="*/ 71 w 165"/>
              <a:gd name="T79" fmla="*/ 70 h 202"/>
              <a:gd name="T80" fmla="*/ 31 w 165"/>
              <a:gd name="T81" fmla="*/ 94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5" h="202">
                <a:moveTo>
                  <a:pt x="31" y="94"/>
                </a:moveTo>
                <a:cubicBezTo>
                  <a:pt x="21" y="106"/>
                  <a:pt x="19" y="120"/>
                  <a:pt x="20" y="134"/>
                </a:cubicBezTo>
                <a:cubicBezTo>
                  <a:pt x="20" y="136"/>
                  <a:pt x="20" y="138"/>
                  <a:pt x="20" y="140"/>
                </a:cubicBezTo>
                <a:cubicBezTo>
                  <a:pt x="20" y="146"/>
                  <a:pt x="17" y="150"/>
                  <a:pt x="12" y="150"/>
                </a:cubicBezTo>
                <a:cubicBezTo>
                  <a:pt x="6" y="150"/>
                  <a:pt x="3" y="147"/>
                  <a:pt x="2" y="142"/>
                </a:cubicBezTo>
                <a:cubicBezTo>
                  <a:pt x="0" y="121"/>
                  <a:pt x="4" y="101"/>
                  <a:pt x="16" y="83"/>
                </a:cubicBezTo>
                <a:cubicBezTo>
                  <a:pt x="17" y="81"/>
                  <a:pt x="18" y="79"/>
                  <a:pt x="20" y="77"/>
                </a:cubicBezTo>
                <a:cubicBezTo>
                  <a:pt x="45" y="50"/>
                  <a:pt x="79" y="49"/>
                  <a:pt x="115" y="51"/>
                </a:cubicBezTo>
                <a:cubicBezTo>
                  <a:pt x="107" y="45"/>
                  <a:pt x="105" y="39"/>
                  <a:pt x="111" y="32"/>
                </a:cubicBezTo>
                <a:cubicBezTo>
                  <a:pt x="96" y="30"/>
                  <a:pt x="84" y="24"/>
                  <a:pt x="70" y="21"/>
                </a:cubicBezTo>
                <a:cubicBezTo>
                  <a:pt x="60" y="19"/>
                  <a:pt x="51" y="19"/>
                  <a:pt x="43" y="27"/>
                </a:cubicBezTo>
                <a:cubicBezTo>
                  <a:pt x="39" y="30"/>
                  <a:pt x="34" y="30"/>
                  <a:pt x="30" y="26"/>
                </a:cubicBezTo>
                <a:cubicBezTo>
                  <a:pt x="27" y="22"/>
                  <a:pt x="27" y="17"/>
                  <a:pt x="32" y="13"/>
                </a:cubicBezTo>
                <a:cubicBezTo>
                  <a:pt x="43" y="2"/>
                  <a:pt x="56" y="0"/>
                  <a:pt x="71" y="3"/>
                </a:cubicBezTo>
                <a:cubicBezTo>
                  <a:pt x="81" y="5"/>
                  <a:pt x="91" y="9"/>
                  <a:pt x="101" y="12"/>
                </a:cubicBezTo>
                <a:cubicBezTo>
                  <a:pt x="107" y="14"/>
                  <a:pt x="114" y="16"/>
                  <a:pt x="119" y="8"/>
                </a:cubicBezTo>
                <a:cubicBezTo>
                  <a:pt x="121" y="5"/>
                  <a:pt x="125" y="5"/>
                  <a:pt x="128" y="7"/>
                </a:cubicBezTo>
                <a:cubicBezTo>
                  <a:pt x="131" y="8"/>
                  <a:pt x="133" y="11"/>
                  <a:pt x="133" y="15"/>
                </a:cubicBezTo>
                <a:cubicBezTo>
                  <a:pt x="134" y="28"/>
                  <a:pt x="128" y="39"/>
                  <a:pt x="119" y="50"/>
                </a:cubicBezTo>
                <a:cubicBezTo>
                  <a:pt x="128" y="50"/>
                  <a:pt x="136" y="49"/>
                  <a:pt x="143" y="45"/>
                </a:cubicBezTo>
                <a:cubicBezTo>
                  <a:pt x="145" y="44"/>
                  <a:pt x="147" y="42"/>
                  <a:pt x="149" y="41"/>
                </a:cubicBezTo>
                <a:cubicBezTo>
                  <a:pt x="152" y="38"/>
                  <a:pt x="156" y="37"/>
                  <a:pt x="160" y="39"/>
                </a:cubicBezTo>
                <a:cubicBezTo>
                  <a:pt x="164" y="40"/>
                  <a:pt x="165" y="44"/>
                  <a:pt x="165" y="48"/>
                </a:cubicBezTo>
                <a:cubicBezTo>
                  <a:pt x="161" y="82"/>
                  <a:pt x="147" y="110"/>
                  <a:pt x="114" y="124"/>
                </a:cubicBezTo>
                <a:cubicBezTo>
                  <a:pt x="110" y="125"/>
                  <a:pt x="105" y="127"/>
                  <a:pt x="101" y="128"/>
                </a:cubicBezTo>
                <a:cubicBezTo>
                  <a:pt x="101" y="130"/>
                  <a:pt x="102" y="131"/>
                  <a:pt x="103" y="133"/>
                </a:cubicBezTo>
                <a:cubicBezTo>
                  <a:pt x="110" y="146"/>
                  <a:pt x="117" y="159"/>
                  <a:pt x="124" y="172"/>
                </a:cubicBezTo>
                <a:cubicBezTo>
                  <a:pt x="127" y="177"/>
                  <a:pt x="131" y="181"/>
                  <a:pt x="136" y="183"/>
                </a:cubicBezTo>
                <a:cubicBezTo>
                  <a:pt x="142" y="186"/>
                  <a:pt x="144" y="191"/>
                  <a:pt x="142" y="196"/>
                </a:cubicBezTo>
                <a:cubicBezTo>
                  <a:pt x="140" y="200"/>
                  <a:pt x="135" y="202"/>
                  <a:pt x="129" y="199"/>
                </a:cubicBezTo>
                <a:cubicBezTo>
                  <a:pt x="117" y="194"/>
                  <a:pt x="110" y="185"/>
                  <a:pt x="105" y="174"/>
                </a:cubicBezTo>
                <a:cubicBezTo>
                  <a:pt x="98" y="161"/>
                  <a:pt x="93" y="148"/>
                  <a:pt x="84" y="136"/>
                </a:cubicBezTo>
                <a:cubicBezTo>
                  <a:pt x="82" y="131"/>
                  <a:pt x="78" y="128"/>
                  <a:pt x="75" y="123"/>
                </a:cubicBezTo>
                <a:cubicBezTo>
                  <a:pt x="73" y="120"/>
                  <a:pt x="72" y="117"/>
                  <a:pt x="74" y="113"/>
                </a:cubicBezTo>
                <a:cubicBezTo>
                  <a:pt x="76" y="109"/>
                  <a:pt x="80" y="108"/>
                  <a:pt x="84" y="109"/>
                </a:cubicBezTo>
                <a:cubicBezTo>
                  <a:pt x="104" y="113"/>
                  <a:pt x="119" y="104"/>
                  <a:pt x="131" y="89"/>
                </a:cubicBezTo>
                <a:cubicBezTo>
                  <a:pt x="134" y="87"/>
                  <a:pt x="136" y="84"/>
                  <a:pt x="137" y="80"/>
                </a:cubicBezTo>
                <a:cubicBezTo>
                  <a:pt x="140" y="75"/>
                  <a:pt x="142" y="71"/>
                  <a:pt x="143" y="65"/>
                </a:cubicBezTo>
                <a:cubicBezTo>
                  <a:pt x="134" y="68"/>
                  <a:pt x="125" y="68"/>
                  <a:pt x="116" y="68"/>
                </a:cubicBezTo>
                <a:cubicBezTo>
                  <a:pt x="101" y="68"/>
                  <a:pt x="86" y="67"/>
                  <a:pt x="71" y="70"/>
                </a:cubicBezTo>
                <a:cubicBezTo>
                  <a:pt x="55" y="73"/>
                  <a:pt x="40" y="79"/>
                  <a:pt x="31" y="94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2257425" y="555626"/>
            <a:ext cx="654050" cy="800100"/>
          </a:xfrm>
          <a:custGeom>
            <a:avLst/>
            <a:gdLst>
              <a:gd name="T0" fmla="*/ 54 w 108"/>
              <a:gd name="T1" fmla="*/ 90 h 132"/>
              <a:gd name="T2" fmla="*/ 75 w 108"/>
              <a:gd name="T3" fmla="*/ 111 h 132"/>
              <a:gd name="T4" fmla="*/ 78 w 108"/>
              <a:gd name="T5" fmla="*/ 113 h 132"/>
              <a:gd name="T6" fmla="*/ 82 w 108"/>
              <a:gd name="T7" fmla="*/ 126 h 132"/>
              <a:gd name="T8" fmla="*/ 68 w 108"/>
              <a:gd name="T9" fmla="*/ 128 h 132"/>
              <a:gd name="T10" fmla="*/ 36 w 108"/>
              <a:gd name="T11" fmla="*/ 95 h 132"/>
              <a:gd name="T12" fmla="*/ 27 w 108"/>
              <a:gd name="T13" fmla="*/ 88 h 132"/>
              <a:gd name="T14" fmla="*/ 6 w 108"/>
              <a:gd name="T15" fmla="*/ 77 h 132"/>
              <a:gd name="T16" fmla="*/ 3 w 108"/>
              <a:gd name="T17" fmla="*/ 65 h 132"/>
              <a:gd name="T18" fmla="*/ 16 w 108"/>
              <a:gd name="T19" fmla="*/ 63 h 132"/>
              <a:gd name="T20" fmla="*/ 26 w 108"/>
              <a:gd name="T21" fmla="*/ 69 h 132"/>
              <a:gd name="T22" fmla="*/ 26 w 108"/>
              <a:gd name="T23" fmla="*/ 62 h 132"/>
              <a:gd name="T24" fmla="*/ 39 w 108"/>
              <a:gd name="T25" fmla="*/ 20 h 132"/>
              <a:gd name="T26" fmla="*/ 85 w 108"/>
              <a:gd name="T27" fmla="*/ 9 h 132"/>
              <a:gd name="T28" fmla="*/ 100 w 108"/>
              <a:gd name="T29" fmla="*/ 56 h 132"/>
              <a:gd name="T30" fmla="*/ 59 w 108"/>
              <a:gd name="T31" fmla="*/ 89 h 132"/>
              <a:gd name="T32" fmla="*/ 54 w 108"/>
              <a:gd name="T33" fmla="*/ 90 h 132"/>
              <a:gd name="T34" fmla="*/ 44 w 108"/>
              <a:gd name="T35" fmla="*/ 60 h 132"/>
              <a:gd name="T36" fmla="*/ 45 w 108"/>
              <a:gd name="T37" fmla="*/ 70 h 132"/>
              <a:gd name="T38" fmla="*/ 48 w 108"/>
              <a:gd name="T39" fmla="*/ 73 h 132"/>
              <a:gd name="T40" fmla="*/ 86 w 108"/>
              <a:gd name="T41" fmla="*/ 46 h 132"/>
              <a:gd name="T42" fmla="*/ 76 w 108"/>
              <a:gd name="T43" fmla="*/ 24 h 132"/>
              <a:gd name="T44" fmla="*/ 55 w 108"/>
              <a:gd name="T45" fmla="*/ 29 h 132"/>
              <a:gd name="T46" fmla="*/ 44 w 108"/>
              <a:gd name="T47" fmla="*/ 6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8" h="132">
                <a:moveTo>
                  <a:pt x="54" y="90"/>
                </a:moveTo>
                <a:cubicBezTo>
                  <a:pt x="59" y="100"/>
                  <a:pt x="67" y="106"/>
                  <a:pt x="75" y="111"/>
                </a:cubicBezTo>
                <a:cubicBezTo>
                  <a:pt x="76" y="112"/>
                  <a:pt x="77" y="112"/>
                  <a:pt x="78" y="113"/>
                </a:cubicBezTo>
                <a:cubicBezTo>
                  <a:pt x="84" y="117"/>
                  <a:pt x="85" y="121"/>
                  <a:pt x="82" y="126"/>
                </a:cubicBezTo>
                <a:cubicBezTo>
                  <a:pt x="79" y="131"/>
                  <a:pt x="74" y="132"/>
                  <a:pt x="68" y="128"/>
                </a:cubicBezTo>
                <a:cubicBezTo>
                  <a:pt x="55" y="120"/>
                  <a:pt x="44" y="109"/>
                  <a:pt x="36" y="95"/>
                </a:cubicBezTo>
                <a:cubicBezTo>
                  <a:pt x="34" y="91"/>
                  <a:pt x="31" y="89"/>
                  <a:pt x="27" y="88"/>
                </a:cubicBezTo>
                <a:cubicBezTo>
                  <a:pt x="19" y="86"/>
                  <a:pt x="12" y="83"/>
                  <a:pt x="6" y="77"/>
                </a:cubicBezTo>
                <a:cubicBezTo>
                  <a:pt x="1" y="73"/>
                  <a:pt x="0" y="69"/>
                  <a:pt x="3" y="65"/>
                </a:cubicBezTo>
                <a:cubicBezTo>
                  <a:pt x="6" y="61"/>
                  <a:pt x="11" y="60"/>
                  <a:pt x="16" y="63"/>
                </a:cubicBezTo>
                <a:cubicBezTo>
                  <a:pt x="19" y="65"/>
                  <a:pt x="22" y="68"/>
                  <a:pt x="26" y="69"/>
                </a:cubicBezTo>
                <a:cubicBezTo>
                  <a:pt x="27" y="67"/>
                  <a:pt x="26" y="64"/>
                  <a:pt x="26" y="62"/>
                </a:cubicBezTo>
                <a:cubicBezTo>
                  <a:pt x="25" y="47"/>
                  <a:pt x="30" y="32"/>
                  <a:pt x="39" y="20"/>
                </a:cubicBezTo>
                <a:cubicBezTo>
                  <a:pt x="51" y="4"/>
                  <a:pt x="69" y="0"/>
                  <a:pt x="85" y="9"/>
                </a:cubicBezTo>
                <a:cubicBezTo>
                  <a:pt x="102" y="19"/>
                  <a:pt x="108" y="39"/>
                  <a:pt x="100" y="56"/>
                </a:cubicBezTo>
                <a:cubicBezTo>
                  <a:pt x="93" y="75"/>
                  <a:pt x="78" y="84"/>
                  <a:pt x="59" y="89"/>
                </a:cubicBezTo>
                <a:cubicBezTo>
                  <a:pt x="58" y="89"/>
                  <a:pt x="56" y="90"/>
                  <a:pt x="54" y="90"/>
                </a:cubicBezTo>
                <a:close/>
                <a:moveTo>
                  <a:pt x="44" y="60"/>
                </a:moveTo>
                <a:cubicBezTo>
                  <a:pt x="44" y="63"/>
                  <a:pt x="45" y="66"/>
                  <a:pt x="45" y="70"/>
                </a:cubicBezTo>
                <a:cubicBezTo>
                  <a:pt x="45" y="72"/>
                  <a:pt x="46" y="73"/>
                  <a:pt x="48" y="73"/>
                </a:cubicBezTo>
                <a:cubicBezTo>
                  <a:pt x="63" y="74"/>
                  <a:pt x="82" y="60"/>
                  <a:pt x="86" y="46"/>
                </a:cubicBezTo>
                <a:cubicBezTo>
                  <a:pt x="88" y="37"/>
                  <a:pt x="84" y="28"/>
                  <a:pt x="76" y="24"/>
                </a:cubicBezTo>
                <a:cubicBezTo>
                  <a:pt x="69" y="20"/>
                  <a:pt x="61" y="22"/>
                  <a:pt x="55" y="29"/>
                </a:cubicBezTo>
                <a:cubicBezTo>
                  <a:pt x="47" y="37"/>
                  <a:pt x="44" y="47"/>
                  <a:pt x="44" y="60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686175" y="3125788"/>
            <a:ext cx="1711325" cy="587375"/>
          </a:xfrm>
          <a:custGeom>
            <a:avLst/>
            <a:gdLst>
              <a:gd name="T0" fmla="*/ 0 w 283"/>
              <a:gd name="T1" fmla="*/ 11 h 97"/>
              <a:gd name="T2" fmla="*/ 1 w 283"/>
              <a:gd name="T3" fmla="*/ 10 h 97"/>
              <a:gd name="T4" fmla="*/ 28 w 283"/>
              <a:gd name="T5" fmla="*/ 4 h 97"/>
              <a:gd name="T6" fmla="*/ 205 w 283"/>
              <a:gd name="T7" fmla="*/ 23 h 97"/>
              <a:gd name="T8" fmla="*/ 212 w 283"/>
              <a:gd name="T9" fmla="*/ 28 h 97"/>
              <a:gd name="T10" fmla="*/ 234 w 283"/>
              <a:gd name="T11" fmla="*/ 66 h 97"/>
              <a:gd name="T12" fmla="*/ 237 w 283"/>
              <a:gd name="T13" fmla="*/ 70 h 97"/>
              <a:gd name="T14" fmla="*/ 264 w 283"/>
              <a:gd name="T15" fmla="*/ 84 h 97"/>
              <a:gd name="T16" fmla="*/ 283 w 283"/>
              <a:gd name="T17" fmla="*/ 84 h 97"/>
              <a:gd name="T18" fmla="*/ 278 w 283"/>
              <a:gd name="T19" fmla="*/ 85 h 97"/>
              <a:gd name="T20" fmla="*/ 273 w 283"/>
              <a:gd name="T21" fmla="*/ 89 h 97"/>
              <a:gd name="T22" fmla="*/ 266 w 283"/>
              <a:gd name="T23" fmla="*/ 96 h 97"/>
              <a:gd name="T24" fmla="*/ 244 w 283"/>
              <a:gd name="T25" fmla="*/ 96 h 97"/>
              <a:gd name="T26" fmla="*/ 236 w 283"/>
              <a:gd name="T27" fmla="*/ 92 h 97"/>
              <a:gd name="T28" fmla="*/ 207 w 283"/>
              <a:gd name="T29" fmla="*/ 42 h 97"/>
              <a:gd name="T30" fmla="*/ 196 w 283"/>
              <a:gd name="T31" fmla="*/ 35 h 97"/>
              <a:gd name="T32" fmla="*/ 127 w 283"/>
              <a:gd name="T33" fmla="*/ 36 h 97"/>
              <a:gd name="T34" fmla="*/ 114 w 283"/>
              <a:gd name="T35" fmla="*/ 36 h 97"/>
              <a:gd name="T36" fmla="*/ 98 w 283"/>
              <a:gd name="T37" fmla="*/ 33 h 97"/>
              <a:gd name="T38" fmla="*/ 91 w 283"/>
              <a:gd name="T39" fmla="*/ 41 h 97"/>
              <a:gd name="T40" fmla="*/ 93 w 283"/>
              <a:gd name="T41" fmla="*/ 49 h 97"/>
              <a:gd name="T42" fmla="*/ 98 w 283"/>
              <a:gd name="T43" fmla="*/ 56 h 97"/>
              <a:gd name="T44" fmla="*/ 98 w 283"/>
              <a:gd name="T45" fmla="*/ 56 h 97"/>
              <a:gd name="T46" fmla="*/ 99 w 283"/>
              <a:gd name="T47" fmla="*/ 60 h 97"/>
              <a:gd name="T48" fmla="*/ 99 w 283"/>
              <a:gd name="T49" fmla="*/ 59 h 97"/>
              <a:gd name="T50" fmla="*/ 99 w 283"/>
              <a:gd name="T51" fmla="*/ 65 h 97"/>
              <a:gd name="T52" fmla="*/ 70 w 283"/>
              <a:gd name="T53" fmla="*/ 53 h 97"/>
              <a:gd name="T54" fmla="*/ 40 w 283"/>
              <a:gd name="T55" fmla="*/ 20 h 97"/>
              <a:gd name="T56" fmla="*/ 28 w 283"/>
              <a:gd name="T57" fmla="*/ 20 h 97"/>
              <a:gd name="T58" fmla="*/ 27 w 283"/>
              <a:gd name="T59" fmla="*/ 32 h 97"/>
              <a:gd name="T60" fmla="*/ 35 w 283"/>
              <a:gd name="T61" fmla="*/ 40 h 97"/>
              <a:gd name="T62" fmla="*/ 47 w 283"/>
              <a:gd name="T63" fmla="*/ 54 h 97"/>
              <a:gd name="T64" fmla="*/ 32 w 283"/>
              <a:gd name="T65" fmla="*/ 42 h 97"/>
              <a:gd name="T66" fmla="*/ 11 w 283"/>
              <a:gd name="T67" fmla="*/ 18 h 97"/>
              <a:gd name="T68" fmla="*/ 0 w 283"/>
              <a:gd name="T69" fmla="*/ 11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3" h="97">
                <a:moveTo>
                  <a:pt x="0" y="11"/>
                </a:moveTo>
                <a:cubicBezTo>
                  <a:pt x="1" y="11"/>
                  <a:pt x="1" y="11"/>
                  <a:pt x="1" y="10"/>
                </a:cubicBezTo>
                <a:cubicBezTo>
                  <a:pt x="9" y="2"/>
                  <a:pt x="17" y="0"/>
                  <a:pt x="28" y="4"/>
                </a:cubicBezTo>
                <a:cubicBezTo>
                  <a:pt x="86" y="22"/>
                  <a:pt x="145" y="28"/>
                  <a:pt x="205" y="23"/>
                </a:cubicBezTo>
                <a:cubicBezTo>
                  <a:pt x="208" y="23"/>
                  <a:pt x="211" y="23"/>
                  <a:pt x="212" y="28"/>
                </a:cubicBezTo>
                <a:cubicBezTo>
                  <a:pt x="215" y="43"/>
                  <a:pt x="225" y="55"/>
                  <a:pt x="234" y="66"/>
                </a:cubicBezTo>
                <a:cubicBezTo>
                  <a:pt x="235" y="68"/>
                  <a:pt x="237" y="69"/>
                  <a:pt x="237" y="70"/>
                </a:cubicBezTo>
                <a:cubicBezTo>
                  <a:pt x="243" y="81"/>
                  <a:pt x="252" y="84"/>
                  <a:pt x="264" y="84"/>
                </a:cubicBezTo>
                <a:cubicBezTo>
                  <a:pt x="270" y="84"/>
                  <a:pt x="277" y="84"/>
                  <a:pt x="283" y="84"/>
                </a:cubicBezTo>
                <a:cubicBezTo>
                  <a:pt x="282" y="85"/>
                  <a:pt x="280" y="85"/>
                  <a:pt x="278" y="85"/>
                </a:cubicBezTo>
                <a:cubicBezTo>
                  <a:pt x="275" y="85"/>
                  <a:pt x="273" y="85"/>
                  <a:pt x="273" y="89"/>
                </a:cubicBezTo>
                <a:cubicBezTo>
                  <a:pt x="273" y="94"/>
                  <a:pt x="270" y="96"/>
                  <a:pt x="266" y="96"/>
                </a:cubicBezTo>
                <a:cubicBezTo>
                  <a:pt x="258" y="96"/>
                  <a:pt x="251" y="97"/>
                  <a:pt x="244" y="96"/>
                </a:cubicBezTo>
                <a:cubicBezTo>
                  <a:pt x="241" y="96"/>
                  <a:pt x="238" y="94"/>
                  <a:pt x="236" y="92"/>
                </a:cubicBezTo>
                <a:cubicBezTo>
                  <a:pt x="224" y="77"/>
                  <a:pt x="214" y="60"/>
                  <a:pt x="207" y="42"/>
                </a:cubicBezTo>
                <a:cubicBezTo>
                  <a:pt x="204" y="36"/>
                  <a:pt x="202" y="35"/>
                  <a:pt x="196" y="35"/>
                </a:cubicBezTo>
                <a:cubicBezTo>
                  <a:pt x="173" y="36"/>
                  <a:pt x="150" y="38"/>
                  <a:pt x="127" y="36"/>
                </a:cubicBezTo>
                <a:cubicBezTo>
                  <a:pt x="123" y="35"/>
                  <a:pt x="118" y="36"/>
                  <a:pt x="114" y="36"/>
                </a:cubicBezTo>
                <a:cubicBezTo>
                  <a:pt x="109" y="29"/>
                  <a:pt x="106" y="29"/>
                  <a:pt x="98" y="33"/>
                </a:cubicBezTo>
                <a:cubicBezTo>
                  <a:pt x="90" y="33"/>
                  <a:pt x="90" y="33"/>
                  <a:pt x="91" y="41"/>
                </a:cubicBezTo>
                <a:cubicBezTo>
                  <a:pt x="92" y="43"/>
                  <a:pt x="92" y="46"/>
                  <a:pt x="93" y="49"/>
                </a:cubicBezTo>
                <a:cubicBezTo>
                  <a:pt x="94" y="51"/>
                  <a:pt x="93" y="55"/>
                  <a:pt x="98" y="56"/>
                </a:cubicBezTo>
                <a:cubicBezTo>
                  <a:pt x="98" y="56"/>
                  <a:pt x="98" y="56"/>
                  <a:pt x="98" y="56"/>
                </a:cubicBezTo>
                <a:cubicBezTo>
                  <a:pt x="98" y="57"/>
                  <a:pt x="97" y="59"/>
                  <a:pt x="99" y="60"/>
                </a:cubicBezTo>
                <a:cubicBezTo>
                  <a:pt x="99" y="59"/>
                  <a:pt x="99" y="59"/>
                  <a:pt x="99" y="59"/>
                </a:cubicBezTo>
                <a:cubicBezTo>
                  <a:pt x="99" y="61"/>
                  <a:pt x="99" y="63"/>
                  <a:pt x="99" y="65"/>
                </a:cubicBezTo>
                <a:cubicBezTo>
                  <a:pt x="87" y="68"/>
                  <a:pt x="77" y="62"/>
                  <a:pt x="70" y="53"/>
                </a:cubicBezTo>
                <a:cubicBezTo>
                  <a:pt x="61" y="41"/>
                  <a:pt x="51" y="31"/>
                  <a:pt x="40" y="20"/>
                </a:cubicBezTo>
                <a:cubicBezTo>
                  <a:pt x="36" y="17"/>
                  <a:pt x="32" y="17"/>
                  <a:pt x="28" y="20"/>
                </a:cubicBezTo>
                <a:cubicBezTo>
                  <a:pt x="24" y="23"/>
                  <a:pt x="24" y="28"/>
                  <a:pt x="27" y="32"/>
                </a:cubicBezTo>
                <a:cubicBezTo>
                  <a:pt x="29" y="35"/>
                  <a:pt x="32" y="38"/>
                  <a:pt x="35" y="40"/>
                </a:cubicBezTo>
                <a:cubicBezTo>
                  <a:pt x="39" y="45"/>
                  <a:pt x="44" y="49"/>
                  <a:pt x="47" y="54"/>
                </a:cubicBezTo>
                <a:cubicBezTo>
                  <a:pt x="40" y="53"/>
                  <a:pt x="37" y="47"/>
                  <a:pt x="32" y="42"/>
                </a:cubicBezTo>
                <a:cubicBezTo>
                  <a:pt x="25" y="34"/>
                  <a:pt x="18" y="26"/>
                  <a:pt x="11" y="18"/>
                </a:cubicBezTo>
                <a:cubicBezTo>
                  <a:pt x="8" y="14"/>
                  <a:pt x="5" y="12"/>
                  <a:pt x="0" y="11"/>
                </a:cubicBezTo>
                <a:close/>
              </a:path>
            </a:pathLst>
          </a:custGeom>
          <a:solidFill>
            <a:srgbClr val="F8CA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2608263" y="1725613"/>
            <a:ext cx="774700" cy="2000250"/>
          </a:xfrm>
          <a:custGeom>
            <a:avLst/>
            <a:gdLst>
              <a:gd name="T0" fmla="*/ 8 w 128"/>
              <a:gd name="T1" fmla="*/ 0 h 330"/>
              <a:gd name="T2" fmla="*/ 13 w 128"/>
              <a:gd name="T3" fmla="*/ 83 h 330"/>
              <a:gd name="T4" fmla="*/ 51 w 128"/>
              <a:gd name="T5" fmla="*/ 167 h 330"/>
              <a:gd name="T6" fmla="*/ 61 w 128"/>
              <a:gd name="T7" fmla="*/ 203 h 330"/>
              <a:gd name="T8" fmla="*/ 67 w 128"/>
              <a:gd name="T9" fmla="*/ 256 h 330"/>
              <a:gd name="T10" fmla="*/ 103 w 128"/>
              <a:gd name="T11" fmla="*/ 312 h 330"/>
              <a:gd name="T12" fmla="*/ 117 w 128"/>
              <a:gd name="T13" fmla="*/ 317 h 330"/>
              <a:gd name="T14" fmla="*/ 128 w 128"/>
              <a:gd name="T15" fmla="*/ 317 h 330"/>
              <a:gd name="T16" fmla="*/ 125 w 128"/>
              <a:gd name="T17" fmla="*/ 321 h 330"/>
              <a:gd name="T18" fmla="*/ 117 w 128"/>
              <a:gd name="T19" fmla="*/ 330 h 330"/>
              <a:gd name="T20" fmla="*/ 103 w 128"/>
              <a:gd name="T21" fmla="*/ 330 h 330"/>
              <a:gd name="T22" fmla="*/ 89 w 128"/>
              <a:gd name="T23" fmla="*/ 324 h 330"/>
              <a:gd name="T24" fmla="*/ 59 w 128"/>
              <a:gd name="T25" fmla="*/ 272 h 330"/>
              <a:gd name="T26" fmla="*/ 56 w 128"/>
              <a:gd name="T27" fmla="*/ 238 h 330"/>
              <a:gd name="T28" fmla="*/ 49 w 128"/>
              <a:gd name="T29" fmla="*/ 196 h 330"/>
              <a:gd name="T30" fmla="*/ 39 w 128"/>
              <a:gd name="T31" fmla="*/ 180 h 330"/>
              <a:gd name="T32" fmla="*/ 4 w 128"/>
              <a:gd name="T33" fmla="*/ 95 h 330"/>
              <a:gd name="T34" fmla="*/ 0 w 128"/>
              <a:gd name="T35" fmla="*/ 42 h 330"/>
              <a:gd name="T36" fmla="*/ 7 w 128"/>
              <a:gd name="T37" fmla="*/ 2 h 330"/>
              <a:gd name="T38" fmla="*/ 8 w 128"/>
              <a:gd name="T39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8" h="330">
                <a:moveTo>
                  <a:pt x="8" y="0"/>
                </a:moveTo>
                <a:cubicBezTo>
                  <a:pt x="5" y="28"/>
                  <a:pt x="7" y="55"/>
                  <a:pt x="13" y="83"/>
                </a:cubicBezTo>
                <a:cubicBezTo>
                  <a:pt x="19" y="114"/>
                  <a:pt x="31" y="142"/>
                  <a:pt x="51" y="167"/>
                </a:cubicBezTo>
                <a:cubicBezTo>
                  <a:pt x="59" y="178"/>
                  <a:pt x="60" y="190"/>
                  <a:pt x="61" y="203"/>
                </a:cubicBezTo>
                <a:cubicBezTo>
                  <a:pt x="62" y="221"/>
                  <a:pt x="63" y="238"/>
                  <a:pt x="67" y="256"/>
                </a:cubicBezTo>
                <a:cubicBezTo>
                  <a:pt x="73" y="279"/>
                  <a:pt x="88" y="296"/>
                  <a:pt x="103" y="312"/>
                </a:cubicBezTo>
                <a:cubicBezTo>
                  <a:pt x="107" y="316"/>
                  <a:pt x="112" y="317"/>
                  <a:pt x="117" y="317"/>
                </a:cubicBezTo>
                <a:cubicBezTo>
                  <a:pt x="120" y="317"/>
                  <a:pt x="124" y="317"/>
                  <a:pt x="128" y="317"/>
                </a:cubicBezTo>
                <a:cubicBezTo>
                  <a:pt x="127" y="318"/>
                  <a:pt x="125" y="319"/>
                  <a:pt x="125" y="321"/>
                </a:cubicBezTo>
                <a:cubicBezTo>
                  <a:pt x="125" y="329"/>
                  <a:pt x="125" y="329"/>
                  <a:pt x="117" y="330"/>
                </a:cubicBezTo>
                <a:cubicBezTo>
                  <a:pt x="112" y="330"/>
                  <a:pt x="108" y="330"/>
                  <a:pt x="103" y="330"/>
                </a:cubicBezTo>
                <a:cubicBezTo>
                  <a:pt x="98" y="329"/>
                  <a:pt x="92" y="328"/>
                  <a:pt x="89" y="324"/>
                </a:cubicBezTo>
                <a:cubicBezTo>
                  <a:pt x="76" y="308"/>
                  <a:pt x="64" y="292"/>
                  <a:pt x="59" y="272"/>
                </a:cubicBezTo>
                <a:cubicBezTo>
                  <a:pt x="57" y="261"/>
                  <a:pt x="57" y="250"/>
                  <a:pt x="56" y="238"/>
                </a:cubicBezTo>
                <a:cubicBezTo>
                  <a:pt x="54" y="224"/>
                  <a:pt x="54" y="210"/>
                  <a:pt x="49" y="196"/>
                </a:cubicBezTo>
                <a:cubicBezTo>
                  <a:pt x="47" y="190"/>
                  <a:pt x="43" y="185"/>
                  <a:pt x="39" y="180"/>
                </a:cubicBezTo>
                <a:cubicBezTo>
                  <a:pt x="20" y="155"/>
                  <a:pt x="9" y="126"/>
                  <a:pt x="4" y="95"/>
                </a:cubicBezTo>
                <a:cubicBezTo>
                  <a:pt x="1" y="78"/>
                  <a:pt x="0" y="60"/>
                  <a:pt x="0" y="42"/>
                </a:cubicBezTo>
                <a:cubicBezTo>
                  <a:pt x="1" y="28"/>
                  <a:pt x="3" y="15"/>
                  <a:pt x="7" y="2"/>
                </a:cubicBezTo>
                <a:cubicBezTo>
                  <a:pt x="7" y="1"/>
                  <a:pt x="8" y="1"/>
                  <a:pt x="8" y="0"/>
                </a:cubicBezTo>
                <a:close/>
              </a:path>
            </a:pathLst>
          </a:custGeom>
          <a:solidFill>
            <a:srgbClr val="F8CA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500688" y="2762251"/>
            <a:ext cx="1016000" cy="866775"/>
          </a:xfrm>
          <a:custGeom>
            <a:avLst/>
            <a:gdLst>
              <a:gd name="T0" fmla="*/ 0 w 168"/>
              <a:gd name="T1" fmla="*/ 92 h 143"/>
              <a:gd name="T2" fmla="*/ 14 w 168"/>
              <a:gd name="T3" fmla="*/ 63 h 143"/>
              <a:gd name="T4" fmla="*/ 18 w 168"/>
              <a:gd name="T5" fmla="*/ 60 h 143"/>
              <a:gd name="T6" fmla="*/ 84 w 168"/>
              <a:gd name="T7" fmla="*/ 25 h 143"/>
              <a:gd name="T8" fmla="*/ 124 w 168"/>
              <a:gd name="T9" fmla="*/ 11 h 143"/>
              <a:gd name="T10" fmla="*/ 168 w 168"/>
              <a:gd name="T11" fmla="*/ 0 h 143"/>
              <a:gd name="T12" fmla="*/ 164 w 168"/>
              <a:gd name="T13" fmla="*/ 5 h 143"/>
              <a:gd name="T14" fmla="*/ 111 w 168"/>
              <a:gd name="T15" fmla="*/ 22 h 143"/>
              <a:gd name="T16" fmla="*/ 87 w 168"/>
              <a:gd name="T17" fmla="*/ 27 h 143"/>
              <a:gd name="T18" fmla="*/ 84 w 168"/>
              <a:gd name="T19" fmla="*/ 30 h 143"/>
              <a:gd name="T20" fmla="*/ 75 w 168"/>
              <a:gd name="T21" fmla="*/ 38 h 143"/>
              <a:gd name="T22" fmla="*/ 65 w 168"/>
              <a:gd name="T23" fmla="*/ 78 h 143"/>
              <a:gd name="T24" fmla="*/ 66 w 168"/>
              <a:gd name="T25" fmla="*/ 118 h 143"/>
              <a:gd name="T26" fmla="*/ 48 w 168"/>
              <a:gd name="T27" fmla="*/ 109 h 143"/>
              <a:gd name="T28" fmla="*/ 30 w 168"/>
              <a:gd name="T29" fmla="*/ 84 h 143"/>
              <a:gd name="T30" fmla="*/ 16 w 168"/>
              <a:gd name="T31" fmla="*/ 80 h 143"/>
              <a:gd name="T32" fmla="*/ 15 w 168"/>
              <a:gd name="T33" fmla="*/ 93 h 143"/>
              <a:gd name="T34" fmla="*/ 28 w 168"/>
              <a:gd name="T35" fmla="*/ 113 h 143"/>
              <a:gd name="T36" fmla="*/ 67 w 168"/>
              <a:gd name="T37" fmla="*/ 136 h 143"/>
              <a:gd name="T38" fmla="*/ 62 w 168"/>
              <a:gd name="T39" fmla="*/ 140 h 143"/>
              <a:gd name="T40" fmla="*/ 40 w 168"/>
              <a:gd name="T41" fmla="*/ 139 h 143"/>
              <a:gd name="T42" fmla="*/ 26 w 168"/>
              <a:gd name="T43" fmla="*/ 126 h 143"/>
              <a:gd name="T44" fmla="*/ 3 w 168"/>
              <a:gd name="T45" fmla="*/ 95 h 143"/>
              <a:gd name="T46" fmla="*/ 0 w 168"/>
              <a:gd name="T47" fmla="*/ 92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8" h="143">
                <a:moveTo>
                  <a:pt x="0" y="92"/>
                </a:moveTo>
                <a:cubicBezTo>
                  <a:pt x="3" y="81"/>
                  <a:pt x="8" y="72"/>
                  <a:pt x="14" y="63"/>
                </a:cubicBezTo>
                <a:cubicBezTo>
                  <a:pt x="15" y="61"/>
                  <a:pt x="16" y="61"/>
                  <a:pt x="18" y="60"/>
                </a:cubicBezTo>
                <a:cubicBezTo>
                  <a:pt x="42" y="52"/>
                  <a:pt x="63" y="39"/>
                  <a:pt x="84" y="25"/>
                </a:cubicBezTo>
                <a:cubicBezTo>
                  <a:pt x="96" y="16"/>
                  <a:pt x="109" y="12"/>
                  <a:pt x="124" y="11"/>
                </a:cubicBezTo>
                <a:cubicBezTo>
                  <a:pt x="139" y="10"/>
                  <a:pt x="154" y="5"/>
                  <a:pt x="168" y="0"/>
                </a:cubicBezTo>
                <a:cubicBezTo>
                  <a:pt x="168" y="2"/>
                  <a:pt x="166" y="3"/>
                  <a:pt x="164" y="5"/>
                </a:cubicBezTo>
                <a:cubicBezTo>
                  <a:pt x="147" y="15"/>
                  <a:pt x="130" y="20"/>
                  <a:pt x="111" y="22"/>
                </a:cubicBezTo>
                <a:cubicBezTo>
                  <a:pt x="103" y="23"/>
                  <a:pt x="94" y="23"/>
                  <a:pt x="87" y="27"/>
                </a:cubicBezTo>
                <a:cubicBezTo>
                  <a:pt x="85" y="28"/>
                  <a:pt x="85" y="28"/>
                  <a:pt x="84" y="30"/>
                </a:cubicBezTo>
                <a:cubicBezTo>
                  <a:pt x="79" y="30"/>
                  <a:pt x="76" y="33"/>
                  <a:pt x="75" y="38"/>
                </a:cubicBezTo>
                <a:cubicBezTo>
                  <a:pt x="70" y="51"/>
                  <a:pt x="66" y="64"/>
                  <a:pt x="65" y="78"/>
                </a:cubicBezTo>
                <a:cubicBezTo>
                  <a:pt x="63" y="91"/>
                  <a:pt x="65" y="104"/>
                  <a:pt x="66" y="118"/>
                </a:cubicBezTo>
                <a:cubicBezTo>
                  <a:pt x="58" y="119"/>
                  <a:pt x="52" y="116"/>
                  <a:pt x="48" y="109"/>
                </a:cubicBezTo>
                <a:cubicBezTo>
                  <a:pt x="42" y="101"/>
                  <a:pt x="36" y="92"/>
                  <a:pt x="30" y="84"/>
                </a:cubicBezTo>
                <a:cubicBezTo>
                  <a:pt x="26" y="79"/>
                  <a:pt x="21" y="77"/>
                  <a:pt x="16" y="80"/>
                </a:cubicBezTo>
                <a:cubicBezTo>
                  <a:pt x="12" y="83"/>
                  <a:pt x="11" y="88"/>
                  <a:pt x="15" y="93"/>
                </a:cubicBezTo>
                <a:cubicBezTo>
                  <a:pt x="19" y="100"/>
                  <a:pt x="24" y="106"/>
                  <a:pt x="28" y="113"/>
                </a:cubicBezTo>
                <a:cubicBezTo>
                  <a:pt x="37" y="128"/>
                  <a:pt x="49" y="136"/>
                  <a:pt x="67" y="136"/>
                </a:cubicBezTo>
                <a:cubicBezTo>
                  <a:pt x="67" y="139"/>
                  <a:pt x="64" y="140"/>
                  <a:pt x="62" y="140"/>
                </a:cubicBezTo>
                <a:cubicBezTo>
                  <a:pt x="55" y="139"/>
                  <a:pt x="47" y="143"/>
                  <a:pt x="40" y="139"/>
                </a:cubicBezTo>
                <a:cubicBezTo>
                  <a:pt x="34" y="137"/>
                  <a:pt x="30" y="131"/>
                  <a:pt x="26" y="126"/>
                </a:cubicBezTo>
                <a:cubicBezTo>
                  <a:pt x="17" y="116"/>
                  <a:pt x="9" y="106"/>
                  <a:pt x="3" y="95"/>
                </a:cubicBezTo>
                <a:cubicBezTo>
                  <a:pt x="2" y="93"/>
                  <a:pt x="1" y="93"/>
                  <a:pt x="0" y="92"/>
                </a:cubicBezTo>
                <a:close/>
              </a:path>
            </a:pathLst>
          </a:custGeom>
          <a:solidFill>
            <a:srgbClr val="F8CA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567363" y="2943226"/>
            <a:ext cx="501650" cy="642938"/>
          </a:xfrm>
          <a:custGeom>
            <a:avLst/>
            <a:gdLst>
              <a:gd name="T0" fmla="*/ 56 w 83"/>
              <a:gd name="T1" fmla="*/ 106 h 106"/>
              <a:gd name="T2" fmla="*/ 17 w 83"/>
              <a:gd name="T3" fmla="*/ 83 h 106"/>
              <a:gd name="T4" fmla="*/ 4 w 83"/>
              <a:gd name="T5" fmla="*/ 63 h 106"/>
              <a:gd name="T6" fmla="*/ 5 w 83"/>
              <a:gd name="T7" fmla="*/ 50 h 106"/>
              <a:gd name="T8" fmla="*/ 19 w 83"/>
              <a:gd name="T9" fmla="*/ 54 h 106"/>
              <a:gd name="T10" fmla="*/ 37 w 83"/>
              <a:gd name="T11" fmla="*/ 79 h 106"/>
              <a:gd name="T12" fmla="*/ 55 w 83"/>
              <a:gd name="T13" fmla="*/ 88 h 106"/>
              <a:gd name="T14" fmla="*/ 63 w 83"/>
              <a:gd name="T15" fmla="*/ 88 h 106"/>
              <a:gd name="T16" fmla="*/ 54 w 83"/>
              <a:gd name="T17" fmla="*/ 48 h 106"/>
              <a:gd name="T18" fmla="*/ 64 w 83"/>
              <a:gd name="T19" fmla="*/ 8 h 106"/>
              <a:gd name="T20" fmla="*/ 73 w 83"/>
              <a:gd name="T21" fmla="*/ 0 h 106"/>
              <a:gd name="T22" fmla="*/ 80 w 83"/>
              <a:gd name="T23" fmla="*/ 14 h 106"/>
              <a:gd name="T24" fmla="*/ 72 w 83"/>
              <a:gd name="T25" fmla="*/ 50 h 106"/>
              <a:gd name="T26" fmla="*/ 76 w 83"/>
              <a:gd name="T27" fmla="*/ 75 h 106"/>
              <a:gd name="T28" fmla="*/ 79 w 83"/>
              <a:gd name="T29" fmla="*/ 81 h 106"/>
              <a:gd name="T30" fmla="*/ 63 w 83"/>
              <a:gd name="T31" fmla="*/ 106 h 106"/>
              <a:gd name="T32" fmla="*/ 56 w 83"/>
              <a:gd name="T33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3" h="106">
                <a:moveTo>
                  <a:pt x="56" y="106"/>
                </a:moveTo>
                <a:cubicBezTo>
                  <a:pt x="38" y="106"/>
                  <a:pt x="26" y="98"/>
                  <a:pt x="17" y="83"/>
                </a:cubicBezTo>
                <a:cubicBezTo>
                  <a:pt x="13" y="76"/>
                  <a:pt x="8" y="70"/>
                  <a:pt x="4" y="63"/>
                </a:cubicBezTo>
                <a:cubicBezTo>
                  <a:pt x="0" y="58"/>
                  <a:pt x="1" y="53"/>
                  <a:pt x="5" y="50"/>
                </a:cubicBezTo>
                <a:cubicBezTo>
                  <a:pt x="10" y="47"/>
                  <a:pt x="15" y="49"/>
                  <a:pt x="19" y="54"/>
                </a:cubicBezTo>
                <a:cubicBezTo>
                  <a:pt x="25" y="62"/>
                  <a:pt x="31" y="71"/>
                  <a:pt x="37" y="79"/>
                </a:cubicBezTo>
                <a:cubicBezTo>
                  <a:pt x="41" y="86"/>
                  <a:pt x="47" y="89"/>
                  <a:pt x="55" y="88"/>
                </a:cubicBezTo>
                <a:cubicBezTo>
                  <a:pt x="57" y="88"/>
                  <a:pt x="59" y="88"/>
                  <a:pt x="63" y="88"/>
                </a:cubicBezTo>
                <a:cubicBezTo>
                  <a:pt x="57" y="75"/>
                  <a:pt x="53" y="62"/>
                  <a:pt x="54" y="48"/>
                </a:cubicBezTo>
                <a:cubicBezTo>
                  <a:pt x="55" y="34"/>
                  <a:pt x="59" y="21"/>
                  <a:pt x="64" y="8"/>
                </a:cubicBezTo>
                <a:cubicBezTo>
                  <a:pt x="65" y="3"/>
                  <a:pt x="68" y="0"/>
                  <a:pt x="73" y="0"/>
                </a:cubicBezTo>
                <a:cubicBezTo>
                  <a:pt x="81" y="2"/>
                  <a:pt x="83" y="6"/>
                  <a:pt x="80" y="14"/>
                </a:cubicBezTo>
                <a:cubicBezTo>
                  <a:pt x="76" y="25"/>
                  <a:pt x="72" y="37"/>
                  <a:pt x="72" y="50"/>
                </a:cubicBezTo>
                <a:cubicBezTo>
                  <a:pt x="72" y="58"/>
                  <a:pt x="73" y="67"/>
                  <a:pt x="76" y="75"/>
                </a:cubicBezTo>
                <a:cubicBezTo>
                  <a:pt x="77" y="77"/>
                  <a:pt x="78" y="79"/>
                  <a:pt x="79" y="81"/>
                </a:cubicBezTo>
                <a:cubicBezTo>
                  <a:pt x="83" y="95"/>
                  <a:pt x="78" y="104"/>
                  <a:pt x="63" y="106"/>
                </a:cubicBezTo>
                <a:cubicBezTo>
                  <a:pt x="61" y="106"/>
                  <a:pt x="58" y="106"/>
                  <a:pt x="56" y="106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3830638" y="3228976"/>
            <a:ext cx="611188" cy="417513"/>
          </a:xfrm>
          <a:custGeom>
            <a:avLst/>
            <a:gdLst>
              <a:gd name="T0" fmla="*/ 23 w 101"/>
              <a:gd name="T1" fmla="*/ 37 h 69"/>
              <a:gd name="T2" fmla="*/ 11 w 101"/>
              <a:gd name="T3" fmla="*/ 23 h 69"/>
              <a:gd name="T4" fmla="*/ 3 w 101"/>
              <a:gd name="T5" fmla="*/ 15 h 69"/>
              <a:gd name="T6" fmla="*/ 4 w 101"/>
              <a:gd name="T7" fmla="*/ 3 h 69"/>
              <a:gd name="T8" fmla="*/ 16 w 101"/>
              <a:gd name="T9" fmla="*/ 3 h 69"/>
              <a:gd name="T10" fmla="*/ 46 w 101"/>
              <a:gd name="T11" fmla="*/ 36 h 69"/>
              <a:gd name="T12" fmla="*/ 75 w 101"/>
              <a:gd name="T13" fmla="*/ 48 h 69"/>
              <a:gd name="T14" fmla="*/ 77 w 101"/>
              <a:gd name="T15" fmla="*/ 48 h 69"/>
              <a:gd name="T16" fmla="*/ 75 w 101"/>
              <a:gd name="T17" fmla="*/ 42 h 69"/>
              <a:gd name="T18" fmla="*/ 75 w 101"/>
              <a:gd name="T19" fmla="*/ 43 h 69"/>
              <a:gd name="T20" fmla="*/ 74 w 101"/>
              <a:gd name="T21" fmla="*/ 39 h 69"/>
              <a:gd name="T22" fmla="*/ 74 w 101"/>
              <a:gd name="T23" fmla="*/ 39 h 69"/>
              <a:gd name="T24" fmla="*/ 73 w 101"/>
              <a:gd name="T25" fmla="*/ 32 h 69"/>
              <a:gd name="T26" fmla="*/ 74 w 101"/>
              <a:gd name="T27" fmla="*/ 16 h 69"/>
              <a:gd name="T28" fmla="*/ 90 w 101"/>
              <a:gd name="T29" fmla="*/ 19 h 69"/>
              <a:gd name="T30" fmla="*/ 96 w 101"/>
              <a:gd name="T31" fmla="*/ 43 h 69"/>
              <a:gd name="T32" fmla="*/ 82 w 101"/>
              <a:gd name="T33" fmla="*/ 66 h 69"/>
              <a:gd name="T34" fmla="*/ 29 w 101"/>
              <a:gd name="T35" fmla="*/ 44 h 69"/>
              <a:gd name="T36" fmla="*/ 25 w 101"/>
              <a:gd name="T37" fmla="*/ 40 h 69"/>
              <a:gd name="T38" fmla="*/ 23 w 101"/>
              <a:gd name="T39" fmla="*/ 37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1" h="69">
                <a:moveTo>
                  <a:pt x="23" y="37"/>
                </a:moveTo>
                <a:cubicBezTo>
                  <a:pt x="20" y="32"/>
                  <a:pt x="15" y="28"/>
                  <a:pt x="11" y="23"/>
                </a:cubicBezTo>
                <a:cubicBezTo>
                  <a:pt x="8" y="21"/>
                  <a:pt x="5" y="18"/>
                  <a:pt x="3" y="15"/>
                </a:cubicBezTo>
                <a:cubicBezTo>
                  <a:pt x="0" y="11"/>
                  <a:pt x="0" y="6"/>
                  <a:pt x="4" y="3"/>
                </a:cubicBezTo>
                <a:cubicBezTo>
                  <a:pt x="8" y="0"/>
                  <a:pt x="12" y="0"/>
                  <a:pt x="16" y="3"/>
                </a:cubicBezTo>
                <a:cubicBezTo>
                  <a:pt x="27" y="14"/>
                  <a:pt x="37" y="24"/>
                  <a:pt x="46" y="36"/>
                </a:cubicBezTo>
                <a:cubicBezTo>
                  <a:pt x="53" y="45"/>
                  <a:pt x="63" y="51"/>
                  <a:pt x="75" y="48"/>
                </a:cubicBezTo>
                <a:cubicBezTo>
                  <a:pt x="76" y="48"/>
                  <a:pt x="77" y="49"/>
                  <a:pt x="77" y="48"/>
                </a:cubicBezTo>
                <a:cubicBezTo>
                  <a:pt x="78" y="46"/>
                  <a:pt x="77" y="44"/>
                  <a:pt x="75" y="42"/>
                </a:cubicBezTo>
                <a:cubicBezTo>
                  <a:pt x="75" y="42"/>
                  <a:pt x="75" y="43"/>
                  <a:pt x="75" y="43"/>
                </a:cubicBezTo>
                <a:cubicBezTo>
                  <a:pt x="75" y="41"/>
                  <a:pt x="76" y="39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4" y="36"/>
                  <a:pt x="74" y="34"/>
                  <a:pt x="73" y="32"/>
                </a:cubicBezTo>
                <a:cubicBezTo>
                  <a:pt x="72" y="27"/>
                  <a:pt x="72" y="21"/>
                  <a:pt x="74" y="16"/>
                </a:cubicBezTo>
                <a:cubicBezTo>
                  <a:pt x="82" y="12"/>
                  <a:pt x="85" y="12"/>
                  <a:pt x="90" y="19"/>
                </a:cubicBezTo>
                <a:cubicBezTo>
                  <a:pt x="90" y="27"/>
                  <a:pt x="92" y="35"/>
                  <a:pt x="96" y="43"/>
                </a:cubicBezTo>
                <a:cubicBezTo>
                  <a:pt x="101" y="56"/>
                  <a:pt x="95" y="64"/>
                  <a:pt x="82" y="66"/>
                </a:cubicBezTo>
                <a:cubicBezTo>
                  <a:pt x="59" y="69"/>
                  <a:pt x="43" y="61"/>
                  <a:pt x="29" y="44"/>
                </a:cubicBezTo>
                <a:cubicBezTo>
                  <a:pt x="28" y="42"/>
                  <a:pt x="27" y="40"/>
                  <a:pt x="25" y="40"/>
                </a:cubicBezTo>
                <a:cubicBezTo>
                  <a:pt x="24" y="39"/>
                  <a:pt x="24" y="38"/>
                  <a:pt x="23" y="37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6034088" y="1828801"/>
            <a:ext cx="157163" cy="169863"/>
          </a:xfrm>
          <a:custGeom>
            <a:avLst/>
            <a:gdLst>
              <a:gd name="T0" fmla="*/ 26 w 26"/>
              <a:gd name="T1" fmla="*/ 14 h 28"/>
              <a:gd name="T2" fmla="*/ 6 w 26"/>
              <a:gd name="T3" fmla="*/ 23 h 28"/>
              <a:gd name="T4" fmla="*/ 3 w 26"/>
              <a:gd name="T5" fmla="*/ 7 h 28"/>
              <a:gd name="T6" fmla="*/ 17 w 26"/>
              <a:gd name="T7" fmla="*/ 1 h 28"/>
              <a:gd name="T8" fmla="*/ 23 w 26"/>
              <a:gd name="T9" fmla="*/ 4 h 28"/>
              <a:gd name="T10" fmla="*/ 26 w 26"/>
              <a:gd name="T11" fmla="*/ 14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28">
                <a:moveTo>
                  <a:pt x="26" y="14"/>
                </a:moveTo>
                <a:cubicBezTo>
                  <a:pt x="22" y="25"/>
                  <a:pt x="13" y="28"/>
                  <a:pt x="6" y="23"/>
                </a:cubicBezTo>
                <a:cubicBezTo>
                  <a:pt x="1" y="19"/>
                  <a:pt x="0" y="13"/>
                  <a:pt x="3" y="7"/>
                </a:cubicBezTo>
                <a:cubicBezTo>
                  <a:pt x="5" y="2"/>
                  <a:pt x="11" y="0"/>
                  <a:pt x="17" y="1"/>
                </a:cubicBezTo>
                <a:cubicBezTo>
                  <a:pt x="19" y="2"/>
                  <a:pt x="21" y="3"/>
                  <a:pt x="23" y="4"/>
                </a:cubicBezTo>
                <a:cubicBezTo>
                  <a:pt x="25" y="8"/>
                  <a:pt x="26" y="11"/>
                  <a:pt x="26" y="14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6626225" y="2622551"/>
            <a:ext cx="133350" cy="90488"/>
          </a:xfrm>
          <a:custGeom>
            <a:avLst/>
            <a:gdLst>
              <a:gd name="T0" fmla="*/ 0 w 22"/>
              <a:gd name="T1" fmla="*/ 12 h 15"/>
              <a:gd name="T2" fmla="*/ 5 w 22"/>
              <a:gd name="T3" fmla="*/ 7 h 15"/>
              <a:gd name="T4" fmla="*/ 22 w 22"/>
              <a:gd name="T5" fmla="*/ 1 h 15"/>
              <a:gd name="T6" fmla="*/ 11 w 22"/>
              <a:gd name="T7" fmla="*/ 9 h 15"/>
              <a:gd name="T8" fmla="*/ 0 w 22"/>
              <a:gd name="T9" fmla="*/ 1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15">
                <a:moveTo>
                  <a:pt x="0" y="12"/>
                </a:moveTo>
                <a:cubicBezTo>
                  <a:pt x="2" y="11"/>
                  <a:pt x="4" y="9"/>
                  <a:pt x="5" y="7"/>
                </a:cubicBezTo>
                <a:cubicBezTo>
                  <a:pt x="10" y="3"/>
                  <a:pt x="15" y="0"/>
                  <a:pt x="22" y="1"/>
                </a:cubicBezTo>
                <a:cubicBezTo>
                  <a:pt x="17" y="2"/>
                  <a:pt x="13" y="4"/>
                  <a:pt x="11" y="9"/>
                </a:cubicBezTo>
                <a:cubicBezTo>
                  <a:pt x="8" y="15"/>
                  <a:pt x="4" y="14"/>
                  <a:pt x="0" y="12"/>
                </a:cubicBezTo>
                <a:close/>
              </a:path>
            </a:pathLst>
          </a:custGeom>
          <a:solidFill>
            <a:srgbClr val="F8CA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6384925" y="1755776"/>
            <a:ext cx="77788" cy="53975"/>
          </a:xfrm>
          <a:custGeom>
            <a:avLst/>
            <a:gdLst>
              <a:gd name="T0" fmla="*/ 2 w 13"/>
              <a:gd name="T1" fmla="*/ 9 h 9"/>
              <a:gd name="T2" fmla="*/ 0 w 13"/>
              <a:gd name="T3" fmla="*/ 4 h 9"/>
              <a:gd name="T4" fmla="*/ 13 w 13"/>
              <a:gd name="T5" fmla="*/ 0 h 9"/>
              <a:gd name="T6" fmla="*/ 2 w 13"/>
              <a:gd name="T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9">
                <a:moveTo>
                  <a:pt x="2" y="9"/>
                </a:moveTo>
                <a:cubicBezTo>
                  <a:pt x="1" y="7"/>
                  <a:pt x="0" y="6"/>
                  <a:pt x="0" y="4"/>
                </a:cubicBezTo>
                <a:cubicBezTo>
                  <a:pt x="4" y="3"/>
                  <a:pt x="9" y="1"/>
                  <a:pt x="13" y="0"/>
                </a:cubicBezTo>
                <a:cubicBezTo>
                  <a:pt x="11" y="5"/>
                  <a:pt x="7" y="7"/>
                  <a:pt x="2" y="9"/>
                </a:cubicBezTo>
                <a:close/>
              </a:path>
            </a:pathLst>
          </a:custGeom>
          <a:solidFill>
            <a:srgbClr val="F8CA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3970338" y="3452813"/>
            <a:ext cx="11113" cy="19050"/>
          </a:xfrm>
          <a:custGeom>
            <a:avLst/>
            <a:gdLst>
              <a:gd name="T0" fmla="*/ 0 w 2"/>
              <a:gd name="T1" fmla="*/ 0 h 3"/>
              <a:gd name="T2" fmla="*/ 2 w 2"/>
              <a:gd name="T3" fmla="*/ 3 h 3"/>
              <a:gd name="T4" fmla="*/ 0 w 2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0" y="0"/>
                </a:moveTo>
                <a:cubicBezTo>
                  <a:pt x="1" y="1"/>
                  <a:pt x="1" y="2"/>
                  <a:pt x="2" y="3"/>
                </a:cubicBezTo>
                <a:cubicBezTo>
                  <a:pt x="1" y="3"/>
                  <a:pt x="0" y="2"/>
                  <a:pt x="0" y="0"/>
                </a:cubicBezTo>
                <a:close/>
              </a:path>
            </a:pathLst>
          </a:custGeom>
          <a:solidFill>
            <a:srgbClr val="F8CA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6729413" y="2198688"/>
            <a:ext cx="84138" cy="320675"/>
          </a:xfrm>
          <a:custGeom>
            <a:avLst/>
            <a:gdLst>
              <a:gd name="T0" fmla="*/ 2 w 14"/>
              <a:gd name="T1" fmla="*/ 36 h 53"/>
              <a:gd name="T2" fmla="*/ 8 w 14"/>
              <a:gd name="T3" fmla="*/ 9 h 53"/>
              <a:gd name="T4" fmla="*/ 9 w 14"/>
              <a:gd name="T5" fmla="*/ 4 h 53"/>
              <a:gd name="T6" fmla="*/ 11 w 14"/>
              <a:gd name="T7" fmla="*/ 1 h 53"/>
              <a:gd name="T8" fmla="*/ 12 w 14"/>
              <a:gd name="T9" fmla="*/ 5 h 53"/>
              <a:gd name="T10" fmla="*/ 4 w 14"/>
              <a:gd name="T11" fmla="*/ 47 h 53"/>
              <a:gd name="T12" fmla="*/ 0 w 14"/>
              <a:gd name="T13" fmla="*/ 53 h 53"/>
              <a:gd name="T14" fmla="*/ 2 w 14"/>
              <a:gd name="T15" fmla="*/ 36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" h="53">
                <a:moveTo>
                  <a:pt x="2" y="36"/>
                </a:moveTo>
                <a:cubicBezTo>
                  <a:pt x="5" y="27"/>
                  <a:pt x="7" y="18"/>
                  <a:pt x="8" y="9"/>
                </a:cubicBezTo>
                <a:cubicBezTo>
                  <a:pt x="8" y="7"/>
                  <a:pt x="8" y="6"/>
                  <a:pt x="9" y="4"/>
                </a:cubicBezTo>
                <a:cubicBezTo>
                  <a:pt x="9" y="2"/>
                  <a:pt x="9" y="0"/>
                  <a:pt x="11" y="1"/>
                </a:cubicBezTo>
                <a:cubicBezTo>
                  <a:pt x="14" y="1"/>
                  <a:pt x="12" y="3"/>
                  <a:pt x="12" y="5"/>
                </a:cubicBezTo>
                <a:cubicBezTo>
                  <a:pt x="10" y="19"/>
                  <a:pt x="9" y="33"/>
                  <a:pt x="4" y="47"/>
                </a:cubicBezTo>
                <a:cubicBezTo>
                  <a:pt x="3" y="49"/>
                  <a:pt x="3" y="52"/>
                  <a:pt x="0" y="53"/>
                </a:cubicBezTo>
                <a:cubicBezTo>
                  <a:pt x="2" y="48"/>
                  <a:pt x="4" y="42"/>
                  <a:pt x="2" y="36"/>
                </a:cubicBezTo>
                <a:close/>
              </a:path>
            </a:pathLst>
          </a:cu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3152775" y="1058863"/>
            <a:ext cx="12700" cy="12700"/>
          </a:xfrm>
          <a:custGeom>
            <a:avLst/>
            <a:gdLst>
              <a:gd name="T0" fmla="*/ 0 w 2"/>
              <a:gd name="T1" fmla="*/ 2 h 2"/>
              <a:gd name="T2" fmla="*/ 2 w 2"/>
              <a:gd name="T3" fmla="*/ 0 h 2"/>
              <a:gd name="T4" fmla="*/ 0 w 2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2"/>
                </a:moveTo>
                <a:cubicBezTo>
                  <a:pt x="0" y="1"/>
                  <a:pt x="1" y="0"/>
                  <a:pt x="2" y="0"/>
                </a:cubicBezTo>
                <a:cubicBezTo>
                  <a:pt x="2" y="2"/>
                  <a:pt x="1" y="2"/>
                  <a:pt x="0" y="2"/>
                </a:cubicBezTo>
                <a:close/>
              </a:path>
            </a:pathLst>
          </a:cu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3165475" y="1052513"/>
            <a:ext cx="11113" cy="6350"/>
          </a:xfrm>
          <a:custGeom>
            <a:avLst/>
            <a:gdLst>
              <a:gd name="T0" fmla="*/ 0 w 2"/>
              <a:gd name="T1" fmla="*/ 1 h 1"/>
              <a:gd name="T2" fmla="*/ 2 w 2"/>
              <a:gd name="T3" fmla="*/ 0 h 1"/>
              <a:gd name="T4" fmla="*/ 0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1"/>
                </a:cubicBezTo>
                <a:close/>
              </a:path>
            </a:pathLst>
          </a:cu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3141663" y="1071563"/>
            <a:ext cx="11113" cy="11113"/>
          </a:xfrm>
          <a:custGeom>
            <a:avLst/>
            <a:gdLst>
              <a:gd name="T0" fmla="*/ 0 w 2"/>
              <a:gd name="T1" fmla="*/ 2 h 2"/>
              <a:gd name="T2" fmla="*/ 2 w 2"/>
              <a:gd name="T3" fmla="*/ 0 h 2"/>
              <a:gd name="T4" fmla="*/ 0 w 2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2"/>
                </a:moveTo>
                <a:cubicBezTo>
                  <a:pt x="1" y="1"/>
                  <a:pt x="1" y="1"/>
                  <a:pt x="2" y="0"/>
                </a:cubicBezTo>
                <a:cubicBezTo>
                  <a:pt x="1" y="1"/>
                  <a:pt x="1" y="1"/>
                  <a:pt x="0" y="2"/>
                </a:cubicBezTo>
                <a:close/>
              </a:path>
            </a:pathLst>
          </a:cu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4284663" y="3482976"/>
            <a:ext cx="17463" cy="42863"/>
          </a:xfrm>
          <a:custGeom>
            <a:avLst/>
            <a:gdLst>
              <a:gd name="T0" fmla="*/ 0 w 3"/>
              <a:gd name="T1" fmla="*/ 0 h 7"/>
              <a:gd name="T2" fmla="*/ 2 w 3"/>
              <a:gd name="T3" fmla="*/ 6 h 7"/>
              <a:gd name="T4" fmla="*/ 0 w 3"/>
              <a:gd name="T5" fmla="*/ 6 h 7"/>
              <a:gd name="T6" fmla="*/ 0 w 3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7">
                <a:moveTo>
                  <a:pt x="0" y="0"/>
                </a:moveTo>
                <a:cubicBezTo>
                  <a:pt x="2" y="2"/>
                  <a:pt x="3" y="4"/>
                  <a:pt x="2" y="6"/>
                </a:cubicBezTo>
                <a:cubicBezTo>
                  <a:pt x="2" y="7"/>
                  <a:pt x="1" y="6"/>
                  <a:pt x="0" y="6"/>
                </a:cubicBezTo>
                <a:cubicBezTo>
                  <a:pt x="0" y="4"/>
                  <a:pt x="0" y="2"/>
                  <a:pt x="0" y="0"/>
                </a:cubicBezTo>
                <a:close/>
              </a:path>
            </a:pathLst>
          </a:cu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4271963" y="3465513"/>
            <a:ext cx="19050" cy="23813"/>
          </a:xfrm>
          <a:custGeom>
            <a:avLst/>
            <a:gdLst>
              <a:gd name="T0" fmla="*/ 1 w 3"/>
              <a:gd name="T1" fmla="*/ 0 h 4"/>
              <a:gd name="T2" fmla="*/ 2 w 3"/>
              <a:gd name="T3" fmla="*/ 4 h 4"/>
              <a:gd name="T4" fmla="*/ 1 w 3"/>
              <a:gd name="T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4">
                <a:moveTo>
                  <a:pt x="1" y="0"/>
                </a:moveTo>
                <a:cubicBezTo>
                  <a:pt x="3" y="0"/>
                  <a:pt x="2" y="2"/>
                  <a:pt x="2" y="4"/>
                </a:cubicBezTo>
                <a:cubicBezTo>
                  <a:pt x="0" y="3"/>
                  <a:pt x="1" y="1"/>
                  <a:pt x="1" y="0"/>
                </a:cubicBezTo>
                <a:close/>
              </a:path>
            </a:pathLst>
          </a:cu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52"/>
          <p:cNvSpPr txBox="1">
            <a:spLocks noGrp="1"/>
          </p:cNvSpPr>
          <p:nvPr>
            <p:ph type="title" idx="4294967295"/>
          </p:nvPr>
        </p:nvSpPr>
        <p:spPr>
          <a:xfrm>
            <a:off x="509443" y="2935968"/>
            <a:ext cx="3389313" cy="6619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Bananas are...</a:t>
            </a:r>
            <a:endParaRPr dirty="0"/>
          </a:p>
        </p:txBody>
      </p:sp>
      <p:sp>
        <p:nvSpPr>
          <p:cNvPr id="1291" name="Google Shape;1291;p52"/>
          <p:cNvSpPr txBox="1">
            <a:spLocks noGrp="1"/>
          </p:cNvSpPr>
          <p:nvPr>
            <p:ph type="subTitle" idx="4294967295"/>
          </p:nvPr>
        </p:nvSpPr>
        <p:spPr>
          <a:xfrm>
            <a:off x="509443" y="3597956"/>
            <a:ext cx="3389313" cy="661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the ringed one. It is a gas giant in the Solar System</a:t>
            </a:r>
            <a:endParaRPr/>
          </a:p>
        </p:txBody>
      </p:sp>
      <p:sp>
        <p:nvSpPr>
          <p:cNvPr id="1292" name="Google Shape;1292;p52"/>
          <p:cNvSpPr txBox="1">
            <a:spLocks noGrp="1"/>
          </p:cNvSpPr>
          <p:nvPr>
            <p:ph type="subTitle" idx="4294967295"/>
          </p:nvPr>
        </p:nvSpPr>
        <p:spPr>
          <a:xfrm>
            <a:off x="5351916" y="3597956"/>
            <a:ext cx="3389312" cy="661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Mercury is the closest to the Sun. It was named after a Roman god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358" name="Google Shape;1358;p52"/>
          <p:cNvSpPr/>
          <p:nvPr/>
        </p:nvSpPr>
        <p:spPr>
          <a:xfrm>
            <a:off x="785400" y="1211606"/>
            <a:ext cx="1418700" cy="1142400"/>
          </a:xfrm>
          <a:prstGeom prst="wedgeEllipseCallout">
            <a:avLst>
              <a:gd name="adj1" fmla="val 51961"/>
              <a:gd name="adj2" fmla="val 29076"/>
            </a:avLst>
          </a:prstGeom>
          <a:solidFill>
            <a:srgbClr val="CC606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What does it look like?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59" name="Google Shape;1359;p52"/>
          <p:cNvSpPr/>
          <p:nvPr/>
        </p:nvSpPr>
        <p:spPr>
          <a:xfrm flipH="1">
            <a:off x="6939900" y="1211606"/>
            <a:ext cx="1418700" cy="1142400"/>
          </a:xfrm>
          <a:prstGeom prst="wedgeEllipseCallout">
            <a:avLst>
              <a:gd name="adj1" fmla="val 51961"/>
              <a:gd name="adj2" fmla="val 29076"/>
            </a:avLst>
          </a:prstGeom>
          <a:solidFill>
            <a:srgbClr val="CC606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Describe the shape!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3" name="Google Shape;1289;p52"/>
          <p:cNvSpPr txBox="1">
            <a:spLocks/>
          </p:cNvSpPr>
          <p:nvPr/>
        </p:nvSpPr>
        <p:spPr>
          <a:xfrm>
            <a:off x="5351916" y="2935968"/>
            <a:ext cx="3389313" cy="661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s-PE" dirty="0"/>
              <a:t>Apples are...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407" y="1257259"/>
            <a:ext cx="3573858" cy="1781127"/>
          </a:xfrm>
          <a:prstGeom prst="rect">
            <a:avLst/>
          </a:prstGeom>
        </p:spPr>
      </p:pic>
      <p:sp>
        <p:nvSpPr>
          <p:cNvPr id="9" name="Google Shape;1188;p49">
            <a:extLst>
              <a:ext uri="{FF2B5EF4-FFF2-40B4-BE49-F238E27FC236}">
                <a16:creationId xmlns:a16="http://schemas.microsoft.com/office/drawing/2014/main" id="{D84FDECD-3E63-40A1-BC03-CBBEB3DC93F4}"/>
              </a:ext>
            </a:extLst>
          </p:cNvPr>
          <p:cNvSpPr txBox="1">
            <a:spLocks/>
          </p:cNvSpPr>
          <p:nvPr/>
        </p:nvSpPr>
        <p:spPr>
          <a:xfrm>
            <a:off x="217251" y="65314"/>
            <a:ext cx="7717500" cy="71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SzPts val="3600"/>
              <a:buFont typeface="Livvic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1pPr>
            <a:lvl2pPr algn="ctr">
              <a:buSzPts val="3600"/>
              <a:buFont typeface="Livvic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2pPr>
            <a:lvl3pPr algn="ctr">
              <a:buSzPts val="3600"/>
              <a:buFont typeface="Livvic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3pPr>
            <a:lvl4pPr algn="ctr">
              <a:buSzPts val="3600"/>
              <a:buFont typeface="Livvic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4pPr>
            <a:lvl5pPr algn="ctr">
              <a:buSzPts val="3600"/>
              <a:buFont typeface="Livvic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5pPr>
            <a:lvl6pPr algn="ctr">
              <a:buSzPts val="3600"/>
              <a:buFont typeface="Livvic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6pPr>
            <a:lvl7pPr algn="ctr">
              <a:buSzPts val="3600"/>
              <a:buFont typeface="Livvic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7pPr>
            <a:lvl8pPr algn="ctr">
              <a:buSzPts val="3600"/>
              <a:buFont typeface="Livvic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8pPr>
            <a:lvl9pPr algn="ctr">
              <a:buSzPts val="3600"/>
              <a:buFont typeface="Livvic"/>
              <a:buNone/>
              <a:defRPr sz="3600" b="1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l"/>
            <a:r>
              <a:rPr lang="es-PE" dirty="0">
                <a:solidFill>
                  <a:srgbClr val="FFFFFF"/>
                </a:solidFill>
              </a:rPr>
              <a:t>Matching</a:t>
            </a:r>
            <a:r>
              <a:rPr lang="es-PE" sz="4800" dirty="0">
                <a:solidFill>
                  <a:srgbClr val="FFFFFF"/>
                </a:solidFill>
              </a:rPr>
              <a:t> pairs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53"/>
          <p:cNvSpPr txBox="1">
            <a:spLocks noGrp="1"/>
          </p:cNvSpPr>
          <p:nvPr>
            <p:ph type="title"/>
          </p:nvPr>
        </p:nvSpPr>
        <p:spPr>
          <a:xfrm>
            <a:off x="713250" y="325011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Moon-shaped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364" name="Google Shape;1364;p53"/>
          <p:cNvSpPr txBox="1">
            <a:spLocks noGrp="1"/>
          </p:cNvSpPr>
          <p:nvPr>
            <p:ph type="subTitle" idx="4294967295"/>
          </p:nvPr>
        </p:nvSpPr>
        <p:spPr>
          <a:xfrm>
            <a:off x="556025" y="3452019"/>
            <a:ext cx="3389313" cy="661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Saturn is the ringed one. It is a gas giant in the Solar System</a:t>
            </a:r>
            <a:endParaRPr dirty="0"/>
          </a:p>
        </p:txBody>
      </p:sp>
      <p:sp>
        <p:nvSpPr>
          <p:cNvPr id="1365" name="Google Shape;1365;p53"/>
          <p:cNvSpPr txBox="1">
            <a:spLocks noGrp="1"/>
          </p:cNvSpPr>
          <p:nvPr>
            <p:ph type="subTitle" idx="4294967295"/>
          </p:nvPr>
        </p:nvSpPr>
        <p:spPr>
          <a:xfrm>
            <a:off x="5449888" y="3491032"/>
            <a:ext cx="3389312" cy="661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Mercury is the closest to the Sun. It was named after a Roman god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366" name="Google Shape;1366;p53"/>
          <p:cNvSpPr txBox="1">
            <a:spLocks noGrp="1"/>
          </p:cNvSpPr>
          <p:nvPr>
            <p:ph type="subTitle" idx="4294967295"/>
          </p:nvPr>
        </p:nvSpPr>
        <p:spPr>
          <a:xfrm>
            <a:off x="5347382" y="3057123"/>
            <a:ext cx="3389312" cy="6619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Heart-shaped</a:t>
            </a:r>
            <a:endParaRPr dirty="0"/>
          </a:p>
        </p:txBody>
      </p:sp>
      <p:sp>
        <p:nvSpPr>
          <p:cNvPr id="1389" name="Google Shape;1389;p53"/>
          <p:cNvSpPr/>
          <p:nvPr/>
        </p:nvSpPr>
        <p:spPr>
          <a:xfrm flipH="1">
            <a:off x="6676338" y="2677900"/>
            <a:ext cx="731400" cy="460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rPr>
              <a:t>02</a:t>
            </a:r>
            <a:endParaRPr sz="2400" b="1" dirty="0">
              <a:solidFill>
                <a:schemeClr val="accen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390" name="Google Shape;1390;p53"/>
          <p:cNvSpPr/>
          <p:nvPr/>
        </p:nvSpPr>
        <p:spPr>
          <a:xfrm flipH="1">
            <a:off x="1884981" y="2519942"/>
            <a:ext cx="731400" cy="460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2"/>
                </a:solidFill>
                <a:latin typeface="Livvic"/>
                <a:ea typeface="Livvic"/>
                <a:cs typeface="Livvic"/>
                <a:sym typeface="Livvic"/>
              </a:rPr>
              <a:t>01</a:t>
            </a:r>
            <a:endParaRPr sz="2400" b="1" dirty="0">
              <a:solidFill>
                <a:schemeClr val="accent2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9" name="Google Shape;1366;p53"/>
          <p:cNvSpPr txBox="1">
            <a:spLocks/>
          </p:cNvSpPr>
          <p:nvPr/>
        </p:nvSpPr>
        <p:spPr>
          <a:xfrm>
            <a:off x="556025" y="2986248"/>
            <a:ext cx="3389312" cy="661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aleway"/>
              <a:buChar char="●"/>
              <a:defRPr sz="16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aleway"/>
              <a:buChar char="○"/>
              <a:defRPr sz="16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aleway"/>
              <a:buChar char="■"/>
              <a:defRPr sz="16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aleway"/>
              <a:buChar char="●"/>
              <a:defRPr sz="16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aleway"/>
              <a:buChar char="○"/>
              <a:defRPr sz="16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aleway"/>
              <a:buChar char="■"/>
              <a:defRPr sz="16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aleway"/>
              <a:buChar char="●"/>
              <a:defRPr sz="16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aleway"/>
              <a:buChar char="○"/>
              <a:defRPr sz="16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600"/>
              <a:buFont typeface="Raleway"/>
              <a:buChar char="■"/>
              <a:defRPr sz="16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algn="ctr">
              <a:spcAft>
                <a:spcPts val="1600"/>
              </a:spcAft>
              <a:buFont typeface="Raleway"/>
              <a:buNone/>
            </a:pPr>
            <a:r>
              <a:rPr lang="es-PE"/>
              <a:t>Heart-shaped</a:t>
            </a:r>
            <a:endParaRPr lang="es-PE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190" y="1290243"/>
            <a:ext cx="2171250" cy="22162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54"/>
          <p:cNvSpPr/>
          <p:nvPr/>
        </p:nvSpPr>
        <p:spPr>
          <a:xfrm>
            <a:off x="941375" y="2154225"/>
            <a:ext cx="7260994" cy="546342"/>
          </a:xfrm>
          <a:custGeom>
            <a:avLst/>
            <a:gdLst/>
            <a:ahLst/>
            <a:cxnLst/>
            <a:rect l="l" t="t" r="r" b="b"/>
            <a:pathLst>
              <a:path w="275194" h="46517" extrusionOk="0">
                <a:moveTo>
                  <a:pt x="0" y="45697"/>
                </a:moveTo>
                <a:cubicBezTo>
                  <a:pt x="7557" y="38140"/>
                  <a:pt x="30091" y="220"/>
                  <a:pt x="45341" y="356"/>
                </a:cubicBezTo>
                <a:cubicBezTo>
                  <a:pt x="60591" y="492"/>
                  <a:pt x="76054" y="46571"/>
                  <a:pt x="91498" y="46513"/>
                </a:cubicBezTo>
                <a:cubicBezTo>
                  <a:pt x="106942" y="46455"/>
                  <a:pt x="122600" y="103"/>
                  <a:pt x="138005" y="6"/>
                </a:cubicBezTo>
                <a:cubicBezTo>
                  <a:pt x="153410" y="-91"/>
                  <a:pt x="168640" y="45911"/>
                  <a:pt x="183929" y="45930"/>
                </a:cubicBezTo>
                <a:cubicBezTo>
                  <a:pt x="199218" y="45950"/>
                  <a:pt x="214526" y="181"/>
                  <a:pt x="229737" y="123"/>
                </a:cubicBezTo>
                <a:cubicBezTo>
                  <a:pt x="244948" y="65"/>
                  <a:pt x="267618" y="38004"/>
                  <a:pt x="275194" y="45580"/>
                </a:cubicBezTo>
              </a:path>
            </a:pathLst>
          </a:custGeom>
          <a:noFill/>
          <a:ln w="76200" cap="flat" cmpd="sng">
            <a:solidFill>
              <a:srgbClr val="F59C82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1396" name="Google Shape;1396;p54"/>
          <p:cNvSpPr txBox="1">
            <a:spLocks noGrp="1"/>
          </p:cNvSpPr>
          <p:nvPr>
            <p:ph type="title"/>
          </p:nvPr>
        </p:nvSpPr>
        <p:spPr>
          <a:xfrm>
            <a:off x="825993" y="234642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59C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Morning route</a:t>
            </a:r>
            <a:endParaRPr dirty="0">
              <a:solidFill>
                <a:srgbClr val="F59C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97" name="Google Shape;1397;p54"/>
          <p:cNvSpPr txBox="1"/>
          <p:nvPr/>
        </p:nvSpPr>
        <p:spPr>
          <a:xfrm>
            <a:off x="3700385" y="4007250"/>
            <a:ext cx="17427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Mars is a cold place, not hot</a:t>
            </a:r>
            <a:endParaRPr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98" name="Google Shape;1398;p54"/>
          <p:cNvSpPr txBox="1"/>
          <p:nvPr/>
        </p:nvSpPr>
        <p:spPr>
          <a:xfrm>
            <a:off x="3700392" y="3047050"/>
            <a:ext cx="17427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Stop 2</a:t>
            </a:r>
            <a:endParaRPr sz="2000" b="1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399" name="Google Shape;1399;p54"/>
          <p:cNvSpPr txBox="1"/>
          <p:nvPr/>
        </p:nvSpPr>
        <p:spPr>
          <a:xfrm>
            <a:off x="6163090" y="4007250"/>
            <a:ext cx="17427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Jupiter is the biggest planet</a:t>
            </a:r>
            <a:endParaRPr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00" name="Google Shape;1400;p54"/>
          <p:cNvSpPr txBox="1"/>
          <p:nvPr/>
        </p:nvSpPr>
        <p:spPr>
          <a:xfrm>
            <a:off x="6163112" y="3047050"/>
            <a:ext cx="17427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Stop 3</a:t>
            </a:r>
            <a:endParaRPr sz="2000" b="1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401" name="Google Shape;1401;p54"/>
          <p:cNvSpPr txBox="1"/>
          <p:nvPr/>
        </p:nvSpPr>
        <p:spPr>
          <a:xfrm>
            <a:off x="1238188" y="4007250"/>
            <a:ext cx="17427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Venus has a nice name</a:t>
            </a:r>
            <a:endParaRPr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02" name="Google Shape;1402;p54"/>
          <p:cNvSpPr txBox="1"/>
          <p:nvPr/>
        </p:nvSpPr>
        <p:spPr>
          <a:xfrm>
            <a:off x="1238191" y="3047050"/>
            <a:ext cx="17427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Stop 1</a:t>
            </a:r>
            <a:endParaRPr sz="2000" b="1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444" name="Google Shape;1444;p54"/>
          <p:cNvSpPr/>
          <p:nvPr/>
        </p:nvSpPr>
        <p:spPr>
          <a:xfrm>
            <a:off x="1175503" y="3546456"/>
            <a:ext cx="1868100" cy="4608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Livvic"/>
                <a:ea typeface="Livvic"/>
                <a:cs typeface="Livvic"/>
                <a:sym typeface="Livvic"/>
              </a:rPr>
              <a:t>Shop</a:t>
            </a:r>
            <a:endParaRPr sz="2400" b="1"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445" name="Google Shape;1445;p54"/>
          <p:cNvSpPr/>
          <p:nvPr/>
        </p:nvSpPr>
        <p:spPr>
          <a:xfrm>
            <a:off x="3637953" y="3546456"/>
            <a:ext cx="1868100" cy="460800"/>
          </a:xfrm>
          <a:prstGeom prst="roundRect">
            <a:avLst>
              <a:gd name="adj" fmla="val 16667"/>
            </a:avLst>
          </a:prstGeom>
          <a:solidFill>
            <a:srgbClr val="FF6B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Livvic"/>
                <a:ea typeface="Livvic"/>
                <a:cs typeface="Livvic"/>
                <a:sym typeface="Livvic"/>
              </a:rPr>
              <a:t>School</a:t>
            </a:r>
            <a:endParaRPr sz="2400" b="1"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446" name="Google Shape;1446;p54"/>
          <p:cNvSpPr/>
          <p:nvPr/>
        </p:nvSpPr>
        <p:spPr>
          <a:xfrm>
            <a:off x="6163103" y="3546456"/>
            <a:ext cx="1868100" cy="460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Livvic"/>
                <a:ea typeface="Livvic"/>
                <a:cs typeface="Livvic"/>
                <a:sym typeface="Livvic"/>
              </a:rPr>
              <a:t>Park</a:t>
            </a:r>
            <a:endParaRPr sz="2400" b="1">
              <a:latin typeface="Livvic"/>
              <a:ea typeface="Livvic"/>
              <a:cs typeface="Livvic"/>
              <a:sym typeface="Livvic"/>
            </a:endParaRPr>
          </a:p>
        </p:txBody>
      </p:sp>
      <p:grpSp>
        <p:nvGrpSpPr>
          <p:cNvPr id="1447" name="Google Shape;1447;p54"/>
          <p:cNvGrpSpPr/>
          <p:nvPr/>
        </p:nvGrpSpPr>
        <p:grpSpPr>
          <a:xfrm>
            <a:off x="1891027" y="2633360"/>
            <a:ext cx="437035" cy="372015"/>
            <a:chOff x="5645200" y="879425"/>
            <a:chExt cx="478575" cy="407375"/>
          </a:xfrm>
        </p:grpSpPr>
        <p:sp>
          <p:nvSpPr>
            <p:cNvPr id="1448" name="Google Shape;1448;p54"/>
            <p:cNvSpPr/>
            <p:nvPr/>
          </p:nvSpPr>
          <p:spPr>
            <a:xfrm>
              <a:off x="6004200" y="1075025"/>
              <a:ext cx="86075" cy="93450"/>
            </a:xfrm>
            <a:custGeom>
              <a:avLst/>
              <a:gdLst/>
              <a:ahLst/>
              <a:cxnLst/>
              <a:rect l="l" t="t" r="r" b="b"/>
              <a:pathLst>
                <a:path w="3443" h="3738" extrusionOk="0">
                  <a:moveTo>
                    <a:pt x="1" y="0"/>
                  </a:moveTo>
                  <a:lnTo>
                    <a:pt x="1" y="3737"/>
                  </a:lnTo>
                  <a:lnTo>
                    <a:pt x="1907" y="3737"/>
                  </a:lnTo>
                  <a:cubicBezTo>
                    <a:pt x="2157" y="3737"/>
                    <a:pt x="2377" y="3574"/>
                    <a:pt x="2449" y="3334"/>
                  </a:cubicBezTo>
                  <a:lnTo>
                    <a:pt x="3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49" name="Google Shape;1449;p54"/>
            <p:cNvSpPr/>
            <p:nvPr/>
          </p:nvSpPr>
          <p:spPr>
            <a:xfrm>
              <a:off x="5880900" y="953275"/>
              <a:ext cx="95100" cy="93525"/>
            </a:xfrm>
            <a:custGeom>
              <a:avLst/>
              <a:gdLst/>
              <a:ahLst/>
              <a:cxnLst/>
              <a:rect l="l" t="t" r="r" b="b"/>
              <a:pathLst>
                <a:path w="3804" h="3741" extrusionOk="0">
                  <a:moveTo>
                    <a:pt x="0" y="1"/>
                  </a:moveTo>
                  <a:lnTo>
                    <a:pt x="0" y="3741"/>
                  </a:lnTo>
                  <a:lnTo>
                    <a:pt x="3804" y="3741"/>
                  </a:lnTo>
                  <a:lnTo>
                    <a:pt x="38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50" name="Google Shape;1450;p54"/>
            <p:cNvSpPr/>
            <p:nvPr/>
          </p:nvSpPr>
          <p:spPr>
            <a:xfrm>
              <a:off x="6004200" y="953275"/>
              <a:ext cx="119575" cy="93525"/>
            </a:xfrm>
            <a:custGeom>
              <a:avLst/>
              <a:gdLst/>
              <a:ahLst/>
              <a:cxnLst/>
              <a:rect l="l" t="t" r="r" b="b"/>
              <a:pathLst>
                <a:path w="4783" h="3741" extrusionOk="0">
                  <a:moveTo>
                    <a:pt x="1" y="1"/>
                  </a:moveTo>
                  <a:lnTo>
                    <a:pt x="1" y="3741"/>
                  </a:lnTo>
                  <a:lnTo>
                    <a:pt x="3777" y="3741"/>
                  </a:lnTo>
                  <a:lnTo>
                    <a:pt x="4674" y="727"/>
                  </a:lnTo>
                  <a:cubicBezTo>
                    <a:pt x="4783" y="365"/>
                    <a:pt x="4512" y="1"/>
                    <a:pt x="41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51" name="Google Shape;1451;p54"/>
            <p:cNvSpPr/>
            <p:nvPr/>
          </p:nvSpPr>
          <p:spPr>
            <a:xfrm>
              <a:off x="5880900" y="1075025"/>
              <a:ext cx="95100" cy="93450"/>
            </a:xfrm>
            <a:custGeom>
              <a:avLst/>
              <a:gdLst/>
              <a:ahLst/>
              <a:cxnLst/>
              <a:rect l="l" t="t" r="r" b="b"/>
              <a:pathLst>
                <a:path w="3804" h="3738" extrusionOk="0">
                  <a:moveTo>
                    <a:pt x="0" y="0"/>
                  </a:moveTo>
                  <a:lnTo>
                    <a:pt x="0" y="3737"/>
                  </a:lnTo>
                  <a:lnTo>
                    <a:pt x="3804" y="3737"/>
                  </a:lnTo>
                  <a:lnTo>
                    <a:pt x="38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52" name="Google Shape;1452;p54"/>
            <p:cNvSpPr/>
            <p:nvPr/>
          </p:nvSpPr>
          <p:spPr>
            <a:xfrm>
              <a:off x="5645200" y="879425"/>
              <a:ext cx="207500" cy="167375"/>
            </a:xfrm>
            <a:custGeom>
              <a:avLst/>
              <a:gdLst/>
              <a:ahLst/>
              <a:cxnLst/>
              <a:rect l="l" t="t" r="r" b="b"/>
              <a:pathLst>
                <a:path w="8300" h="6695" extrusionOk="0">
                  <a:moveTo>
                    <a:pt x="563" y="1"/>
                  </a:moveTo>
                  <a:cubicBezTo>
                    <a:pt x="253" y="1"/>
                    <a:pt x="0" y="254"/>
                    <a:pt x="0" y="564"/>
                  </a:cubicBezTo>
                  <a:cubicBezTo>
                    <a:pt x="0" y="877"/>
                    <a:pt x="253" y="1130"/>
                    <a:pt x="563" y="1130"/>
                  </a:cubicBezTo>
                  <a:lnTo>
                    <a:pt x="2403" y="1130"/>
                  </a:lnTo>
                  <a:lnTo>
                    <a:pt x="3159" y="3672"/>
                  </a:lnTo>
                  <a:cubicBezTo>
                    <a:pt x="3162" y="3678"/>
                    <a:pt x="3162" y="3687"/>
                    <a:pt x="3165" y="3696"/>
                  </a:cubicBezTo>
                  <a:lnTo>
                    <a:pt x="4059" y="6695"/>
                  </a:lnTo>
                  <a:lnTo>
                    <a:pt x="8299" y="6695"/>
                  </a:lnTo>
                  <a:lnTo>
                    <a:pt x="8299" y="2955"/>
                  </a:lnTo>
                  <a:lnTo>
                    <a:pt x="4123" y="2955"/>
                  </a:lnTo>
                  <a:lnTo>
                    <a:pt x="3364" y="404"/>
                  </a:lnTo>
                  <a:cubicBezTo>
                    <a:pt x="3295" y="163"/>
                    <a:pt x="3072" y="1"/>
                    <a:pt x="28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53" name="Google Shape;1453;p54"/>
            <p:cNvSpPr/>
            <p:nvPr/>
          </p:nvSpPr>
          <p:spPr>
            <a:xfrm>
              <a:off x="5722500" y="1075025"/>
              <a:ext cx="370875" cy="211775"/>
            </a:xfrm>
            <a:custGeom>
              <a:avLst/>
              <a:gdLst/>
              <a:ahLst/>
              <a:cxnLst/>
              <a:rect l="l" t="t" r="r" b="b"/>
              <a:pathLst>
                <a:path w="14835" h="8471" extrusionOk="0">
                  <a:moveTo>
                    <a:pt x="1305" y="0"/>
                  </a:moveTo>
                  <a:lnTo>
                    <a:pt x="2082" y="2614"/>
                  </a:lnTo>
                  <a:cubicBezTo>
                    <a:pt x="901" y="2701"/>
                    <a:pt x="1" y="3704"/>
                    <a:pt x="40" y="4887"/>
                  </a:cubicBezTo>
                  <a:cubicBezTo>
                    <a:pt x="82" y="6071"/>
                    <a:pt x="1049" y="7010"/>
                    <a:pt x="2232" y="7019"/>
                  </a:cubicBezTo>
                  <a:lnTo>
                    <a:pt x="2795" y="7019"/>
                  </a:lnTo>
                  <a:cubicBezTo>
                    <a:pt x="3045" y="7878"/>
                    <a:pt x="3834" y="8471"/>
                    <a:pt x="4731" y="8471"/>
                  </a:cubicBezTo>
                  <a:cubicBezTo>
                    <a:pt x="5629" y="8471"/>
                    <a:pt x="6418" y="7878"/>
                    <a:pt x="6671" y="7019"/>
                  </a:cubicBezTo>
                  <a:lnTo>
                    <a:pt x="9667" y="7019"/>
                  </a:lnTo>
                  <a:cubicBezTo>
                    <a:pt x="9917" y="7878"/>
                    <a:pt x="10709" y="8471"/>
                    <a:pt x="11606" y="8471"/>
                  </a:cubicBezTo>
                  <a:cubicBezTo>
                    <a:pt x="12500" y="8471"/>
                    <a:pt x="13292" y="7878"/>
                    <a:pt x="13542" y="7019"/>
                  </a:cubicBezTo>
                  <a:lnTo>
                    <a:pt x="14271" y="7019"/>
                  </a:lnTo>
                  <a:cubicBezTo>
                    <a:pt x="14581" y="7019"/>
                    <a:pt x="14834" y="6766"/>
                    <a:pt x="14834" y="6453"/>
                  </a:cubicBezTo>
                  <a:cubicBezTo>
                    <a:pt x="14834" y="6140"/>
                    <a:pt x="14581" y="5890"/>
                    <a:pt x="14271" y="5890"/>
                  </a:cubicBezTo>
                  <a:lnTo>
                    <a:pt x="13542" y="5890"/>
                  </a:lnTo>
                  <a:cubicBezTo>
                    <a:pt x="13292" y="5029"/>
                    <a:pt x="12500" y="4436"/>
                    <a:pt x="11606" y="4436"/>
                  </a:cubicBezTo>
                  <a:cubicBezTo>
                    <a:pt x="10709" y="4436"/>
                    <a:pt x="9917" y="5029"/>
                    <a:pt x="9667" y="5890"/>
                  </a:cubicBezTo>
                  <a:lnTo>
                    <a:pt x="6671" y="5890"/>
                  </a:lnTo>
                  <a:cubicBezTo>
                    <a:pt x="6418" y="5029"/>
                    <a:pt x="5629" y="4436"/>
                    <a:pt x="4731" y="4436"/>
                  </a:cubicBezTo>
                  <a:cubicBezTo>
                    <a:pt x="3834" y="4436"/>
                    <a:pt x="3045" y="5029"/>
                    <a:pt x="2792" y="5890"/>
                  </a:cubicBezTo>
                  <a:lnTo>
                    <a:pt x="2232" y="5890"/>
                  </a:lnTo>
                  <a:cubicBezTo>
                    <a:pt x="1639" y="5890"/>
                    <a:pt x="1157" y="5408"/>
                    <a:pt x="1157" y="4815"/>
                  </a:cubicBezTo>
                  <a:cubicBezTo>
                    <a:pt x="1157" y="4219"/>
                    <a:pt x="1639" y="3737"/>
                    <a:pt x="2232" y="3737"/>
                  </a:cubicBezTo>
                  <a:lnTo>
                    <a:pt x="5207" y="3737"/>
                  </a:lnTo>
                  <a:lnTo>
                    <a:pt x="520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454" name="Google Shape;1454;p54"/>
          <p:cNvGrpSpPr/>
          <p:nvPr/>
        </p:nvGrpSpPr>
        <p:grpSpPr>
          <a:xfrm>
            <a:off x="4386538" y="2634028"/>
            <a:ext cx="370909" cy="370675"/>
            <a:chOff x="-41895050" y="3217225"/>
            <a:chExt cx="317450" cy="317250"/>
          </a:xfrm>
        </p:grpSpPr>
        <p:sp>
          <p:nvSpPr>
            <p:cNvPr id="1455" name="Google Shape;1455;p54"/>
            <p:cNvSpPr/>
            <p:nvPr/>
          </p:nvSpPr>
          <p:spPr>
            <a:xfrm>
              <a:off x="-41895050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4"/>
            <p:cNvSpPr/>
            <p:nvPr/>
          </p:nvSpPr>
          <p:spPr>
            <a:xfrm>
              <a:off x="-41619375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4"/>
            <p:cNvSpPr/>
            <p:nvPr/>
          </p:nvSpPr>
          <p:spPr>
            <a:xfrm>
              <a:off x="-41832825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20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4"/>
            <p:cNvSpPr/>
            <p:nvPr/>
          </p:nvSpPr>
          <p:spPr>
            <a:xfrm>
              <a:off x="-41880075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4"/>
            <p:cNvSpPr/>
            <p:nvPr/>
          </p:nvSpPr>
          <p:spPr>
            <a:xfrm>
              <a:off x="-41880875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3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54"/>
          <p:cNvGrpSpPr/>
          <p:nvPr/>
        </p:nvGrpSpPr>
        <p:grpSpPr>
          <a:xfrm>
            <a:off x="6911690" y="2677089"/>
            <a:ext cx="370911" cy="369968"/>
            <a:chOff x="-20946600" y="3317850"/>
            <a:chExt cx="304825" cy="304050"/>
          </a:xfrm>
        </p:grpSpPr>
        <p:sp>
          <p:nvSpPr>
            <p:cNvPr id="1461" name="Google Shape;1461;p54"/>
            <p:cNvSpPr/>
            <p:nvPr/>
          </p:nvSpPr>
          <p:spPr>
            <a:xfrm>
              <a:off x="-20946600" y="3317850"/>
              <a:ext cx="232350" cy="248925"/>
            </a:xfrm>
            <a:custGeom>
              <a:avLst/>
              <a:gdLst/>
              <a:ahLst/>
              <a:cxnLst/>
              <a:rect l="l" t="t" r="r" b="b"/>
              <a:pathLst>
                <a:path w="9294" h="9957" extrusionOk="0">
                  <a:moveTo>
                    <a:pt x="4631" y="1"/>
                  </a:moveTo>
                  <a:cubicBezTo>
                    <a:pt x="3340" y="1"/>
                    <a:pt x="2268" y="977"/>
                    <a:pt x="2142" y="2237"/>
                  </a:cubicBezTo>
                  <a:cubicBezTo>
                    <a:pt x="1292" y="2521"/>
                    <a:pt x="693" y="3340"/>
                    <a:pt x="693" y="4254"/>
                  </a:cubicBezTo>
                  <a:cubicBezTo>
                    <a:pt x="693" y="4695"/>
                    <a:pt x="819" y="5073"/>
                    <a:pt x="1040" y="5451"/>
                  </a:cubicBezTo>
                  <a:cubicBezTo>
                    <a:pt x="378" y="5923"/>
                    <a:pt x="0" y="6648"/>
                    <a:pt x="0" y="7499"/>
                  </a:cubicBezTo>
                  <a:cubicBezTo>
                    <a:pt x="0" y="8853"/>
                    <a:pt x="1134" y="9956"/>
                    <a:pt x="2520" y="9956"/>
                  </a:cubicBezTo>
                  <a:lnTo>
                    <a:pt x="4316" y="9956"/>
                  </a:lnTo>
                  <a:lnTo>
                    <a:pt x="4316" y="8349"/>
                  </a:lnTo>
                  <a:lnTo>
                    <a:pt x="2962" y="7026"/>
                  </a:lnTo>
                  <a:cubicBezTo>
                    <a:pt x="2804" y="6869"/>
                    <a:pt x="2804" y="6648"/>
                    <a:pt x="2962" y="6491"/>
                  </a:cubicBezTo>
                  <a:cubicBezTo>
                    <a:pt x="3040" y="6412"/>
                    <a:pt x="3135" y="6372"/>
                    <a:pt x="3229" y="6372"/>
                  </a:cubicBezTo>
                  <a:cubicBezTo>
                    <a:pt x="3324" y="6372"/>
                    <a:pt x="3418" y="6412"/>
                    <a:pt x="3497" y="6491"/>
                  </a:cubicBezTo>
                  <a:lnTo>
                    <a:pt x="4316" y="7341"/>
                  </a:lnTo>
                  <a:lnTo>
                    <a:pt x="4316" y="5482"/>
                  </a:lnTo>
                  <a:lnTo>
                    <a:pt x="2962" y="4128"/>
                  </a:lnTo>
                  <a:cubicBezTo>
                    <a:pt x="2804" y="3970"/>
                    <a:pt x="2804" y="3781"/>
                    <a:pt x="2962" y="3624"/>
                  </a:cubicBezTo>
                  <a:cubicBezTo>
                    <a:pt x="3040" y="3545"/>
                    <a:pt x="3135" y="3505"/>
                    <a:pt x="3229" y="3505"/>
                  </a:cubicBezTo>
                  <a:cubicBezTo>
                    <a:pt x="3324" y="3505"/>
                    <a:pt x="3418" y="3545"/>
                    <a:pt x="3497" y="3624"/>
                  </a:cubicBezTo>
                  <a:lnTo>
                    <a:pt x="4316" y="4443"/>
                  </a:lnTo>
                  <a:lnTo>
                    <a:pt x="4316" y="2458"/>
                  </a:lnTo>
                  <a:cubicBezTo>
                    <a:pt x="4316" y="2237"/>
                    <a:pt x="4474" y="2080"/>
                    <a:pt x="4663" y="2080"/>
                  </a:cubicBezTo>
                  <a:cubicBezTo>
                    <a:pt x="4852" y="2080"/>
                    <a:pt x="5009" y="2237"/>
                    <a:pt x="5009" y="2458"/>
                  </a:cubicBezTo>
                  <a:lnTo>
                    <a:pt x="5009" y="5860"/>
                  </a:lnTo>
                  <a:lnTo>
                    <a:pt x="5860" y="5041"/>
                  </a:lnTo>
                  <a:cubicBezTo>
                    <a:pt x="5939" y="4963"/>
                    <a:pt x="6025" y="4923"/>
                    <a:pt x="6112" y="4923"/>
                  </a:cubicBezTo>
                  <a:cubicBezTo>
                    <a:pt x="6199" y="4923"/>
                    <a:pt x="6285" y="4963"/>
                    <a:pt x="6364" y="5041"/>
                  </a:cubicBezTo>
                  <a:cubicBezTo>
                    <a:pt x="6522" y="5199"/>
                    <a:pt x="6522" y="5388"/>
                    <a:pt x="6364" y="5545"/>
                  </a:cubicBezTo>
                  <a:lnTo>
                    <a:pt x="5009" y="6900"/>
                  </a:lnTo>
                  <a:lnTo>
                    <a:pt x="5009" y="9956"/>
                  </a:lnTo>
                  <a:lnTo>
                    <a:pt x="6805" y="9956"/>
                  </a:lnTo>
                  <a:cubicBezTo>
                    <a:pt x="8160" y="9956"/>
                    <a:pt x="9294" y="8853"/>
                    <a:pt x="9294" y="7499"/>
                  </a:cubicBezTo>
                  <a:cubicBezTo>
                    <a:pt x="9294" y="6648"/>
                    <a:pt x="8884" y="5923"/>
                    <a:pt x="8223" y="5451"/>
                  </a:cubicBezTo>
                  <a:cubicBezTo>
                    <a:pt x="8443" y="5073"/>
                    <a:pt x="8569" y="4695"/>
                    <a:pt x="8569" y="4254"/>
                  </a:cubicBezTo>
                  <a:cubicBezTo>
                    <a:pt x="8569" y="3340"/>
                    <a:pt x="7971" y="2521"/>
                    <a:pt x="7120" y="2237"/>
                  </a:cubicBezTo>
                  <a:cubicBezTo>
                    <a:pt x="6994" y="977"/>
                    <a:pt x="5923" y="1"/>
                    <a:pt x="4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4"/>
            <p:cNvSpPr/>
            <p:nvPr/>
          </p:nvSpPr>
          <p:spPr>
            <a:xfrm>
              <a:off x="-20775700" y="3318650"/>
              <a:ext cx="133925" cy="249700"/>
            </a:xfrm>
            <a:custGeom>
              <a:avLst/>
              <a:gdLst/>
              <a:ahLst/>
              <a:cxnLst/>
              <a:rect l="l" t="t" r="r" b="b"/>
              <a:pathLst>
                <a:path w="5357" h="9988" extrusionOk="0">
                  <a:moveTo>
                    <a:pt x="694" y="0"/>
                  </a:moveTo>
                  <a:cubicBezTo>
                    <a:pt x="473" y="0"/>
                    <a:pt x="253" y="32"/>
                    <a:pt x="1" y="126"/>
                  </a:cubicBezTo>
                  <a:cubicBezTo>
                    <a:pt x="473" y="567"/>
                    <a:pt x="820" y="1103"/>
                    <a:pt x="977" y="1764"/>
                  </a:cubicBezTo>
                  <a:cubicBezTo>
                    <a:pt x="1891" y="2300"/>
                    <a:pt x="2490" y="3245"/>
                    <a:pt x="2490" y="4285"/>
                  </a:cubicBezTo>
                  <a:cubicBezTo>
                    <a:pt x="2490" y="4663"/>
                    <a:pt x="2395" y="4978"/>
                    <a:pt x="2269" y="5293"/>
                  </a:cubicBezTo>
                  <a:cubicBezTo>
                    <a:pt x="2836" y="5860"/>
                    <a:pt x="3183" y="6648"/>
                    <a:pt x="3183" y="7498"/>
                  </a:cubicBezTo>
                  <a:cubicBezTo>
                    <a:pt x="3183" y="8506"/>
                    <a:pt x="2710" y="9389"/>
                    <a:pt x="1985" y="9987"/>
                  </a:cubicBezTo>
                  <a:lnTo>
                    <a:pt x="2836" y="9987"/>
                  </a:lnTo>
                  <a:cubicBezTo>
                    <a:pt x="4222" y="9987"/>
                    <a:pt x="5325" y="8853"/>
                    <a:pt x="5325" y="7498"/>
                  </a:cubicBezTo>
                  <a:cubicBezTo>
                    <a:pt x="5357" y="6679"/>
                    <a:pt x="4915" y="5891"/>
                    <a:pt x="4285" y="5450"/>
                  </a:cubicBezTo>
                  <a:cubicBezTo>
                    <a:pt x="4537" y="5104"/>
                    <a:pt x="4632" y="4694"/>
                    <a:pt x="4632" y="4253"/>
                  </a:cubicBezTo>
                  <a:cubicBezTo>
                    <a:pt x="4632" y="3340"/>
                    <a:pt x="4065" y="2520"/>
                    <a:pt x="3183" y="2237"/>
                  </a:cubicBezTo>
                  <a:cubicBezTo>
                    <a:pt x="3057" y="977"/>
                    <a:pt x="2017" y="0"/>
                    <a:pt x="6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4"/>
            <p:cNvSpPr/>
            <p:nvPr/>
          </p:nvSpPr>
          <p:spPr>
            <a:xfrm>
              <a:off x="-20890700" y="3586425"/>
              <a:ext cx="195375" cy="35475"/>
            </a:xfrm>
            <a:custGeom>
              <a:avLst/>
              <a:gdLst/>
              <a:ahLst/>
              <a:cxnLst/>
              <a:rect l="l" t="t" r="r" b="b"/>
              <a:pathLst>
                <a:path w="7815" h="1419" extrusionOk="0">
                  <a:moveTo>
                    <a:pt x="2112" y="1"/>
                  </a:moveTo>
                  <a:lnTo>
                    <a:pt x="2112" y="725"/>
                  </a:lnTo>
                  <a:lnTo>
                    <a:pt x="347" y="725"/>
                  </a:lnTo>
                  <a:cubicBezTo>
                    <a:pt x="158" y="725"/>
                    <a:pt x="1" y="883"/>
                    <a:pt x="1" y="1072"/>
                  </a:cubicBezTo>
                  <a:cubicBezTo>
                    <a:pt x="1" y="1261"/>
                    <a:pt x="158" y="1418"/>
                    <a:pt x="347" y="1418"/>
                  </a:cubicBezTo>
                  <a:lnTo>
                    <a:pt x="7468" y="1418"/>
                  </a:lnTo>
                  <a:cubicBezTo>
                    <a:pt x="7657" y="1418"/>
                    <a:pt x="7814" y="1261"/>
                    <a:pt x="7814" y="1072"/>
                  </a:cubicBezTo>
                  <a:cubicBezTo>
                    <a:pt x="7814" y="883"/>
                    <a:pt x="7625" y="725"/>
                    <a:pt x="7436" y="725"/>
                  </a:cubicBezTo>
                  <a:lnTo>
                    <a:pt x="5672" y="725"/>
                  </a:lnTo>
                  <a:lnTo>
                    <a:pt x="5672" y="1"/>
                  </a:lnTo>
                  <a:lnTo>
                    <a:pt x="4947" y="1"/>
                  </a:lnTo>
                  <a:lnTo>
                    <a:pt x="4947" y="725"/>
                  </a:lnTo>
                  <a:lnTo>
                    <a:pt x="2836" y="725"/>
                  </a:lnTo>
                  <a:lnTo>
                    <a:pt x="28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85857">
            <a:off x="3894996" y="1291338"/>
            <a:ext cx="1353060" cy="103280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p55"/>
          <p:cNvSpPr/>
          <p:nvPr/>
        </p:nvSpPr>
        <p:spPr>
          <a:xfrm>
            <a:off x="4771175" y="1973900"/>
            <a:ext cx="1590000" cy="1590000"/>
          </a:xfrm>
          <a:prstGeom prst="donut">
            <a:avLst>
              <a:gd name="adj" fmla="val 2135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55"/>
          <p:cNvSpPr/>
          <p:nvPr/>
        </p:nvSpPr>
        <p:spPr>
          <a:xfrm>
            <a:off x="1183375" y="1973900"/>
            <a:ext cx="1590000" cy="1590000"/>
          </a:xfrm>
          <a:prstGeom prst="donut">
            <a:avLst>
              <a:gd name="adj" fmla="val 2135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5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 out these percentages</a:t>
            </a:r>
            <a:endParaRPr/>
          </a:p>
        </p:txBody>
      </p:sp>
      <p:sp>
        <p:nvSpPr>
          <p:cNvPr id="1471" name="Google Shape;1471;p55"/>
          <p:cNvSpPr txBox="1"/>
          <p:nvPr/>
        </p:nvSpPr>
        <p:spPr>
          <a:xfrm>
            <a:off x="6450650" y="2763200"/>
            <a:ext cx="1742700" cy="8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Mars is a very cold place, not hot at all</a:t>
            </a:r>
            <a:endParaRPr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72" name="Google Shape;1472;p55"/>
          <p:cNvSpPr txBox="1"/>
          <p:nvPr/>
        </p:nvSpPr>
        <p:spPr>
          <a:xfrm>
            <a:off x="6450652" y="2345900"/>
            <a:ext cx="17427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>
                <a:solidFill>
                  <a:schemeClr val="accent5"/>
                </a:solidFill>
                <a:latin typeface="Livvic"/>
                <a:ea typeface="Livvic"/>
                <a:cs typeface="Livvic"/>
                <a:sym typeface="Livvic"/>
              </a:rPr>
              <a:t>Mars</a:t>
            </a:r>
            <a:endParaRPr sz="2000" b="1">
              <a:solidFill>
                <a:schemeClr val="accent5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473" name="Google Shape;1473;p55"/>
          <p:cNvSpPr txBox="1"/>
          <p:nvPr/>
        </p:nvSpPr>
        <p:spPr>
          <a:xfrm>
            <a:off x="2896700" y="2763200"/>
            <a:ext cx="1742700" cy="8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Venus has a nice name, but it’s very hot</a:t>
            </a:r>
            <a:endParaRPr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74" name="Google Shape;1474;p55"/>
          <p:cNvSpPr txBox="1"/>
          <p:nvPr/>
        </p:nvSpPr>
        <p:spPr>
          <a:xfrm>
            <a:off x="2896702" y="2357275"/>
            <a:ext cx="17427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>
                <a:solidFill>
                  <a:schemeClr val="accent4"/>
                </a:solidFill>
                <a:latin typeface="Livvic"/>
                <a:ea typeface="Livvic"/>
                <a:cs typeface="Livvic"/>
                <a:sym typeface="Livvic"/>
              </a:rPr>
              <a:t>Venus</a:t>
            </a:r>
            <a:endParaRPr sz="2000" b="1">
              <a:solidFill>
                <a:schemeClr val="accent4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475" name="Google Shape;1475;p55"/>
          <p:cNvSpPr txBox="1"/>
          <p:nvPr/>
        </p:nvSpPr>
        <p:spPr>
          <a:xfrm>
            <a:off x="2896700" y="1973900"/>
            <a:ext cx="12621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accent4"/>
                </a:solidFill>
                <a:latin typeface="Livvic"/>
                <a:ea typeface="Livvic"/>
                <a:cs typeface="Livvic"/>
                <a:sym typeface="Livvic"/>
              </a:rPr>
              <a:t>50%</a:t>
            </a:r>
            <a:endParaRPr sz="3400" b="1">
              <a:solidFill>
                <a:schemeClr val="accent4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476" name="Google Shape;1476;p55"/>
          <p:cNvSpPr/>
          <p:nvPr/>
        </p:nvSpPr>
        <p:spPr>
          <a:xfrm rot="5400000" flipH="1">
            <a:off x="1183448" y="1973900"/>
            <a:ext cx="1590000" cy="1590000"/>
          </a:xfrm>
          <a:prstGeom prst="blockArc">
            <a:avLst>
              <a:gd name="adj1" fmla="val 10807222"/>
              <a:gd name="adj2" fmla="val 5430"/>
              <a:gd name="adj3" fmla="val 212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55"/>
          <p:cNvSpPr txBox="1"/>
          <p:nvPr/>
        </p:nvSpPr>
        <p:spPr>
          <a:xfrm>
            <a:off x="6450650" y="1973900"/>
            <a:ext cx="12621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accent5"/>
                </a:solidFill>
                <a:latin typeface="Livvic"/>
                <a:ea typeface="Livvic"/>
                <a:cs typeface="Livvic"/>
                <a:sym typeface="Livvic"/>
              </a:rPr>
              <a:t>76%</a:t>
            </a:r>
            <a:endParaRPr sz="3400" b="1">
              <a:solidFill>
                <a:schemeClr val="accent5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478" name="Google Shape;1478;p55"/>
          <p:cNvSpPr/>
          <p:nvPr/>
        </p:nvSpPr>
        <p:spPr>
          <a:xfrm rot="5400000" flipH="1">
            <a:off x="4771173" y="1973900"/>
            <a:ext cx="1590000" cy="1590000"/>
          </a:xfrm>
          <a:prstGeom prst="blockArc">
            <a:avLst>
              <a:gd name="adj1" fmla="val 5108138"/>
              <a:gd name="adj2" fmla="val 5430"/>
              <a:gd name="adj3" fmla="val 21212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773375" y="3934150"/>
            <a:ext cx="2154128" cy="118207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863" y="4456886"/>
            <a:ext cx="1132620" cy="68661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361173" y="4227337"/>
            <a:ext cx="1556892" cy="88888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56"/>
          <p:cNvSpPr txBox="1">
            <a:spLocks noGrp="1"/>
          </p:cNvSpPr>
          <p:nvPr>
            <p:ph type="title"/>
          </p:nvPr>
        </p:nvSpPr>
        <p:spPr>
          <a:xfrm>
            <a:off x="5172650" y="2493625"/>
            <a:ext cx="33144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1484" name="Google Shape;1484;p56"/>
          <p:cNvSpPr txBox="1">
            <a:spLocks noGrp="1"/>
          </p:cNvSpPr>
          <p:nvPr>
            <p:ph type="title" idx="2"/>
          </p:nvPr>
        </p:nvSpPr>
        <p:spPr>
          <a:xfrm>
            <a:off x="5172643" y="1675213"/>
            <a:ext cx="17358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485" name="Google Shape;1485;p56"/>
          <p:cNvSpPr txBox="1">
            <a:spLocks noGrp="1"/>
          </p:cNvSpPr>
          <p:nvPr>
            <p:ph type="subTitle" idx="1"/>
          </p:nvPr>
        </p:nvSpPr>
        <p:spPr>
          <a:xfrm>
            <a:off x="5172650" y="3135675"/>
            <a:ext cx="3314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could enter a subtitle here if you need to describe the section</a:t>
            </a:r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86" y="424543"/>
            <a:ext cx="3553098" cy="39375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54000"/>
            <a:ext cx="8680450" cy="544513"/>
          </a:xfrm>
          <a:prstGeom prst="rect">
            <a:avLst/>
          </a:prstGeom>
        </p:spPr>
        <p:txBody>
          <a:bodyPr/>
          <a:lstStyle/>
          <a:p>
            <a:r>
              <a:rPr lang="en-US" sz="2800" dirty="0">
                <a:solidFill>
                  <a:srgbClr val="FFFFFF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B8708F5-CE2E-420B-BE86-D381331C00DC}"/>
              </a:ext>
            </a:extLst>
          </p:cNvPr>
          <p:cNvGrpSpPr/>
          <p:nvPr/>
        </p:nvGrpSpPr>
        <p:grpSpPr>
          <a:xfrm>
            <a:off x="1267142" y="1655188"/>
            <a:ext cx="1960669" cy="886753"/>
            <a:chOff x="6210996" y="1433695"/>
            <a:chExt cx="1493001" cy="72683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BC91E4F-1058-4CAF-AC37-DC2B4EA12C90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89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bg2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639BD0D-6098-4F77-8855-62227C5F1450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52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bg2"/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900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38477A0-E428-4ED9-A093-E877EA93BF95}"/>
              </a:ext>
            </a:extLst>
          </p:cNvPr>
          <p:cNvGrpSpPr/>
          <p:nvPr/>
        </p:nvGrpSpPr>
        <p:grpSpPr>
          <a:xfrm>
            <a:off x="5750117" y="1655188"/>
            <a:ext cx="1960670" cy="886753"/>
            <a:chOff x="6210996" y="1433695"/>
            <a:chExt cx="1493002" cy="72683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FEA32F-6078-4C7D-B380-B35F07C14B76}"/>
                </a:ext>
              </a:extLst>
            </p:cNvPr>
            <p:cNvSpPr txBox="1"/>
            <p:nvPr/>
          </p:nvSpPr>
          <p:spPr>
            <a:xfrm>
              <a:off x="6211000" y="1433695"/>
              <a:ext cx="1492998" cy="189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bg2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7D2BBBD-6A28-4C39-AA3E-C7E42A3ED1F6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52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2"/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900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FD7607A-11E9-40B5-A3A0-0AAA16171CD9}"/>
              </a:ext>
            </a:extLst>
          </p:cNvPr>
          <p:cNvGrpSpPr/>
          <p:nvPr/>
        </p:nvGrpSpPr>
        <p:grpSpPr>
          <a:xfrm>
            <a:off x="280099" y="2814145"/>
            <a:ext cx="2496500" cy="748254"/>
            <a:chOff x="6210996" y="1433695"/>
            <a:chExt cx="1493001" cy="61331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849586C-0D9D-4A64-9C74-384A561C29E2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89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bg2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E52474-5D49-47D4-83EE-241EBBC68D40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16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bg2"/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900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02589B-45F2-4CBD-8499-EC79EAB3E349}"/>
              </a:ext>
            </a:extLst>
          </p:cNvPr>
          <p:cNvGrpSpPr/>
          <p:nvPr/>
        </p:nvGrpSpPr>
        <p:grpSpPr>
          <a:xfrm>
            <a:off x="6075957" y="3703090"/>
            <a:ext cx="2496500" cy="748254"/>
            <a:chOff x="6210996" y="1433695"/>
            <a:chExt cx="1493001" cy="61331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A7A2A8-A0E1-4E5D-96FE-8A6840554D8B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89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bg2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EFB9CC8-789A-4270-809C-B65EBA3D9A79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16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2"/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900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12C6A3-F4F4-4B29-BE8F-5952797F8B42}"/>
              </a:ext>
            </a:extLst>
          </p:cNvPr>
          <p:cNvGrpSpPr/>
          <p:nvPr/>
        </p:nvGrpSpPr>
        <p:grpSpPr>
          <a:xfrm>
            <a:off x="357625" y="3700899"/>
            <a:ext cx="2688593" cy="748254"/>
            <a:chOff x="6210996" y="1433695"/>
            <a:chExt cx="1493001" cy="61331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1FB4507-2874-4685-AA51-30FE8255152B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89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bg2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FFC414-B323-4FB5-BA6A-FCE2BF801F11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16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bg2"/>
                  </a:solidFill>
                  <a:cs typeface="Arial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900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1A035F-3732-48B2-9BC7-0E478568DA41}"/>
              </a:ext>
            </a:extLst>
          </p:cNvPr>
          <p:cNvGrpSpPr/>
          <p:nvPr/>
        </p:nvGrpSpPr>
        <p:grpSpPr>
          <a:xfrm>
            <a:off x="6183945" y="2817281"/>
            <a:ext cx="2496505" cy="748254"/>
            <a:chOff x="6210996" y="1433695"/>
            <a:chExt cx="1493001" cy="61331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CF9432B-05B5-4C00-9DD3-7949AF3AD1D5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89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bg2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BDFA4F0-1485-45A3-A6DB-69535E4A4DDC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16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bg2"/>
                  </a:solidFill>
                  <a:cs typeface="Arial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900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</p:grpSp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012" y="2929561"/>
            <a:ext cx="2848146" cy="163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460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p5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colors do I have at home?</a:t>
            </a:r>
            <a:endParaRPr/>
          </a:p>
        </p:txBody>
      </p:sp>
      <p:sp>
        <p:nvSpPr>
          <p:cNvPr id="1497" name="Google Shape;1497;p57"/>
          <p:cNvSpPr txBox="1">
            <a:spLocks noGrp="1"/>
          </p:cNvSpPr>
          <p:nvPr>
            <p:ph type="subTitle" idx="4294967295"/>
          </p:nvPr>
        </p:nvSpPr>
        <p:spPr>
          <a:xfrm>
            <a:off x="713225" y="2272975"/>
            <a:ext cx="19224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Mars is a very cold place indeed</a:t>
            </a:r>
            <a:endParaRPr/>
          </a:p>
        </p:txBody>
      </p:sp>
      <p:sp>
        <p:nvSpPr>
          <p:cNvPr id="1498" name="Google Shape;1498;p57"/>
          <p:cNvSpPr/>
          <p:nvPr/>
        </p:nvSpPr>
        <p:spPr>
          <a:xfrm>
            <a:off x="759339" y="1812163"/>
            <a:ext cx="1660800" cy="460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Livvic"/>
                <a:ea typeface="Livvic"/>
                <a:cs typeface="Livvic"/>
                <a:sym typeface="Livvic"/>
              </a:rPr>
              <a:t>Red</a:t>
            </a:r>
            <a:endParaRPr sz="2400" b="1"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499" name="Google Shape;1499;p57"/>
          <p:cNvSpPr txBox="1">
            <a:spLocks noGrp="1"/>
          </p:cNvSpPr>
          <p:nvPr>
            <p:ph type="subTitle" idx="4294967295"/>
          </p:nvPr>
        </p:nvSpPr>
        <p:spPr>
          <a:xfrm>
            <a:off x="713225" y="3972875"/>
            <a:ext cx="19224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 has a beautiful name</a:t>
            </a:r>
            <a:endParaRPr/>
          </a:p>
        </p:txBody>
      </p:sp>
      <p:sp>
        <p:nvSpPr>
          <p:cNvPr id="1500" name="Google Shape;1500;p57"/>
          <p:cNvSpPr txBox="1">
            <a:spLocks noGrp="1"/>
          </p:cNvSpPr>
          <p:nvPr>
            <p:ph type="subTitle" idx="4294967295"/>
          </p:nvPr>
        </p:nvSpPr>
        <p:spPr>
          <a:xfrm>
            <a:off x="713227" y="3047650"/>
            <a:ext cx="19224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 b="1">
                <a:solidFill>
                  <a:schemeClr val="accent6"/>
                </a:solidFill>
                <a:latin typeface="Livvic"/>
                <a:ea typeface="Livvic"/>
                <a:cs typeface="Livvic"/>
                <a:sym typeface="Livvic"/>
              </a:rPr>
              <a:t>30%</a:t>
            </a:r>
            <a:endParaRPr sz="2200" b="1">
              <a:solidFill>
                <a:schemeClr val="accent6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501" name="Google Shape;1501;p57"/>
          <p:cNvSpPr/>
          <p:nvPr/>
        </p:nvSpPr>
        <p:spPr>
          <a:xfrm>
            <a:off x="759339" y="3512063"/>
            <a:ext cx="1660800" cy="4608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Livvic"/>
                <a:ea typeface="Livvic"/>
                <a:cs typeface="Livvic"/>
                <a:sym typeface="Livvic"/>
              </a:rPr>
              <a:t>Blue</a:t>
            </a:r>
            <a:endParaRPr sz="2400" b="1"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502" name="Google Shape;1502;p57"/>
          <p:cNvSpPr txBox="1">
            <a:spLocks noGrp="1"/>
          </p:cNvSpPr>
          <p:nvPr>
            <p:ph type="subTitle" idx="4294967295"/>
          </p:nvPr>
        </p:nvSpPr>
        <p:spPr>
          <a:xfrm flipH="1">
            <a:off x="6449150" y="2272975"/>
            <a:ext cx="19224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Saturn is the ringed one</a:t>
            </a:r>
            <a:endParaRPr/>
          </a:p>
        </p:txBody>
      </p:sp>
      <p:sp>
        <p:nvSpPr>
          <p:cNvPr id="1503" name="Google Shape;1503;p57"/>
          <p:cNvSpPr txBox="1">
            <a:spLocks noGrp="1"/>
          </p:cNvSpPr>
          <p:nvPr>
            <p:ph type="subTitle" idx="4294967295"/>
          </p:nvPr>
        </p:nvSpPr>
        <p:spPr>
          <a:xfrm flipH="1">
            <a:off x="6449148" y="1347750"/>
            <a:ext cx="19224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 b="1">
                <a:solidFill>
                  <a:schemeClr val="accent2"/>
                </a:solidFill>
                <a:latin typeface="Livvic"/>
                <a:ea typeface="Livvic"/>
                <a:cs typeface="Livvic"/>
                <a:sym typeface="Livvic"/>
              </a:rPr>
              <a:t>25%</a:t>
            </a:r>
            <a:endParaRPr sz="2200" b="1">
              <a:solidFill>
                <a:schemeClr val="accent2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504" name="Google Shape;1504;p57"/>
          <p:cNvSpPr/>
          <p:nvPr/>
        </p:nvSpPr>
        <p:spPr>
          <a:xfrm flipH="1">
            <a:off x="6664638" y="1812163"/>
            <a:ext cx="1660800" cy="460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Livvic"/>
                <a:ea typeface="Livvic"/>
                <a:cs typeface="Livvic"/>
                <a:sym typeface="Livvic"/>
              </a:rPr>
              <a:t>Yellow</a:t>
            </a:r>
            <a:endParaRPr sz="2400" b="1"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505" name="Google Shape;1505;p57"/>
          <p:cNvSpPr txBox="1">
            <a:spLocks noGrp="1"/>
          </p:cNvSpPr>
          <p:nvPr>
            <p:ph type="subTitle" idx="4294967295"/>
          </p:nvPr>
        </p:nvSpPr>
        <p:spPr>
          <a:xfrm flipH="1">
            <a:off x="6449150" y="3972875"/>
            <a:ext cx="19224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Jupiter is the biggest planet</a:t>
            </a:r>
            <a:endParaRPr/>
          </a:p>
        </p:txBody>
      </p:sp>
      <p:sp>
        <p:nvSpPr>
          <p:cNvPr id="1506" name="Google Shape;1506;p57"/>
          <p:cNvSpPr txBox="1">
            <a:spLocks noGrp="1"/>
          </p:cNvSpPr>
          <p:nvPr>
            <p:ph type="subTitle" idx="4294967295"/>
          </p:nvPr>
        </p:nvSpPr>
        <p:spPr>
          <a:xfrm flipH="1">
            <a:off x="6449148" y="3047650"/>
            <a:ext cx="19224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 b="1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rPr>
              <a:t>75%</a:t>
            </a:r>
            <a:endParaRPr sz="2200" b="1">
              <a:solidFill>
                <a:schemeClr val="accent3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507" name="Google Shape;1507;p57"/>
          <p:cNvSpPr/>
          <p:nvPr/>
        </p:nvSpPr>
        <p:spPr>
          <a:xfrm flipH="1">
            <a:off x="6664638" y="3512063"/>
            <a:ext cx="1660800" cy="4608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Livvic"/>
                <a:ea typeface="Livvic"/>
                <a:cs typeface="Livvic"/>
                <a:sym typeface="Livvic"/>
              </a:rPr>
              <a:t>Green</a:t>
            </a:r>
            <a:endParaRPr sz="2400" b="1"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508" name="Google Shape;1508;p57"/>
          <p:cNvSpPr txBox="1">
            <a:spLocks noGrp="1"/>
          </p:cNvSpPr>
          <p:nvPr>
            <p:ph type="subTitle" idx="4294967295"/>
          </p:nvPr>
        </p:nvSpPr>
        <p:spPr>
          <a:xfrm>
            <a:off x="713227" y="1347750"/>
            <a:ext cx="19224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 b="1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rPr>
              <a:t>50%</a:t>
            </a:r>
            <a:endParaRPr sz="2200" b="1">
              <a:solidFill>
                <a:schemeClr val="accen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509" name="Google Shape;1509;p57"/>
          <p:cNvSpPr/>
          <p:nvPr/>
        </p:nvSpPr>
        <p:spPr>
          <a:xfrm>
            <a:off x="3959500" y="1893100"/>
            <a:ext cx="635700" cy="635700"/>
          </a:xfrm>
          <a:prstGeom prst="pie">
            <a:avLst>
              <a:gd name="adj1" fmla="val 5440873"/>
              <a:gd name="adj2" fmla="val 16200000"/>
            </a:avLst>
          </a:prstGeom>
          <a:solidFill>
            <a:srgbClr val="FFFFFF">
              <a:alpha val="5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57"/>
          <p:cNvSpPr/>
          <p:nvPr/>
        </p:nvSpPr>
        <p:spPr>
          <a:xfrm>
            <a:off x="4814100" y="2110325"/>
            <a:ext cx="635700" cy="635700"/>
          </a:xfrm>
          <a:prstGeom prst="pie">
            <a:avLst>
              <a:gd name="adj1" fmla="val 0"/>
              <a:gd name="adj2" fmla="val 16200000"/>
            </a:avLst>
          </a:prstGeom>
          <a:solidFill>
            <a:srgbClr val="FFFFFF">
              <a:alpha val="5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57"/>
          <p:cNvSpPr/>
          <p:nvPr/>
        </p:nvSpPr>
        <p:spPr>
          <a:xfrm>
            <a:off x="5034875" y="2950675"/>
            <a:ext cx="635700" cy="635700"/>
          </a:xfrm>
          <a:prstGeom prst="pie">
            <a:avLst>
              <a:gd name="adj1" fmla="val 2848721"/>
              <a:gd name="adj2" fmla="val 16200000"/>
            </a:avLst>
          </a:prstGeom>
          <a:solidFill>
            <a:srgbClr val="FFFFFF">
              <a:alpha val="5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57"/>
          <p:cNvSpPr/>
          <p:nvPr/>
        </p:nvSpPr>
        <p:spPr>
          <a:xfrm>
            <a:off x="4384925" y="3609450"/>
            <a:ext cx="635700" cy="635700"/>
          </a:xfrm>
          <a:prstGeom prst="pie">
            <a:avLst>
              <a:gd name="adj1" fmla="val 10775101"/>
              <a:gd name="adj2" fmla="val 16200000"/>
            </a:avLst>
          </a:prstGeom>
          <a:solidFill>
            <a:srgbClr val="FFFFFF">
              <a:alpha val="55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356" y="1772307"/>
            <a:ext cx="3512441" cy="316274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58"/>
          <p:cNvSpPr/>
          <p:nvPr/>
        </p:nvSpPr>
        <p:spPr>
          <a:xfrm>
            <a:off x="4878975" y="1428350"/>
            <a:ext cx="430200" cy="3720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58"/>
          <p:cNvSpPr txBox="1">
            <a:spLocks noGrp="1"/>
          </p:cNvSpPr>
          <p:nvPr>
            <p:ph type="title"/>
          </p:nvPr>
        </p:nvSpPr>
        <p:spPr>
          <a:xfrm>
            <a:off x="3042050" y="539500"/>
            <a:ext cx="53889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</a:t>
            </a:r>
            <a:r>
              <a:rPr lang="en">
                <a:solidFill>
                  <a:schemeClr val="dk1"/>
                </a:solidFill>
              </a:rPr>
              <a:t>shape </a:t>
            </a:r>
            <a:r>
              <a:rPr lang="en"/>
              <a:t>is the TV?</a:t>
            </a:r>
            <a:endParaRPr/>
          </a:p>
        </p:txBody>
      </p:sp>
      <p:sp>
        <p:nvSpPr>
          <p:cNvPr id="1519" name="Google Shape;1519;p58"/>
          <p:cNvSpPr txBox="1">
            <a:spLocks noGrp="1"/>
          </p:cNvSpPr>
          <p:nvPr>
            <p:ph type="subTitle" idx="1"/>
          </p:nvPr>
        </p:nvSpPr>
        <p:spPr>
          <a:xfrm>
            <a:off x="6412298" y="2278500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Mars is a cold place, not hot</a:t>
            </a:r>
            <a:endParaRPr/>
          </a:p>
        </p:txBody>
      </p:sp>
      <p:sp>
        <p:nvSpPr>
          <p:cNvPr id="1520" name="Google Shape;1520;p58">
            <a:hlinkClick r:id="rId3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6412310" y="1853425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Square</a:t>
            </a:r>
            <a:endParaRPr/>
          </a:p>
        </p:txBody>
      </p:sp>
      <p:sp>
        <p:nvSpPr>
          <p:cNvPr id="1521" name="Google Shape;1521;p58"/>
          <p:cNvSpPr txBox="1">
            <a:spLocks noGrp="1"/>
          </p:cNvSpPr>
          <p:nvPr>
            <p:ph type="subTitle" idx="3"/>
          </p:nvPr>
        </p:nvSpPr>
        <p:spPr>
          <a:xfrm>
            <a:off x="4222715" y="392042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Jupiter is the biggest planet</a:t>
            </a:r>
            <a:endParaRPr/>
          </a:p>
        </p:txBody>
      </p:sp>
      <p:sp>
        <p:nvSpPr>
          <p:cNvPr id="1522" name="Google Shape;1522;p58">
            <a:hlinkClick r:id="rId4" action="ppaction://hlinksldjump"/>
          </p:cNvPr>
          <p:cNvSpPr txBox="1">
            <a:spLocks noGrp="1"/>
          </p:cNvSpPr>
          <p:nvPr>
            <p:ph type="subTitle" idx="4"/>
          </p:nvPr>
        </p:nvSpPr>
        <p:spPr>
          <a:xfrm>
            <a:off x="4222727" y="3495350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Rectangle</a:t>
            </a:r>
            <a:endParaRPr/>
          </a:p>
        </p:txBody>
      </p:sp>
      <p:sp>
        <p:nvSpPr>
          <p:cNvPr id="1523" name="Google Shape;1523;p58"/>
          <p:cNvSpPr txBox="1">
            <a:spLocks noGrp="1"/>
          </p:cNvSpPr>
          <p:nvPr>
            <p:ph type="subTitle" idx="5"/>
          </p:nvPr>
        </p:nvSpPr>
        <p:spPr>
          <a:xfrm>
            <a:off x="6412306" y="392042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Saturn is the ringed one</a:t>
            </a:r>
            <a:endParaRPr/>
          </a:p>
        </p:txBody>
      </p:sp>
      <p:sp>
        <p:nvSpPr>
          <p:cNvPr id="1524" name="Google Shape;1524;p58">
            <a:hlinkClick r:id="rId3" action="ppaction://hlinksldjump"/>
          </p:cNvPr>
          <p:cNvSpPr txBox="1">
            <a:spLocks noGrp="1"/>
          </p:cNvSpPr>
          <p:nvPr>
            <p:ph type="subTitle" idx="6"/>
          </p:nvPr>
        </p:nvSpPr>
        <p:spPr>
          <a:xfrm>
            <a:off x="6412319" y="3495350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Circle</a:t>
            </a:r>
            <a:endParaRPr/>
          </a:p>
        </p:txBody>
      </p:sp>
      <p:sp>
        <p:nvSpPr>
          <p:cNvPr id="1525" name="Google Shape;1525;p58"/>
          <p:cNvSpPr txBox="1">
            <a:spLocks noGrp="1"/>
          </p:cNvSpPr>
          <p:nvPr>
            <p:ph type="subTitle" idx="7"/>
          </p:nvPr>
        </p:nvSpPr>
        <p:spPr>
          <a:xfrm>
            <a:off x="4222706" y="2278500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 has a nice name</a:t>
            </a:r>
            <a:endParaRPr/>
          </a:p>
        </p:txBody>
      </p:sp>
      <p:sp>
        <p:nvSpPr>
          <p:cNvPr id="1526" name="Google Shape;1526;p58">
            <a:hlinkClick r:id="rId3" action="ppaction://hlinksldjump"/>
          </p:cNvPr>
          <p:cNvSpPr txBox="1">
            <a:spLocks noGrp="1"/>
          </p:cNvSpPr>
          <p:nvPr>
            <p:ph type="subTitle" idx="8"/>
          </p:nvPr>
        </p:nvSpPr>
        <p:spPr>
          <a:xfrm>
            <a:off x="4222719" y="1853425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Triangle</a:t>
            </a:r>
            <a:endParaRPr/>
          </a:p>
        </p:txBody>
      </p:sp>
      <p:sp>
        <p:nvSpPr>
          <p:cNvPr id="1559" name="Google Shape;1559;p58"/>
          <p:cNvSpPr/>
          <p:nvPr/>
        </p:nvSpPr>
        <p:spPr>
          <a:xfrm>
            <a:off x="7124650" y="1455350"/>
            <a:ext cx="318000" cy="31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58"/>
          <p:cNvSpPr/>
          <p:nvPr/>
        </p:nvSpPr>
        <p:spPr>
          <a:xfrm>
            <a:off x="7124650" y="3124275"/>
            <a:ext cx="318000" cy="31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1" name="Google Shape;1561;p58"/>
          <p:cNvSpPr/>
          <p:nvPr/>
        </p:nvSpPr>
        <p:spPr>
          <a:xfrm>
            <a:off x="4878950" y="3124275"/>
            <a:ext cx="430200" cy="31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58"/>
          <p:cNvSpPr/>
          <p:nvPr/>
        </p:nvSpPr>
        <p:spPr>
          <a:xfrm flipH="1">
            <a:off x="2496275" y="1295575"/>
            <a:ext cx="1516800" cy="1221300"/>
          </a:xfrm>
          <a:prstGeom prst="wedgeEllipseCallout">
            <a:avLst>
              <a:gd name="adj1" fmla="val 51961"/>
              <a:gd name="adj2" fmla="val 29076"/>
            </a:avLst>
          </a:prstGeom>
          <a:solidFill>
            <a:srgbClr val="CC606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Click on the right answer!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854" y="2919000"/>
            <a:ext cx="3640852" cy="219751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59"/>
          <p:cNvSpPr txBox="1">
            <a:spLocks noGrp="1"/>
          </p:cNvSpPr>
          <p:nvPr>
            <p:ph type="title"/>
          </p:nvPr>
        </p:nvSpPr>
        <p:spPr>
          <a:xfrm>
            <a:off x="3367624" y="300482"/>
            <a:ext cx="53889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rgbClr val="F59C82"/>
                </a:solidFill>
              </a:rPr>
              <a:t>Incorrect!</a:t>
            </a:r>
            <a:endParaRPr sz="5400" dirty="0">
              <a:solidFill>
                <a:srgbClr val="F59C82"/>
              </a:solidFill>
            </a:endParaRPr>
          </a:p>
        </p:txBody>
      </p:sp>
      <p:sp>
        <p:nvSpPr>
          <p:cNvPr id="1568" name="Google Shape;1568;p59"/>
          <p:cNvSpPr txBox="1">
            <a:spLocks noGrp="1"/>
          </p:cNvSpPr>
          <p:nvPr>
            <p:ph type="subTitle" idx="1"/>
          </p:nvPr>
        </p:nvSpPr>
        <p:spPr>
          <a:xfrm>
            <a:off x="6412298" y="3156350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Jupiter is the biggest planet</a:t>
            </a:r>
            <a:endParaRPr/>
          </a:p>
        </p:txBody>
      </p:sp>
      <p:sp>
        <p:nvSpPr>
          <p:cNvPr id="1569" name="Google Shape;1569;p59"/>
          <p:cNvSpPr txBox="1">
            <a:spLocks noGrp="1"/>
          </p:cNvSpPr>
          <p:nvPr>
            <p:ph type="subTitle" idx="2"/>
          </p:nvPr>
        </p:nvSpPr>
        <p:spPr>
          <a:xfrm>
            <a:off x="6412310" y="2487075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Shapes don’t match</a:t>
            </a:r>
            <a:endParaRPr/>
          </a:p>
        </p:txBody>
      </p:sp>
      <p:sp>
        <p:nvSpPr>
          <p:cNvPr id="1570" name="Google Shape;1570;p59"/>
          <p:cNvSpPr/>
          <p:nvPr/>
        </p:nvSpPr>
        <p:spPr>
          <a:xfrm flipH="1">
            <a:off x="713225" y="1380293"/>
            <a:ext cx="1418700" cy="1142400"/>
          </a:xfrm>
          <a:prstGeom prst="wedgeEllipseCallout">
            <a:avLst>
              <a:gd name="adj1" fmla="val 28909"/>
              <a:gd name="adj2" fmla="val 56378"/>
            </a:avLst>
          </a:prstGeom>
          <a:solidFill>
            <a:srgbClr val="CC606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Oops...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595" name="Google Shape;1595;p59"/>
          <p:cNvGrpSpPr/>
          <p:nvPr/>
        </p:nvGrpSpPr>
        <p:grpSpPr>
          <a:xfrm>
            <a:off x="7081955" y="2048822"/>
            <a:ext cx="403384" cy="403384"/>
            <a:chOff x="2085525" y="4992125"/>
            <a:chExt cx="481825" cy="481825"/>
          </a:xfrm>
        </p:grpSpPr>
        <p:sp>
          <p:nvSpPr>
            <p:cNvPr id="1596" name="Google Shape;1596;p59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97" name="Google Shape;1597;p59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598" name="Google Shape;1598;p59"/>
          <p:cNvSpPr/>
          <p:nvPr/>
        </p:nvSpPr>
        <p:spPr>
          <a:xfrm>
            <a:off x="4211575" y="2735475"/>
            <a:ext cx="1988100" cy="10056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9" name="Google Shape;1599;p59"/>
          <p:cNvGrpSpPr/>
          <p:nvPr/>
        </p:nvGrpSpPr>
        <p:grpSpPr>
          <a:xfrm>
            <a:off x="3621350" y="3025125"/>
            <a:ext cx="530400" cy="426300"/>
            <a:chOff x="819450" y="3095450"/>
            <a:chExt cx="530400" cy="426300"/>
          </a:xfrm>
        </p:grpSpPr>
        <p:sp>
          <p:nvSpPr>
            <p:cNvPr id="1600" name="Google Shape;1600;p59"/>
            <p:cNvSpPr/>
            <p:nvPr/>
          </p:nvSpPr>
          <p:spPr>
            <a:xfrm>
              <a:off x="819450" y="3095450"/>
              <a:ext cx="530400" cy="4263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9"/>
            <p:cNvSpPr/>
            <p:nvPr/>
          </p:nvSpPr>
          <p:spPr>
            <a:xfrm rot="-5400000">
              <a:off x="961948" y="3166675"/>
              <a:ext cx="245400" cy="2838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2" name="Google Shape;1602;p59"/>
          <p:cNvSpPr/>
          <p:nvPr/>
        </p:nvSpPr>
        <p:spPr>
          <a:xfrm>
            <a:off x="4211600" y="2106875"/>
            <a:ext cx="1890600" cy="16341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59"/>
          <p:cNvSpPr/>
          <p:nvPr/>
        </p:nvSpPr>
        <p:spPr>
          <a:xfrm>
            <a:off x="4211575" y="2106975"/>
            <a:ext cx="1634100" cy="16341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59"/>
          <p:cNvSpPr/>
          <p:nvPr/>
        </p:nvSpPr>
        <p:spPr>
          <a:xfrm>
            <a:off x="4427974" y="2106974"/>
            <a:ext cx="1634100" cy="1634100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17780" y="2770778"/>
            <a:ext cx="3132859" cy="205214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p60"/>
          <p:cNvSpPr txBox="1">
            <a:spLocks noGrp="1"/>
          </p:cNvSpPr>
          <p:nvPr>
            <p:ph type="title"/>
          </p:nvPr>
        </p:nvSpPr>
        <p:spPr>
          <a:xfrm>
            <a:off x="3042050" y="539500"/>
            <a:ext cx="53889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Well done!</a:t>
            </a:r>
            <a:endParaRPr/>
          </a:p>
        </p:txBody>
      </p:sp>
      <p:sp>
        <p:nvSpPr>
          <p:cNvPr id="1631" name="Google Shape;1631;p60"/>
          <p:cNvSpPr txBox="1">
            <a:spLocks noGrp="1"/>
          </p:cNvSpPr>
          <p:nvPr>
            <p:ph type="subTitle" idx="1"/>
          </p:nvPr>
        </p:nvSpPr>
        <p:spPr>
          <a:xfrm>
            <a:off x="6412298" y="3156350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Saturn is the ringed one</a:t>
            </a:r>
            <a:endParaRPr/>
          </a:p>
        </p:txBody>
      </p:sp>
      <p:sp>
        <p:nvSpPr>
          <p:cNvPr id="1632" name="Google Shape;1632;p60"/>
          <p:cNvSpPr txBox="1">
            <a:spLocks noGrp="1"/>
          </p:cNvSpPr>
          <p:nvPr>
            <p:ph type="subTitle" idx="2"/>
          </p:nvPr>
        </p:nvSpPr>
        <p:spPr>
          <a:xfrm>
            <a:off x="6412310" y="2487075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It is a rectangle</a:t>
            </a:r>
            <a:endParaRPr/>
          </a:p>
        </p:txBody>
      </p:sp>
      <p:sp>
        <p:nvSpPr>
          <p:cNvPr id="1633" name="Google Shape;1633;p60"/>
          <p:cNvSpPr/>
          <p:nvPr/>
        </p:nvSpPr>
        <p:spPr>
          <a:xfrm flipH="1">
            <a:off x="713225" y="1380293"/>
            <a:ext cx="1418700" cy="1142400"/>
          </a:xfrm>
          <a:prstGeom prst="wedgeEllipseCallout">
            <a:avLst>
              <a:gd name="adj1" fmla="val 28909"/>
              <a:gd name="adj2" fmla="val 56378"/>
            </a:avLst>
          </a:prstGeom>
          <a:solidFill>
            <a:srgbClr val="CC606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Yes, it is!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634" name="Google Shape;1634;p60"/>
          <p:cNvGrpSpPr/>
          <p:nvPr/>
        </p:nvGrpSpPr>
        <p:grpSpPr>
          <a:xfrm>
            <a:off x="7081952" y="2048794"/>
            <a:ext cx="403384" cy="403432"/>
            <a:chOff x="1492675" y="4992125"/>
            <a:chExt cx="481825" cy="481825"/>
          </a:xfrm>
        </p:grpSpPr>
        <p:sp>
          <p:nvSpPr>
            <p:cNvPr id="1635" name="Google Shape;1635;p60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36" name="Google Shape;1636;p60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637" name="Google Shape;1637;p60"/>
          <p:cNvSpPr/>
          <p:nvPr/>
        </p:nvSpPr>
        <p:spPr>
          <a:xfrm>
            <a:off x="4211575" y="2735475"/>
            <a:ext cx="1988100" cy="1005600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8" name="Google Shape;1638;p60"/>
          <p:cNvGrpSpPr/>
          <p:nvPr/>
        </p:nvGrpSpPr>
        <p:grpSpPr>
          <a:xfrm>
            <a:off x="3621350" y="3025125"/>
            <a:ext cx="530400" cy="426300"/>
            <a:chOff x="819450" y="3095450"/>
            <a:chExt cx="530400" cy="426300"/>
          </a:xfrm>
        </p:grpSpPr>
        <p:sp>
          <p:nvSpPr>
            <p:cNvPr id="1639" name="Google Shape;1639;p60"/>
            <p:cNvSpPr/>
            <p:nvPr/>
          </p:nvSpPr>
          <p:spPr>
            <a:xfrm>
              <a:off x="819450" y="3095450"/>
              <a:ext cx="530400" cy="4263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60"/>
            <p:cNvSpPr/>
            <p:nvPr/>
          </p:nvSpPr>
          <p:spPr>
            <a:xfrm rot="-5400000">
              <a:off x="961948" y="3166675"/>
              <a:ext cx="245400" cy="2838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53746" y="3081788"/>
            <a:ext cx="2954969" cy="17913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AA30986-2355-4E80-82EF-613EDD893B70}"/>
              </a:ext>
            </a:extLst>
          </p:cNvPr>
          <p:cNvSpPr/>
          <p:nvPr/>
        </p:nvSpPr>
        <p:spPr>
          <a:xfrm>
            <a:off x="4499953" y="1388497"/>
            <a:ext cx="194263" cy="444026"/>
          </a:xfrm>
          <a:custGeom>
            <a:avLst/>
            <a:gdLst/>
            <a:ahLst/>
            <a:cxnLst/>
            <a:rect l="l" t="t" r="r" b="b"/>
            <a:pathLst>
              <a:path w="215653" h="492919">
                <a:moveTo>
                  <a:pt x="139304" y="0"/>
                </a:moveTo>
                <a:lnTo>
                  <a:pt x="215653" y="0"/>
                </a:lnTo>
                <a:lnTo>
                  <a:pt x="215653" y="492919"/>
                </a:lnTo>
                <a:lnTo>
                  <a:pt x="121556" y="492919"/>
                </a:lnTo>
                <a:lnTo>
                  <a:pt x="121556" y="138299"/>
                </a:lnTo>
                <a:cubicBezTo>
                  <a:pt x="87177" y="170446"/>
                  <a:pt x="46658" y="194221"/>
                  <a:pt x="0" y="209625"/>
                </a:cubicBezTo>
                <a:lnTo>
                  <a:pt x="0" y="124235"/>
                </a:lnTo>
                <a:cubicBezTo>
                  <a:pt x="24557" y="116198"/>
                  <a:pt x="51235" y="100962"/>
                  <a:pt x="80033" y="78526"/>
                </a:cubicBezTo>
                <a:cubicBezTo>
                  <a:pt x="108831" y="56090"/>
                  <a:pt x="128588" y="29915"/>
                  <a:pt x="139304" y="0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056768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9147DB-0E27-4EE9-8E01-312269548D87}"/>
              </a:ext>
            </a:extLst>
          </p:cNvPr>
          <p:cNvSpPr/>
          <p:nvPr/>
        </p:nvSpPr>
        <p:spPr>
          <a:xfrm>
            <a:off x="4499953" y="2842750"/>
            <a:ext cx="293806" cy="451568"/>
          </a:xfrm>
          <a:custGeom>
            <a:avLst/>
            <a:gdLst/>
            <a:ahLst/>
            <a:cxnLst/>
            <a:rect l="l" t="t" r="r" b="b"/>
            <a:pathLst>
              <a:path w="326157" h="501291">
                <a:moveTo>
                  <a:pt x="158391" y="0"/>
                </a:moveTo>
                <a:cubicBezTo>
                  <a:pt x="204602" y="0"/>
                  <a:pt x="241660" y="14734"/>
                  <a:pt x="269565" y="44202"/>
                </a:cubicBezTo>
                <a:cubicBezTo>
                  <a:pt x="292559" y="68312"/>
                  <a:pt x="304056" y="95548"/>
                  <a:pt x="304056" y="125909"/>
                </a:cubicBezTo>
                <a:cubicBezTo>
                  <a:pt x="304056" y="168995"/>
                  <a:pt x="280504" y="203374"/>
                  <a:pt x="233400" y="229047"/>
                </a:cubicBezTo>
                <a:cubicBezTo>
                  <a:pt x="261528" y="235074"/>
                  <a:pt x="284020" y="248581"/>
                  <a:pt x="300875" y="269565"/>
                </a:cubicBezTo>
                <a:cubicBezTo>
                  <a:pt x="317730" y="290550"/>
                  <a:pt x="326157" y="315888"/>
                  <a:pt x="326157" y="345579"/>
                </a:cubicBezTo>
                <a:cubicBezTo>
                  <a:pt x="326157" y="388665"/>
                  <a:pt x="310418" y="425388"/>
                  <a:pt x="278941" y="455749"/>
                </a:cubicBezTo>
                <a:cubicBezTo>
                  <a:pt x="247464" y="486110"/>
                  <a:pt x="208285" y="501291"/>
                  <a:pt x="161404" y="501291"/>
                </a:cubicBezTo>
                <a:cubicBezTo>
                  <a:pt x="116979" y="501291"/>
                  <a:pt x="80144" y="488510"/>
                  <a:pt x="50899" y="462949"/>
                </a:cubicBezTo>
                <a:cubicBezTo>
                  <a:pt x="21655" y="437388"/>
                  <a:pt x="4688" y="403957"/>
                  <a:pt x="0" y="362657"/>
                </a:cubicBezTo>
                <a:lnTo>
                  <a:pt x="91083" y="351607"/>
                </a:lnTo>
                <a:cubicBezTo>
                  <a:pt x="93985" y="374824"/>
                  <a:pt x="101799" y="392572"/>
                  <a:pt x="114523" y="404850"/>
                </a:cubicBezTo>
                <a:cubicBezTo>
                  <a:pt x="127248" y="417128"/>
                  <a:pt x="142652" y="423268"/>
                  <a:pt x="160735" y="423268"/>
                </a:cubicBezTo>
                <a:cubicBezTo>
                  <a:pt x="180157" y="423268"/>
                  <a:pt x="196509" y="415901"/>
                  <a:pt x="209792" y="401167"/>
                </a:cubicBezTo>
                <a:cubicBezTo>
                  <a:pt x="223075" y="386433"/>
                  <a:pt x="229716" y="366564"/>
                  <a:pt x="229716" y="341561"/>
                </a:cubicBezTo>
                <a:cubicBezTo>
                  <a:pt x="229716" y="317897"/>
                  <a:pt x="223354" y="299145"/>
                  <a:pt x="210629" y="285304"/>
                </a:cubicBezTo>
                <a:cubicBezTo>
                  <a:pt x="197904" y="271463"/>
                  <a:pt x="182389" y="264542"/>
                  <a:pt x="164083" y="264542"/>
                </a:cubicBezTo>
                <a:cubicBezTo>
                  <a:pt x="152028" y="264542"/>
                  <a:pt x="137629" y="266886"/>
                  <a:pt x="120886" y="271575"/>
                </a:cubicBezTo>
                <a:lnTo>
                  <a:pt x="131267" y="194891"/>
                </a:lnTo>
                <a:cubicBezTo>
                  <a:pt x="156716" y="195561"/>
                  <a:pt x="176138" y="190035"/>
                  <a:pt x="189533" y="178315"/>
                </a:cubicBezTo>
                <a:cubicBezTo>
                  <a:pt x="202927" y="166595"/>
                  <a:pt x="209625" y="151024"/>
                  <a:pt x="209625" y="131602"/>
                </a:cubicBezTo>
                <a:cubicBezTo>
                  <a:pt x="209625" y="115082"/>
                  <a:pt x="204713" y="101910"/>
                  <a:pt x="194891" y="92088"/>
                </a:cubicBezTo>
                <a:cubicBezTo>
                  <a:pt x="185068" y="82265"/>
                  <a:pt x="172008" y="77354"/>
                  <a:pt x="155712" y="77354"/>
                </a:cubicBezTo>
                <a:cubicBezTo>
                  <a:pt x="139638" y="77354"/>
                  <a:pt x="125909" y="82935"/>
                  <a:pt x="114523" y="94097"/>
                </a:cubicBezTo>
                <a:cubicBezTo>
                  <a:pt x="103138" y="105259"/>
                  <a:pt x="96217" y="121556"/>
                  <a:pt x="93762" y="142987"/>
                </a:cubicBezTo>
                <a:lnTo>
                  <a:pt x="7032" y="128253"/>
                </a:lnTo>
                <a:cubicBezTo>
                  <a:pt x="13060" y="98562"/>
                  <a:pt x="22157" y="74842"/>
                  <a:pt x="34324" y="57095"/>
                </a:cubicBezTo>
                <a:cubicBezTo>
                  <a:pt x="46490" y="39347"/>
                  <a:pt x="63457" y="25394"/>
                  <a:pt x="85223" y="15237"/>
                </a:cubicBezTo>
                <a:cubicBezTo>
                  <a:pt x="106989" y="5079"/>
                  <a:pt x="131378" y="0"/>
                  <a:pt x="158391" y="0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056768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861EC5F-0095-48D0-AC21-4E576FDC2DCF}"/>
              </a:ext>
            </a:extLst>
          </p:cNvPr>
          <p:cNvSpPr/>
          <p:nvPr/>
        </p:nvSpPr>
        <p:spPr>
          <a:xfrm>
            <a:off x="4499952" y="3577246"/>
            <a:ext cx="317937" cy="444026"/>
          </a:xfrm>
          <a:custGeom>
            <a:avLst/>
            <a:gdLst/>
            <a:ahLst/>
            <a:cxnLst/>
            <a:rect l="l" t="t" r="r" b="b"/>
            <a:pathLst>
              <a:path w="352946" h="492919">
                <a:moveTo>
                  <a:pt x="200919" y="143657"/>
                </a:moveTo>
                <a:lnTo>
                  <a:pt x="88069" y="311423"/>
                </a:lnTo>
                <a:lnTo>
                  <a:pt x="200919" y="311423"/>
                </a:lnTo>
                <a:close/>
                <a:moveTo>
                  <a:pt x="212974" y="0"/>
                </a:moveTo>
                <a:lnTo>
                  <a:pt x="292001" y="0"/>
                </a:lnTo>
                <a:lnTo>
                  <a:pt x="292001" y="311423"/>
                </a:lnTo>
                <a:lnTo>
                  <a:pt x="352946" y="311423"/>
                </a:lnTo>
                <a:lnTo>
                  <a:pt x="352946" y="394135"/>
                </a:lnTo>
                <a:lnTo>
                  <a:pt x="292001" y="394135"/>
                </a:lnTo>
                <a:lnTo>
                  <a:pt x="292001" y="492919"/>
                </a:lnTo>
                <a:lnTo>
                  <a:pt x="200919" y="492919"/>
                </a:lnTo>
                <a:lnTo>
                  <a:pt x="200919" y="394135"/>
                </a:lnTo>
                <a:lnTo>
                  <a:pt x="0" y="394135"/>
                </a:lnTo>
                <a:lnTo>
                  <a:pt x="0" y="311758"/>
                </a:lnTo>
                <a:close/>
              </a:path>
            </a:pathLst>
          </a:custGeom>
          <a:solidFill>
            <a:srgbClr val="F5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056768"/>
              </a:solidFill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12E9B288-33E7-4DAA-871A-4DBA31B0DAC7}"/>
              </a:ext>
            </a:extLst>
          </p:cNvPr>
          <p:cNvSpPr/>
          <p:nvPr/>
        </p:nvSpPr>
        <p:spPr>
          <a:xfrm>
            <a:off x="4499953" y="4305554"/>
            <a:ext cx="297425" cy="443725"/>
          </a:xfrm>
          <a:custGeom>
            <a:avLst/>
            <a:gdLst/>
            <a:ahLst/>
            <a:cxnLst/>
            <a:rect l="l" t="t" r="r" b="b"/>
            <a:pathLst>
              <a:path w="330175" h="492584">
                <a:moveTo>
                  <a:pt x="59606" y="0"/>
                </a:moveTo>
                <a:lnTo>
                  <a:pt x="308409" y="0"/>
                </a:lnTo>
                <a:lnTo>
                  <a:pt x="308409" y="88069"/>
                </a:lnTo>
                <a:lnTo>
                  <a:pt x="130932" y="88069"/>
                </a:lnTo>
                <a:lnTo>
                  <a:pt x="116198" y="171450"/>
                </a:lnTo>
                <a:cubicBezTo>
                  <a:pt x="137183" y="160958"/>
                  <a:pt x="158614" y="155711"/>
                  <a:pt x="180492" y="155711"/>
                </a:cubicBezTo>
                <a:cubicBezTo>
                  <a:pt x="222238" y="155711"/>
                  <a:pt x="257622" y="170892"/>
                  <a:pt x="286643" y="201253"/>
                </a:cubicBezTo>
                <a:cubicBezTo>
                  <a:pt x="315665" y="231614"/>
                  <a:pt x="330175" y="271016"/>
                  <a:pt x="330175" y="319460"/>
                </a:cubicBezTo>
                <a:cubicBezTo>
                  <a:pt x="330175" y="359866"/>
                  <a:pt x="318455" y="395920"/>
                  <a:pt x="295015" y="427620"/>
                </a:cubicBezTo>
                <a:cubicBezTo>
                  <a:pt x="263091" y="470929"/>
                  <a:pt x="218778" y="492584"/>
                  <a:pt x="162074" y="492584"/>
                </a:cubicBezTo>
                <a:cubicBezTo>
                  <a:pt x="116756" y="492584"/>
                  <a:pt x="79809" y="480417"/>
                  <a:pt x="51234" y="456084"/>
                </a:cubicBezTo>
                <a:cubicBezTo>
                  <a:pt x="22659" y="431750"/>
                  <a:pt x="5581" y="399045"/>
                  <a:pt x="0" y="357969"/>
                </a:cubicBezTo>
                <a:lnTo>
                  <a:pt x="93762" y="348258"/>
                </a:lnTo>
                <a:cubicBezTo>
                  <a:pt x="96441" y="369466"/>
                  <a:pt x="104366" y="386265"/>
                  <a:pt x="117537" y="398655"/>
                </a:cubicBezTo>
                <a:cubicBezTo>
                  <a:pt x="130709" y="411045"/>
                  <a:pt x="145889" y="417240"/>
                  <a:pt x="163079" y="417240"/>
                </a:cubicBezTo>
                <a:cubicBezTo>
                  <a:pt x="182724" y="417240"/>
                  <a:pt x="199356" y="409259"/>
                  <a:pt x="212973" y="393297"/>
                </a:cubicBezTo>
                <a:cubicBezTo>
                  <a:pt x="226591" y="377335"/>
                  <a:pt x="233400" y="353281"/>
                  <a:pt x="233400" y="321134"/>
                </a:cubicBezTo>
                <a:cubicBezTo>
                  <a:pt x="233400" y="290996"/>
                  <a:pt x="226647" y="268393"/>
                  <a:pt x="213141" y="253324"/>
                </a:cubicBezTo>
                <a:cubicBezTo>
                  <a:pt x="199635" y="238255"/>
                  <a:pt x="182054" y="230721"/>
                  <a:pt x="160400" y="230721"/>
                </a:cubicBezTo>
                <a:cubicBezTo>
                  <a:pt x="133387" y="230721"/>
                  <a:pt x="109166" y="242664"/>
                  <a:pt x="87734" y="266551"/>
                </a:cubicBezTo>
                <a:lnTo>
                  <a:pt x="11386" y="255501"/>
                </a:lnTo>
                <a:close/>
              </a:path>
            </a:pathLst>
          </a:custGeom>
          <a:solidFill>
            <a:srgbClr val="F5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056768"/>
              </a:solidFill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447C401-F04D-42F9-9FD5-7D55E755FBE1}"/>
              </a:ext>
            </a:extLst>
          </p:cNvPr>
          <p:cNvSpPr/>
          <p:nvPr/>
        </p:nvSpPr>
        <p:spPr>
          <a:xfrm>
            <a:off x="4499952" y="2115451"/>
            <a:ext cx="297123" cy="444026"/>
          </a:xfrm>
          <a:custGeom>
            <a:avLst/>
            <a:gdLst/>
            <a:ahLst/>
            <a:cxnLst/>
            <a:rect l="l" t="t" r="r" b="b"/>
            <a:pathLst>
              <a:path w="329840" h="492919">
                <a:moveTo>
                  <a:pt x="174129" y="0"/>
                </a:moveTo>
                <a:cubicBezTo>
                  <a:pt x="222572" y="0"/>
                  <a:pt x="260635" y="13060"/>
                  <a:pt x="288317" y="39179"/>
                </a:cubicBezTo>
                <a:cubicBezTo>
                  <a:pt x="315999" y="65299"/>
                  <a:pt x="329840" y="97780"/>
                  <a:pt x="329840" y="136625"/>
                </a:cubicBezTo>
                <a:cubicBezTo>
                  <a:pt x="329840" y="158726"/>
                  <a:pt x="325878" y="179766"/>
                  <a:pt x="317952" y="199746"/>
                </a:cubicBezTo>
                <a:cubicBezTo>
                  <a:pt x="310027" y="219727"/>
                  <a:pt x="297470" y="240655"/>
                  <a:pt x="280280" y="262533"/>
                </a:cubicBezTo>
                <a:cubicBezTo>
                  <a:pt x="268895" y="277044"/>
                  <a:pt x="248357" y="297917"/>
                  <a:pt x="218665" y="325153"/>
                </a:cubicBezTo>
                <a:cubicBezTo>
                  <a:pt x="188974" y="352388"/>
                  <a:pt x="170166" y="370471"/>
                  <a:pt x="162241" y="379401"/>
                </a:cubicBezTo>
                <a:cubicBezTo>
                  <a:pt x="154316" y="388330"/>
                  <a:pt x="147898" y="397037"/>
                  <a:pt x="142986" y="405520"/>
                </a:cubicBezTo>
                <a:lnTo>
                  <a:pt x="329840" y="405520"/>
                </a:lnTo>
                <a:lnTo>
                  <a:pt x="329840" y="492919"/>
                </a:lnTo>
                <a:lnTo>
                  <a:pt x="0" y="492919"/>
                </a:lnTo>
                <a:cubicBezTo>
                  <a:pt x="3572" y="459879"/>
                  <a:pt x="14287" y="428570"/>
                  <a:pt x="32147" y="398990"/>
                </a:cubicBezTo>
                <a:cubicBezTo>
                  <a:pt x="50006" y="369410"/>
                  <a:pt x="85278" y="330176"/>
                  <a:pt x="137963" y="281286"/>
                </a:cubicBezTo>
                <a:cubicBezTo>
                  <a:pt x="180379" y="241772"/>
                  <a:pt x="206387" y="214983"/>
                  <a:pt x="215987" y="200918"/>
                </a:cubicBezTo>
                <a:cubicBezTo>
                  <a:pt x="228935" y="181496"/>
                  <a:pt x="235409" y="162297"/>
                  <a:pt x="235409" y="143322"/>
                </a:cubicBezTo>
                <a:cubicBezTo>
                  <a:pt x="235409" y="122337"/>
                  <a:pt x="229772" y="106208"/>
                  <a:pt x="218498" y="94934"/>
                </a:cubicBezTo>
                <a:cubicBezTo>
                  <a:pt x="207224" y="83660"/>
                  <a:pt x="191653" y="78024"/>
                  <a:pt x="171785" y="78024"/>
                </a:cubicBezTo>
                <a:cubicBezTo>
                  <a:pt x="152139" y="78024"/>
                  <a:pt x="136512" y="83939"/>
                  <a:pt x="124904" y="95771"/>
                </a:cubicBezTo>
                <a:cubicBezTo>
                  <a:pt x="113295" y="107603"/>
                  <a:pt x="106598" y="127248"/>
                  <a:pt x="104812" y="154707"/>
                </a:cubicBezTo>
                <a:lnTo>
                  <a:pt x="11050" y="145331"/>
                </a:lnTo>
                <a:cubicBezTo>
                  <a:pt x="16631" y="93539"/>
                  <a:pt x="34156" y="56369"/>
                  <a:pt x="63624" y="33822"/>
                </a:cubicBezTo>
                <a:cubicBezTo>
                  <a:pt x="93092" y="11274"/>
                  <a:pt x="129927" y="0"/>
                  <a:pt x="174129" y="0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056768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00A91DE-DFAB-4C09-AD01-853556A9D3C3}"/>
              </a:ext>
            </a:extLst>
          </p:cNvPr>
          <p:cNvSpPr txBox="1"/>
          <p:nvPr/>
        </p:nvSpPr>
        <p:spPr bwMode="auto">
          <a:xfrm>
            <a:off x="5114205" y="1502531"/>
            <a:ext cx="3749878" cy="2308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900" dirty="0">
                <a:solidFill>
                  <a:srgbClr val="056768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900" dirty="0">
              <a:solidFill>
                <a:srgbClr val="0567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93D855C-D96D-4C33-AA08-4D632D80BE26}"/>
              </a:ext>
            </a:extLst>
          </p:cNvPr>
          <p:cNvSpPr txBox="1"/>
          <p:nvPr/>
        </p:nvSpPr>
        <p:spPr bwMode="auto">
          <a:xfrm>
            <a:off x="5114205" y="2232614"/>
            <a:ext cx="3749878" cy="2308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900" dirty="0">
                <a:solidFill>
                  <a:srgbClr val="056768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900" dirty="0">
              <a:solidFill>
                <a:srgbClr val="0567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FB886D1-3DA3-47EB-9E13-EDAE0FB352C4}"/>
              </a:ext>
            </a:extLst>
          </p:cNvPr>
          <p:cNvSpPr txBox="1"/>
          <p:nvPr/>
        </p:nvSpPr>
        <p:spPr bwMode="auto">
          <a:xfrm>
            <a:off x="5114205" y="2962697"/>
            <a:ext cx="3749878" cy="2308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900" dirty="0">
                <a:solidFill>
                  <a:srgbClr val="056768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900" dirty="0">
              <a:solidFill>
                <a:srgbClr val="0567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D8EAF21-0139-4D7C-B9A5-A21D66CDD0E3}"/>
              </a:ext>
            </a:extLst>
          </p:cNvPr>
          <p:cNvSpPr txBox="1"/>
          <p:nvPr/>
        </p:nvSpPr>
        <p:spPr bwMode="auto">
          <a:xfrm>
            <a:off x="5114205" y="3692780"/>
            <a:ext cx="3749878" cy="2308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900" dirty="0">
                <a:solidFill>
                  <a:srgbClr val="056768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900" dirty="0">
              <a:solidFill>
                <a:srgbClr val="0567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46C1EDA-62AD-4EEB-85B5-BC982103F209}"/>
              </a:ext>
            </a:extLst>
          </p:cNvPr>
          <p:cNvSpPr txBox="1"/>
          <p:nvPr/>
        </p:nvSpPr>
        <p:spPr bwMode="auto">
          <a:xfrm>
            <a:off x="5114205" y="4422865"/>
            <a:ext cx="3749878" cy="2308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900" dirty="0">
                <a:solidFill>
                  <a:srgbClr val="056768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900" dirty="0">
              <a:solidFill>
                <a:srgbClr val="0567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00A40F6C-3954-4D5B-AACE-D5470861626E}"/>
              </a:ext>
            </a:extLst>
          </p:cNvPr>
          <p:cNvSpPr txBox="1">
            <a:spLocks/>
          </p:cNvSpPr>
          <p:nvPr/>
        </p:nvSpPr>
        <p:spPr>
          <a:xfrm>
            <a:off x="0" y="447159"/>
            <a:ext cx="5114205" cy="543185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accent2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50" dirty="0">
                <a:solidFill>
                  <a:srgbClr val="FFFFFF"/>
                </a:solidFill>
              </a:rPr>
              <a:t>Our Team Style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3" y="2893029"/>
            <a:ext cx="2812500" cy="185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p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is a table</a:t>
            </a:r>
            <a:endParaRPr dirty="0"/>
          </a:p>
        </p:txBody>
      </p:sp>
      <p:graphicFrame>
        <p:nvGraphicFramePr>
          <p:cNvPr id="1646" name="Google Shape;1646;p61"/>
          <p:cNvGraphicFramePr/>
          <p:nvPr/>
        </p:nvGraphicFramePr>
        <p:xfrm>
          <a:off x="713225" y="1777400"/>
          <a:ext cx="7717500" cy="2576125"/>
        </p:xfrm>
        <a:graphic>
          <a:graphicData uri="http://schemas.openxmlformats.org/drawingml/2006/table">
            <a:tbl>
              <a:tblPr>
                <a:noFill/>
                <a:tableStyleId>{04A2A4B6-F484-4170-ACA7-C9FFC75F34B4}</a:tableStyleId>
              </a:tblPr>
              <a:tblGrid>
                <a:gridCol w="139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6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9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D9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  <a:latin typeface="Livvic"/>
                          <a:ea typeface="Livvic"/>
                          <a:cs typeface="Livvic"/>
                          <a:sym typeface="Livvic"/>
                        </a:rPr>
                        <a:t>Mass </a:t>
                      </a:r>
                      <a:endParaRPr sz="2000" b="1">
                        <a:solidFill>
                          <a:schemeClr val="dk1"/>
                        </a:solidFill>
                        <a:latin typeface="Livvic"/>
                        <a:ea typeface="Livvic"/>
                        <a:cs typeface="Livvic"/>
                        <a:sym typeface="Livv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  <a:latin typeface="Livvic"/>
                          <a:ea typeface="Livvic"/>
                          <a:cs typeface="Livvic"/>
                          <a:sym typeface="Livvic"/>
                        </a:rPr>
                        <a:t>(earths)</a:t>
                      </a:r>
                      <a:endParaRPr sz="2000" b="1">
                        <a:solidFill>
                          <a:schemeClr val="dk1"/>
                        </a:solidFill>
                        <a:latin typeface="Livvic"/>
                        <a:ea typeface="Livvic"/>
                        <a:cs typeface="Livvic"/>
                        <a:sym typeface="Livvic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D9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D9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D9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  <a:latin typeface="Livvic"/>
                          <a:ea typeface="Livvic"/>
                          <a:cs typeface="Livvic"/>
                          <a:sym typeface="Livvic"/>
                        </a:rPr>
                        <a:t>Diameter </a:t>
                      </a:r>
                      <a:endParaRPr sz="2000" b="1">
                        <a:solidFill>
                          <a:schemeClr val="dk1"/>
                        </a:solidFill>
                        <a:latin typeface="Livvic"/>
                        <a:ea typeface="Livvic"/>
                        <a:cs typeface="Livvic"/>
                        <a:sym typeface="Livv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  <a:latin typeface="Livvic"/>
                          <a:ea typeface="Livvic"/>
                          <a:cs typeface="Livvic"/>
                          <a:sym typeface="Livvic"/>
                        </a:rPr>
                        <a:t>(earths)</a:t>
                      </a:r>
                      <a:endParaRPr sz="2000" b="1">
                        <a:solidFill>
                          <a:schemeClr val="dk1"/>
                        </a:solidFill>
                        <a:latin typeface="Livvic"/>
                        <a:ea typeface="Livvic"/>
                        <a:cs typeface="Livvic"/>
                        <a:sym typeface="Livvic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D9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D9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D9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  <a:latin typeface="Livvic"/>
                          <a:ea typeface="Livvic"/>
                          <a:cs typeface="Livvic"/>
                          <a:sym typeface="Livvic"/>
                        </a:rPr>
                        <a:t>Surface gravity</a:t>
                      </a:r>
                      <a:endParaRPr sz="2000" b="1">
                        <a:solidFill>
                          <a:schemeClr val="dk1"/>
                        </a:solidFill>
                        <a:latin typeface="Livvic"/>
                        <a:ea typeface="Livvic"/>
                        <a:cs typeface="Livvic"/>
                        <a:sym typeface="Livv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  <a:latin typeface="Livvic"/>
                          <a:ea typeface="Livvic"/>
                          <a:cs typeface="Livvic"/>
                          <a:sym typeface="Livvic"/>
                        </a:rPr>
                        <a:t>(earths)</a:t>
                      </a:r>
                      <a:endParaRPr sz="2000" b="1">
                        <a:solidFill>
                          <a:schemeClr val="dk1"/>
                        </a:solidFill>
                        <a:latin typeface="Livvic"/>
                        <a:ea typeface="Livvic"/>
                        <a:cs typeface="Livvic"/>
                        <a:sym typeface="Livvic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FFD9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D9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D96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  <a:latin typeface="Livvic"/>
                          <a:ea typeface="Livvic"/>
                          <a:cs typeface="Livvic"/>
                          <a:sym typeface="Livvic"/>
                        </a:rPr>
                        <a:t>Venus</a:t>
                      </a:r>
                      <a:endParaRPr sz="2000" b="1">
                        <a:solidFill>
                          <a:schemeClr val="dk1"/>
                        </a:solidFill>
                        <a:latin typeface="Livvic"/>
                        <a:ea typeface="Livvic"/>
                        <a:cs typeface="Livvic"/>
                        <a:sym typeface="Livvic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0.06</a:t>
                      </a:r>
                      <a:endParaRPr sz="16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0.38</a:t>
                      </a:r>
                      <a:endParaRPr sz="16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0.38</a:t>
                      </a:r>
                      <a:endParaRPr sz="16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  <a:latin typeface="Livvic"/>
                          <a:ea typeface="Livvic"/>
                          <a:cs typeface="Livvic"/>
                          <a:sym typeface="Livvic"/>
                        </a:rPr>
                        <a:t>Mars</a:t>
                      </a:r>
                      <a:endParaRPr sz="2000" b="1">
                        <a:solidFill>
                          <a:schemeClr val="dk1"/>
                        </a:solidFill>
                        <a:latin typeface="Livvic"/>
                        <a:ea typeface="Livvic"/>
                        <a:cs typeface="Livvic"/>
                        <a:sym typeface="Livvic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0.11</a:t>
                      </a:r>
                      <a:endParaRPr sz="16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0.53</a:t>
                      </a:r>
                      <a:endParaRPr sz="16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0.38</a:t>
                      </a:r>
                      <a:endParaRPr sz="16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  <a:latin typeface="Livvic"/>
                          <a:ea typeface="Livvic"/>
                          <a:cs typeface="Livvic"/>
                          <a:sym typeface="Livvic"/>
                        </a:rPr>
                        <a:t>Saturn</a:t>
                      </a:r>
                      <a:endParaRPr sz="2000" b="1">
                        <a:solidFill>
                          <a:schemeClr val="dk1"/>
                        </a:solidFill>
                        <a:latin typeface="Livvic"/>
                        <a:ea typeface="Livvic"/>
                        <a:cs typeface="Livvic"/>
                        <a:sym typeface="Livvic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1.16</a:t>
                      </a:r>
                      <a:endParaRPr sz="16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9.4</a:t>
                      </a:r>
                      <a:endParaRPr sz="16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1.16</a:t>
                      </a:r>
                      <a:endParaRPr sz="1600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p62"/>
          <p:cNvSpPr/>
          <p:nvPr/>
        </p:nvSpPr>
        <p:spPr>
          <a:xfrm>
            <a:off x="819450" y="1458675"/>
            <a:ext cx="530400" cy="426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62"/>
          <p:cNvSpPr/>
          <p:nvPr/>
        </p:nvSpPr>
        <p:spPr>
          <a:xfrm>
            <a:off x="819450" y="3095450"/>
            <a:ext cx="530400" cy="426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62"/>
          <p:cNvSpPr/>
          <p:nvPr/>
        </p:nvSpPr>
        <p:spPr>
          <a:xfrm>
            <a:off x="7799976" y="1458675"/>
            <a:ext cx="530400" cy="426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62"/>
          <p:cNvSpPr/>
          <p:nvPr/>
        </p:nvSpPr>
        <p:spPr>
          <a:xfrm>
            <a:off x="7799975" y="3095450"/>
            <a:ext cx="530400" cy="426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6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are my things?</a:t>
            </a:r>
            <a:endParaRPr/>
          </a:p>
        </p:txBody>
      </p:sp>
      <p:sp>
        <p:nvSpPr>
          <p:cNvPr id="1667" name="Google Shape;1667;p62"/>
          <p:cNvSpPr txBox="1">
            <a:spLocks noGrp="1"/>
          </p:cNvSpPr>
          <p:nvPr>
            <p:ph type="subTitle" idx="1"/>
          </p:nvPr>
        </p:nvSpPr>
        <p:spPr>
          <a:xfrm>
            <a:off x="713229" y="3918250"/>
            <a:ext cx="1742700" cy="5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Mars is a cold place, not hot</a:t>
            </a:r>
            <a:endParaRPr/>
          </a:p>
        </p:txBody>
      </p:sp>
      <p:sp>
        <p:nvSpPr>
          <p:cNvPr id="1668" name="Google Shape;1668;p62"/>
          <p:cNvSpPr txBox="1">
            <a:spLocks noGrp="1"/>
          </p:cNvSpPr>
          <p:nvPr>
            <p:ph type="subTitle" idx="2"/>
          </p:nvPr>
        </p:nvSpPr>
        <p:spPr>
          <a:xfrm>
            <a:off x="713223" y="3539675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Right</a:t>
            </a:r>
            <a:endParaRPr/>
          </a:p>
        </p:txBody>
      </p:sp>
      <p:sp>
        <p:nvSpPr>
          <p:cNvPr id="1669" name="Google Shape;1669;p62"/>
          <p:cNvSpPr txBox="1">
            <a:spLocks noGrp="1"/>
          </p:cNvSpPr>
          <p:nvPr>
            <p:ph type="subTitle" idx="3"/>
          </p:nvPr>
        </p:nvSpPr>
        <p:spPr>
          <a:xfrm>
            <a:off x="6688083" y="2270125"/>
            <a:ext cx="1742700" cy="5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Saturn is the ringed one</a:t>
            </a:r>
            <a:endParaRPr/>
          </a:p>
        </p:txBody>
      </p:sp>
      <p:sp>
        <p:nvSpPr>
          <p:cNvPr id="1670" name="Google Shape;1670;p62"/>
          <p:cNvSpPr txBox="1">
            <a:spLocks noGrp="1"/>
          </p:cNvSpPr>
          <p:nvPr>
            <p:ph type="subTitle" idx="4"/>
          </p:nvPr>
        </p:nvSpPr>
        <p:spPr>
          <a:xfrm>
            <a:off x="6688077" y="1891550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Up</a:t>
            </a:r>
            <a:endParaRPr/>
          </a:p>
        </p:txBody>
      </p:sp>
      <p:sp>
        <p:nvSpPr>
          <p:cNvPr id="1671" name="Google Shape;1671;p62"/>
          <p:cNvSpPr txBox="1">
            <a:spLocks noGrp="1"/>
          </p:cNvSpPr>
          <p:nvPr>
            <p:ph type="subTitle" idx="5"/>
          </p:nvPr>
        </p:nvSpPr>
        <p:spPr>
          <a:xfrm>
            <a:off x="6688075" y="3918250"/>
            <a:ext cx="1742700" cy="5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Jupiter is the biggest planet</a:t>
            </a:r>
            <a:endParaRPr/>
          </a:p>
        </p:txBody>
      </p:sp>
      <p:sp>
        <p:nvSpPr>
          <p:cNvPr id="1672" name="Google Shape;1672;p62"/>
          <p:cNvSpPr txBox="1">
            <a:spLocks noGrp="1"/>
          </p:cNvSpPr>
          <p:nvPr>
            <p:ph type="subTitle" idx="6"/>
          </p:nvPr>
        </p:nvSpPr>
        <p:spPr>
          <a:xfrm>
            <a:off x="6688069" y="3539675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Down</a:t>
            </a:r>
            <a:endParaRPr/>
          </a:p>
        </p:txBody>
      </p:sp>
      <p:sp>
        <p:nvSpPr>
          <p:cNvPr id="1673" name="Google Shape;1673;p62"/>
          <p:cNvSpPr txBox="1">
            <a:spLocks noGrp="1"/>
          </p:cNvSpPr>
          <p:nvPr>
            <p:ph type="subTitle" idx="7"/>
          </p:nvPr>
        </p:nvSpPr>
        <p:spPr>
          <a:xfrm>
            <a:off x="713225" y="2270125"/>
            <a:ext cx="1742700" cy="5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 has a nice name</a:t>
            </a:r>
            <a:endParaRPr/>
          </a:p>
        </p:txBody>
      </p:sp>
      <p:sp>
        <p:nvSpPr>
          <p:cNvPr id="1674" name="Google Shape;1674;p62"/>
          <p:cNvSpPr txBox="1">
            <a:spLocks noGrp="1"/>
          </p:cNvSpPr>
          <p:nvPr>
            <p:ph type="subTitle" idx="8"/>
          </p:nvPr>
        </p:nvSpPr>
        <p:spPr>
          <a:xfrm>
            <a:off x="713219" y="1891550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Left</a:t>
            </a:r>
            <a:endParaRPr/>
          </a:p>
        </p:txBody>
      </p:sp>
      <p:sp>
        <p:nvSpPr>
          <p:cNvPr id="1675" name="Google Shape;1675;p62"/>
          <p:cNvSpPr/>
          <p:nvPr/>
        </p:nvSpPr>
        <p:spPr>
          <a:xfrm rot="-5400000">
            <a:off x="961948" y="3166675"/>
            <a:ext cx="245400" cy="283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62"/>
          <p:cNvSpPr/>
          <p:nvPr/>
        </p:nvSpPr>
        <p:spPr>
          <a:xfrm rot="5400000" flipH="1">
            <a:off x="961944" y="1529925"/>
            <a:ext cx="245400" cy="283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62"/>
          <p:cNvSpPr/>
          <p:nvPr/>
        </p:nvSpPr>
        <p:spPr>
          <a:xfrm rot="10800000" flipH="1">
            <a:off x="7942477" y="1529925"/>
            <a:ext cx="245400" cy="283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62"/>
          <p:cNvSpPr/>
          <p:nvPr/>
        </p:nvSpPr>
        <p:spPr>
          <a:xfrm>
            <a:off x="7942469" y="3166675"/>
            <a:ext cx="245400" cy="283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62"/>
          <p:cNvSpPr/>
          <p:nvPr/>
        </p:nvSpPr>
        <p:spPr>
          <a:xfrm>
            <a:off x="5214121" y="1318053"/>
            <a:ext cx="8881" cy="2517"/>
          </a:xfrm>
          <a:custGeom>
            <a:avLst/>
            <a:gdLst/>
            <a:ahLst/>
            <a:cxnLst/>
            <a:rect l="l" t="t" r="r" b="b"/>
            <a:pathLst>
              <a:path w="494" h="140" extrusionOk="0">
                <a:moveTo>
                  <a:pt x="0" y="1"/>
                </a:moveTo>
                <a:cubicBezTo>
                  <a:pt x="204" y="59"/>
                  <a:pt x="341" y="139"/>
                  <a:pt x="427" y="139"/>
                </a:cubicBezTo>
                <a:cubicBezTo>
                  <a:pt x="454" y="139"/>
                  <a:pt x="475" y="132"/>
                  <a:pt x="493" y="114"/>
                </a:cubicBezTo>
                <a:cubicBezTo>
                  <a:pt x="341" y="39"/>
                  <a:pt x="190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62"/>
          <p:cNvSpPr/>
          <p:nvPr/>
        </p:nvSpPr>
        <p:spPr>
          <a:xfrm>
            <a:off x="5205258" y="1316921"/>
            <a:ext cx="9564" cy="1151"/>
          </a:xfrm>
          <a:custGeom>
            <a:avLst/>
            <a:gdLst/>
            <a:ahLst/>
            <a:cxnLst/>
            <a:rect l="l" t="t" r="r" b="b"/>
            <a:pathLst>
              <a:path w="532" h="64" extrusionOk="0">
                <a:moveTo>
                  <a:pt x="206" y="1"/>
                </a:moveTo>
                <a:cubicBezTo>
                  <a:pt x="132" y="1"/>
                  <a:pt x="63" y="10"/>
                  <a:pt x="0" y="26"/>
                </a:cubicBezTo>
                <a:lnTo>
                  <a:pt x="76" y="64"/>
                </a:lnTo>
                <a:lnTo>
                  <a:pt x="531" y="64"/>
                </a:lnTo>
                <a:cubicBezTo>
                  <a:pt x="420" y="19"/>
                  <a:pt x="309" y="1"/>
                  <a:pt x="2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62"/>
          <p:cNvSpPr/>
          <p:nvPr/>
        </p:nvSpPr>
        <p:spPr>
          <a:xfrm>
            <a:off x="5180719" y="1329649"/>
            <a:ext cx="18" cy="1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62"/>
          <p:cNvSpPr/>
          <p:nvPr/>
        </p:nvSpPr>
        <p:spPr>
          <a:xfrm>
            <a:off x="5291137" y="1331680"/>
            <a:ext cx="4099" cy="1384"/>
          </a:xfrm>
          <a:custGeom>
            <a:avLst/>
            <a:gdLst/>
            <a:ahLst/>
            <a:cxnLst/>
            <a:rect l="l" t="t" r="r" b="b"/>
            <a:pathLst>
              <a:path w="228" h="77" extrusionOk="0">
                <a:moveTo>
                  <a:pt x="0" y="1"/>
                </a:moveTo>
                <a:cubicBezTo>
                  <a:pt x="18" y="10"/>
                  <a:pt x="36" y="17"/>
                  <a:pt x="55" y="23"/>
                </a:cubicBezTo>
                <a:lnTo>
                  <a:pt x="55" y="23"/>
                </a:lnTo>
                <a:lnTo>
                  <a:pt x="0" y="1"/>
                </a:lnTo>
                <a:close/>
                <a:moveTo>
                  <a:pt x="55" y="23"/>
                </a:moveTo>
                <a:lnTo>
                  <a:pt x="190" y="77"/>
                </a:lnTo>
                <a:lnTo>
                  <a:pt x="228" y="77"/>
                </a:lnTo>
                <a:cubicBezTo>
                  <a:pt x="170" y="48"/>
                  <a:pt x="112" y="41"/>
                  <a:pt x="55" y="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" name="Google Shape;1747;p62"/>
          <p:cNvSpPr/>
          <p:nvPr/>
        </p:nvSpPr>
        <p:spPr>
          <a:xfrm>
            <a:off x="5280206" y="1330296"/>
            <a:ext cx="9870" cy="2193"/>
          </a:xfrm>
          <a:custGeom>
            <a:avLst/>
            <a:gdLst/>
            <a:ahLst/>
            <a:cxnLst/>
            <a:rect l="l" t="t" r="r" b="b"/>
            <a:pathLst>
              <a:path w="549" h="122" extrusionOk="0">
                <a:moveTo>
                  <a:pt x="389" y="1"/>
                </a:moveTo>
                <a:cubicBezTo>
                  <a:pt x="227" y="1"/>
                  <a:pt x="0" y="42"/>
                  <a:pt x="343" y="116"/>
                </a:cubicBezTo>
                <a:cubicBezTo>
                  <a:pt x="352" y="120"/>
                  <a:pt x="360" y="122"/>
                  <a:pt x="367" y="122"/>
                </a:cubicBezTo>
                <a:cubicBezTo>
                  <a:pt x="420" y="122"/>
                  <a:pt x="452" y="34"/>
                  <a:pt x="482" y="34"/>
                </a:cubicBezTo>
                <a:cubicBezTo>
                  <a:pt x="486" y="34"/>
                  <a:pt x="490" y="36"/>
                  <a:pt x="495" y="40"/>
                </a:cubicBezTo>
                <a:cubicBezTo>
                  <a:pt x="548" y="13"/>
                  <a:pt x="478" y="1"/>
                  <a:pt x="38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62"/>
          <p:cNvSpPr/>
          <p:nvPr/>
        </p:nvSpPr>
        <p:spPr>
          <a:xfrm>
            <a:off x="5226382" y="1330332"/>
            <a:ext cx="8198" cy="1366"/>
          </a:xfrm>
          <a:custGeom>
            <a:avLst/>
            <a:gdLst/>
            <a:ahLst/>
            <a:cxnLst/>
            <a:rect l="l" t="t" r="r" b="b"/>
            <a:pathLst>
              <a:path w="456" h="76" extrusionOk="0">
                <a:moveTo>
                  <a:pt x="39" y="0"/>
                </a:moveTo>
                <a:cubicBezTo>
                  <a:pt x="1" y="38"/>
                  <a:pt x="114" y="76"/>
                  <a:pt x="228" y="76"/>
                </a:cubicBezTo>
                <a:cubicBezTo>
                  <a:pt x="380" y="38"/>
                  <a:pt x="456" y="38"/>
                  <a:pt x="4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62"/>
          <p:cNvSpPr/>
          <p:nvPr/>
        </p:nvSpPr>
        <p:spPr>
          <a:xfrm>
            <a:off x="5138454" y="1328966"/>
            <a:ext cx="2067" cy="4782"/>
          </a:xfrm>
          <a:custGeom>
            <a:avLst/>
            <a:gdLst/>
            <a:ahLst/>
            <a:cxnLst/>
            <a:rect l="l" t="t" r="r" b="b"/>
            <a:pathLst>
              <a:path w="115" h="266" extrusionOk="0">
                <a:moveTo>
                  <a:pt x="39" y="0"/>
                </a:moveTo>
                <a:lnTo>
                  <a:pt x="1" y="266"/>
                </a:lnTo>
                <a:lnTo>
                  <a:pt x="115" y="266"/>
                </a:lnTo>
                <a:lnTo>
                  <a:pt x="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62"/>
          <p:cNvSpPr/>
          <p:nvPr/>
        </p:nvSpPr>
        <p:spPr>
          <a:xfrm>
            <a:off x="5219568" y="1324184"/>
            <a:ext cx="3434" cy="18"/>
          </a:xfrm>
          <a:custGeom>
            <a:avLst/>
            <a:gdLst/>
            <a:ahLst/>
            <a:cxnLst/>
            <a:rect l="l" t="t" r="r" b="b"/>
            <a:pathLst>
              <a:path w="191" h="1" extrusionOk="0">
                <a:moveTo>
                  <a:pt x="1" y="1"/>
                </a:moveTo>
                <a:lnTo>
                  <a:pt x="38" y="1"/>
                </a:lnTo>
                <a:cubicBezTo>
                  <a:pt x="190" y="1"/>
                  <a:pt x="114" y="1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4" name="Google Shape;1754;p62"/>
          <p:cNvSpPr/>
          <p:nvPr/>
        </p:nvSpPr>
        <p:spPr>
          <a:xfrm>
            <a:off x="4923766" y="1457792"/>
            <a:ext cx="3416" cy="3416"/>
          </a:xfrm>
          <a:custGeom>
            <a:avLst/>
            <a:gdLst/>
            <a:ahLst/>
            <a:cxnLst/>
            <a:rect l="l" t="t" r="r" b="b"/>
            <a:pathLst>
              <a:path w="190" h="190" extrusionOk="0">
                <a:moveTo>
                  <a:pt x="190" y="0"/>
                </a:moveTo>
                <a:lnTo>
                  <a:pt x="0" y="152"/>
                </a:lnTo>
                <a:lnTo>
                  <a:pt x="38" y="190"/>
                </a:lnTo>
                <a:cubicBezTo>
                  <a:pt x="114" y="152"/>
                  <a:pt x="114" y="114"/>
                  <a:pt x="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62"/>
          <p:cNvSpPr/>
          <p:nvPr/>
        </p:nvSpPr>
        <p:spPr>
          <a:xfrm>
            <a:off x="4953070" y="1313289"/>
            <a:ext cx="18" cy="701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0" y="38"/>
                </a:move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6" name="Google Shape;1756;p62"/>
          <p:cNvSpPr/>
          <p:nvPr/>
        </p:nvSpPr>
        <p:spPr>
          <a:xfrm>
            <a:off x="4948971" y="1319420"/>
            <a:ext cx="701" cy="701"/>
          </a:xfrm>
          <a:custGeom>
            <a:avLst/>
            <a:gdLst/>
            <a:ahLst/>
            <a:cxnLst/>
            <a:rect l="l" t="t" r="r" b="b"/>
            <a:pathLst>
              <a:path w="39" h="39" extrusionOk="0">
                <a:moveTo>
                  <a:pt x="1" y="0"/>
                </a:moveTo>
                <a:lnTo>
                  <a:pt x="39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7" name="Google Shape;1757;p62"/>
          <p:cNvSpPr/>
          <p:nvPr/>
        </p:nvSpPr>
        <p:spPr>
          <a:xfrm>
            <a:off x="4936710" y="1365766"/>
            <a:ext cx="701" cy="1384"/>
          </a:xfrm>
          <a:custGeom>
            <a:avLst/>
            <a:gdLst/>
            <a:ahLst/>
            <a:cxnLst/>
            <a:rect l="l" t="t" r="r" b="b"/>
            <a:pathLst>
              <a:path w="39" h="77" extrusionOk="0">
                <a:moveTo>
                  <a:pt x="0" y="76"/>
                </a:moveTo>
                <a:lnTo>
                  <a:pt x="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p62"/>
          <p:cNvSpPr/>
          <p:nvPr/>
        </p:nvSpPr>
        <p:spPr>
          <a:xfrm>
            <a:off x="4975560" y="1288067"/>
            <a:ext cx="1384" cy="2067"/>
          </a:xfrm>
          <a:custGeom>
            <a:avLst/>
            <a:gdLst/>
            <a:ahLst/>
            <a:cxnLst/>
            <a:rect l="l" t="t" r="r" b="b"/>
            <a:pathLst>
              <a:path w="77" h="115" extrusionOk="0">
                <a:moveTo>
                  <a:pt x="76" y="0"/>
                </a:moveTo>
                <a:cubicBezTo>
                  <a:pt x="0" y="38"/>
                  <a:pt x="76" y="76"/>
                  <a:pt x="76" y="114"/>
                </a:cubicBezTo>
                <a:lnTo>
                  <a:pt x="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9" name="Google Shape;1759;p62"/>
          <p:cNvSpPr/>
          <p:nvPr/>
        </p:nvSpPr>
        <p:spPr>
          <a:xfrm>
            <a:off x="4964647" y="1324867"/>
            <a:ext cx="701" cy="1384"/>
          </a:xfrm>
          <a:custGeom>
            <a:avLst/>
            <a:gdLst/>
            <a:ahLst/>
            <a:cxnLst/>
            <a:rect l="l" t="t" r="r" b="b"/>
            <a:pathLst>
              <a:path w="39" h="77" extrusionOk="0">
                <a:moveTo>
                  <a:pt x="39" y="77"/>
                </a:moveTo>
                <a:lnTo>
                  <a:pt x="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62"/>
          <p:cNvSpPr/>
          <p:nvPr/>
        </p:nvSpPr>
        <p:spPr>
          <a:xfrm>
            <a:off x="5091425" y="1305793"/>
            <a:ext cx="18" cy="1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62"/>
          <p:cNvSpPr/>
          <p:nvPr/>
        </p:nvSpPr>
        <p:spPr>
          <a:xfrm>
            <a:off x="5032135" y="1280732"/>
            <a:ext cx="863" cy="539"/>
          </a:xfrm>
          <a:custGeom>
            <a:avLst/>
            <a:gdLst/>
            <a:ahLst/>
            <a:cxnLst/>
            <a:rect l="l" t="t" r="r" b="b"/>
            <a:pathLst>
              <a:path w="48" h="30" extrusionOk="0">
                <a:moveTo>
                  <a:pt x="43" y="1"/>
                </a:moveTo>
                <a:cubicBezTo>
                  <a:pt x="38" y="1"/>
                  <a:pt x="19" y="10"/>
                  <a:pt x="0" y="29"/>
                </a:cubicBezTo>
                <a:cubicBezTo>
                  <a:pt x="38" y="10"/>
                  <a:pt x="48" y="1"/>
                  <a:pt x="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2" name="Google Shape;1762;p62"/>
          <p:cNvSpPr/>
          <p:nvPr/>
        </p:nvSpPr>
        <p:spPr>
          <a:xfrm>
            <a:off x="4937393" y="1367132"/>
            <a:ext cx="701" cy="18"/>
          </a:xfrm>
          <a:custGeom>
            <a:avLst/>
            <a:gdLst/>
            <a:ahLst/>
            <a:cxnLst/>
            <a:rect l="l" t="t" r="r" b="b"/>
            <a:pathLst>
              <a:path w="39" h="1" extrusionOk="0">
                <a:moveTo>
                  <a:pt x="0" y="0"/>
                </a:moveTo>
                <a:lnTo>
                  <a:pt x="3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3" name="Google Shape;1763;p62"/>
          <p:cNvSpPr/>
          <p:nvPr/>
        </p:nvSpPr>
        <p:spPr>
          <a:xfrm>
            <a:off x="4976926" y="1290116"/>
            <a:ext cx="18" cy="701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0" y="38"/>
                </a:moveTo>
                <a:lnTo>
                  <a:pt x="0" y="3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4" name="Google Shape;1764;p62"/>
          <p:cNvSpPr/>
          <p:nvPr/>
        </p:nvSpPr>
        <p:spPr>
          <a:xfrm>
            <a:off x="4938760" y="1328966"/>
            <a:ext cx="1366" cy="1384"/>
          </a:xfrm>
          <a:custGeom>
            <a:avLst/>
            <a:gdLst/>
            <a:ahLst/>
            <a:cxnLst/>
            <a:rect l="l" t="t" r="r" b="b"/>
            <a:pathLst>
              <a:path w="76" h="77" extrusionOk="0">
                <a:moveTo>
                  <a:pt x="76" y="0"/>
                </a:moveTo>
                <a:lnTo>
                  <a:pt x="0" y="38"/>
                </a:lnTo>
                <a:lnTo>
                  <a:pt x="0" y="76"/>
                </a:lnTo>
                <a:lnTo>
                  <a:pt x="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5" name="Google Shape;1765;p62"/>
          <p:cNvSpPr/>
          <p:nvPr/>
        </p:nvSpPr>
        <p:spPr>
          <a:xfrm>
            <a:off x="4951703" y="1311240"/>
            <a:ext cx="2067" cy="1384"/>
          </a:xfrm>
          <a:custGeom>
            <a:avLst/>
            <a:gdLst/>
            <a:ahLst/>
            <a:cxnLst/>
            <a:rect l="l" t="t" r="r" b="b"/>
            <a:pathLst>
              <a:path w="115" h="77" extrusionOk="0">
                <a:moveTo>
                  <a:pt x="0" y="1"/>
                </a:moveTo>
                <a:lnTo>
                  <a:pt x="114" y="76"/>
                </a:lnTo>
                <a:lnTo>
                  <a:pt x="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62"/>
          <p:cNvSpPr/>
          <p:nvPr/>
        </p:nvSpPr>
        <p:spPr>
          <a:xfrm>
            <a:off x="4961933" y="1295563"/>
            <a:ext cx="3416" cy="2067"/>
          </a:xfrm>
          <a:custGeom>
            <a:avLst/>
            <a:gdLst/>
            <a:ahLst/>
            <a:cxnLst/>
            <a:rect l="l" t="t" r="r" b="b"/>
            <a:pathLst>
              <a:path w="190" h="115" extrusionOk="0">
                <a:moveTo>
                  <a:pt x="114" y="1"/>
                </a:moveTo>
                <a:lnTo>
                  <a:pt x="0" y="114"/>
                </a:lnTo>
                <a:cubicBezTo>
                  <a:pt x="76" y="38"/>
                  <a:pt x="190" y="114"/>
                  <a:pt x="1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7" name="Google Shape;1767;p62"/>
          <p:cNvSpPr/>
          <p:nvPr/>
        </p:nvSpPr>
        <p:spPr>
          <a:xfrm>
            <a:off x="5404287" y="1324867"/>
            <a:ext cx="1366" cy="18"/>
          </a:xfrm>
          <a:custGeom>
            <a:avLst/>
            <a:gdLst/>
            <a:ahLst/>
            <a:cxnLst/>
            <a:rect l="l" t="t" r="r" b="b"/>
            <a:pathLst>
              <a:path w="76" h="1" extrusionOk="0">
                <a:moveTo>
                  <a:pt x="76" y="1"/>
                </a:move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8" name="Google Shape;1768;p62"/>
          <p:cNvSpPr/>
          <p:nvPr/>
        </p:nvSpPr>
        <p:spPr>
          <a:xfrm>
            <a:off x="5408368" y="1328966"/>
            <a:ext cx="701" cy="18"/>
          </a:xfrm>
          <a:custGeom>
            <a:avLst/>
            <a:gdLst/>
            <a:ahLst/>
            <a:cxnLst/>
            <a:rect l="l" t="t" r="r" b="b"/>
            <a:pathLst>
              <a:path w="39" h="1" extrusionOk="0">
                <a:moveTo>
                  <a:pt x="1" y="0"/>
                </a:moveTo>
                <a:lnTo>
                  <a:pt x="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9" name="Google Shape;1769;p62"/>
          <p:cNvSpPr/>
          <p:nvPr/>
        </p:nvSpPr>
        <p:spPr>
          <a:xfrm>
            <a:off x="5382462" y="1307824"/>
            <a:ext cx="1384" cy="1582"/>
          </a:xfrm>
          <a:custGeom>
            <a:avLst/>
            <a:gdLst/>
            <a:ahLst/>
            <a:cxnLst/>
            <a:rect l="l" t="t" r="r" b="b"/>
            <a:pathLst>
              <a:path w="77" h="88" extrusionOk="0">
                <a:moveTo>
                  <a:pt x="77" y="1"/>
                </a:moveTo>
                <a:lnTo>
                  <a:pt x="1" y="77"/>
                </a:lnTo>
                <a:cubicBezTo>
                  <a:pt x="15" y="84"/>
                  <a:pt x="26" y="87"/>
                  <a:pt x="33" y="87"/>
                </a:cubicBezTo>
                <a:cubicBezTo>
                  <a:pt x="65" y="87"/>
                  <a:pt x="46" y="32"/>
                  <a:pt x="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0" name="Google Shape;1770;p62"/>
          <p:cNvSpPr/>
          <p:nvPr/>
        </p:nvSpPr>
        <p:spPr>
          <a:xfrm>
            <a:off x="5420647" y="1316687"/>
            <a:ext cx="18" cy="1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1" name="Google Shape;1771;p62"/>
          <p:cNvSpPr/>
          <p:nvPr/>
        </p:nvSpPr>
        <p:spPr>
          <a:xfrm>
            <a:off x="5294552" y="1316687"/>
            <a:ext cx="18" cy="1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2" name="Google Shape;1772;p62"/>
          <p:cNvSpPr/>
          <p:nvPr/>
        </p:nvSpPr>
        <p:spPr>
          <a:xfrm>
            <a:off x="5340215" y="1290799"/>
            <a:ext cx="18" cy="1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3" name="Google Shape;1773;p62"/>
          <p:cNvSpPr/>
          <p:nvPr/>
        </p:nvSpPr>
        <p:spPr>
          <a:xfrm>
            <a:off x="5383829" y="1307824"/>
            <a:ext cx="701" cy="18"/>
          </a:xfrm>
          <a:custGeom>
            <a:avLst/>
            <a:gdLst/>
            <a:ahLst/>
            <a:cxnLst/>
            <a:rect l="l" t="t" r="r" b="b"/>
            <a:pathLst>
              <a:path w="39" h="1" extrusionOk="0">
                <a:moveTo>
                  <a:pt x="39" y="1"/>
                </a:moveTo>
                <a:lnTo>
                  <a:pt x="39" y="1"/>
                </a:lnTo>
                <a:lnTo>
                  <a:pt x="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p62"/>
          <p:cNvSpPr/>
          <p:nvPr/>
        </p:nvSpPr>
        <p:spPr>
          <a:xfrm>
            <a:off x="5402238" y="1323500"/>
            <a:ext cx="1384" cy="2067"/>
          </a:xfrm>
          <a:custGeom>
            <a:avLst/>
            <a:gdLst/>
            <a:ahLst/>
            <a:cxnLst/>
            <a:rect l="l" t="t" r="r" b="b"/>
            <a:pathLst>
              <a:path w="77" h="115" extrusionOk="0">
                <a:moveTo>
                  <a:pt x="76" y="1"/>
                </a:moveTo>
                <a:lnTo>
                  <a:pt x="0" y="77"/>
                </a:lnTo>
                <a:lnTo>
                  <a:pt x="38" y="115"/>
                </a:lnTo>
                <a:lnTo>
                  <a:pt x="7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5" name="Google Shape;1775;p62"/>
          <p:cNvSpPr/>
          <p:nvPr/>
        </p:nvSpPr>
        <p:spPr>
          <a:xfrm>
            <a:off x="5390642" y="1315950"/>
            <a:ext cx="1384" cy="2121"/>
          </a:xfrm>
          <a:custGeom>
            <a:avLst/>
            <a:gdLst/>
            <a:ahLst/>
            <a:cxnLst/>
            <a:rect l="l" t="t" r="r" b="b"/>
            <a:pathLst>
              <a:path w="77" h="118" extrusionOk="0">
                <a:moveTo>
                  <a:pt x="35" y="0"/>
                </a:moveTo>
                <a:cubicBezTo>
                  <a:pt x="30" y="0"/>
                  <a:pt x="21" y="12"/>
                  <a:pt x="1" y="42"/>
                </a:cubicBezTo>
                <a:lnTo>
                  <a:pt x="50" y="91"/>
                </a:lnTo>
                <a:lnTo>
                  <a:pt x="50" y="91"/>
                </a:lnTo>
                <a:cubicBezTo>
                  <a:pt x="31" y="54"/>
                  <a:pt x="44" y="0"/>
                  <a:pt x="35" y="0"/>
                </a:cubicBezTo>
                <a:close/>
                <a:moveTo>
                  <a:pt x="50" y="91"/>
                </a:moveTo>
                <a:lnTo>
                  <a:pt x="50" y="91"/>
                </a:lnTo>
                <a:cubicBezTo>
                  <a:pt x="56" y="102"/>
                  <a:pt x="64" y="111"/>
                  <a:pt x="77" y="118"/>
                </a:cubicBezTo>
                <a:lnTo>
                  <a:pt x="50" y="9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035" y="1532803"/>
            <a:ext cx="3677528" cy="310329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54000"/>
            <a:ext cx="8680450" cy="544513"/>
          </a:xfrm>
          <a:prstGeom prst="rect">
            <a:avLst/>
          </a:prstGeom>
        </p:spPr>
        <p:txBody>
          <a:bodyPr/>
          <a:lstStyle/>
          <a:p>
            <a:r>
              <a:rPr lang="en-US" sz="2800" dirty="0">
                <a:solidFill>
                  <a:srgbClr val="FFFFFF"/>
                </a:solidFill>
              </a:rPr>
              <a:t>Infographic Style</a:t>
            </a:r>
          </a:p>
        </p:txBody>
      </p:sp>
      <p:grpSp>
        <p:nvGrpSpPr>
          <p:cNvPr id="29" name="Grupo 28"/>
          <p:cNvGrpSpPr/>
          <p:nvPr/>
        </p:nvGrpSpPr>
        <p:grpSpPr>
          <a:xfrm>
            <a:off x="5261362" y="1180368"/>
            <a:ext cx="2885399" cy="760164"/>
            <a:chOff x="7510571" y="2591716"/>
            <a:chExt cx="3847198" cy="1013552"/>
          </a:xfrm>
        </p:grpSpPr>
        <p:cxnSp>
          <p:nvCxnSpPr>
            <p:cNvPr id="12" name="Elbow Connector 16">
              <a:extLst>
                <a:ext uri="{FF2B5EF4-FFF2-40B4-BE49-F238E27FC236}">
                  <a16:creationId xmlns:a16="http://schemas.microsoft.com/office/drawing/2014/main" id="{8DBC22A5-F326-4930-B0BA-8617CEEB6B85}"/>
                </a:ext>
              </a:extLst>
            </p:cNvPr>
            <p:cNvCxnSpPr/>
            <p:nvPr/>
          </p:nvCxnSpPr>
          <p:spPr>
            <a:xfrm rot="5400000" flipH="1" flipV="1">
              <a:off x="7338190" y="2903680"/>
              <a:ext cx="873969" cy="529208"/>
            </a:xfrm>
            <a:prstGeom prst="bentConnector3">
              <a:avLst>
                <a:gd name="adj1" fmla="val 99774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BBFD06E-D377-4CE8-A9FD-B011EA3F1212}"/>
                </a:ext>
              </a:extLst>
            </p:cNvPr>
            <p:cNvGrpSpPr/>
            <p:nvPr/>
          </p:nvGrpSpPr>
          <p:grpSpPr>
            <a:xfrm>
              <a:off x="8251420" y="2591716"/>
              <a:ext cx="3106349" cy="883821"/>
              <a:chOff x="6372201" y="2011203"/>
              <a:chExt cx="2369153" cy="883821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9A0EB0-CAD8-4F08-83B3-D1BC75E277F7}"/>
                  </a:ext>
                </a:extLst>
              </p:cNvPr>
              <p:cNvSpPr txBox="1"/>
              <p:nvPr/>
            </p:nvSpPr>
            <p:spPr>
              <a:xfrm>
                <a:off x="6372202" y="2217917"/>
                <a:ext cx="2369152" cy="677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accent2">
                        <a:lumMod val="50000"/>
                      </a:schemeClr>
                    </a:solidFill>
                  </a:rPr>
                  <a:t>You can simply impress your audience and add a unique zing and appeal to your Presentations.  </a:t>
                </a:r>
                <a:endParaRPr lang="ko-KR" altLang="en-US" sz="9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0864D86-382F-44C0-97E2-352669AE1FD5}"/>
                  </a:ext>
                </a:extLst>
              </p:cNvPr>
              <p:cNvSpPr txBox="1"/>
              <p:nvPr/>
            </p:nvSpPr>
            <p:spPr>
              <a:xfrm>
                <a:off x="6372201" y="2011203"/>
                <a:ext cx="2369152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b="1" dirty="0">
                    <a:solidFill>
                      <a:schemeClr val="accent2">
                        <a:lumMod val="50000"/>
                      </a:schemeClr>
                    </a:solidFill>
                  </a:rPr>
                  <a:t>Add Contents Title</a:t>
                </a:r>
                <a:endParaRPr lang="ko-KR" altLang="en-US" sz="9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30" name="Grupo 29"/>
          <p:cNvGrpSpPr/>
          <p:nvPr/>
        </p:nvGrpSpPr>
        <p:grpSpPr>
          <a:xfrm>
            <a:off x="483107" y="4151845"/>
            <a:ext cx="2995727" cy="662866"/>
            <a:chOff x="744609" y="5180650"/>
            <a:chExt cx="3994302" cy="883821"/>
          </a:xfrm>
        </p:grpSpPr>
        <p:cxnSp>
          <p:nvCxnSpPr>
            <p:cNvPr id="16" name="Elbow Connector 20">
              <a:extLst>
                <a:ext uri="{FF2B5EF4-FFF2-40B4-BE49-F238E27FC236}">
                  <a16:creationId xmlns:a16="http://schemas.microsoft.com/office/drawing/2014/main" id="{FA6CE935-BC8B-4292-AE91-507029CB54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5018" y="5545557"/>
              <a:ext cx="653893" cy="315865"/>
            </a:xfrm>
            <a:prstGeom prst="bentConnector3">
              <a:avLst>
                <a:gd name="adj1" fmla="val 10016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D0E3416-08AF-45EA-9C28-CDE89361D472}"/>
                </a:ext>
              </a:extLst>
            </p:cNvPr>
            <p:cNvGrpSpPr/>
            <p:nvPr/>
          </p:nvGrpSpPr>
          <p:grpSpPr>
            <a:xfrm>
              <a:off x="744609" y="5180650"/>
              <a:ext cx="3219666" cy="883821"/>
              <a:chOff x="6372201" y="2011203"/>
              <a:chExt cx="2369153" cy="883821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3EA234-64FD-42F3-9018-F67C74A37C67}"/>
                  </a:ext>
                </a:extLst>
              </p:cNvPr>
              <p:cNvSpPr txBox="1"/>
              <p:nvPr/>
            </p:nvSpPr>
            <p:spPr>
              <a:xfrm>
                <a:off x="6372202" y="2217917"/>
                <a:ext cx="2369152" cy="677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dirty="0">
                    <a:solidFill>
                      <a:schemeClr val="accent2">
                        <a:lumMod val="50000"/>
                      </a:schemeClr>
                    </a:solidFill>
                  </a:rPr>
                  <a:t>You can simply impress your audience and add a unique zing and appeal to your Presentations.  </a:t>
                </a:r>
                <a:endParaRPr lang="ko-KR" altLang="en-US" sz="9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8244F20-5EED-4A00-9B18-733409EBF63F}"/>
                  </a:ext>
                </a:extLst>
              </p:cNvPr>
              <p:cNvSpPr txBox="1"/>
              <p:nvPr/>
            </p:nvSpPr>
            <p:spPr>
              <a:xfrm>
                <a:off x="6372201" y="2011203"/>
                <a:ext cx="2369152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b="1" dirty="0">
                    <a:solidFill>
                      <a:schemeClr val="accent2">
                        <a:lumMod val="50000"/>
                      </a:schemeClr>
                    </a:solidFill>
                  </a:rPr>
                  <a:t>Add Contents Title</a:t>
                </a:r>
                <a:endParaRPr lang="ko-KR" altLang="en-US" sz="9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28" name="Grupo 27"/>
          <p:cNvGrpSpPr/>
          <p:nvPr/>
        </p:nvGrpSpPr>
        <p:grpSpPr>
          <a:xfrm>
            <a:off x="232052" y="1352702"/>
            <a:ext cx="3246782" cy="662867"/>
            <a:chOff x="1188235" y="1731604"/>
            <a:chExt cx="4329043" cy="88382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9ADF453-44DC-46DD-B47C-CA4E9F4EEC0A}"/>
                </a:ext>
              </a:extLst>
            </p:cNvPr>
            <p:cNvGrpSpPr/>
            <p:nvPr/>
          </p:nvGrpSpPr>
          <p:grpSpPr>
            <a:xfrm>
              <a:off x="1188235" y="1731604"/>
              <a:ext cx="3219667" cy="883821"/>
              <a:chOff x="6372201" y="2011203"/>
              <a:chExt cx="2369153" cy="883821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A8510AD-6E7C-4167-8CCC-FB504560D101}"/>
                  </a:ext>
                </a:extLst>
              </p:cNvPr>
              <p:cNvSpPr txBox="1"/>
              <p:nvPr/>
            </p:nvSpPr>
            <p:spPr>
              <a:xfrm>
                <a:off x="6372202" y="2217917"/>
                <a:ext cx="2369152" cy="677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dirty="0">
                    <a:solidFill>
                      <a:schemeClr val="accent2">
                        <a:lumMod val="50000"/>
                      </a:schemeClr>
                    </a:solidFill>
                  </a:rPr>
                  <a:t>You can simply impress your audience and add a unique zing and appeal to your Presentations.  </a:t>
                </a:r>
                <a:endParaRPr lang="ko-KR" altLang="en-US" sz="9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6B10414-EFFE-4274-9058-32FF8B97C551}"/>
                  </a:ext>
                </a:extLst>
              </p:cNvPr>
              <p:cNvSpPr txBox="1"/>
              <p:nvPr/>
            </p:nvSpPr>
            <p:spPr>
              <a:xfrm>
                <a:off x="6372201" y="2011203"/>
                <a:ext cx="2369152" cy="307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b="1" dirty="0">
                    <a:solidFill>
                      <a:schemeClr val="accent2">
                        <a:lumMod val="50000"/>
                      </a:schemeClr>
                    </a:solidFill>
                  </a:rPr>
                  <a:t>Add Contents Title</a:t>
                </a:r>
                <a:endParaRPr lang="ko-KR" altLang="en-US" sz="9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23" name="Elbow Connector 35">
              <a:extLst>
                <a:ext uri="{FF2B5EF4-FFF2-40B4-BE49-F238E27FC236}">
                  <a16:creationId xmlns:a16="http://schemas.microsoft.com/office/drawing/2014/main" id="{15DBEF0B-A254-44D9-B404-4B9FDBC6F0F1}"/>
                </a:ext>
              </a:extLst>
            </p:cNvPr>
            <p:cNvCxnSpPr/>
            <p:nvPr/>
          </p:nvCxnSpPr>
          <p:spPr>
            <a:xfrm>
              <a:off x="4581174" y="1860161"/>
              <a:ext cx="936104" cy="433381"/>
            </a:xfrm>
            <a:prstGeom prst="bentConnector3">
              <a:avLst>
                <a:gd name="adj1" fmla="val 99858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o 30"/>
          <p:cNvGrpSpPr/>
          <p:nvPr/>
        </p:nvGrpSpPr>
        <p:grpSpPr>
          <a:xfrm flipH="1">
            <a:off x="5657456" y="4151844"/>
            <a:ext cx="3637979" cy="620042"/>
            <a:chOff x="744609" y="5180650"/>
            <a:chExt cx="3994302" cy="680772"/>
          </a:xfrm>
        </p:grpSpPr>
        <p:cxnSp>
          <p:nvCxnSpPr>
            <p:cNvPr id="32" name="Elbow Connector 20">
              <a:extLst>
                <a:ext uri="{FF2B5EF4-FFF2-40B4-BE49-F238E27FC236}">
                  <a16:creationId xmlns:a16="http://schemas.microsoft.com/office/drawing/2014/main" id="{FA6CE935-BC8B-4292-AE91-507029CB54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5018" y="5545557"/>
              <a:ext cx="653893" cy="315865"/>
            </a:xfrm>
            <a:prstGeom prst="bentConnector3">
              <a:avLst>
                <a:gd name="adj1" fmla="val 10016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16">
              <a:extLst>
                <a:ext uri="{FF2B5EF4-FFF2-40B4-BE49-F238E27FC236}">
                  <a16:creationId xmlns:a16="http://schemas.microsoft.com/office/drawing/2014/main" id="{FD0E3416-08AF-45EA-9C28-CDE89361D472}"/>
                </a:ext>
              </a:extLst>
            </p:cNvPr>
            <p:cNvGrpSpPr/>
            <p:nvPr/>
          </p:nvGrpSpPr>
          <p:grpSpPr>
            <a:xfrm>
              <a:off x="744609" y="5180650"/>
              <a:ext cx="3219666" cy="612220"/>
              <a:chOff x="6372201" y="2011203"/>
              <a:chExt cx="2369153" cy="612220"/>
            </a:xfrm>
          </p:grpSpPr>
          <p:sp>
            <p:nvSpPr>
              <p:cNvPr id="34" name="TextBox 17">
                <a:extLst>
                  <a:ext uri="{FF2B5EF4-FFF2-40B4-BE49-F238E27FC236}">
                    <a16:creationId xmlns:a16="http://schemas.microsoft.com/office/drawing/2014/main" id="{503EA234-64FD-42F3-9018-F67C74A37C67}"/>
                  </a:ext>
                </a:extLst>
              </p:cNvPr>
              <p:cNvSpPr txBox="1"/>
              <p:nvPr/>
            </p:nvSpPr>
            <p:spPr>
              <a:xfrm>
                <a:off x="6372202" y="2217917"/>
                <a:ext cx="2369152" cy="405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accent2">
                        <a:lumMod val="50000"/>
                      </a:schemeClr>
                    </a:solidFill>
                  </a:rPr>
                  <a:t>You can simply impress your audience and add a unique zing and appeal to your Presentations.  </a:t>
                </a:r>
                <a:endParaRPr lang="ko-KR" altLang="en-US" sz="9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" name="TextBox 18">
                <a:extLst>
                  <a:ext uri="{FF2B5EF4-FFF2-40B4-BE49-F238E27FC236}">
                    <a16:creationId xmlns:a16="http://schemas.microsoft.com/office/drawing/2014/main" id="{78244F20-5EED-4A00-9B18-733409EBF63F}"/>
                  </a:ext>
                </a:extLst>
              </p:cNvPr>
              <p:cNvSpPr txBox="1"/>
              <p:nvPr/>
            </p:nvSpPr>
            <p:spPr>
              <a:xfrm>
                <a:off x="6372201" y="2011203"/>
                <a:ext cx="2369152" cy="253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b="1" dirty="0">
                    <a:solidFill>
                      <a:schemeClr val="accent2">
                        <a:lumMod val="50000"/>
                      </a:schemeClr>
                    </a:solidFill>
                  </a:rPr>
                  <a:t>Add Contents Title</a:t>
                </a:r>
                <a:endParaRPr lang="ko-KR" altLang="en-US" sz="9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773" y="1751223"/>
            <a:ext cx="4646939" cy="258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396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Google Shape;1850;p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are my windows</a:t>
            </a:r>
            <a:endParaRPr/>
          </a:p>
        </p:txBody>
      </p:sp>
      <p:sp>
        <p:nvSpPr>
          <p:cNvPr id="1851" name="Google Shape;1851;p63"/>
          <p:cNvSpPr txBox="1"/>
          <p:nvPr/>
        </p:nvSpPr>
        <p:spPr>
          <a:xfrm flipH="1">
            <a:off x="713371" y="2901825"/>
            <a:ext cx="15954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5"/>
                </a:solidFill>
                <a:latin typeface="Livvic"/>
                <a:ea typeface="Livvic"/>
                <a:cs typeface="Livvic"/>
                <a:sym typeface="Livvic"/>
              </a:rPr>
              <a:t>Round window</a:t>
            </a:r>
            <a:endParaRPr sz="2000" b="1">
              <a:solidFill>
                <a:schemeClr val="accent5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852" name="Google Shape;1852;p63"/>
          <p:cNvSpPr txBox="1"/>
          <p:nvPr/>
        </p:nvSpPr>
        <p:spPr>
          <a:xfrm flipH="1">
            <a:off x="713374" y="3422804"/>
            <a:ext cx="1595400" cy="5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Mars is full of iron oxide dust</a:t>
            </a:r>
            <a:endParaRPr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53" name="Google Shape;1853;p63"/>
          <p:cNvSpPr txBox="1"/>
          <p:nvPr/>
        </p:nvSpPr>
        <p:spPr>
          <a:xfrm flipH="1">
            <a:off x="6877925" y="2883450"/>
            <a:ext cx="15528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4"/>
                </a:solidFill>
                <a:latin typeface="Livvic"/>
                <a:ea typeface="Livvic"/>
                <a:cs typeface="Livvic"/>
                <a:sym typeface="Livvic"/>
              </a:rPr>
              <a:t>Squared window</a:t>
            </a:r>
            <a:endParaRPr sz="2000" b="1">
              <a:solidFill>
                <a:schemeClr val="accent4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854" name="Google Shape;1854;p63"/>
          <p:cNvSpPr txBox="1"/>
          <p:nvPr/>
        </p:nvSpPr>
        <p:spPr>
          <a:xfrm flipH="1">
            <a:off x="6877882" y="3412433"/>
            <a:ext cx="1552800" cy="5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Uranus is the coldest one</a:t>
            </a:r>
            <a:endParaRPr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830" y="1545789"/>
            <a:ext cx="2938950" cy="318592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" name="Google Shape;1901;p64"/>
          <p:cNvSpPr txBox="1">
            <a:spLocks noGrp="1"/>
          </p:cNvSpPr>
          <p:nvPr>
            <p:ph type="title" idx="4294967295"/>
          </p:nvPr>
        </p:nvSpPr>
        <p:spPr>
          <a:xfrm>
            <a:off x="-1719943" y="300264"/>
            <a:ext cx="7718425" cy="612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What is it used for?</a:t>
            </a:r>
            <a:endParaRPr sz="2800" dirty="0"/>
          </a:p>
        </p:txBody>
      </p:sp>
      <p:sp>
        <p:nvSpPr>
          <p:cNvPr id="1940" name="Google Shape;1940;p64"/>
          <p:cNvSpPr txBox="1">
            <a:spLocks noGrp="1"/>
          </p:cNvSpPr>
          <p:nvPr>
            <p:ph type="subTitle" idx="4294967295"/>
          </p:nvPr>
        </p:nvSpPr>
        <p:spPr>
          <a:xfrm>
            <a:off x="765798" y="3501797"/>
            <a:ext cx="1922463" cy="6365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Mars is a very cold place indeed</a:t>
            </a:r>
            <a:endParaRPr dirty="0"/>
          </a:p>
        </p:txBody>
      </p:sp>
      <p:sp>
        <p:nvSpPr>
          <p:cNvPr id="1942" name="Google Shape;1942;p64"/>
          <p:cNvSpPr txBox="1">
            <a:spLocks noGrp="1"/>
          </p:cNvSpPr>
          <p:nvPr>
            <p:ph type="subTitle" idx="4294967295"/>
          </p:nvPr>
        </p:nvSpPr>
        <p:spPr>
          <a:xfrm>
            <a:off x="3143700" y="3450916"/>
            <a:ext cx="1922463" cy="6365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Venus has a beautiful name</a:t>
            </a:r>
            <a:endParaRPr dirty="0"/>
          </a:p>
        </p:txBody>
      </p:sp>
      <p:sp>
        <p:nvSpPr>
          <p:cNvPr id="1943" name="Google Shape;1943;p64"/>
          <p:cNvSpPr txBox="1">
            <a:spLocks noGrp="1"/>
          </p:cNvSpPr>
          <p:nvPr>
            <p:ph type="subTitle" idx="4294967295"/>
          </p:nvPr>
        </p:nvSpPr>
        <p:spPr>
          <a:xfrm>
            <a:off x="789632" y="2497991"/>
            <a:ext cx="1922463" cy="382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 b="1" dirty="0">
                <a:solidFill>
                  <a:schemeClr val="accent2"/>
                </a:solidFill>
                <a:latin typeface="Livvic"/>
                <a:ea typeface="Livvic"/>
                <a:cs typeface="Livvic"/>
                <a:sym typeface="Livvic"/>
              </a:rPr>
              <a:t>We’ll get it…</a:t>
            </a:r>
            <a:endParaRPr sz="2200" b="1" dirty="0">
              <a:solidFill>
                <a:schemeClr val="accent2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945" name="Google Shape;1945;p64"/>
          <p:cNvSpPr txBox="1">
            <a:spLocks noGrp="1"/>
          </p:cNvSpPr>
          <p:nvPr>
            <p:ph type="subTitle" idx="4294967295"/>
          </p:nvPr>
        </p:nvSpPr>
        <p:spPr>
          <a:xfrm>
            <a:off x="3111455" y="2448620"/>
            <a:ext cx="1922463" cy="382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 b="1" dirty="0">
                <a:solidFill>
                  <a:schemeClr val="accent1"/>
                </a:solidFill>
                <a:latin typeface="Livvic"/>
                <a:ea typeface="Livvic"/>
                <a:cs typeface="Livvic"/>
                <a:sym typeface="Livvic"/>
              </a:rPr>
              <a:t>The door is…</a:t>
            </a:r>
            <a:endParaRPr sz="2200" b="1" dirty="0">
              <a:solidFill>
                <a:schemeClr val="accent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941" name="Google Shape;1941;p64"/>
          <p:cNvSpPr/>
          <p:nvPr/>
        </p:nvSpPr>
        <p:spPr>
          <a:xfrm>
            <a:off x="844026" y="2936538"/>
            <a:ext cx="1660800" cy="460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Livvic"/>
                <a:ea typeface="Livvic"/>
                <a:cs typeface="Livvic"/>
                <a:sym typeface="Livvic"/>
              </a:rPr>
              <a:t>Closed</a:t>
            </a:r>
            <a:endParaRPr sz="2400" b="1"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944" name="Google Shape;1944;p64"/>
          <p:cNvSpPr/>
          <p:nvPr/>
        </p:nvSpPr>
        <p:spPr>
          <a:xfrm>
            <a:off x="3172975" y="2936538"/>
            <a:ext cx="1660800" cy="460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Livvic"/>
                <a:ea typeface="Livvic"/>
                <a:cs typeface="Livvic"/>
                <a:sym typeface="Livvic"/>
              </a:rPr>
              <a:t>Open</a:t>
            </a:r>
            <a:endParaRPr sz="2400" b="1">
              <a:latin typeface="Livvic"/>
              <a:ea typeface="Livvic"/>
              <a:cs typeface="Livvic"/>
              <a:sym typeface="Livvic"/>
            </a:endParaRPr>
          </a:p>
        </p:txBody>
      </p:sp>
      <p:grpSp>
        <p:nvGrpSpPr>
          <p:cNvPr id="1946" name="Google Shape;1946;p64"/>
          <p:cNvGrpSpPr/>
          <p:nvPr/>
        </p:nvGrpSpPr>
        <p:grpSpPr>
          <a:xfrm>
            <a:off x="3818169" y="2116041"/>
            <a:ext cx="370415" cy="356081"/>
            <a:chOff x="3854700" y="249750"/>
            <a:chExt cx="500425" cy="481125"/>
          </a:xfrm>
        </p:grpSpPr>
        <p:sp>
          <p:nvSpPr>
            <p:cNvPr id="1947" name="Google Shape;1947;p64"/>
            <p:cNvSpPr/>
            <p:nvPr/>
          </p:nvSpPr>
          <p:spPr>
            <a:xfrm>
              <a:off x="4206725" y="598350"/>
              <a:ext cx="70775" cy="68025"/>
            </a:xfrm>
            <a:custGeom>
              <a:avLst/>
              <a:gdLst/>
              <a:ahLst/>
              <a:cxnLst/>
              <a:rect l="l" t="t" r="r" b="b"/>
              <a:pathLst>
                <a:path w="2831" h="2721" extrusionOk="0">
                  <a:moveTo>
                    <a:pt x="622" y="1"/>
                  </a:moveTo>
                  <a:cubicBezTo>
                    <a:pt x="478" y="1"/>
                    <a:pt x="333" y="56"/>
                    <a:pt x="223" y="165"/>
                  </a:cubicBezTo>
                  <a:cubicBezTo>
                    <a:pt x="0" y="388"/>
                    <a:pt x="0" y="744"/>
                    <a:pt x="223" y="966"/>
                  </a:cubicBezTo>
                  <a:lnTo>
                    <a:pt x="1819" y="2562"/>
                  </a:lnTo>
                  <a:cubicBezTo>
                    <a:pt x="1929" y="2668"/>
                    <a:pt x="2070" y="2721"/>
                    <a:pt x="2211" y="2721"/>
                  </a:cubicBezTo>
                  <a:cubicBezTo>
                    <a:pt x="2356" y="2721"/>
                    <a:pt x="2501" y="2665"/>
                    <a:pt x="2611" y="2553"/>
                  </a:cubicBezTo>
                  <a:cubicBezTo>
                    <a:pt x="2828" y="2337"/>
                    <a:pt x="2831" y="1984"/>
                    <a:pt x="2617" y="1764"/>
                  </a:cubicBezTo>
                  <a:lnTo>
                    <a:pt x="1021" y="165"/>
                  </a:lnTo>
                  <a:cubicBezTo>
                    <a:pt x="911" y="56"/>
                    <a:pt x="767" y="1"/>
                    <a:pt x="6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48" name="Google Shape;1948;p64"/>
            <p:cNvSpPr/>
            <p:nvPr/>
          </p:nvSpPr>
          <p:spPr>
            <a:xfrm>
              <a:off x="4226750" y="538600"/>
              <a:ext cx="91250" cy="48150"/>
            </a:xfrm>
            <a:custGeom>
              <a:avLst/>
              <a:gdLst/>
              <a:ahLst/>
              <a:cxnLst/>
              <a:rect l="l" t="t" r="r" b="b"/>
              <a:pathLst>
                <a:path w="3650" h="1926" extrusionOk="0">
                  <a:moveTo>
                    <a:pt x="631" y="1"/>
                  </a:moveTo>
                  <a:cubicBezTo>
                    <a:pt x="393" y="1"/>
                    <a:pt x="175" y="151"/>
                    <a:pt x="97" y="387"/>
                  </a:cubicBezTo>
                  <a:cubicBezTo>
                    <a:pt x="0" y="676"/>
                    <a:pt x="151" y="993"/>
                    <a:pt x="440" y="1098"/>
                  </a:cubicBezTo>
                  <a:lnTo>
                    <a:pt x="2837" y="1896"/>
                  </a:lnTo>
                  <a:cubicBezTo>
                    <a:pt x="2896" y="1916"/>
                    <a:pt x="2956" y="1925"/>
                    <a:pt x="3014" y="1925"/>
                  </a:cubicBezTo>
                  <a:cubicBezTo>
                    <a:pt x="3251" y="1925"/>
                    <a:pt x="3471" y="1774"/>
                    <a:pt x="3551" y="1538"/>
                  </a:cubicBezTo>
                  <a:cubicBezTo>
                    <a:pt x="3650" y="1243"/>
                    <a:pt x="3490" y="920"/>
                    <a:pt x="3192" y="824"/>
                  </a:cubicBezTo>
                  <a:lnTo>
                    <a:pt x="798" y="26"/>
                  </a:lnTo>
                  <a:cubicBezTo>
                    <a:pt x="742" y="9"/>
                    <a:pt x="686" y="1"/>
                    <a:pt x="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49" name="Google Shape;1949;p64"/>
            <p:cNvSpPr/>
            <p:nvPr/>
          </p:nvSpPr>
          <p:spPr>
            <a:xfrm>
              <a:off x="4146500" y="618325"/>
              <a:ext cx="52050" cy="88650"/>
            </a:xfrm>
            <a:custGeom>
              <a:avLst/>
              <a:gdLst/>
              <a:ahLst/>
              <a:cxnLst/>
              <a:rect l="l" t="t" r="r" b="b"/>
              <a:pathLst>
                <a:path w="2082" h="3546" extrusionOk="0">
                  <a:moveTo>
                    <a:pt x="632" y="1"/>
                  </a:moveTo>
                  <a:cubicBezTo>
                    <a:pt x="574" y="1"/>
                    <a:pt x="514" y="10"/>
                    <a:pt x="455" y="29"/>
                  </a:cubicBezTo>
                  <a:cubicBezTo>
                    <a:pt x="160" y="128"/>
                    <a:pt x="0" y="447"/>
                    <a:pt x="100" y="746"/>
                  </a:cubicBezTo>
                  <a:lnTo>
                    <a:pt x="898" y="3140"/>
                  </a:lnTo>
                  <a:cubicBezTo>
                    <a:pt x="970" y="3386"/>
                    <a:pt x="1196" y="3546"/>
                    <a:pt x="1439" y="3546"/>
                  </a:cubicBezTo>
                  <a:cubicBezTo>
                    <a:pt x="1498" y="3546"/>
                    <a:pt x="1558" y="3536"/>
                    <a:pt x="1617" y="3516"/>
                  </a:cubicBezTo>
                  <a:cubicBezTo>
                    <a:pt x="1921" y="3417"/>
                    <a:pt x="2081" y="3082"/>
                    <a:pt x="1970" y="2784"/>
                  </a:cubicBezTo>
                  <a:lnTo>
                    <a:pt x="1172" y="387"/>
                  </a:lnTo>
                  <a:cubicBezTo>
                    <a:pt x="1092" y="150"/>
                    <a:pt x="871" y="1"/>
                    <a:pt x="6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50" name="Google Shape;1950;p64"/>
            <p:cNvSpPr/>
            <p:nvPr/>
          </p:nvSpPr>
          <p:spPr>
            <a:xfrm>
              <a:off x="3927425" y="319075"/>
              <a:ext cx="70650" cy="67850"/>
            </a:xfrm>
            <a:custGeom>
              <a:avLst/>
              <a:gdLst/>
              <a:ahLst/>
              <a:cxnLst/>
              <a:rect l="l" t="t" r="r" b="b"/>
              <a:pathLst>
                <a:path w="2826" h="2714" extrusionOk="0">
                  <a:moveTo>
                    <a:pt x="621" y="0"/>
                  </a:moveTo>
                  <a:cubicBezTo>
                    <a:pt x="477" y="0"/>
                    <a:pt x="333" y="55"/>
                    <a:pt x="223" y="165"/>
                  </a:cubicBezTo>
                  <a:cubicBezTo>
                    <a:pt x="4" y="385"/>
                    <a:pt x="1" y="737"/>
                    <a:pt x="214" y="957"/>
                  </a:cubicBezTo>
                  <a:lnTo>
                    <a:pt x="1813" y="2556"/>
                  </a:lnTo>
                  <a:cubicBezTo>
                    <a:pt x="1922" y="2661"/>
                    <a:pt x="2062" y="2714"/>
                    <a:pt x="2203" y="2714"/>
                  </a:cubicBezTo>
                  <a:cubicBezTo>
                    <a:pt x="2348" y="2714"/>
                    <a:pt x="2494" y="2658"/>
                    <a:pt x="2605" y="2547"/>
                  </a:cubicBezTo>
                  <a:cubicBezTo>
                    <a:pt x="2822" y="2330"/>
                    <a:pt x="2825" y="1977"/>
                    <a:pt x="2611" y="1755"/>
                  </a:cubicBezTo>
                  <a:lnTo>
                    <a:pt x="1012" y="159"/>
                  </a:lnTo>
                  <a:cubicBezTo>
                    <a:pt x="904" y="53"/>
                    <a:pt x="762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51" name="Google Shape;1951;p64"/>
            <p:cNvSpPr/>
            <p:nvPr/>
          </p:nvSpPr>
          <p:spPr>
            <a:xfrm>
              <a:off x="4007000" y="279300"/>
              <a:ext cx="51675" cy="88150"/>
            </a:xfrm>
            <a:custGeom>
              <a:avLst/>
              <a:gdLst/>
              <a:ahLst/>
              <a:cxnLst/>
              <a:rect l="l" t="t" r="r" b="b"/>
              <a:pathLst>
                <a:path w="2067" h="3526" extrusionOk="0">
                  <a:moveTo>
                    <a:pt x="632" y="0"/>
                  </a:moveTo>
                  <a:cubicBezTo>
                    <a:pt x="573" y="0"/>
                    <a:pt x="512" y="10"/>
                    <a:pt x="452" y="30"/>
                  </a:cubicBezTo>
                  <a:cubicBezTo>
                    <a:pt x="160" y="127"/>
                    <a:pt x="0" y="437"/>
                    <a:pt x="91" y="732"/>
                  </a:cubicBezTo>
                  <a:lnTo>
                    <a:pt x="889" y="3126"/>
                  </a:lnTo>
                  <a:cubicBezTo>
                    <a:pt x="964" y="3370"/>
                    <a:pt x="1188" y="3525"/>
                    <a:pt x="1428" y="3525"/>
                  </a:cubicBezTo>
                  <a:cubicBezTo>
                    <a:pt x="1487" y="3525"/>
                    <a:pt x="1547" y="3516"/>
                    <a:pt x="1605" y="3496"/>
                  </a:cubicBezTo>
                  <a:cubicBezTo>
                    <a:pt x="1907" y="3397"/>
                    <a:pt x="2066" y="3069"/>
                    <a:pt x="1961" y="2771"/>
                  </a:cubicBezTo>
                  <a:lnTo>
                    <a:pt x="1160" y="374"/>
                  </a:lnTo>
                  <a:cubicBezTo>
                    <a:pt x="1079" y="144"/>
                    <a:pt x="863" y="0"/>
                    <a:pt x="6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52" name="Google Shape;1952;p64"/>
            <p:cNvSpPr/>
            <p:nvPr/>
          </p:nvSpPr>
          <p:spPr>
            <a:xfrm>
              <a:off x="3887300" y="398850"/>
              <a:ext cx="91800" cy="48250"/>
            </a:xfrm>
            <a:custGeom>
              <a:avLst/>
              <a:gdLst/>
              <a:ahLst/>
              <a:cxnLst/>
              <a:rect l="l" t="t" r="r" b="b"/>
              <a:pathLst>
                <a:path w="3672" h="1930" extrusionOk="0">
                  <a:moveTo>
                    <a:pt x="638" y="0"/>
                  </a:moveTo>
                  <a:cubicBezTo>
                    <a:pt x="399" y="0"/>
                    <a:pt x="178" y="150"/>
                    <a:pt x="100" y="385"/>
                  </a:cubicBezTo>
                  <a:cubicBezTo>
                    <a:pt x="1" y="678"/>
                    <a:pt x="154" y="991"/>
                    <a:pt x="443" y="1096"/>
                  </a:cubicBezTo>
                  <a:lnTo>
                    <a:pt x="2840" y="1894"/>
                  </a:lnTo>
                  <a:cubicBezTo>
                    <a:pt x="2905" y="1918"/>
                    <a:pt x="2971" y="1930"/>
                    <a:pt x="3036" y="1930"/>
                  </a:cubicBezTo>
                  <a:cubicBezTo>
                    <a:pt x="3271" y="1930"/>
                    <a:pt x="3492" y="1781"/>
                    <a:pt x="3572" y="1545"/>
                  </a:cubicBezTo>
                  <a:cubicBezTo>
                    <a:pt x="3671" y="1241"/>
                    <a:pt x="3503" y="915"/>
                    <a:pt x="3195" y="825"/>
                  </a:cubicBezTo>
                  <a:lnTo>
                    <a:pt x="802" y="24"/>
                  </a:lnTo>
                  <a:cubicBezTo>
                    <a:pt x="747" y="8"/>
                    <a:pt x="692" y="0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53" name="Google Shape;1953;p64"/>
            <p:cNvSpPr/>
            <p:nvPr/>
          </p:nvSpPr>
          <p:spPr>
            <a:xfrm>
              <a:off x="385470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8" y="0"/>
                  </a:moveTo>
                  <a:lnTo>
                    <a:pt x="10639" y="1635"/>
                  </a:lnTo>
                  <a:cubicBezTo>
                    <a:pt x="10811" y="1720"/>
                    <a:pt x="10971" y="1831"/>
                    <a:pt x="11109" y="1964"/>
                  </a:cubicBezTo>
                  <a:cubicBezTo>
                    <a:pt x="11772" y="2623"/>
                    <a:pt x="11772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4" y="9287"/>
                    <a:pt x="2464" y="8215"/>
                    <a:pt x="3126" y="7552"/>
                  </a:cubicBezTo>
                  <a:lnTo>
                    <a:pt x="5331" y="5351"/>
                  </a:lnTo>
                  <a:cubicBezTo>
                    <a:pt x="4924" y="4499"/>
                    <a:pt x="4764" y="3554"/>
                    <a:pt x="4867" y="2620"/>
                  </a:cubicBezTo>
                  <a:lnTo>
                    <a:pt x="4867" y="2620"/>
                  </a:lnTo>
                  <a:lnTo>
                    <a:pt x="1527" y="5956"/>
                  </a:lnTo>
                  <a:cubicBezTo>
                    <a:pt x="1" y="7501"/>
                    <a:pt x="7" y="9992"/>
                    <a:pt x="1545" y="11530"/>
                  </a:cubicBezTo>
                  <a:cubicBezTo>
                    <a:pt x="2316" y="12301"/>
                    <a:pt x="3328" y="12687"/>
                    <a:pt x="4340" y="12687"/>
                  </a:cubicBezTo>
                  <a:cubicBezTo>
                    <a:pt x="5344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9" y="3276"/>
                    <a:pt x="13627" y="1843"/>
                  </a:cubicBezTo>
                  <a:cubicBezTo>
                    <a:pt x="13500" y="1467"/>
                    <a:pt x="13316" y="1114"/>
                    <a:pt x="13076" y="798"/>
                  </a:cubicBezTo>
                  <a:lnTo>
                    <a:pt x="13066" y="807"/>
                  </a:lnTo>
                  <a:cubicBezTo>
                    <a:pt x="12955" y="663"/>
                    <a:pt x="12844" y="503"/>
                    <a:pt x="12708" y="368"/>
                  </a:cubicBezTo>
                  <a:cubicBezTo>
                    <a:pt x="12570" y="235"/>
                    <a:pt x="12428" y="115"/>
                    <a:pt x="12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54" name="Google Shape;1954;p64"/>
            <p:cNvSpPr/>
            <p:nvPr/>
          </p:nvSpPr>
          <p:spPr>
            <a:xfrm>
              <a:off x="399682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3" y="1"/>
                  </a:moveTo>
                  <a:cubicBezTo>
                    <a:pt x="8989" y="1"/>
                    <a:pt x="7985" y="381"/>
                    <a:pt x="7216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6" y="11038"/>
                  </a:cubicBezTo>
                  <a:cubicBezTo>
                    <a:pt x="639" y="11414"/>
                    <a:pt x="826" y="11767"/>
                    <a:pt x="1067" y="12083"/>
                  </a:cubicBezTo>
                  <a:lnTo>
                    <a:pt x="1073" y="12074"/>
                  </a:lnTo>
                  <a:cubicBezTo>
                    <a:pt x="1187" y="12218"/>
                    <a:pt x="1296" y="12378"/>
                    <a:pt x="1434" y="12513"/>
                  </a:cubicBezTo>
                  <a:cubicBezTo>
                    <a:pt x="1570" y="12646"/>
                    <a:pt x="1711" y="12766"/>
                    <a:pt x="1865" y="12881"/>
                  </a:cubicBezTo>
                  <a:lnTo>
                    <a:pt x="3500" y="11243"/>
                  </a:lnTo>
                  <a:cubicBezTo>
                    <a:pt x="3328" y="11158"/>
                    <a:pt x="3169" y="11050"/>
                    <a:pt x="3030" y="10918"/>
                  </a:cubicBezTo>
                  <a:cubicBezTo>
                    <a:pt x="2368" y="10255"/>
                    <a:pt x="2368" y="9183"/>
                    <a:pt x="3030" y="8521"/>
                  </a:cubicBezTo>
                  <a:lnTo>
                    <a:pt x="8812" y="2739"/>
                  </a:lnTo>
                  <a:cubicBezTo>
                    <a:pt x="9143" y="2408"/>
                    <a:pt x="9577" y="2242"/>
                    <a:pt x="10010" y="2242"/>
                  </a:cubicBezTo>
                  <a:cubicBezTo>
                    <a:pt x="10443" y="2242"/>
                    <a:pt x="10876" y="2408"/>
                    <a:pt x="11206" y="2739"/>
                  </a:cubicBezTo>
                  <a:cubicBezTo>
                    <a:pt x="11868" y="3401"/>
                    <a:pt x="11868" y="4473"/>
                    <a:pt x="11206" y="5136"/>
                  </a:cubicBezTo>
                  <a:lnTo>
                    <a:pt x="8812" y="7530"/>
                  </a:lnTo>
                  <a:cubicBezTo>
                    <a:pt x="9215" y="8382"/>
                    <a:pt x="9375" y="9328"/>
                    <a:pt x="9273" y="10261"/>
                  </a:cubicBezTo>
                  <a:lnTo>
                    <a:pt x="12805" y="6732"/>
                  </a:lnTo>
                  <a:cubicBezTo>
                    <a:pt x="14331" y="5187"/>
                    <a:pt x="14325" y="2697"/>
                    <a:pt x="12787" y="1158"/>
                  </a:cubicBezTo>
                  <a:cubicBezTo>
                    <a:pt x="12016" y="387"/>
                    <a:pt x="11004" y="1"/>
                    <a:pt x="9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955" name="Google Shape;1955;p64"/>
          <p:cNvGrpSpPr/>
          <p:nvPr/>
        </p:nvGrpSpPr>
        <p:grpSpPr>
          <a:xfrm>
            <a:off x="1489222" y="2116041"/>
            <a:ext cx="370415" cy="356081"/>
            <a:chOff x="4447550" y="249750"/>
            <a:chExt cx="500425" cy="481125"/>
          </a:xfrm>
        </p:grpSpPr>
        <p:sp>
          <p:nvSpPr>
            <p:cNvPr id="1956" name="Google Shape;1956;p64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57" name="Google Shape;1957;p64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958" name="Google Shape;1958;p64"/>
          <p:cNvSpPr/>
          <p:nvPr/>
        </p:nvSpPr>
        <p:spPr>
          <a:xfrm flipH="1">
            <a:off x="7012025" y="1356931"/>
            <a:ext cx="1418700" cy="1142400"/>
          </a:xfrm>
          <a:prstGeom prst="wedgeEllipseCallout">
            <a:avLst>
              <a:gd name="adj1" fmla="val 51961"/>
              <a:gd name="adj2" fmla="val 29076"/>
            </a:avLst>
          </a:prstGeom>
          <a:solidFill>
            <a:srgbClr val="CC606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This is the door key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344" y="2262100"/>
            <a:ext cx="2119945" cy="2411681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3" name="Google Shape;1963;p65"/>
          <p:cNvSpPr txBox="1">
            <a:spLocks noGrp="1"/>
          </p:cNvSpPr>
          <p:nvPr>
            <p:ph type="title"/>
          </p:nvPr>
        </p:nvSpPr>
        <p:spPr>
          <a:xfrm>
            <a:off x="1702650" y="615475"/>
            <a:ext cx="57387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333,000</a:t>
            </a:r>
            <a:endParaRPr/>
          </a:p>
        </p:txBody>
      </p:sp>
      <p:sp>
        <p:nvSpPr>
          <p:cNvPr id="1964" name="Google Shape;1964;p65"/>
          <p:cNvSpPr txBox="1">
            <a:spLocks noGrp="1"/>
          </p:cNvSpPr>
          <p:nvPr>
            <p:ph type="subTitle" idx="1"/>
          </p:nvPr>
        </p:nvSpPr>
        <p:spPr>
          <a:xfrm>
            <a:off x="2466600" y="1137600"/>
            <a:ext cx="42108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earths is the Sun’s mass</a:t>
            </a:r>
            <a:endParaRPr/>
          </a:p>
        </p:txBody>
      </p:sp>
      <p:sp>
        <p:nvSpPr>
          <p:cNvPr id="1965" name="Google Shape;1965;p65"/>
          <p:cNvSpPr txBox="1">
            <a:spLocks noGrp="1"/>
          </p:cNvSpPr>
          <p:nvPr>
            <p:ph type="title" idx="2"/>
          </p:nvPr>
        </p:nvSpPr>
        <p:spPr>
          <a:xfrm>
            <a:off x="1702650" y="2187525"/>
            <a:ext cx="57387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1h 37m 23s</a:t>
            </a:r>
            <a:endParaRPr/>
          </a:p>
        </p:txBody>
      </p:sp>
      <p:sp>
        <p:nvSpPr>
          <p:cNvPr id="1966" name="Google Shape;1966;p65"/>
          <p:cNvSpPr txBox="1">
            <a:spLocks noGrp="1"/>
          </p:cNvSpPr>
          <p:nvPr>
            <p:ph type="subTitle" idx="3"/>
          </p:nvPr>
        </p:nvSpPr>
        <p:spPr>
          <a:xfrm>
            <a:off x="2466600" y="2709525"/>
            <a:ext cx="42108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Jupiter’s rotation period</a:t>
            </a:r>
            <a:endParaRPr/>
          </a:p>
        </p:txBody>
      </p:sp>
      <p:sp>
        <p:nvSpPr>
          <p:cNvPr id="1967" name="Google Shape;1967;p65"/>
          <p:cNvSpPr txBox="1">
            <a:spLocks noGrp="1"/>
          </p:cNvSpPr>
          <p:nvPr>
            <p:ph type="title" idx="4"/>
          </p:nvPr>
        </p:nvSpPr>
        <p:spPr>
          <a:xfrm>
            <a:off x="1702650" y="3699275"/>
            <a:ext cx="57387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386,000</a:t>
            </a:r>
            <a:endParaRPr/>
          </a:p>
        </p:txBody>
      </p:sp>
      <p:sp>
        <p:nvSpPr>
          <p:cNvPr id="1968" name="Google Shape;1968;p65"/>
          <p:cNvSpPr txBox="1">
            <a:spLocks noGrp="1"/>
          </p:cNvSpPr>
          <p:nvPr>
            <p:ph type="subTitle" idx="5"/>
          </p:nvPr>
        </p:nvSpPr>
        <p:spPr>
          <a:xfrm>
            <a:off x="2119800" y="4221275"/>
            <a:ext cx="49044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distance between Earth and the Moon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Google Shape;1974;p66"/>
          <p:cNvSpPr txBox="1">
            <a:spLocks noGrp="1"/>
          </p:cNvSpPr>
          <p:nvPr>
            <p:ph type="title"/>
          </p:nvPr>
        </p:nvSpPr>
        <p:spPr>
          <a:xfrm>
            <a:off x="545025" y="377245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Desktop software</a:t>
            </a:r>
            <a:endParaRPr dirty="0"/>
          </a:p>
        </p:txBody>
      </p:sp>
      <p:sp>
        <p:nvSpPr>
          <p:cNvPr id="1973" name="Google Shape;1973;p66"/>
          <p:cNvSpPr txBox="1">
            <a:spLocks noGrp="1"/>
          </p:cNvSpPr>
          <p:nvPr>
            <p:ph type="subTitle" idx="4294967295"/>
          </p:nvPr>
        </p:nvSpPr>
        <p:spPr>
          <a:xfrm>
            <a:off x="1066800" y="2192500"/>
            <a:ext cx="2824163" cy="12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If you want to replace the image on the screen with your own work, right-click on it, choose “Replace image”, add yours and center it properly</a:t>
            </a:r>
            <a:endParaRPr dirty="0"/>
          </a:p>
        </p:txBody>
      </p:sp>
      <p:grpSp>
        <p:nvGrpSpPr>
          <p:cNvPr id="1976" name="Google Shape;1976;p66"/>
          <p:cNvGrpSpPr/>
          <p:nvPr/>
        </p:nvGrpSpPr>
        <p:grpSpPr>
          <a:xfrm>
            <a:off x="4287250" y="1208425"/>
            <a:ext cx="3655481" cy="2770534"/>
            <a:chOff x="4682880" y="1259147"/>
            <a:chExt cx="4087990" cy="3098338"/>
          </a:xfrm>
        </p:grpSpPr>
        <p:grpSp>
          <p:nvGrpSpPr>
            <p:cNvPr id="1977" name="Google Shape;1977;p66"/>
            <p:cNvGrpSpPr/>
            <p:nvPr/>
          </p:nvGrpSpPr>
          <p:grpSpPr>
            <a:xfrm>
              <a:off x="4682880" y="1259147"/>
              <a:ext cx="4087990" cy="3098338"/>
              <a:chOff x="1572575" y="3497749"/>
              <a:chExt cx="843650" cy="639426"/>
            </a:xfrm>
          </p:grpSpPr>
          <p:sp>
            <p:nvSpPr>
              <p:cNvPr id="1978" name="Google Shape;1978;p66"/>
              <p:cNvSpPr/>
              <p:nvPr/>
            </p:nvSpPr>
            <p:spPr>
              <a:xfrm>
                <a:off x="1572575" y="3497749"/>
                <a:ext cx="843650" cy="550959"/>
              </a:xfrm>
              <a:custGeom>
                <a:avLst/>
                <a:gdLst/>
                <a:ahLst/>
                <a:cxnLst/>
                <a:rect l="l" t="t" r="r" b="b"/>
                <a:pathLst>
                  <a:path w="33746" h="21384" extrusionOk="0">
                    <a:moveTo>
                      <a:pt x="32548" y="1021"/>
                    </a:moveTo>
                    <a:lnTo>
                      <a:pt x="32548" y="20362"/>
                    </a:lnTo>
                    <a:lnTo>
                      <a:pt x="1197" y="20362"/>
                    </a:lnTo>
                    <a:lnTo>
                      <a:pt x="1197" y="1021"/>
                    </a:lnTo>
                    <a:close/>
                    <a:moveTo>
                      <a:pt x="477" y="0"/>
                    </a:moveTo>
                    <a:cubicBezTo>
                      <a:pt x="210" y="0"/>
                      <a:pt x="0" y="209"/>
                      <a:pt x="0" y="477"/>
                    </a:cubicBezTo>
                    <a:lnTo>
                      <a:pt x="0" y="20906"/>
                    </a:lnTo>
                    <a:cubicBezTo>
                      <a:pt x="0" y="21174"/>
                      <a:pt x="218" y="21384"/>
                      <a:pt x="477" y="21384"/>
                    </a:cubicBezTo>
                    <a:lnTo>
                      <a:pt x="33268" y="21384"/>
                    </a:lnTo>
                    <a:cubicBezTo>
                      <a:pt x="33536" y="21384"/>
                      <a:pt x="33745" y="21166"/>
                      <a:pt x="33745" y="20906"/>
                    </a:cubicBezTo>
                    <a:lnTo>
                      <a:pt x="33745" y="477"/>
                    </a:lnTo>
                    <a:cubicBezTo>
                      <a:pt x="33745" y="209"/>
                      <a:pt x="33536" y="0"/>
                      <a:pt x="332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66"/>
              <p:cNvSpPr/>
              <p:nvPr/>
            </p:nvSpPr>
            <p:spPr>
              <a:xfrm>
                <a:off x="1904400" y="4029936"/>
                <a:ext cx="179975" cy="104850"/>
              </a:xfrm>
              <a:custGeom>
                <a:avLst/>
                <a:gdLst/>
                <a:ahLst/>
                <a:cxnLst/>
                <a:rect l="l" t="t" r="r" b="b"/>
                <a:pathLst>
                  <a:path w="7199" h="4194" extrusionOk="0">
                    <a:moveTo>
                      <a:pt x="1" y="1"/>
                    </a:moveTo>
                    <a:lnTo>
                      <a:pt x="1" y="4194"/>
                    </a:lnTo>
                    <a:lnTo>
                      <a:pt x="7198" y="4194"/>
                    </a:lnTo>
                    <a:lnTo>
                      <a:pt x="719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66"/>
              <p:cNvSpPr/>
              <p:nvPr/>
            </p:nvSpPr>
            <p:spPr>
              <a:xfrm>
                <a:off x="1852950" y="4127950"/>
                <a:ext cx="283100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11324" h="369" extrusionOk="0">
                    <a:moveTo>
                      <a:pt x="67" y="0"/>
                    </a:moveTo>
                    <a:cubicBezTo>
                      <a:pt x="25" y="0"/>
                      <a:pt x="0" y="34"/>
                      <a:pt x="0" y="67"/>
                    </a:cubicBezTo>
                    <a:lnTo>
                      <a:pt x="0" y="293"/>
                    </a:lnTo>
                    <a:cubicBezTo>
                      <a:pt x="0" y="335"/>
                      <a:pt x="25" y="369"/>
                      <a:pt x="67" y="369"/>
                    </a:cubicBezTo>
                    <a:lnTo>
                      <a:pt x="11248" y="369"/>
                    </a:lnTo>
                    <a:cubicBezTo>
                      <a:pt x="11290" y="369"/>
                      <a:pt x="11324" y="335"/>
                      <a:pt x="11324" y="293"/>
                    </a:cubicBezTo>
                    <a:lnTo>
                      <a:pt x="11324" y="67"/>
                    </a:lnTo>
                    <a:cubicBezTo>
                      <a:pt x="11324" y="34"/>
                      <a:pt x="11290" y="0"/>
                      <a:pt x="112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1" name="Google Shape;1981;p66"/>
            <p:cNvGrpSpPr/>
            <p:nvPr/>
          </p:nvGrpSpPr>
          <p:grpSpPr>
            <a:xfrm>
              <a:off x="6572650" y="3771725"/>
              <a:ext cx="304550" cy="36600"/>
              <a:chOff x="6504075" y="3773750"/>
              <a:chExt cx="304550" cy="36600"/>
            </a:xfrm>
          </p:grpSpPr>
          <p:sp>
            <p:nvSpPr>
              <p:cNvPr id="1982" name="Google Shape;1982;p66"/>
              <p:cNvSpPr/>
              <p:nvPr/>
            </p:nvSpPr>
            <p:spPr>
              <a:xfrm>
                <a:off x="6504075" y="3773750"/>
                <a:ext cx="36600" cy="36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66"/>
              <p:cNvSpPr/>
              <p:nvPr/>
            </p:nvSpPr>
            <p:spPr>
              <a:xfrm>
                <a:off x="6638050" y="3773750"/>
                <a:ext cx="36600" cy="36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66"/>
              <p:cNvSpPr/>
              <p:nvPr/>
            </p:nvSpPr>
            <p:spPr>
              <a:xfrm>
                <a:off x="6772025" y="3773750"/>
                <a:ext cx="36600" cy="36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669" y="1376595"/>
            <a:ext cx="3285960" cy="2078577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p68"/>
          <p:cNvSpPr txBox="1">
            <a:spLocks noGrp="1"/>
          </p:cNvSpPr>
          <p:nvPr>
            <p:ph type="subTitle" idx="1"/>
          </p:nvPr>
        </p:nvSpPr>
        <p:spPr>
          <a:xfrm>
            <a:off x="691454" y="3010757"/>
            <a:ext cx="2823900" cy="12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If you want to replace the image on the screen with your own work, right-click on it, choose “Replace image”, add yours and center it properly</a:t>
            </a:r>
            <a:endParaRPr dirty="0"/>
          </a:p>
        </p:txBody>
      </p:sp>
      <p:sp>
        <p:nvSpPr>
          <p:cNvPr id="2004" name="Google Shape;2004;p68"/>
          <p:cNvSpPr txBox="1">
            <a:spLocks noGrp="1"/>
          </p:cNvSpPr>
          <p:nvPr>
            <p:ph type="title"/>
          </p:nvPr>
        </p:nvSpPr>
        <p:spPr>
          <a:xfrm>
            <a:off x="691454" y="290743"/>
            <a:ext cx="2388300" cy="10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FFFFFF"/>
                </a:solidFill>
              </a:rPr>
              <a:t>Pig web</a:t>
            </a:r>
            <a:endParaRPr sz="4400" dirty="0">
              <a:solidFill>
                <a:srgbClr val="FFFFF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257" y="2826000"/>
            <a:ext cx="2790000" cy="1777500"/>
          </a:xfrm>
          <a:prstGeom prst="rect">
            <a:avLst/>
          </a:prstGeom>
        </p:spPr>
      </p:pic>
      <p:sp>
        <p:nvSpPr>
          <p:cNvPr id="9" name="Google Shape;1999;p68"/>
          <p:cNvSpPr txBox="1">
            <a:spLocks/>
          </p:cNvSpPr>
          <p:nvPr/>
        </p:nvSpPr>
        <p:spPr>
          <a:xfrm>
            <a:off x="691454" y="1530300"/>
            <a:ext cx="2823900" cy="12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aleway"/>
              <a:buChar char="●"/>
              <a:defRPr sz="16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aleway"/>
              <a:buChar char="○"/>
              <a:defRPr sz="16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aleway"/>
              <a:buChar char="■"/>
              <a:defRPr sz="16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aleway"/>
              <a:buChar char="●"/>
              <a:defRPr sz="16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aleway"/>
              <a:buChar char="○"/>
              <a:defRPr sz="16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aleway"/>
              <a:buChar char="■"/>
              <a:defRPr sz="16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aleway"/>
              <a:buChar char="●"/>
              <a:defRPr sz="16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aleway"/>
              <a:buChar char="○"/>
              <a:defRPr sz="16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600"/>
              <a:buFont typeface="Raleway"/>
              <a:buChar char="■"/>
              <a:defRPr sz="16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spcAft>
                <a:spcPts val="1600"/>
              </a:spcAft>
              <a:buFont typeface="Raleway"/>
              <a:buNone/>
            </a:pPr>
            <a:r>
              <a:rPr lang="en-US"/>
              <a:t>If you want to replace the image on the screen with your own work, right-click on it, choose “Replace image”, add yours and center it properly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o 34"/>
          <p:cNvGrpSpPr/>
          <p:nvPr/>
        </p:nvGrpSpPr>
        <p:grpSpPr>
          <a:xfrm>
            <a:off x="1184871" y="0"/>
            <a:ext cx="6774206" cy="4990028"/>
            <a:chOff x="-207963" y="1176337"/>
            <a:chExt cx="1512888" cy="1114426"/>
          </a:xfrm>
          <a:solidFill>
            <a:schemeClr val="accent1">
              <a:lumMod val="40000"/>
              <a:lumOff val="60000"/>
              <a:alpha val="76000"/>
            </a:schemeClr>
          </a:solidFill>
        </p:grpSpPr>
        <p:sp>
          <p:nvSpPr>
            <p:cNvPr id="36" name="Freeform 5"/>
            <p:cNvSpPr>
              <a:spLocks/>
            </p:cNvSpPr>
            <p:nvPr/>
          </p:nvSpPr>
          <p:spPr bwMode="auto">
            <a:xfrm>
              <a:off x="-207963" y="1176337"/>
              <a:ext cx="1512888" cy="1114426"/>
            </a:xfrm>
            <a:custGeom>
              <a:avLst/>
              <a:gdLst>
                <a:gd name="T0" fmla="*/ 0 w 400"/>
                <a:gd name="T1" fmla="*/ 159 h 294"/>
                <a:gd name="T2" fmla="*/ 39 w 400"/>
                <a:gd name="T3" fmla="*/ 130 h 294"/>
                <a:gd name="T4" fmla="*/ 47 w 400"/>
                <a:gd name="T5" fmla="*/ 119 h 294"/>
                <a:gd name="T6" fmla="*/ 23 w 400"/>
                <a:gd name="T7" fmla="*/ 78 h 294"/>
                <a:gd name="T8" fmla="*/ 70 w 400"/>
                <a:gd name="T9" fmla="*/ 84 h 294"/>
                <a:gd name="T10" fmla="*/ 83 w 400"/>
                <a:gd name="T11" fmla="*/ 79 h 294"/>
                <a:gd name="T12" fmla="*/ 359 w 400"/>
                <a:gd name="T13" fmla="*/ 131 h 294"/>
                <a:gd name="T14" fmla="*/ 360 w 400"/>
                <a:gd name="T15" fmla="*/ 132 h 294"/>
                <a:gd name="T16" fmla="*/ 400 w 400"/>
                <a:gd name="T17" fmla="*/ 143 h 294"/>
                <a:gd name="T18" fmla="*/ 362 w 400"/>
                <a:gd name="T19" fmla="*/ 136 h 294"/>
                <a:gd name="T20" fmla="*/ 363 w 400"/>
                <a:gd name="T21" fmla="*/ 144 h 294"/>
                <a:gd name="T22" fmla="*/ 342 w 400"/>
                <a:gd name="T23" fmla="*/ 279 h 294"/>
                <a:gd name="T24" fmla="*/ 318 w 400"/>
                <a:gd name="T25" fmla="*/ 291 h 294"/>
                <a:gd name="T26" fmla="*/ 301 w 400"/>
                <a:gd name="T27" fmla="*/ 291 h 294"/>
                <a:gd name="T28" fmla="*/ 286 w 400"/>
                <a:gd name="T29" fmla="*/ 227 h 294"/>
                <a:gd name="T30" fmla="*/ 276 w 400"/>
                <a:gd name="T31" fmla="*/ 221 h 294"/>
                <a:gd name="T32" fmla="*/ 210 w 400"/>
                <a:gd name="T33" fmla="*/ 235 h 294"/>
                <a:gd name="T34" fmla="*/ 201 w 400"/>
                <a:gd name="T35" fmla="*/ 242 h 294"/>
                <a:gd name="T36" fmla="*/ 188 w 400"/>
                <a:gd name="T37" fmla="*/ 270 h 294"/>
                <a:gd name="T38" fmla="*/ 145 w 400"/>
                <a:gd name="T39" fmla="*/ 291 h 294"/>
                <a:gd name="T40" fmla="*/ 137 w 400"/>
                <a:gd name="T41" fmla="*/ 242 h 294"/>
                <a:gd name="T42" fmla="*/ 125 w 400"/>
                <a:gd name="T43" fmla="*/ 233 h 294"/>
                <a:gd name="T44" fmla="*/ 18 w 400"/>
                <a:gd name="T45" fmla="*/ 198 h 294"/>
                <a:gd name="T46" fmla="*/ 11 w 400"/>
                <a:gd name="T47" fmla="*/ 190 h 294"/>
                <a:gd name="T48" fmla="*/ 0 w 400"/>
                <a:gd name="T49" fmla="*/ 15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0" h="294">
                  <a:moveTo>
                    <a:pt x="0" y="159"/>
                  </a:moveTo>
                  <a:cubicBezTo>
                    <a:pt x="23" y="161"/>
                    <a:pt x="34" y="149"/>
                    <a:pt x="39" y="130"/>
                  </a:cubicBezTo>
                  <a:cubicBezTo>
                    <a:pt x="41" y="125"/>
                    <a:pt x="45" y="121"/>
                    <a:pt x="47" y="119"/>
                  </a:cubicBezTo>
                  <a:cubicBezTo>
                    <a:pt x="39" y="104"/>
                    <a:pt x="31" y="91"/>
                    <a:pt x="23" y="78"/>
                  </a:cubicBezTo>
                  <a:cubicBezTo>
                    <a:pt x="40" y="80"/>
                    <a:pt x="55" y="83"/>
                    <a:pt x="70" y="84"/>
                  </a:cubicBezTo>
                  <a:cubicBezTo>
                    <a:pt x="74" y="85"/>
                    <a:pt x="79" y="82"/>
                    <a:pt x="83" y="79"/>
                  </a:cubicBezTo>
                  <a:cubicBezTo>
                    <a:pt x="165" y="0"/>
                    <a:pt x="311" y="23"/>
                    <a:pt x="359" y="131"/>
                  </a:cubicBezTo>
                  <a:cubicBezTo>
                    <a:pt x="359" y="132"/>
                    <a:pt x="360" y="132"/>
                    <a:pt x="360" y="132"/>
                  </a:cubicBezTo>
                  <a:cubicBezTo>
                    <a:pt x="381" y="125"/>
                    <a:pt x="392" y="129"/>
                    <a:pt x="400" y="143"/>
                  </a:cubicBezTo>
                  <a:cubicBezTo>
                    <a:pt x="387" y="141"/>
                    <a:pt x="375" y="138"/>
                    <a:pt x="362" y="136"/>
                  </a:cubicBezTo>
                  <a:cubicBezTo>
                    <a:pt x="363" y="139"/>
                    <a:pt x="362" y="141"/>
                    <a:pt x="363" y="144"/>
                  </a:cubicBezTo>
                  <a:cubicBezTo>
                    <a:pt x="378" y="193"/>
                    <a:pt x="370" y="237"/>
                    <a:pt x="342" y="279"/>
                  </a:cubicBezTo>
                  <a:cubicBezTo>
                    <a:pt x="336" y="288"/>
                    <a:pt x="329" y="293"/>
                    <a:pt x="318" y="291"/>
                  </a:cubicBezTo>
                  <a:cubicBezTo>
                    <a:pt x="312" y="291"/>
                    <a:pt x="307" y="291"/>
                    <a:pt x="301" y="291"/>
                  </a:cubicBezTo>
                  <a:cubicBezTo>
                    <a:pt x="307" y="267"/>
                    <a:pt x="298" y="246"/>
                    <a:pt x="286" y="227"/>
                  </a:cubicBezTo>
                  <a:cubicBezTo>
                    <a:pt x="285" y="223"/>
                    <a:pt x="279" y="220"/>
                    <a:pt x="276" y="221"/>
                  </a:cubicBezTo>
                  <a:cubicBezTo>
                    <a:pt x="254" y="225"/>
                    <a:pt x="232" y="230"/>
                    <a:pt x="210" y="235"/>
                  </a:cubicBezTo>
                  <a:cubicBezTo>
                    <a:pt x="207" y="235"/>
                    <a:pt x="203" y="239"/>
                    <a:pt x="201" y="242"/>
                  </a:cubicBezTo>
                  <a:cubicBezTo>
                    <a:pt x="196" y="251"/>
                    <a:pt x="193" y="261"/>
                    <a:pt x="188" y="270"/>
                  </a:cubicBezTo>
                  <a:cubicBezTo>
                    <a:pt x="174" y="294"/>
                    <a:pt x="173" y="294"/>
                    <a:pt x="145" y="291"/>
                  </a:cubicBezTo>
                  <a:cubicBezTo>
                    <a:pt x="142" y="274"/>
                    <a:pt x="141" y="257"/>
                    <a:pt x="137" y="242"/>
                  </a:cubicBezTo>
                  <a:cubicBezTo>
                    <a:pt x="136" y="238"/>
                    <a:pt x="130" y="233"/>
                    <a:pt x="125" y="233"/>
                  </a:cubicBezTo>
                  <a:cubicBezTo>
                    <a:pt x="87" y="227"/>
                    <a:pt x="52" y="214"/>
                    <a:pt x="18" y="198"/>
                  </a:cubicBezTo>
                  <a:cubicBezTo>
                    <a:pt x="15" y="196"/>
                    <a:pt x="12" y="193"/>
                    <a:pt x="11" y="190"/>
                  </a:cubicBezTo>
                  <a:cubicBezTo>
                    <a:pt x="7" y="181"/>
                    <a:pt x="4" y="172"/>
                    <a:pt x="0" y="1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609600" y="2097088"/>
              <a:ext cx="192088" cy="193675"/>
            </a:xfrm>
            <a:custGeom>
              <a:avLst/>
              <a:gdLst>
                <a:gd name="T0" fmla="*/ 51 w 51"/>
                <a:gd name="T1" fmla="*/ 0 h 51"/>
                <a:gd name="T2" fmla="*/ 22 w 51"/>
                <a:gd name="T3" fmla="*/ 47 h 51"/>
                <a:gd name="T4" fmla="*/ 0 w 51"/>
                <a:gd name="T5" fmla="*/ 49 h 51"/>
                <a:gd name="T6" fmla="*/ 6 w 51"/>
                <a:gd name="T7" fmla="*/ 8 h 51"/>
                <a:gd name="T8" fmla="*/ 51 w 51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1">
                  <a:moveTo>
                    <a:pt x="51" y="0"/>
                  </a:moveTo>
                  <a:cubicBezTo>
                    <a:pt x="48" y="20"/>
                    <a:pt x="37" y="35"/>
                    <a:pt x="22" y="47"/>
                  </a:cubicBezTo>
                  <a:cubicBezTo>
                    <a:pt x="19" y="51"/>
                    <a:pt x="9" y="48"/>
                    <a:pt x="0" y="49"/>
                  </a:cubicBezTo>
                  <a:cubicBezTo>
                    <a:pt x="3" y="34"/>
                    <a:pt x="5" y="21"/>
                    <a:pt x="6" y="8"/>
                  </a:cubicBezTo>
                  <a:cubicBezTo>
                    <a:pt x="21" y="5"/>
                    <a:pt x="35" y="3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8" name="Freeform 7"/>
            <p:cNvSpPr>
              <a:spLocks/>
            </p:cNvSpPr>
            <p:nvPr/>
          </p:nvSpPr>
          <p:spPr bwMode="auto">
            <a:xfrm>
              <a:off x="87312" y="2120900"/>
              <a:ext cx="158750" cy="166688"/>
            </a:xfrm>
            <a:custGeom>
              <a:avLst/>
              <a:gdLst>
                <a:gd name="T0" fmla="*/ 4 w 42"/>
                <a:gd name="T1" fmla="*/ 0 h 44"/>
                <a:gd name="T2" fmla="*/ 42 w 42"/>
                <a:gd name="T3" fmla="*/ 2 h 44"/>
                <a:gd name="T4" fmla="*/ 0 w 42"/>
                <a:gd name="T5" fmla="*/ 42 h 44"/>
                <a:gd name="T6" fmla="*/ 1 w 42"/>
                <a:gd name="T7" fmla="*/ 21 h 44"/>
                <a:gd name="T8" fmla="*/ 4 w 4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4">
                  <a:moveTo>
                    <a:pt x="4" y="0"/>
                  </a:moveTo>
                  <a:cubicBezTo>
                    <a:pt x="17" y="0"/>
                    <a:pt x="30" y="2"/>
                    <a:pt x="42" y="2"/>
                  </a:cubicBezTo>
                  <a:cubicBezTo>
                    <a:pt x="41" y="27"/>
                    <a:pt x="24" y="44"/>
                    <a:pt x="0" y="42"/>
                  </a:cubicBezTo>
                  <a:cubicBezTo>
                    <a:pt x="0" y="35"/>
                    <a:pt x="1" y="28"/>
                    <a:pt x="1" y="21"/>
                  </a:cubicBezTo>
                  <a:cubicBezTo>
                    <a:pt x="2" y="15"/>
                    <a:pt x="3" y="8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2009" name="Google Shape;2009;p69"/>
          <p:cNvSpPr/>
          <p:nvPr/>
        </p:nvSpPr>
        <p:spPr>
          <a:xfrm>
            <a:off x="1895638" y="2167688"/>
            <a:ext cx="750900" cy="7509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0" name="Google Shape;2010;p69"/>
          <p:cNvSpPr/>
          <p:nvPr/>
        </p:nvSpPr>
        <p:spPr>
          <a:xfrm>
            <a:off x="4196550" y="2167688"/>
            <a:ext cx="750900" cy="7509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1" name="Google Shape;2011;p69"/>
          <p:cNvSpPr/>
          <p:nvPr/>
        </p:nvSpPr>
        <p:spPr>
          <a:xfrm>
            <a:off x="6497463" y="2167688"/>
            <a:ext cx="750900" cy="750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2" name="Google Shape;2012;p6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team</a:t>
            </a:r>
            <a:endParaRPr/>
          </a:p>
        </p:txBody>
      </p:sp>
      <p:sp>
        <p:nvSpPr>
          <p:cNvPr id="2013" name="Google Shape;2013;p69"/>
          <p:cNvSpPr txBox="1">
            <a:spLocks noGrp="1"/>
          </p:cNvSpPr>
          <p:nvPr>
            <p:ph type="subTitle" idx="1"/>
          </p:nvPr>
        </p:nvSpPr>
        <p:spPr>
          <a:xfrm>
            <a:off x="1399738" y="3729950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Mars is a cold place, not hot</a:t>
            </a:r>
            <a:endParaRPr/>
          </a:p>
        </p:txBody>
      </p:sp>
      <p:sp>
        <p:nvSpPr>
          <p:cNvPr id="2014" name="Google Shape;2014;p69"/>
          <p:cNvSpPr txBox="1">
            <a:spLocks noGrp="1"/>
          </p:cNvSpPr>
          <p:nvPr>
            <p:ph type="subTitle" idx="2"/>
          </p:nvPr>
        </p:nvSpPr>
        <p:spPr>
          <a:xfrm>
            <a:off x="1399738" y="29681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Kevin Letterman</a:t>
            </a:r>
            <a:endParaRPr dirty="0"/>
          </a:p>
        </p:txBody>
      </p:sp>
      <p:sp>
        <p:nvSpPr>
          <p:cNvPr id="2015" name="Google Shape;2015;p69"/>
          <p:cNvSpPr txBox="1">
            <a:spLocks noGrp="1"/>
          </p:cNvSpPr>
          <p:nvPr>
            <p:ph type="subTitle" idx="3"/>
          </p:nvPr>
        </p:nvSpPr>
        <p:spPr>
          <a:xfrm>
            <a:off x="3700650" y="3729950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Saturn is the ringed one</a:t>
            </a:r>
            <a:endParaRPr/>
          </a:p>
        </p:txBody>
      </p:sp>
      <p:sp>
        <p:nvSpPr>
          <p:cNvPr id="2016" name="Google Shape;2016;p69"/>
          <p:cNvSpPr txBox="1">
            <a:spLocks noGrp="1"/>
          </p:cNvSpPr>
          <p:nvPr>
            <p:ph type="subTitle" idx="4"/>
          </p:nvPr>
        </p:nvSpPr>
        <p:spPr>
          <a:xfrm>
            <a:off x="3700650" y="29681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Jules Gunner</a:t>
            </a:r>
            <a:endParaRPr/>
          </a:p>
        </p:txBody>
      </p:sp>
      <p:sp>
        <p:nvSpPr>
          <p:cNvPr id="2017" name="Google Shape;2017;p69"/>
          <p:cNvSpPr txBox="1">
            <a:spLocks noGrp="1"/>
          </p:cNvSpPr>
          <p:nvPr>
            <p:ph type="subTitle" idx="5"/>
          </p:nvPr>
        </p:nvSpPr>
        <p:spPr>
          <a:xfrm>
            <a:off x="6001563" y="3729950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Jupiter is the biggest one</a:t>
            </a:r>
            <a:endParaRPr/>
          </a:p>
        </p:txBody>
      </p:sp>
      <p:sp>
        <p:nvSpPr>
          <p:cNvPr id="2018" name="Google Shape;2018;p69"/>
          <p:cNvSpPr txBox="1">
            <a:spLocks noGrp="1"/>
          </p:cNvSpPr>
          <p:nvPr>
            <p:ph type="subTitle" idx="6"/>
          </p:nvPr>
        </p:nvSpPr>
        <p:spPr>
          <a:xfrm>
            <a:off x="6001563" y="29681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Georgina Simpson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065" y="2300601"/>
            <a:ext cx="448045" cy="485073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952" y="2359828"/>
            <a:ext cx="448045" cy="485073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890" y="2301789"/>
            <a:ext cx="448045" cy="485073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EEDD89AC-EB38-4111-A934-69BCE4C45B13}"/>
              </a:ext>
            </a:extLst>
          </p:cNvPr>
          <p:cNvGrpSpPr/>
          <p:nvPr/>
        </p:nvGrpSpPr>
        <p:grpSpPr>
          <a:xfrm>
            <a:off x="952824" y="1960179"/>
            <a:ext cx="4375996" cy="2076349"/>
            <a:chOff x="2153463" y="1916832"/>
            <a:chExt cx="7911017" cy="272003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D4A3AD9-DC89-4E64-B06C-7F0EFF53FD69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44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accent4">
                      <a:lumMod val="7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050" b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46322C-2D70-4F72-8728-6A3ABC2E5D6E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2116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accent4">
                      <a:lumMod val="7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</a:t>
              </a:r>
            </a:p>
          </p:txBody>
        </p:sp>
      </p:grpSp>
      <p:sp>
        <p:nvSpPr>
          <p:cNvPr id="6" name="Title 3">
            <a:extLst>
              <a:ext uri="{FF2B5EF4-FFF2-40B4-BE49-F238E27FC236}">
                <a16:creationId xmlns:a16="http://schemas.microsoft.com/office/drawing/2014/main" id="{E53C8487-3453-4D10-8FD5-EEB5430BAEDB}"/>
              </a:ext>
            </a:extLst>
          </p:cNvPr>
          <p:cNvSpPr txBox="1">
            <a:spLocks/>
          </p:cNvSpPr>
          <p:nvPr/>
        </p:nvSpPr>
        <p:spPr>
          <a:xfrm>
            <a:off x="952824" y="772046"/>
            <a:ext cx="1724434" cy="1188132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3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Column</a:t>
            </a:r>
          </a:p>
          <a:p>
            <a:pPr algn="l"/>
            <a:r>
              <a:rPr lang="en-US" altLang="ko-KR" sz="33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Style</a:t>
            </a:r>
            <a:endParaRPr lang="ko-KR" altLang="en-US" sz="33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2" name="Lágrima 11"/>
          <p:cNvSpPr/>
          <p:nvPr/>
        </p:nvSpPr>
        <p:spPr>
          <a:xfrm rot="5400000">
            <a:off x="5293649" y="1306286"/>
            <a:ext cx="3732109" cy="3732109"/>
          </a:xfrm>
          <a:prstGeom prst="teardrop">
            <a:avLst/>
          </a:prstGeom>
          <a:solidFill>
            <a:srgbClr val="F59C8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414" y="1960178"/>
            <a:ext cx="2643750" cy="294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84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36"/>
          <p:cNvSpPr txBox="1">
            <a:spLocks noGrp="1"/>
          </p:cNvSpPr>
          <p:nvPr>
            <p:ph type="subTitle" idx="1"/>
          </p:nvPr>
        </p:nvSpPr>
        <p:spPr>
          <a:xfrm>
            <a:off x="713225" y="1435300"/>
            <a:ext cx="4157100" cy="25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you know what helps to make your point clear? Lists like this one:</a:t>
            </a:r>
            <a:endParaRPr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They’re simple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You can organize your ideas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You’ll never forget to buy milk!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And the most important thing: the audience won’t miss the point of your presentation</a:t>
            </a:r>
            <a:endParaRPr/>
          </a:p>
        </p:txBody>
      </p:sp>
      <p:sp>
        <p:nvSpPr>
          <p:cNvPr id="645" name="Google Shape;645;p3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5143500" y="1498600"/>
            <a:ext cx="3667125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7840663" y="1498600"/>
            <a:ext cx="984250" cy="1163638"/>
          </a:xfrm>
          <a:custGeom>
            <a:avLst/>
            <a:gdLst>
              <a:gd name="T0" fmla="*/ 361 w 506"/>
              <a:gd name="T1" fmla="*/ 598 h 598"/>
              <a:gd name="T2" fmla="*/ 317 w 506"/>
              <a:gd name="T3" fmla="*/ 487 h 598"/>
              <a:gd name="T4" fmla="*/ 323 w 506"/>
              <a:gd name="T5" fmla="*/ 469 h 598"/>
              <a:gd name="T6" fmla="*/ 413 w 506"/>
              <a:gd name="T7" fmla="*/ 252 h 598"/>
              <a:gd name="T8" fmla="*/ 406 w 506"/>
              <a:gd name="T9" fmla="*/ 147 h 598"/>
              <a:gd name="T10" fmla="*/ 363 w 506"/>
              <a:gd name="T11" fmla="*/ 110 h 598"/>
              <a:gd name="T12" fmla="*/ 104 w 506"/>
              <a:gd name="T13" fmla="*/ 175 h 598"/>
              <a:gd name="T14" fmla="*/ 71 w 506"/>
              <a:gd name="T15" fmla="*/ 173 h 598"/>
              <a:gd name="T16" fmla="*/ 0 w 506"/>
              <a:gd name="T17" fmla="*/ 117 h 598"/>
              <a:gd name="T18" fmla="*/ 99 w 506"/>
              <a:gd name="T19" fmla="*/ 50 h 598"/>
              <a:gd name="T20" fmla="*/ 330 w 506"/>
              <a:gd name="T21" fmla="*/ 3 h 598"/>
              <a:gd name="T22" fmla="*/ 471 w 506"/>
              <a:gd name="T23" fmla="*/ 2 h 598"/>
              <a:gd name="T24" fmla="*/ 489 w 506"/>
              <a:gd name="T25" fmla="*/ 18 h 598"/>
              <a:gd name="T26" fmla="*/ 460 w 506"/>
              <a:gd name="T27" fmla="*/ 453 h 598"/>
              <a:gd name="T28" fmla="*/ 361 w 506"/>
              <a:gd name="T29" fmla="*/ 598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6" h="598">
                <a:moveTo>
                  <a:pt x="361" y="598"/>
                </a:moveTo>
                <a:cubicBezTo>
                  <a:pt x="347" y="558"/>
                  <a:pt x="334" y="522"/>
                  <a:pt x="317" y="487"/>
                </a:cubicBezTo>
                <a:cubicBezTo>
                  <a:pt x="313" y="479"/>
                  <a:pt x="319" y="474"/>
                  <a:pt x="323" y="469"/>
                </a:cubicBezTo>
                <a:cubicBezTo>
                  <a:pt x="374" y="406"/>
                  <a:pt x="405" y="334"/>
                  <a:pt x="413" y="252"/>
                </a:cubicBezTo>
                <a:cubicBezTo>
                  <a:pt x="416" y="216"/>
                  <a:pt x="413" y="182"/>
                  <a:pt x="406" y="147"/>
                </a:cubicBezTo>
                <a:cubicBezTo>
                  <a:pt x="401" y="123"/>
                  <a:pt x="389" y="113"/>
                  <a:pt x="363" y="110"/>
                </a:cubicBezTo>
                <a:cubicBezTo>
                  <a:pt x="269" y="99"/>
                  <a:pt x="183" y="125"/>
                  <a:pt x="104" y="175"/>
                </a:cubicBezTo>
                <a:cubicBezTo>
                  <a:pt x="91" y="183"/>
                  <a:pt x="83" y="184"/>
                  <a:pt x="71" y="173"/>
                </a:cubicBezTo>
                <a:cubicBezTo>
                  <a:pt x="49" y="154"/>
                  <a:pt x="25" y="136"/>
                  <a:pt x="0" y="117"/>
                </a:cubicBezTo>
                <a:cubicBezTo>
                  <a:pt x="27" y="86"/>
                  <a:pt x="61" y="66"/>
                  <a:pt x="99" y="50"/>
                </a:cubicBezTo>
                <a:cubicBezTo>
                  <a:pt x="172" y="19"/>
                  <a:pt x="251" y="8"/>
                  <a:pt x="330" y="3"/>
                </a:cubicBezTo>
                <a:cubicBezTo>
                  <a:pt x="377" y="0"/>
                  <a:pt x="424" y="1"/>
                  <a:pt x="471" y="2"/>
                </a:cubicBezTo>
                <a:cubicBezTo>
                  <a:pt x="484" y="2"/>
                  <a:pt x="488" y="6"/>
                  <a:pt x="489" y="18"/>
                </a:cubicBezTo>
                <a:cubicBezTo>
                  <a:pt x="505" y="165"/>
                  <a:pt x="506" y="310"/>
                  <a:pt x="460" y="453"/>
                </a:cubicBezTo>
                <a:cubicBezTo>
                  <a:pt x="441" y="510"/>
                  <a:pt x="404" y="554"/>
                  <a:pt x="361" y="598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5135563" y="1495425"/>
            <a:ext cx="981075" cy="1163638"/>
          </a:xfrm>
          <a:custGeom>
            <a:avLst/>
            <a:gdLst>
              <a:gd name="T0" fmla="*/ 143 w 505"/>
              <a:gd name="T1" fmla="*/ 599 h 599"/>
              <a:gd name="T2" fmla="*/ 28 w 505"/>
              <a:gd name="T3" fmla="*/ 402 h 599"/>
              <a:gd name="T4" fmla="*/ 6 w 505"/>
              <a:gd name="T5" fmla="*/ 117 h 599"/>
              <a:gd name="T6" fmla="*/ 15 w 505"/>
              <a:gd name="T7" fmla="*/ 15 h 599"/>
              <a:gd name="T8" fmla="*/ 25 w 505"/>
              <a:gd name="T9" fmla="*/ 4 h 599"/>
              <a:gd name="T10" fmla="*/ 376 w 505"/>
              <a:gd name="T11" fmla="*/ 41 h 599"/>
              <a:gd name="T12" fmla="*/ 493 w 505"/>
              <a:gd name="T13" fmla="*/ 107 h 599"/>
              <a:gd name="T14" fmla="*/ 493 w 505"/>
              <a:gd name="T15" fmla="*/ 129 h 599"/>
              <a:gd name="T16" fmla="*/ 428 w 505"/>
              <a:gd name="T17" fmla="*/ 178 h 599"/>
              <a:gd name="T18" fmla="*/ 405 w 505"/>
              <a:gd name="T19" fmla="*/ 180 h 599"/>
              <a:gd name="T20" fmla="*/ 209 w 505"/>
              <a:gd name="T21" fmla="*/ 110 h 599"/>
              <a:gd name="T22" fmla="*/ 131 w 505"/>
              <a:gd name="T23" fmla="*/ 113 h 599"/>
              <a:gd name="T24" fmla="*/ 96 w 505"/>
              <a:gd name="T25" fmla="*/ 154 h 599"/>
              <a:gd name="T26" fmla="*/ 123 w 505"/>
              <a:gd name="T27" fmla="*/ 378 h 599"/>
              <a:gd name="T28" fmla="*/ 180 w 505"/>
              <a:gd name="T29" fmla="*/ 471 h 599"/>
              <a:gd name="T30" fmla="*/ 186 w 505"/>
              <a:gd name="T31" fmla="*/ 490 h 599"/>
              <a:gd name="T32" fmla="*/ 143 w 505"/>
              <a:gd name="T33" fmla="*/ 599 h 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05" h="599">
                <a:moveTo>
                  <a:pt x="143" y="599"/>
                </a:moveTo>
                <a:cubicBezTo>
                  <a:pt x="82" y="544"/>
                  <a:pt x="45" y="479"/>
                  <a:pt x="28" y="402"/>
                </a:cubicBezTo>
                <a:cubicBezTo>
                  <a:pt x="7" y="308"/>
                  <a:pt x="0" y="213"/>
                  <a:pt x="6" y="117"/>
                </a:cubicBezTo>
                <a:cubicBezTo>
                  <a:pt x="9" y="83"/>
                  <a:pt x="10" y="49"/>
                  <a:pt x="15" y="15"/>
                </a:cubicBezTo>
                <a:cubicBezTo>
                  <a:pt x="16" y="9"/>
                  <a:pt x="16" y="5"/>
                  <a:pt x="25" y="4"/>
                </a:cubicBezTo>
                <a:cubicBezTo>
                  <a:pt x="144" y="0"/>
                  <a:pt x="262" y="3"/>
                  <a:pt x="376" y="41"/>
                </a:cubicBezTo>
                <a:cubicBezTo>
                  <a:pt x="419" y="56"/>
                  <a:pt x="459" y="76"/>
                  <a:pt x="493" y="107"/>
                </a:cubicBezTo>
                <a:cubicBezTo>
                  <a:pt x="502" y="116"/>
                  <a:pt x="505" y="120"/>
                  <a:pt x="493" y="129"/>
                </a:cubicBezTo>
                <a:cubicBezTo>
                  <a:pt x="470" y="144"/>
                  <a:pt x="449" y="161"/>
                  <a:pt x="428" y="178"/>
                </a:cubicBezTo>
                <a:cubicBezTo>
                  <a:pt x="420" y="185"/>
                  <a:pt x="414" y="186"/>
                  <a:pt x="405" y="180"/>
                </a:cubicBezTo>
                <a:cubicBezTo>
                  <a:pt x="346" y="140"/>
                  <a:pt x="280" y="117"/>
                  <a:pt x="209" y="110"/>
                </a:cubicBezTo>
                <a:cubicBezTo>
                  <a:pt x="183" y="108"/>
                  <a:pt x="157" y="109"/>
                  <a:pt x="131" y="113"/>
                </a:cubicBezTo>
                <a:cubicBezTo>
                  <a:pt x="109" y="117"/>
                  <a:pt x="100" y="134"/>
                  <a:pt x="96" y="154"/>
                </a:cubicBezTo>
                <a:cubicBezTo>
                  <a:pt x="81" y="232"/>
                  <a:pt x="91" y="306"/>
                  <a:pt x="123" y="378"/>
                </a:cubicBezTo>
                <a:cubicBezTo>
                  <a:pt x="137" y="411"/>
                  <a:pt x="157" y="442"/>
                  <a:pt x="180" y="471"/>
                </a:cubicBezTo>
                <a:cubicBezTo>
                  <a:pt x="185" y="476"/>
                  <a:pt x="191" y="480"/>
                  <a:pt x="186" y="490"/>
                </a:cubicBezTo>
                <a:cubicBezTo>
                  <a:pt x="169" y="524"/>
                  <a:pt x="156" y="560"/>
                  <a:pt x="143" y="599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5462588" y="1860550"/>
            <a:ext cx="366713" cy="420688"/>
          </a:xfrm>
          <a:custGeom>
            <a:avLst/>
            <a:gdLst>
              <a:gd name="T0" fmla="*/ 62 w 189"/>
              <a:gd name="T1" fmla="*/ 216 h 216"/>
              <a:gd name="T2" fmla="*/ 1 w 189"/>
              <a:gd name="T3" fmla="*/ 24 h 216"/>
              <a:gd name="T4" fmla="*/ 27 w 189"/>
              <a:gd name="T5" fmla="*/ 1 h 216"/>
              <a:gd name="T6" fmla="*/ 176 w 189"/>
              <a:gd name="T7" fmla="*/ 48 h 216"/>
              <a:gd name="T8" fmla="*/ 180 w 189"/>
              <a:gd name="T9" fmla="*/ 66 h 216"/>
              <a:gd name="T10" fmla="*/ 68 w 189"/>
              <a:gd name="T11" fmla="*/ 209 h 216"/>
              <a:gd name="T12" fmla="*/ 62 w 189"/>
              <a:gd name="T13" fmla="*/ 2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9" h="216">
                <a:moveTo>
                  <a:pt x="62" y="216"/>
                </a:moveTo>
                <a:cubicBezTo>
                  <a:pt x="21" y="158"/>
                  <a:pt x="0" y="95"/>
                  <a:pt x="1" y="24"/>
                </a:cubicBezTo>
                <a:cubicBezTo>
                  <a:pt x="1" y="4"/>
                  <a:pt x="9" y="0"/>
                  <a:pt x="27" y="1"/>
                </a:cubicBezTo>
                <a:cubicBezTo>
                  <a:pt x="80" y="7"/>
                  <a:pt x="130" y="21"/>
                  <a:pt x="176" y="48"/>
                </a:cubicBezTo>
                <a:cubicBezTo>
                  <a:pt x="186" y="54"/>
                  <a:pt x="189" y="57"/>
                  <a:pt x="180" y="66"/>
                </a:cubicBezTo>
                <a:cubicBezTo>
                  <a:pt x="137" y="110"/>
                  <a:pt x="101" y="158"/>
                  <a:pt x="68" y="209"/>
                </a:cubicBezTo>
                <a:cubicBezTo>
                  <a:pt x="67" y="212"/>
                  <a:pt x="65" y="213"/>
                  <a:pt x="62" y="216"/>
                </a:cubicBezTo>
                <a:close/>
              </a:path>
            </a:pathLst>
          </a:custGeom>
          <a:solidFill>
            <a:srgbClr val="F39A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8124825" y="1860550"/>
            <a:ext cx="368300" cy="422275"/>
          </a:xfrm>
          <a:custGeom>
            <a:avLst/>
            <a:gdLst>
              <a:gd name="T0" fmla="*/ 126 w 190"/>
              <a:gd name="T1" fmla="*/ 217 h 217"/>
              <a:gd name="T2" fmla="*/ 37 w 190"/>
              <a:gd name="T3" fmla="*/ 96 h 217"/>
              <a:gd name="T4" fmla="*/ 20 w 190"/>
              <a:gd name="T5" fmla="*/ 77 h 217"/>
              <a:gd name="T6" fmla="*/ 25 w 190"/>
              <a:gd name="T7" fmla="*/ 42 h 217"/>
              <a:gd name="T8" fmla="*/ 167 w 190"/>
              <a:gd name="T9" fmla="*/ 1 h 217"/>
              <a:gd name="T10" fmla="*/ 188 w 190"/>
              <a:gd name="T11" fmla="*/ 19 h 217"/>
              <a:gd name="T12" fmla="*/ 126 w 190"/>
              <a:gd name="T13" fmla="*/ 217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0" h="217">
                <a:moveTo>
                  <a:pt x="126" y="217"/>
                </a:moveTo>
                <a:cubicBezTo>
                  <a:pt x="99" y="174"/>
                  <a:pt x="70" y="133"/>
                  <a:pt x="37" y="96"/>
                </a:cubicBezTo>
                <a:cubicBezTo>
                  <a:pt x="31" y="90"/>
                  <a:pt x="26" y="83"/>
                  <a:pt x="20" y="77"/>
                </a:cubicBezTo>
                <a:cubicBezTo>
                  <a:pt x="0" y="55"/>
                  <a:pt x="0" y="55"/>
                  <a:pt x="25" y="42"/>
                </a:cubicBezTo>
                <a:cubicBezTo>
                  <a:pt x="69" y="18"/>
                  <a:pt x="117" y="5"/>
                  <a:pt x="167" y="1"/>
                </a:cubicBezTo>
                <a:cubicBezTo>
                  <a:pt x="181" y="0"/>
                  <a:pt x="187" y="4"/>
                  <a:pt x="188" y="19"/>
                </a:cubicBezTo>
                <a:cubicBezTo>
                  <a:pt x="190" y="91"/>
                  <a:pt x="170" y="156"/>
                  <a:pt x="126" y="217"/>
                </a:cubicBezTo>
                <a:close/>
              </a:path>
            </a:pathLst>
          </a:custGeom>
          <a:solidFill>
            <a:srgbClr val="F39A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5502275" y="1525588"/>
            <a:ext cx="3024188" cy="2781300"/>
          </a:xfrm>
          <a:custGeom>
            <a:avLst/>
            <a:gdLst>
              <a:gd name="T0" fmla="*/ 1502 w 1556"/>
              <a:gd name="T1" fmla="*/ 676 h 1430"/>
              <a:gd name="T2" fmla="*/ 1180 w 1556"/>
              <a:gd name="T3" fmla="*/ 187 h 1430"/>
              <a:gd name="T4" fmla="*/ 939 w 1556"/>
              <a:gd name="T5" fmla="*/ 68 h 1430"/>
              <a:gd name="T6" fmla="*/ 905 w 1556"/>
              <a:gd name="T7" fmla="*/ 38 h 1430"/>
              <a:gd name="T8" fmla="*/ 871 w 1556"/>
              <a:gd name="T9" fmla="*/ 12 h 1430"/>
              <a:gd name="T10" fmla="*/ 816 w 1556"/>
              <a:gd name="T11" fmla="*/ 4 h 1430"/>
              <a:gd name="T12" fmla="*/ 795 w 1556"/>
              <a:gd name="T13" fmla="*/ 18 h 1430"/>
              <a:gd name="T14" fmla="*/ 761 w 1556"/>
              <a:gd name="T15" fmla="*/ 41 h 1430"/>
              <a:gd name="T16" fmla="*/ 726 w 1556"/>
              <a:gd name="T17" fmla="*/ 23 h 1430"/>
              <a:gd name="T18" fmla="*/ 688 w 1556"/>
              <a:gd name="T19" fmla="*/ 6 h 1430"/>
              <a:gd name="T20" fmla="*/ 625 w 1556"/>
              <a:gd name="T21" fmla="*/ 15 h 1430"/>
              <a:gd name="T22" fmla="*/ 615 w 1556"/>
              <a:gd name="T23" fmla="*/ 26 h 1430"/>
              <a:gd name="T24" fmla="*/ 579 w 1556"/>
              <a:gd name="T25" fmla="*/ 68 h 1430"/>
              <a:gd name="T26" fmla="*/ 184 w 1556"/>
              <a:gd name="T27" fmla="*/ 331 h 1430"/>
              <a:gd name="T28" fmla="*/ 3 w 1556"/>
              <a:gd name="T29" fmla="*/ 792 h 1430"/>
              <a:gd name="T30" fmla="*/ 252 w 1556"/>
              <a:gd name="T31" fmla="*/ 1279 h 1430"/>
              <a:gd name="T32" fmla="*/ 761 w 1556"/>
              <a:gd name="T33" fmla="*/ 1430 h 1430"/>
              <a:gd name="T34" fmla="*/ 859 w 1556"/>
              <a:gd name="T35" fmla="*/ 1425 h 1430"/>
              <a:gd name="T36" fmla="*/ 1208 w 1556"/>
              <a:gd name="T37" fmla="*/ 1316 h 1430"/>
              <a:gd name="T38" fmla="*/ 1502 w 1556"/>
              <a:gd name="T39" fmla="*/ 676 h 1430"/>
              <a:gd name="T40" fmla="*/ 369 w 1556"/>
              <a:gd name="T41" fmla="*/ 677 h 1430"/>
              <a:gd name="T42" fmla="*/ 313 w 1556"/>
              <a:gd name="T43" fmla="*/ 673 h 1430"/>
              <a:gd name="T44" fmla="*/ 318 w 1556"/>
              <a:gd name="T45" fmla="*/ 616 h 1430"/>
              <a:gd name="T46" fmla="*/ 397 w 1556"/>
              <a:gd name="T47" fmla="*/ 584 h 1430"/>
              <a:gd name="T48" fmla="*/ 482 w 1556"/>
              <a:gd name="T49" fmla="*/ 617 h 1430"/>
              <a:gd name="T50" fmla="*/ 485 w 1556"/>
              <a:gd name="T51" fmla="*/ 674 h 1430"/>
              <a:gd name="T52" fmla="*/ 430 w 1556"/>
              <a:gd name="T53" fmla="*/ 677 h 1430"/>
              <a:gd name="T54" fmla="*/ 369 w 1556"/>
              <a:gd name="T55" fmla="*/ 677 h 1430"/>
              <a:gd name="T56" fmla="*/ 1077 w 1556"/>
              <a:gd name="T57" fmla="*/ 1074 h 1430"/>
              <a:gd name="T58" fmla="*/ 892 w 1556"/>
              <a:gd name="T59" fmla="*/ 1189 h 1430"/>
              <a:gd name="T60" fmla="*/ 789 w 1556"/>
              <a:gd name="T61" fmla="*/ 1160 h 1430"/>
              <a:gd name="T62" fmla="*/ 647 w 1556"/>
              <a:gd name="T63" fmla="*/ 1182 h 1430"/>
              <a:gd name="T64" fmla="*/ 518 w 1556"/>
              <a:gd name="T65" fmla="*/ 1180 h 1430"/>
              <a:gd name="T66" fmla="*/ 439 w 1556"/>
              <a:gd name="T67" fmla="*/ 1052 h 1430"/>
              <a:gd name="T68" fmla="*/ 455 w 1556"/>
              <a:gd name="T69" fmla="*/ 921 h 1430"/>
              <a:gd name="T70" fmla="*/ 670 w 1556"/>
              <a:gd name="T71" fmla="*/ 732 h 1430"/>
              <a:gd name="T72" fmla="*/ 759 w 1556"/>
              <a:gd name="T73" fmla="*/ 725 h 1430"/>
              <a:gd name="T74" fmla="*/ 894 w 1556"/>
              <a:gd name="T75" fmla="*/ 742 h 1430"/>
              <a:gd name="T76" fmla="*/ 1066 w 1556"/>
              <a:gd name="T77" fmla="*/ 933 h 1430"/>
              <a:gd name="T78" fmla="*/ 1077 w 1556"/>
              <a:gd name="T79" fmla="*/ 1074 h 1430"/>
              <a:gd name="T80" fmla="*/ 1205 w 1556"/>
              <a:gd name="T81" fmla="*/ 673 h 1430"/>
              <a:gd name="T82" fmla="*/ 1150 w 1556"/>
              <a:gd name="T83" fmla="*/ 678 h 1430"/>
              <a:gd name="T84" fmla="*/ 1087 w 1556"/>
              <a:gd name="T85" fmla="*/ 679 h 1430"/>
              <a:gd name="T86" fmla="*/ 1031 w 1556"/>
              <a:gd name="T87" fmla="*/ 672 h 1430"/>
              <a:gd name="T88" fmla="*/ 1035 w 1556"/>
              <a:gd name="T89" fmla="*/ 618 h 1430"/>
              <a:gd name="T90" fmla="*/ 1120 w 1556"/>
              <a:gd name="T91" fmla="*/ 584 h 1430"/>
              <a:gd name="T92" fmla="*/ 1202 w 1556"/>
              <a:gd name="T93" fmla="*/ 617 h 1430"/>
              <a:gd name="T94" fmla="*/ 1205 w 1556"/>
              <a:gd name="T95" fmla="*/ 673 h 1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556" h="1430">
                <a:moveTo>
                  <a:pt x="1502" y="676"/>
                </a:moveTo>
                <a:cubicBezTo>
                  <a:pt x="1461" y="471"/>
                  <a:pt x="1346" y="311"/>
                  <a:pt x="1180" y="187"/>
                </a:cubicBezTo>
                <a:cubicBezTo>
                  <a:pt x="1107" y="133"/>
                  <a:pt x="1027" y="93"/>
                  <a:pt x="939" y="68"/>
                </a:cubicBezTo>
                <a:cubicBezTo>
                  <a:pt x="923" y="63"/>
                  <a:pt x="905" y="55"/>
                  <a:pt x="905" y="38"/>
                </a:cubicBezTo>
                <a:cubicBezTo>
                  <a:pt x="904" y="12"/>
                  <a:pt x="888" y="14"/>
                  <a:pt x="871" y="12"/>
                </a:cubicBezTo>
                <a:cubicBezTo>
                  <a:pt x="853" y="9"/>
                  <a:pt x="834" y="7"/>
                  <a:pt x="816" y="4"/>
                </a:cubicBezTo>
                <a:cubicBezTo>
                  <a:pt x="805" y="3"/>
                  <a:pt x="798" y="6"/>
                  <a:pt x="795" y="18"/>
                </a:cubicBezTo>
                <a:cubicBezTo>
                  <a:pt x="790" y="33"/>
                  <a:pt x="777" y="40"/>
                  <a:pt x="761" y="41"/>
                </a:cubicBezTo>
                <a:cubicBezTo>
                  <a:pt x="746" y="42"/>
                  <a:pt x="730" y="37"/>
                  <a:pt x="726" y="23"/>
                </a:cubicBezTo>
                <a:cubicBezTo>
                  <a:pt x="719" y="0"/>
                  <a:pt x="704" y="3"/>
                  <a:pt x="688" y="6"/>
                </a:cubicBezTo>
                <a:cubicBezTo>
                  <a:pt x="667" y="8"/>
                  <a:pt x="646" y="12"/>
                  <a:pt x="625" y="15"/>
                </a:cubicBezTo>
                <a:cubicBezTo>
                  <a:pt x="618" y="16"/>
                  <a:pt x="615" y="18"/>
                  <a:pt x="615" y="26"/>
                </a:cubicBezTo>
                <a:cubicBezTo>
                  <a:pt x="616" y="51"/>
                  <a:pt x="600" y="62"/>
                  <a:pt x="579" y="68"/>
                </a:cubicBezTo>
                <a:cubicBezTo>
                  <a:pt x="420" y="114"/>
                  <a:pt x="289" y="204"/>
                  <a:pt x="184" y="331"/>
                </a:cubicBezTo>
                <a:cubicBezTo>
                  <a:pt x="73" y="464"/>
                  <a:pt x="5" y="616"/>
                  <a:pt x="3" y="792"/>
                </a:cubicBezTo>
                <a:cubicBezTo>
                  <a:pt x="0" y="998"/>
                  <a:pt x="86" y="1160"/>
                  <a:pt x="252" y="1279"/>
                </a:cubicBezTo>
                <a:cubicBezTo>
                  <a:pt x="404" y="1386"/>
                  <a:pt x="576" y="1428"/>
                  <a:pt x="761" y="1430"/>
                </a:cubicBezTo>
                <a:cubicBezTo>
                  <a:pt x="792" y="1428"/>
                  <a:pt x="826" y="1428"/>
                  <a:pt x="859" y="1425"/>
                </a:cubicBezTo>
                <a:cubicBezTo>
                  <a:pt x="983" y="1412"/>
                  <a:pt x="1099" y="1378"/>
                  <a:pt x="1208" y="1316"/>
                </a:cubicBezTo>
                <a:cubicBezTo>
                  <a:pt x="1444" y="1181"/>
                  <a:pt x="1556" y="942"/>
                  <a:pt x="1502" y="676"/>
                </a:cubicBezTo>
                <a:close/>
                <a:moveTo>
                  <a:pt x="369" y="677"/>
                </a:moveTo>
                <a:cubicBezTo>
                  <a:pt x="349" y="692"/>
                  <a:pt x="327" y="690"/>
                  <a:pt x="313" y="673"/>
                </a:cubicBezTo>
                <a:cubicBezTo>
                  <a:pt x="298" y="655"/>
                  <a:pt x="300" y="633"/>
                  <a:pt x="318" y="616"/>
                </a:cubicBezTo>
                <a:cubicBezTo>
                  <a:pt x="341" y="595"/>
                  <a:pt x="368" y="584"/>
                  <a:pt x="397" y="584"/>
                </a:cubicBezTo>
                <a:cubicBezTo>
                  <a:pt x="431" y="584"/>
                  <a:pt x="459" y="595"/>
                  <a:pt x="482" y="617"/>
                </a:cubicBezTo>
                <a:cubicBezTo>
                  <a:pt x="499" y="633"/>
                  <a:pt x="500" y="657"/>
                  <a:pt x="485" y="674"/>
                </a:cubicBezTo>
                <a:cubicBezTo>
                  <a:pt x="471" y="690"/>
                  <a:pt x="449" y="691"/>
                  <a:pt x="430" y="677"/>
                </a:cubicBezTo>
                <a:cubicBezTo>
                  <a:pt x="405" y="659"/>
                  <a:pt x="395" y="659"/>
                  <a:pt x="369" y="677"/>
                </a:cubicBezTo>
                <a:close/>
                <a:moveTo>
                  <a:pt x="1077" y="1074"/>
                </a:moveTo>
                <a:cubicBezTo>
                  <a:pt x="1068" y="1159"/>
                  <a:pt x="976" y="1215"/>
                  <a:pt x="892" y="1189"/>
                </a:cubicBezTo>
                <a:cubicBezTo>
                  <a:pt x="858" y="1179"/>
                  <a:pt x="825" y="1164"/>
                  <a:pt x="789" y="1160"/>
                </a:cubicBezTo>
                <a:cubicBezTo>
                  <a:pt x="740" y="1155"/>
                  <a:pt x="693" y="1164"/>
                  <a:pt x="647" y="1182"/>
                </a:cubicBezTo>
                <a:cubicBezTo>
                  <a:pt x="604" y="1200"/>
                  <a:pt x="560" y="1202"/>
                  <a:pt x="518" y="1180"/>
                </a:cubicBezTo>
                <a:cubicBezTo>
                  <a:pt x="467" y="1153"/>
                  <a:pt x="438" y="1111"/>
                  <a:pt x="439" y="1052"/>
                </a:cubicBezTo>
                <a:cubicBezTo>
                  <a:pt x="440" y="1008"/>
                  <a:pt x="444" y="964"/>
                  <a:pt x="455" y="921"/>
                </a:cubicBezTo>
                <a:cubicBezTo>
                  <a:pt x="483" y="815"/>
                  <a:pt x="560" y="748"/>
                  <a:pt x="670" y="732"/>
                </a:cubicBezTo>
                <a:cubicBezTo>
                  <a:pt x="700" y="728"/>
                  <a:pt x="731" y="726"/>
                  <a:pt x="759" y="725"/>
                </a:cubicBezTo>
                <a:cubicBezTo>
                  <a:pt x="806" y="727"/>
                  <a:pt x="851" y="729"/>
                  <a:pt x="894" y="742"/>
                </a:cubicBezTo>
                <a:cubicBezTo>
                  <a:pt x="992" y="769"/>
                  <a:pt x="1046" y="836"/>
                  <a:pt x="1066" y="933"/>
                </a:cubicBezTo>
                <a:cubicBezTo>
                  <a:pt x="1076" y="980"/>
                  <a:pt x="1082" y="1027"/>
                  <a:pt x="1077" y="1074"/>
                </a:cubicBezTo>
                <a:close/>
                <a:moveTo>
                  <a:pt x="1205" y="673"/>
                </a:moveTo>
                <a:cubicBezTo>
                  <a:pt x="1191" y="689"/>
                  <a:pt x="1169" y="692"/>
                  <a:pt x="1150" y="678"/>
                </a:cubicBezTo>
                <a:cubicBezTo>
                  <a:pt x="1122" y="658"/>
                  <a:pt x="1116" y="659"/>
                  <a:pt x="1087" y="679"/>
                </a:cubicBezTo>
                <a:cubicBezTo>
                  <a:pt x="1068" y="692"/>
                  <a:pt x="1045" y="689"/>
                  <a:pt x="1031" y="672"/>
                </a:cubicBezTo>
                <a:cubicBezTo>
                  <a:pt x="1018" y="656"/>
                  <a:pt x="1019" y="634"/>
                  <a:pt x="1035" y="618"/>
                </a:cubicBezTo>
                <a:cubicBezTo>
                  <a:pt x="1058" y="595"/>
                  <a:pt x="1086" y="584"/>
                  <a:pt x="1120" y="584"/>
                </a:cubicBezTo>
                <a:cubicBezTo>
                  <a:pt x="1151" y="584"/>
                  <a:pt x="1179" y="595"/>
                  <a:pt x="1202" y="617"/>
                </a:cubicBezTo>
                <a:cubicBezTo>
                  <a:pt x="1218" y="634"/>
                  <a:pt x="1219" y="656"/>
                  <a:pt x="1205" y="673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6511925" y="3094038"/>
            <a:ext cx="931863" cy="617538"/>
          </a:xfrm>
          <a:custGeom>
            <a:avLst/>
            <a:gdLst>
              <a:gd name="T0" fmla="*/ 479 w 480"/>
              <a:gd name="T1" fmla="*/ 246 h 318"/>
              <a:gd name="T2" fmla="*/ 468 w 480"/>
              <a:gd name="T3" fmla="*/ 139 h 318"/>
              <a:gd name="T4" fmla="*/ 343 w 480"/>
              <a:gd name="T5" fmla="*/ 10 h 318"/>
              <a:gd name="T6" fmla="*/ 240 w 480"/>
              <a:gd name="T7" fmla="*/ 0 h 318"/>
              <a:gd name="T8" fmla="*/ 157 w 480"/>
              <a:gd name="T9" fmla="*/ 7 h 318"/>
              <a:gd name="T10" fmla="*/ 15 w 480"/>
              <a:gd name="T11" fmla="*/ 134 h 318"/>
              <a:gd name="T12" fmla="*/ 1 w 480"/>
              <a:gd name="T13" fmla="*/ 246 h 318"/>
              <a:gd name="T14" fmla="*/ 43 w 480"/>
              <a:gd name="T15" fmla="*/ 306 h 318"/>
              <a:gd name="T16" fmla="*/ 113 w 480"/>
              <a:gd name="T17" fmla="*/ 296 h 318"/>
              <a:gd name="T18" fmla="*/ 306 w 480"/>
              <a:gd name="T19" fmla="*/ 278 h 318"/>
              <a:gd name="T20" fmla="*/ 401 w 480"/>
              <a:gd name="T21" fmla="*/ 307 h 318"/>
              <a:gd name="T22" fmla="*/ 479 w 480"/>
              <a:gd name="T23" fmla="*/ 246 h 318"/>
              <a:gd name="T24" fmla="*/ 157 w 480"/>
              <a:gd name="T25" fmla="*/ 203 h 318"/>
              <a:gd name="T26" fmla="*/ 116 w 480"/>
              <a:gd name="T27" fmla="*/ 154 h 318"/>
              <a:gd name="T28" fmla="*/ 157 w 480"/>
              <a:gd name="T29" fmla="*/ 106 h 318"/>
              <a:gd name="T30" fmla="*/ 197 w 480"/>
              <a:gd name="T31" fmla="*/ 155 h 318"/>
              <a:gd name="T32" fmla="*/ 157 w 480"/>
              <a:gd name="T33" fmla="*/ 203 h 318"/>
              <a:gd name="T34" fmla="*/ 322 w 480"/>
              <a:gd name="T35" fmla="*/ 203 h 318"/>
              <a:gd name="T36" fmla="*/ 282 w 480"/>
              <a:gd name="T37" fmla="*/ 154 h 318"/>
              <a:gd name="T38" fmla="*/ 323 w 480"/>
              <a:gd name="T39" fmla="*/ 106 h 318"/>
              <a:gd name="T40" fmla="*/ 363 w 480"/>
              <a:gd name="T41" fmla="*/ 155 h 318"/>
              <a:gd name="T42" fmla="*/ 322 w 480"/>
              <a:gd name="T43" fmla="*/ 203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80" h="318">
                <a:moveTo>
                  <a:pt x="479" y="246"/>
                </a:moveTo>
                <a:cubicBezTo>
                  <a:pt x="477" y="210"/>
                  <a:pt x="475" y="174"/>
                  <a:pt x="468" y="139"/>
                </a:cubicBezTo>
                <a:cubicBezTo>
                  <a:pt x="453" y="70"/>
                  <a:pt x="413" y="25"/>
                  <a:pt x="343" y="10"/>
                </a:cubicBezTo>
                <a:cubicBezTo>
                  <a:pt x="310" y="2"/>
                  <a:pt x="276" y="2"/>
                  <a:pt x="240" y="0"/>
                </a:cubicBezTo>
                <a:cubicBezTo>
                  <a:pt x="214" y="1"/>
                  <a:pt x="185" y="1"/>
                  <a:pt x="157" y="7"/>
                </a:cubicBezTo>
                <a:cubicBezTo>
                  <a:pt x="84" y="20"/>
                  <a:pt x="34" y="60"/>
                  <a:pt x="15" y="134"/>
                </a:cubicBezTo>
                <a:cubicBezTo>
                  <a:pt x="5" y="171"/>
                  <a:pt x="2" y="208"/>
                  <a:pt x="1" y="246"/>
                </a:cubicBezTo>
                <a:cubicBezTo>
                  <a:pt x="0" y="275"/>
                  <a:pt x="17" y="297"/>
                  <a:pt x="43" y="306"/>
                </a:cubicBezTo>
                <a:cubicBezTo>
                  <a:pt x="69" y="315"/>
                  <a:pt x="91" y="305"/>
                  <a:pt x="113" y="296"/>
                </a:cubicBezTo>
                <a:cubicBezTo>
                  <a:pt x="176" y="272"/>
                  <a:pt x="240" y="265"/>
                  <a:pt x="306" y="278"/>
                </a:cubicBezTo>
                <a:cubicBezTo>
                  <a:pt x="339" y="285"/>
                  <a:pt x="369" y="299"/>
                  <a:pt x="401" y="307"/>
                </a:cubicBezTo>
                <a:cubicBezTo>
                  <a:pt x="442" y="318"/>
                  <a:pt x="480" y="287"/>
                  <a:pt x="479" y="246"/>
                </a:cubicBezTo>
                <a:close/>
                <a:moveTo>
                  <a:pt x="157" y="203"/>
                </a:moveTo>
                <a:cubicBezTo>
                  <a:pt x="132" y="203"/>
                  <a:pt x="116" y="184"/>
                  <a:pt x="116" y="154"/>
                </a:cubicBezTo>
                <a:cubicBezTo>
                  <a:pt x="116" y="125"/>
                  <a:pt x="133" y="106"/>
                  <a:pt x="157" y="106"/>
                </a:cubicBezTo>
                <a:cubicBezTo>
                  <a:pt x="182" y="106"/>
                  <a:pt x="197" y="125"/>
                  <a:pt x="197" y="155"/>
                </a:cubicBezTo>
                <a:cubicBezTo>
                  <a:pt x="197" y="186"/>
                  <a:pt x="182" y="203"/>
                  <a:pt x="157" y="203"/>
                </a:cubicBezTo>
                <a:close/>
                <a:moveTo>
                  <a:pt x="322" y="203"/>
                </a:moveTo>
                <a:cubicBezTo>
                  <a:pt x="297" y="203"/>
                  <a:pt x="282" y="185"/>
                  <a:pt x="282" y="154"/>
                </a:cubicBezTo>
                <a:cubicBezTo>
                  <a:pt x="283" y="124"/>
                  <a:pt x="298" y="106"/>
                  <a:pt x="323" y="106"/>
                </a:cubicBezTo>
                <a:cubicBezTo>
                  <a:pt x="347" y="107"/>
                  <a:pt x="363" y="126"/>
                  <a:pt x="363" y="155"/>
                </a:cubicBezTo>
                <a:cubicBezTo>
                  <a:pt x="363" y="185"/>
                  <a:pt x="347" y="203"/>
                  <a:pt x="322" y="203"/>
                </a:cubicBezTo>
                <a:close/>
              </a:path>
            </a:pathLst>
          </a:custGeom>
          <a:solidFill>
            <a:srgbClr val="F39A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9310" y="127183"/>
            <a:ext cx="8534057" cy="4713758"/>
          </a:xfrm>
          <a:prstGeom prst="rect">
            <a:avLst/>
          </a:prstGeom>
          <a:solidFill>
            <a:srgbClr val="F59C8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5203BB-63FD-42CD-96F0-D2948069D728}"/>
              </a:ext>
            </a:extLst>
          </p:cNvPr>
          <p:cNvSpPr txBox="1"/>
          <p:nvPr/>
        </p:nvSpPr>
        <p:spPr>
          <a:xfrm>
            <a:off x="863012" y="2027777"/>
            <a:ext cx="1239606" cy="17081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5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15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15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A3A589-9E65-4EC9-88C0-4E3E85FEDB3E}"/>
              </a:ext>
            </a:extLst>
          </p:cNvPr>
          <p:cNvSpPr txBox="1"/>
          <p:nvPr/>
        </p:nvSpPr>
        <p:spPr>
          <a:xfrm>
            <a:off x="610750" y="468465"/>
            <a:ext cx="2115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7" name="Group 7">
            <a:extLst>
              <a:ext uri="{FF2B5EF4-FFF2-40B4-BE49-F238E27FC236}">
                <a16:creationId xmlns:a16="http://schemas.microsoft.com/office/drawing/2014/main" id="{0D5566DF-0892-430F-AEAD-855C43512FFA}"/>
              </a:ext>
            </a:extLst>
          </p:cNvPr>
          <p:cNvGrpSpPr/>
          <p:nvPr/>
        </p:nvGrpSpPr>
        <p:grpSpPr>
          <a:xfrm>
            <a:off x="3037359" y="1057087"/>
            <a:ext cx="2494259" cy="3404651"/>
            <a:chOff x="886442" y="1591192"/>
            <a:chExt cx="3397525" cy="52194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C2CC834-C942-4022-9B44-9612CF7BBA26}"/>
                </a:ext>
              </a:extLst>
            </p:cNvPr>
            <p:cNvSpPr txBox="1"/>
            <p:nvPr/>
          </p:nvSpPr>
          <p:spPr>
            <a:xfrm>
              <a:off x="886442" y="1591192"/>
              <a:ext cx="3397525" cy="495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5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C8DE678-BEFA-48C6-95B8-D4BEEF82433B}"/>
                </a:ext>
              </a:extLst>
            </p:cNvPr>
            <p:cNvSpPr txBox="1"/>
            <p:nvPr/>
          </p:nvSpPr>
          <p:spPr>
            <a:xfrm>
              <a:off x="886442" y="2104110"/>
              <a:ext cx="3397525" cy="4706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endPara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I hope and I believe that this Template will your Time, Money and Reputation. </a:t>
              </a:r>
            </a:p>
            <a:p>
              <a:endPara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481" y="740853"/>
            <a:ext cx="2974022" cy="428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181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p70"/>
          <p:cNvSpPr txBox="1">
            <a:spLocks noGrp="1"/>
          </p:cNvSpPr>
          <p:nvPr>
            <p:ph type="title"/>
          </p:nvPr>
        </p:nvSpPr>
        <p:spPr>
          <a:xfrm>
            <a:off x="2766150" y="615700"/>
            <a:ext cx="3611700" cy="6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20" name="Google Shape;2013;p69"/>
          <p:cNvSpPr txBox="1">
            <a:spLocks noGrp="1"/>
          </p:cNvSpPr>
          <p:nvPr>
            <p:ph type="subTitle" idx="1"/>
          </p:nvPr>
        </p:nvSpPr>
        <p:spPr>
          <a:xfrm>
            <a:off x="3358341" y="1452263"/>
            <a:ext cx="256032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n" dirty="0"/>
              <a:t>Mars is a cold place, not a cold place a cold place a cold place hot.</a:t>
            </a:r>
            <a:endParaRPr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445" y="3322982"/>
            <a:ext cx="3146405" cy="1820518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p71"/>
          <p:cNvSpPr txBox="1">
            <a:spLocks noGrp="1"/>
          </p:cNvSpPr>
          <p:nvPr>
            <p:ph type="title"/>
          </p:nvPr>
        </p:nvSpPr>
        <p:spPr>
          <a:xfrm>
            <a:off x="846719" y="2045571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PE" dirty="0">
                <a:solidFill>
                  <a:srgbClr val="F59C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www.plantillaspower-point.com</a:t>
            </a:r>
            <a:endParaRPr dirty="0">
              <a:solidFill>
                <a:srgbClr val="F59C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721" y="3067262"/>
            <a:ext cx="1649658" cy="187667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p71"/>
          <p:cNvSpPr txBox="1">
            <a:spLocks noGrp="1"/>
          </p:cNvSpPr>
          <p:nvPr>
            <p:ph type="title" idx="4294967295"/>
          </p:nvPr>
        </p:nvSpPr>
        <p:spPr>
          <a:xfrm>
            <a:off x="569300" y="268459"/>
            <a:ext cx="7718425" cy="612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Alternative         resources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00" y="1440706"/>
            <a:ext cx="3421750" cy="34217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696" y="1440706"/>
            <a:ext cx="1406250" cy="1395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8592" y="1213993"/>
            <a:ext cx="2532532" cy="193758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4308" y="3395178"/>
            <a:ext cx="2204284" cy="151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953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p71"/>
          <p:cNvSpPr txBox="1">
            <a:spLocks noGrp="1"/>
          </p:cNvSpPr>
          <p:nvPr>
            <p:ph type="title"/>
          </p:nvPr>
        </p:nvSpPr>
        <p:spPr>
          <a:xfrm>
            <a:off x="670194" y="292074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/>
                </a:solidFill>
              </a:rPr>
              <a:t>Alternative resources</a:t>
            </a:r>
            <a:endParaRPr dirty="0">
              <a:solidFill>
                <a:schemeClr val="tx2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57" y="3361746"/>
            <a:ext cx="2726858" cy="157776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178" y="2026813"/>
            <a:ext cx="2022311" cy="11574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564" y="1868955"/>
            <a:ext cx="2097377" cy="11673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564" y="3759830"/>
            <a:ext cx="1518750" cy="99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6960" y="1562552"/>
            <a:ext cx="1350000" cy="14737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5963" y="1609263"/>
            <a:ext cx="1800000" cy="1575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3752" y="3512562"/>
            <a:ext cx="2350773" cy="127613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35963" y="3658138"/>
            <a:ext cx="2069403" cy="111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814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p71"/>
          <p:cNvSpPr txBox="1">
            <a:spLocks noGrp="1"/>
          </p:cNvSpPr>
          <p:nvPr>
            <p:ph type="title"/>
          </p:nvPr>
        </p:nvSpPr>
        <p:spPr>
          <a:xfrm>
            <a:off x="670194" y="292074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/>
                </a:solidFill>
              </a:rPr>
              <a:t>Alternative resources</a:t>
            </a:r>
            <a:endParaRPr dirty="0">
              <a:solidFill>
                <a:schemeClr val="tx2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46" y="1677031"/>
            <a:ext cx="3833626" cy="299839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286" y="1432521"/>
            <a:ext cx="3560135" cy="348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428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p7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05" y="2435264"/>
            <a:ext cx="1894641" cy="215537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841" y="3001320"/>
            <a:ext cx="3813344" cy="190048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7955" y="1422990"/>
            <a:ext cx="1800000" cy="1575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2665" y="1495170"/>
            <a:ext cx="2516609" cy="362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612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p71"/>
          <p:cNvSpPr txBox="1">
            <a:spLocks noGrp="1"/>
          </p:cNvSpPr>
          <p:nvPr>
            <p:ph type="title" idx="4294967295"/>
          </p:nvPr>
        </p:nvSpPr>
        <p:spPr>
          <a:xfrm>
            <a:off x="569300" y="268459"/>
            <a:ext cx="7718425" cy="612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Alternative         resources</a:t>
            </a:r>
            <a:endParaRPr dirty="0"/>
          </a:p>
        </p:txBody>
      </p:sp>
      <p:grpSp>
        <p:nvGrpSpPr>
          <p:cNvPr id="2063" name="Google Shape;2063;p71"/>
          <p:cNvGrpSpPr/>
          <p:nvPr/>
        </p:nvGrpSpPr>
        <p:grpSpPr>
          <a:xfrm>
            <a:off x="6252912" y="1695369"/>
            <a:ext cx="1608568" cy="1237712"/>
            <a:chOff x="3219775" y="4026575"/>
            <a:chExt cx="632075" cy="486350"/>
          </a:xfrm>
        </p:grpSpPr>
        <p:sp>
          <p:nvSpPr>
            <p:cNvPr id="2064" name="Google Shape;2064;p71"/>
            <p:cNvSpPr/>
            <p:nvPr/>
          </p:nvSpPr>
          <p:spPr>
            <a:xfrm>
              <a:off x="3219775" y="4418525"/>
              <a:ext cx="632075" cy="94400"/>
            </a:xfrm>
            <a:custGeom>
              <a:avLst/>
              <a:gdLst/>
              <a:ahLst/>
              <a:cxnLst/>
              <a:rect l="l" t="t" r="r" b="b"/>
              <a:pathLst>
                <a:path w="25283" h="3776" extrusionOk="0">
                  <a:moveTo>
                    <a:pt x="12636" y="3775"/>
                  </a:moveTo>
                  <a:cubicBezTo>
                    <a:pt x="19595" y="3775"/>
                    <a:pt x="25282" y="2941"/>
                    <a:pt x="25282" y="1893"/>
                  </a:cubicBezTo>
                  <a:cubicBezTo>
                    <a:pt x="25282" y="845"/>
                    <a:pt x="19595" y="1"/>
                    <a:pt x="12636" y="1"/>
                  </a:cubicBezTo>
                  <a:cubicBezTo>
                    <a:pt x="5667" y="1"/>
                    <a:pt x="0" y="855"/>
                    <a:pt x="0" y="1893"/>
                  </a:cubicBezTo>
                  <a:cubicBezTo>
                    <a:pt x="0" y="2921"/>
                    <a:pt x="5667" y="3775"/>
                    <a:pt x="12636" y="37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65" name="Google Shape;2065;p71"/>
            <p:cNvGrpSpPr/>
            <p:nvPr/>
          </p:nvGrpSpPr>
          <p:grpSpPr>
            <a:xfrm>
              <a:off x="3360425" y="4026575"/>
              <a:ext cx="339575" cy="441575"/>
              <a:chOff x="3360425" y="4026575"/>
              <a:chExt cx="339575" cy="441575"/>
            </a:xfrm>
          </p:grpSpPr>
          <p:sp>
            <p:nvSpPr>
              <p:cNvPr id="2066" name="Google Shape;2066;p71"/>
              <p:cNvSpPr/>
              <p:nvPr/>
            </p:nvSpPr>
            <p:spPr>
              <a:xfrm>
                <a:off x="3422475" y="4203600"/>
                <a:ext cx="203250" cy="225375"/>
              </a:xfrm>
              <a:custGeom>
                <a:avLst/>
                <a:gdLst/>
                <a:ahLst/>
                <a:cxnLst/>
                <a:rect l="l" t="t" r="r" b="b"/>
                <a:pathLst>
                  <a:path w="8130" h="9015" extrusionOk="0">
                    <a:moveTo>
                      <a:pt x="7835" y="6594"/>
                    </a:moveTo>
                    <a:cubicBezTo>
                      <a:pt x="7926" y="6268"/>
                      <a:pt x="8048" y="5535"/>
                      <a:pt x="7682" y="4437"/>
                    </a:cubicBezTo>
                    <a:cubicBezTo>
                      <a:pt x="6247" y="194"/>
                      <a:pt x="1893" y="1"/>
                      <a:pt x="398" y="4437"/>
                    </a:cubicBezTo>
                    <a:cubicBezTo>
                      <a:pt x="11" y="5566"/>
                      <a:pt x="153" y="6319"/>
                      <a:pt x="255" y="6614"/>
                    </a:cubicBezTo>
                    <a:cubicBezTo>
                      <a:pt x="1" y="8160"/>
                      <a:pt x="1995" y="8903"/>
                      <a:pt x="4050" y="9015"/>
                    </a:cubicBezTo>
                    <a:cubicBezTo>
                      <a:pt x="6115" y="8903"/>
                      <a:pt x="8130" y="8150"/>
                      <a:pt x="7855" y="6594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71"/>
              <p:cNvSpPr/>
              <p:nvPr/>
            </p:nvSpPr>
            <p:spPr>
              <a:xfrm>
                <a:off x="3384325" y="4346050"/>
                <a:ext cx="108900" cy="105575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4223" extrusionOk="0">
                    <a:moveTo>
                      <a:pt x="4355" y="2656"/>
                    </a:moveTo>
                    <a:lnTo>
                      <a:pt x="509" y="4222"/>
                    </a:lnTo>
                    <a:lnTo>
                      <a:pt x="1" y="3225"/>
                    </a:lnTo>
                    <a:lnTo>
                      <a:pt x="1394" y="2127"/>
                    </a:lnTo>
                    <a:lnTo>
                      <a:pt x="3053" y="0"/>
                    </a:lnTo>
                    <a:lnTo>
                      <a:pt x="4030" y="1974"/>
                    </a:ln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71"/>
              <p:cNvSpPr/>
              <p:nvPr/>
            </p:nvSpPr>
            <p:spPr>
              <a:xfrm>
                <a:off x="3382800" y="4415725"/>
                <a:ext cx="44800" cy="44800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792" extrusionOk="0">
                    <a:moveTo>
                      <a:pt x="62" y="438"/>
                    </a:moveTo>
                    <a:cubicBezTo>
                      <a:pt x="1" y="652"/>
                      <a:pt x="194" y="988"/>
                      <a:pt x="438" y="1262"/>
                    </a:cubicBezTo>
                    <a:cubicBezTo>
                      <a:pt x="682" y="1557"/>
                      <a:pt x="1008" y="1791"/>
                      <a:pt x="1221" y="1751"/>
                    </a:cubicBezTo>
                    <a:cubicBezTo>
                      <a:pt x="1435" y="1710"/>
                      <a:pt x="1649" y="1130"/>
                      <a:pt x="1720" y="927"/>
                    </a:cubicBezTo>
                    <a:cubicBezTo>
                      <a:pt x="1791" y="733"/>
                      <a:pt x="1689" y="499"/>
                      <a:pt x="1527" y="316"/>
                    </a:cubicBezTo>
                    <a:cubicBezTo>
                      <a:pt x="1364" y="123"/>
                      <a:pt x="1130" y="1"/>
                      <a:pt x="937" y="31"/>
                    </a:cubicBezTo>
                    <a:cubicBezTo>
                      <a:pt x="743" y="72"/>
                      <a:pt x="133" y="225"/>
                      <a:pt x="62" y="438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71"/>
              <p:cNvSpPr/>
              <p:nvPr/>
            </p:nvSpPr>
            <p:spPr>
              <a:xfrm>
                <a:off x="3563125" y="4227275"/>
                <a:ext cx="119825" cy="72250"/>
              </a:xfrm>
              <a:custGeom>
                <a:avLst/>
                <a:gdLst/>
                <a:ahLst/>
                <a:cxnLst/>
                <a:rect l="l" t="t" r="r" b="b"/>
                <a:pathLst>
                  <a:path w="4793" h="2890" extrusionOk="0">
                    <a:moveTo>
                      <a:pt x="113" y="1119"/>
                    </a:moveTo>
                    <a:cubicBezTo>
                      <a:pt x="225" y="1109"/>
                      <a:pt x="2280" y="794"/>
                      <a:pt x="3185" y="488"/>
                    </a:cubicBezTo>
                    <a:cubicBezTo>
                      <a:pt x="3623" y="356"/>
                      <a:pt x="4050" y="193"/>
                      <a:pt x="4457" y="0"/>
                    </a:cubicBezTo>
                    <a:lnTo>
                      <a:pt x="4793" y="529"/>
                    </a:lnTo>
                    <a:cubicBezTo>
                      <a:pt x="4793" y="529"/>
                      <a:pt x="2656" y="2198"/>
                      <a:pt x="1781" y="2544"/>
                    </a:cubicBezTo>
                    <a:cubicBezTo>
                      <a:pt x="896" y="2889"/>
                      <a:pt x="1" y="1496"/>
                      <a:pt x="123" y="1119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71"/>
              <p:cNvSpPr/>
              <p:nvPr/>
            </p:nvSpPr>
            <p:spPr>
              <a:xfrm>
                <a:off x="3668950" y="4216075"/>
                <a:ext cx="31050" cy="28775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51" extrusionOk="0">
                    <a:moveTo>
                      <a:pt x="1190" y="489"/>
                    </a:moveTo>
                    <a:cubicBezTo>
                      <a:pt x="1160" y="418"/>
                      <a:pt x="1038" y="387"/>
                      <a:pt x="895" y="377"/>
                    </a:cubicBezTo>
                    <a:cubicBezTo>
                      <a:pt x="926" y="234"/>
                      <a:pt x="926" y="112"/>
                      <a:pt x="855" y="61"/>
                    </a:cubicBezTo>
                    <a:cubicBezTo>
                      <a:pt x="784" y="0"/>
                      <a:pt x="438" y="123"/>
                      <a:pt x="326" y="173"/>
                    </a:cubicBezTo>
                    <a:cubicBezTo>
                      <a:pt x="204" y="234"/>
                      <a:pt x="112" y="346"/>
                      <a:pt x="71" y="468"/>
                    </a:cubicBezTo>
                    <a:cubicBezTo>
                      <a:pt x="0" y="733"/>
                      <a:pt x="326" y="1150"/>
                      <a:pt x="600" y="1140"/>
                    </a:cubicBezTo>
                    <a:cubicBezTo>
                      <a:pt x="733" y="1130"/>
                      <a:pt x="855" y="1079"/>
                      <a:pt x="946" y="987"/>
                    </a:cubicBezTo>
                    <a:cubicBezTo>
                      <a:pt x="1038" y="875"/>
                      <a:pt x="1241" y="580"/>
                      <a:pt x="1190" y="479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71"/>
              <p:cNvSpPr/>
              <p:nvPr/>
            </p:nvSpPr>
            <p:spPr>
              <a:xfrm>
                <a:off x="3377975" y="4251425"/>
                <a:ext cx="103550" cy="80650"/>
              </a:xfrm>
              <a:custGeom>
                <a:avLst/>
                <a:gdLst/>
                <a:ahLst/>
                <a:cxnLst/>
                <a:rect l="l" t="t" r="r" b="b"/>
                <a:pathLst>
                  <a:path w="4142" h="3226" extrusionOk="0">
                    <a:moveTo>
                      <a:pt x="3622" y="1"/>
                    </a:moveTo>
                    <a:cubicBezTo>
                      <a:pt x="3541" y="82"/>
                      <a:pt x="2005" y="1466"/>
                      <a:pt x="1181" y="1964"/>
                    </a:cubicBezTo>
                    <a:cubicBezTo>
                      <a:pt x="804" y="2218"/>
                      <a:pt x="407" y="2442"/>
                      <a:pt x="0" y="2636"/>
                    </a:cubicBezTo>
                    <a:lnTo>
                      <a:pt x="194" y="3226"/>
                    </a:lnTo>
                    <a:cubicBezTo>
                      <a:pt x="194" y="3226"/>
                      <a:pt x="2473" y="2564"/>
                      <a:pt x="3307" y="2107"/>
                    </a:cubicBezTo>
                    <a:cubicBezTo>
                      <a:pt x="4141" y="1649"/>
                      <a:pt x="4009" y="153"/>
                      <a:pt x="3622" y="1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71"/>
              <p:cNvSpPr/>
              <p:nvPr/>
            </p:nvSpPr>
            <p:spPr>
              <a:xfrm>
                <a:off x="3579925" y="4041600"/>
                <a:ext cx="86250" cy="77850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3114" extrusionOk="0">
                    <a:moveTo>
                      <a:pt x="743" y="794"/>
                    </a:moveTo>
                    <a:cubicBezTo>
                      <a:pt x="743" y="794"/>
                      <a:pt x="1465" y="672"/>
                      <a:pt x="1781" y="336"/>
                    </a:cubicBezTo>
                    <a:cubicBezTo>
                      <a:pt x="2106" y="0"/>
                      <a:pt x="2696" y="305"/>
                      <a:pt x="3073" y="1048"/>
                    </a:cubicBezTo>
                    <a:cubicBezTo>
                      <a:pt x="3449" y="1791"/>
                      <a:pt x="3266" y="2747"/>
                      <a:pt x="3205" y="2930"/>
                    </a:cubicBezTo>
                    <a:cubicBezTo>
                      <a:pt x="3154" y="3113"/>
                      <a:pt x="2035" y="2991"/>
                      <a:pt x="1130" y="2666"/>
                    </a:cubicBezTo>
                    <a:cubicBezTo>
                      <a:pt x="224" y="2350"/>
                      <a:pt x="0" y="967"/>
                      <a:pt x="743" y="794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71"/>
              <p:cNvSpPr/>
              <p:nvPr/>
            </p:nvSpPr>
            <p:spPr>
              <a:xfrm>
                <a:off x="3398075" y="4026575"/>
                <a:ext cx="250800" cy="253100"/>
              </a:xfrm>
              <a:custGeom>
                <a:avLst/>
                <a:gdLst/>
                <a:ahLst/>
                <a:cxnLst/>
                <a:rect l="l" t="t" r="r" b="b"/>
                <a:pathLst>
                  <a:path w="10032" h="10124" extrusionOk="0">
                    <a:moveTo>
                      <a:pt x="600" y="7896"/>
                    </a:moveTo>
                    <a:cubicBezTo>
                      <a:pt x="1780" y="10124"/>
                      <a:pt x="8231" y="10124"/>
                      <a:pt x="9411" y="7896"/>
                    </a:cubicBezTo>
                    <a:cubicBezTo>
                      <a:pt x="10031" y="6736"/>
                      <a:pt x="10031" y="3399"/>
                      <a:pt x="9411" y="2239"/>
                    </a:cubicBezTo>
                    <a:cubicBezTo>
                      <a:pt x="8241" y="1"/>
                      <a:pt x="1780" y="1"/>
                      <a:pt x="600" y="2239"/>
                    </a:cubicBezTo>
                    <a:cubicBezTo>
                      <a:pt x="0" y="3399"/>
                      <a:pt x="0" y="6736"/>
                      <a:pt x="600" y="7896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71"/>
              <p:cNvSpPr/>
              <p:nvPr/>
            </p:nvSpPr>
            <p:spPr>
              <a:xfrm>
                <a:off x="3502100" y="4181725"/>
                <a:ext cx="19850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795" extrusionOk="0">
                    <a:moveTo>
                      <a:pt x="397" y="795"/>
                    </a:moveTo>
                    <a:cubicBezTo>
                      <a:pt x="611" y="795"/>
                      <a:pt x="784" y="611"/>
                      <a:pt x="784" y="398"/>
                    </a:cubicBezTo>
                    <a:cubicBezTo>
                      <a:pt x="794" y="184"/>
                      <a:pt x="611" y="1"/>
                      <a:pt x="397" y="11"/>
                    </a:cubicBezTo>
                    <a:cubicBezTo>
                      <a:pt x="173" y="11"/>
                      <a:pt x="0" y="184"/>
                      <a:pt x="0" y="398"/>
                    </a:cubicBezTo>
                    <a:cubicBezTo>
                      <a:pt x="10" y="611"/>
                      <a:pt x="183" y="784"/>
                      <a:pt x="397" y="79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71"/>
              <p:cNvSpPr/>
              <p:nvPr/>
            </p:nvSpPr>
            <p:spPr>
              <a:xfrm>
                <a:off x="3603075" y="4181725"/>
                <a:ext cx="19600" cy="19875"/>
              </a:xfrm>
              <a:custGeom>
                <a:avLst/>
                <a:gdLst/>
                <a:ahLst/>
                <a:cxnLst/>
                <a:rect l="l" t="t" r="r" b="b"/>
                <a:pathLst>
                  <a:path w="784" h="795" extrusionOk="0">
                    <a:moveTo>
                      <a:pt x="387" y="795"/>
                    </a:moveTo>
                    <a:cubicBezTo>
                      <a:pt x="600" y="795"/>
                      <a:pt x="784" y="611"/>
                      <a:pt x="784" y="398"/>
                    </a:cubicBezTo>
                    <a:cubicBezTo>
                      <a:pt x="784" y="184"/>
                      <a:pt x="611" y="1"/>
                      <a:pt x="387" y="11"/>
                    </a:cubicBezTo>
                    <a:cubicBezTo>
                      <a:pt x="173" y="11"/>
                      <a:pt x="0" y="184"/>
                      <a:pt x="0" y="398"/>
                    </a:cubicBezTo>
                    <a:cubicBezTo>
                      <a:pt x="0" y="611"/>
                      <a:pt x="173" y="784"/>
                      <a:pt x="387" y="79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71"/>
              <p:cNvSpPr/>
              <p:nvPr/>
            </p:nvSpPr>
            <p:spPr>
              <a:xfrm>
                <a:off x="3380250" y="4041600"/>
                <a:ext cx="86500" cy="77850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3114" extrusionOk="0">
                    <a:moveTo>
                      <a:pt x="2717" y="794"/>
                    </a:moveTo>
                    <a:cubicBezTo>
                      <a:pt x="2717" y="794"/>
                      <a:pt x="1985" y="672"/>
                      <a:pt x="1669" y="336"/>
                    </a:cubicBezTo>
                    <a:cubicBezTo>
                      <a:pt x="1344" y="0"/>
                      <a:pt x="754" y="305"/>
                      <a:pt x="377" y="1048"/>
                    </a:cubicBezTo>
                    <a:cubicBezTo>
                      <a:pt x="1" y="1791"/>
                      <a:pt x="184" y="2747"/>
                      <a:pt x="255" y="2930"/>
                    </a:cubicBezTo>
                    <a:cubicBezTo>
                      <a:pt x="316" y="3113"/>
                      <a:pt x="1425" y="2991"/>
                      <a:pt x="2321" y="2666"/>
                    </a:cubicBezTo>
                    <a:cubicBezTo>
                      <a:pt x="3216" y="2350"/>
                      <a:pt x="3460" y="967"/>
                      <a:pt x="2707" y="794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71"/>
              <p:cNvSpPr/>
              <p:nvPr/>
            </p:nvSpPr>
            <p:spPr>
              <a:xfrm>
                <a:off x="3521925" y="4175625"/>
                <a:ext cx="81175" cy="81425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3257" extrusionOk="0">
                    <a:moveTo>
                      <a:pt x="204" y="2544"/>
                    </a:moveTo>
                    <a:cubicBezTo>
                      <a:pt x="581" y="3256"/>
                      <a:pt x="2666" y="3256"/>
                      <a:pt x="3053" y="2544"/>
                    </a:cubicBezTo>
                    <a:cubicBezTo>
                      <a:pt x="3246" y="2158"/>
                      <a:pt x="3246" y="1089"/>
                      <a:pt x="3053" y="713"/>
                    </a:cubicBezTo>
                    <a:cubicBezTo>
                      <a:pt x="2666" y="1"/>
                      <a:pt x="581" y="1"/>
                      <a:pt x="204" y="713"/>
                    </a:cubicBezTo>
                    <a:cubicBezTo>
                      <a:pt x="1" y="1100"/>
                      <a:pt x="1" y="2168"/>
                      <a:pt x="204" y="2544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71"/>
              <p:cNvSpPr/>
              <p:nvPr/>
            </p:nvSpPr>
            <p:spPr>
              <a:xfrm>
                <a:off x="3565675" y="4226500"/>
                <a:ext cx="21650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866" h="744" extrusionOk="0">
                    <a:moveTo>
                      <a:pt x="51" y="580"/>
                    </a:moveTo>
                    <a:cubicBezTo>
                      <a:pt x="153" y="743"/>
                      <a:pt x="713" y="743"/>
                      <a:pt x="814" y="580"/>
                    </a:cubicBezTo>
                    <a:cubicBezTo>
                      <a:pt x="865" y="438"/>
                      <a:pt x="865" y="285"/>
                      <a:pt x="814" y="153"/>
                    </a:cubicBezTo>
                    <a:cubicBezTo>
                      <a:pt x="713" y="1"/>
                      <a:pt x="153" y="1"/>
                      <a:pt x="51" y="153"/>
                    </a:cubicBezTo>
                    <a:cubicBezTo>
                      <a:pt x="1" y="285"/>
                      <a:pt x="1" y="438"/>
                      <a:pt x="51" y="580"/>
                    </a:cubicBezTo>
                    <a:close/>
                  </a:path>
                </a:pathLst>
              </a:custGeom>
              <a:solidFill>
                <a:srgbClr val="A4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71"/>
              <p:cNvSpPr/>
              <p:nvPr/>
            </p:nvSpPr>
            <p:spPr>
              <a:xfrm>
                <a:off x="3537450" y="4226500"/>
                <a:ext cx="21900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744" extrusionOk="0">
                    <a:moveTo>
                      <a:pt x="51" y="580"/>
                    </a:moveTo>
                    <a:cubicBezTo>
                      <a:pt x="163" y="743"/>
                      <a:pt x="723" y="743"/>
                      <a:pt x="814" y="580"/>
                    </a:cubicBezTo>
                    <a:cubicBezTo>
                      <a:pt x="875" y="438"/>
                      <a:pt x="875" y="285"/>
                      <a:pt x="814" y="153"/>
                    </a:cubicBezTo>
                    <a:cubicBezTo>
                      <a:pt x="723" y="1"/>
                      <a:pt x="163" y="1"/>
                      <a:pt x="51" y="153"/>
                    </a:cubicBezTo>
                    <a:cubicBezTo>
                      <a:pt x="0" y="285"/>
                      <a:pt x="0" y="438"/>
                      <a:pt x="51" y="580"/>
                    </a:cubicBezTo>
                    <a:close/>
                  </a:path>
                </a:pathLst>
              </a:custGeom>
              <a:solidFill>
                <a:srgbClr val="A4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71"/>
              <p:cNvSpPr/>
              <p:nvPr/>
            </p:nvSpPr>
            <p:spPr>
              <a:xfrm>
                <a:off x="3360425" y="4313475"/>
                <a:ext cx="2927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049" extrusionOk="0">
                    <a:moveTo>
                      <a:pt x="112" y="927"/>
                    </a:moveTo>
                    <a:cubicBezTo>
                      <a:pt x="92" y="805"/>
                      <a:pt x="133" y="693"/>
                      <a:pt x="224" y="611"/>
                    </a:cubicBezTo>
                    <a:cubicBezTo>
                      <a:pt x="82" y="550"/>
                      <a:pt x="0" y="459"/>
                      <a:pt x="0" y="398"/>
                    </a:cubicBezTo>
                    <a:cubicBezTo>
                      <a:pt x="0" y="286"/>
                      <a:pt x="306" y="103"/>
                      <a:pt x="417" y="42"/>
                    </a:cubicBezTo>
                    <a:cubicBezTo>
                      <a:pt x="540" y="1"/>
                      <a:pt x="682" y="1"/>
                      <a:pt x="804" y="62"/>
                    </a:cubicBezTo>
                    <a:cubicBezTo>
                      <a:pt x="1058" y="174"/>
                      <a:pt x="1170" y="672"/>
                      <a:pt x="987" y="886"/>
                    </a:cubicBezTo>
                    <a:cubicBezTo>
                      <a:pt x="896" y="978"/>
                      <a:pt x="774" y="1039"/>
                      <a:pt x="641" y="1049"/>
                    </a:cubicBezTo>
                    <a:cubicBezTo>
                      <a:pt x="509" y="1049"/>
                      <a:pt x="153" y="1008"/>
                      <a:pt x="112" y="927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71"/>
              <p:cNvSpPr/>
              <p:nvPr/>
            </p:nvSpPr>
            <p:spPr>
              <a:xfrm>
                <a:off x="3537200" y="4366900"/>
                <a:ext cx="118800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4050" extrusionOk="0">
                    <a:moveTo>
                      <a:pt x="2218" y="0"/>
                    </a:moveTo>
                    <a:lnTo>
                      <a:pt x="4751" y="3297"/>
                    </a:lnTo>
                    <a:lnTo>
                      <a:pt x="3907" y="4050"/>
                    </a:lnTo>
                    <a:lnTo>
                      <a:pt x="2483" y="2981"/>
                    </a:lnTo>
                    <a:lnTo>
                      <a:pt x="0" y="1954"/>
                    </a:lnTo>
                    <a:lnTo>
                      <a:pt x="1648" y="489"/>
                    </a:ln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71"/>
              <p:cNvSpPr/>
              <p:nvPr/>
            </p:nvSpPr>
            <p:spPr>
              <a:xfrm>
                <a:off x="3617575" y="4424625"/>
                <a:ext cx="44025" cy="43525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1741" extrusionOk="0">
                    <a:moveTo>
                      <a:pt x="692" y="1741"/>
                    </a:moveTo>
                    <a:cubicBezTo>
                      <a:pt x="916" y="1741"/>
                      <a:pt x="1201" y="1456"/>
                      <a:pt x="1394" y="1151"/>
                    </a:cubicBezTo>
                    <a:cubicBezTo>
                      <a:pt x="1618" y="845"/>
                      <a:pt x="1760" y="469"/>
                      <a:pt x="1658" y="276"/>
                    </a:cubicBezTo>
                    <a:cubicBezTo>
                      <a:pt x="1557" y="72"/>
                      <a:pt x="946" y="21"/>
                      <a:pt x="733" y="11"/>
                    </a:cubicBezTo>
                    <a:cubicBezTo>
                      <a:pt x="529" y="1"/>
                      <a:pt x="336" y="143"/>
                      <a:pt x="193" y="357"/>
                    </a:cubicBezTo>
                    <a:cubicBezTo>
                      <a:pt x="51" y="561"/>
                      <a:pt x="0" y="815"/>
                      <a:pt x="81" y="998"/>
                    </a:cubicBezTo>
                    <a:cubicBezTo>
                      <a:pt x="163" y="1181"/>
                      <a:pt x="468" y="1720"/>
                      <a:pt x="692" y="1741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83" name="Google Shape;2083;p71"/>
          <p:cNvGrpSpPr/>
          <p:nvPr/>
        </p:nvGrpSpPr>
        <p:grpSpPr>
          <a:xfrm>
            <a:off x="1430048" y="1671196"/>
            <a:ext cx="1660356" cy="1286192"/>
            <a:chOff x="689800" y="2666100"/>
            <a:chExt cx="652425" cy="505400"/>
          </a:xfrm>
        </p:grpSpPr>
        <p:sp>
          <p:nvSpPr>
            <p:cNvPr id="2084" name="Google Shape;2084;p71"/>
            <p:cNvSpPr/>
            <p:nvPr/>
          </p:nvSpPr>
          <p:spPr>
            <a:xfrm>
              <a:off x="751875" y="2842875"/>
              <a:ext cx="203225" cy="225875"/>
            </a:xfrm>
            <a:custGeom>
              <a:avLst/>
              <a:gdLst/>
              <a:ahLst/>
              <a:cxnLst/>
              <a:rect l="l" t="t" r="r" b="b"/>
              <a:pathLst>
                <a:path w="8129" h="9035" extrusionOk="0">
                  <a:moveTo>
                    <a:pt x="7834" y="6582"/>
                  </a:moveTo>
                  <a:cubicBezTo>
                    <a:pt x="7925" y="6267"/>
                    <a:pt x="8048" y="5545"/>
                    <a:pt x="7681" y="4436"/>
                  </a:cubicBezTo>
                  <a:cubicBezTo>
                    <a:pt x="6247" y="203"/>
                    <a:pt x="1892" y="0"/>
                    <a:pt x="397" y="4436"/>
                  </a:cubicBezTo>
                  <a:cubicBezTo>
                    <a:pt x="10" y="5585"/>
                    <a:pt x="153" y="6318"/>
                    <a:pt x="254" y="6613"/>
                  </a:cubicBezTo>
                  <a:cubicBezTo>
                    <a:pt x="0" y="8180"/>
                    <a:pt x="2004" y="8922"/>
                    <a:pt x="4049" y="9034"/>
                  </a:cubicBezTo>
                  <a:cubicBezTo>
                    <a:pt x="6114" y="8922"/>
                    <a:pt x="8129" y="8170"/>
                    <a:pt x="7854" y="6593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71"/>
            <p:cNvSpPr/>
            <p:nvPr/>
          </p:nvSpPr>
          <p:spPr>
            <a:xfrm>
              <a:off x="1077925" y="2842875"/>
              <a:ext cx="203250" cy="225875"/>
            </a:xfrm>
            <a:custGeom>
              <a:avLst/>
              <a:gdLst/>
              <a:ahLst/>
              <a:cxnLst/>
              <a:rect l="l" t="t" r="r" b="b"/>
              <a:pathLst>
                <a:path w="8130" h="9035" extrusionOk="0">
                  <a:moveTo>
                    <a:pt x="7835" y="6582"/>
                  </a:moveTo>
                  <a:cubicBezTo>
                    <a:pt x="7926" y="6267"/>
                    <a:pt x="8048" y="5545"/>
                    <a:pt x="7682" y="4436"/>
                  </a:cubicBezTo>
                  <a:cubicBezTo>
                    <a:pt x="6248" y="203"/>
                    <a:pt x="1883" y="0"/>
                    <a:pt x="398" y="4436"/>
                  </a:cubicBezTo>
                  <a:cubicBezTo>
                    <a:pt x="11" y="5585"/>
                    <a:pt x="153" y="6318"/>
                    <a:pt x="245" y="6613"/>
                  </a:cubicBezTo>
                  <a:cubicBezTo>
                    <a:pt x="1" y="8180"/>
                    <a:pt x="1995" y="8922"/>
                    <a:pt x="4050" y="9034"/>
                  </a:cubicBezTo>
                  <a:cubicBezTo>
                    <a:pt x="6115" y="8922"/>
                    <a:pt x="8130" y="8170"/>
                    <a:pt x="7845" y="6593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71"/>
            <p:cNvSpPr/>
            <p:nvPr/>
          </p:nvSpPr>
          <p:spPr>
            <a:xfrm>
              <a:off x="701250" y="3071000"/>
              <a:ext cx="632325" cy="94150"/>
            </a:xfrm>
            <a:custGeom>
              <a:avLst/>
              <a:gdLst/>
              <a:ahLst/>
              <a:cxnLst/>
              <a:rect l="l" t="t" r="r" b="b"/>
              <a:pathLst>
                <a:path w="25293" h="3766" extrusionOk="0">
                  <a:moveTo>
                    <a:pt x="12636" y="3755"/>
                  </a:moveTo>
                  <a:cubicBezTo>
                    <a:pt x="19605" y="3755"/>
                    <a:pt x="25292" y="2911"/>
                    <a:pt x="25292" y="1873"/>
                  </a:cubicBezTo>
                  <a:cubicBezTo>
                    <a:pt x="25292" y="845"/>
                    <a:pt x="19605" y="1"/>
                    <a:pt x="12636" y="1"/>
                  </a:cubicBezTo>
                  <a:cubicBezTo>
                    <a:pt x="5667" y="1"/>
                    <a:pt x="0" y="845"/>
                    <a:pt x="0" y="1883"/>
                  </a:cubicBezTo>
                  <a:cubicBezTo>
                    <a:pt x="0" y="2911"/>
                    <a:pt x="5688" y="3765"/>
                    <a:pt x="12636" y="37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71"/>
            <p:cNvSpPr/>
            <p:nvPr/>
          </p:nvSpPr>
          <p:spPr>
            <a:xfrm>
              <a:off x="1221125" y="2890925"/>
              <a:ext cx="103050" cy="80650"/>
            </a:xfrm>
            <a:custGeom>
              <a:avLst/>
              <a:gdLst/>
              <a:ahLst/>
              <a:cxnLst/>
              <a:rect l="l" t="t" r="r" b="b"/>
              <a:pathLst>
                <a:path w="4122" h="3226" extrusionOk="0">
                  <a:moveTo>
                    <a:pt x="489" y="1"/>
                  </a:moveTo>
                  <a:cubicBezTo>
                    <a:pt x="570" y="72"/>
                    <a:pt x="2117" y="1466"/>
                    <a:pt x="2931" y="1975"/>
                  </a:cubicBezTo>
                  <a:cubicBezTo>
                    <a:pt x="3307" y="2219"/>
                    <a:pt x="3704" y="2432"/>
                    <a:pt x="4121" y="2626"/>
                  </a:cubicBezTo>
                  <a:lnTo>
                    <a:pt x="3918" y="3226"/>
                  </a:lnTo>
                  <a:cubicBezTo>
                    <a:pt x="3918" y="3226"/>
                    <a:pt x="1649" y="2554"/>
                    <a:pt x="825" y="2097"/>
                  </a:cubicBezTo>
                  <a:cubicBezTo>
                    <a:pt x="1" y="1639"/>
                    <a:pt x="113" y="143"/>
                    <a:pt x="489" y="1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71"/>
            <p:cNvSpPr/>
            <p:nvPr/>
          </p:nvSpPr>
          <p:spPr>
            <a:xfrm>
              <a:off x="1033175" y="2890925"/>
              <a:ext cx="103800" cy="80650"/>
            </a:xfrm>
            <a:custGeom>
              <a:avLst/>
              <a:gdLst/>
              <a:ahLst/>
              <a:cxnLst/>
              <a:rect l="l" t="t" r="r" b="b"/>
              <a:pathLst>
                <a:path w="4152" h="3226" extrusionOk="0">
                  <a:moveTo>
                    <a:pt x="3653" y="1"/>
                  </a:moveTo>
                  <a:cubicBezTo>
                    <a:pt x="3551" y="72"/>
                    <a:pt x="2015" y="1466"/>
                    <a:pt x="1191" y="1975"/>
                  </a:cubicBezTo>
                  <a:cubicBezTo>
                    <a:pt x="814" y="2219"/>
                    <a:pt x="417" y="2443"/>
                    <a:pt x="0" y="2626"/>
                  </a:cubicBezTo>
                  <a:lnTo>
                    <a:pt x="204" y="3226"/>
                  </a:lnTo>
                  <a:cubicBezTo>
                    <a:pt x="204" y="3226"/>
                    <a:pt x="2472" y="2554"/>
                    <a:pt x="3317" y="2097"/>
                  </a:cubicBezTo>
                  <a:cubicBezTo>
                    <a:pt x="4151" y="1639"/>
                    <a:pt x="4009" y="143"/>
                    <a:pt x="3653" y="1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71"/>
            <p:cNvSpPr/>
            <p:nvPr/>
          </p:nvSpPr>
          <p:spPr>
            <a:xfrm>
              <a:off x="727450" y="2666100"/>
              <a:ext cx="250800" cy="253100"/>
            </a:xfrm>
            <a:custGeom>
              <a:avLst/>
              <a:gdLst/>
              <a:ahLst/>
              <a:cxnLst/>
              <a:rect l="l" t="t" r="r" b="b"/>
              <a:pathLst>
                <a:path w="10032" h="10124" extrusionOk="0">
                  <a:moveTo>
                    <a:pt x="601" y="7895"/>
                  </a:moveTo>
                  <a:cubicBezTo>
                    <a:pt x="1771" y="10123"/>
                    <a:pt x="8241" y="10123"/>
                    <a:pt x="9411" y="7895"/>
                  </a:cubicBezTo>
                  <a:cubicBezTo>
                    <a:pt x="10032" y="6735"/>
                    <a:pt x="10032" y="3398"/>
                    <a:pt x="9411" y="2238"/>
                  </a:cubicBezTo>
                  <a:cubicBezTo>
                    <a:pt x="8241" y="0"/>
                    <a:pt x="1781" y="0"/>
                    <a:pt x="601" y="2238"/>
                  </a:cubicBezTo>
                  <a:cubicBezTo>
                    <a:pt x="0" y="3398"/>
                    <a:pt x="0" y="6735"/>
                    <a:pt x="601" y="7895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71"/>
            <p:cNvSpPr/>
            <p:nvPr/>
          </p:nvSpPr>
          <p:spPr>
            <a:xfrm>
              <a:off x="792300" y="2821250"/>
              <a:ext cx="19875" cy="19600"/>
            </a:xfrm>
            <a:custGeom>
              <a:avLst/>
              <a:gdLst/>
              <a:ahLst/>
              <a:cxnLst/>
              <a:rect l="l" t="t" r="r" b="b"/>
              <a:pathLst>
                <a:path w="795" h="784" extrusionOk="0">
                  <a:moveTo>
                    <a:pt x="397" y="784"/>
                  </a:moveTo>
                  <a:cubicBezTo>
                    <a:pt x="611" y="784"/>
                    <a:pt x="794" y="600"/>
                    <a:pt x="784" y="387"/>
                  </a:cubicBezTo>
                  <a:cubicBezTo>
                    <a:pt x="784" y="173"/>
                    <a:pt x="611" y="0"/>
                    <a:pt x="397" y="0"/>
                  </a:cubicBezTo>
                  <a:cubicBezTo>
                    <a:pt x="184" y="0"/>
                    <a:pt x="11" y="173"/>
                    <a:pt x="11" y="387"/>
                  </a:cubicBezTo>
                  <a:cubicBezTo>
                    <a:pt x="1" y="600"/>
                    <a:pt x="184" y="784"/>
                    <a:pt x="397" y="7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71"/>
            <p:cNvSpPr/>
            <p:nvPr/>
          </p:nvSpPr>
          <p:spPr>
            <a:xfrm>
              <a:off x="893275" y="2821250"/>
              <a:ext cx="19625" cy="19600"/>
            </a:xfrm>
            <a:custGeom>
              <a:avLst/>
              <a:gdLst/>
              <a:ahLst/>
              <a:cxnLst/>
              <a:rect l="l" t="t" r="r" b="b"/>
              <a:pathLst>
                <a:path w="785" h="784" extrusionOk="0">
                  <a:moveTo>
                    <a:pt x="397" y="784"/>
                  </a:moveTo>
                  <a:cubicBezTo>
                    <a:pt x="611" y="784"/>
                    <a:pt x="784" y="600"/>
                    <a:pt x="784" y="387"/>
                  </a:cubicBezTo>
                  <a:cubicBezTo>
                    <a:pt x="784" y="173"/>
                    <a:pt x="611" y="0"/>
                    <a:pt x="397" y="0"/>
                  </a:cubicBezTo>
                  <a:cubicBezTo>
                    <a:pt x="184" y="0"/>
                    <a:pt x="11" y="173"/>
                    <a:pt x="1" y="387"/>
                  </a:cubicBezTo>
                  <a:cubicBezTo>
                    <a:pt x="1" y="600"/>
                    <a:pt x="174" y="784"/>
                    <a:pt x="397" y="7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71"/>
            <p:cNvSpPr/>
            <p:nvPr/>
          </p:nvSpPr>
          <p:spPr>
            <a:xfrm>
              <a:off x="709650" y="2680850"/>
              <a:ext cx="86500" cy="78100"/>
            </a:xfrm>
            <a:custGeom>
              <a:avLst/>
              <a:gdLst/>
              <a:ahLst/>
              <a:cxnLst/>
              <a:rect l="l" t="t" r="r" b="b"/>
              <a:pathLst>
                <a:path w="3460" h="3124" extrusionOk="0">
                  <a:moveTo>
                    <a:pt x="2717" y="794"/>
                  </a:moveTo>
                  <a:cubicBezTo>
                    <a:pt x="2717" y="794"/>
                    <a:pt x="1984" y="682"/>
                    <a:pt x="1669" y="346"/>
                  </a:cubicBezTo>
                  <a:cubicBezTo>
                    <a:pt x="1343" y="0"/>
                    <a:pt x="753" y="326"/>
                    <a:pt x="377" y="1058"/>
                  </a:cubicBezTo>
                  <a:cubicBezTo>
                    <a:pt x="0" y="1781"/>
                    <a:pt x="183" y="2757"/>
                    <a:pt x="255" y="2941"/>
                  </a:cubicBezTo>
                  <a:cubicBezTo>
                    <a:pt x="316" y="3124"/>
                    <a:pt x="1425" y="3012"/>
                    <a:pt x="2320" y="2676"/>
                  </a:cubicBezTo>
                  <a:cubicBezTo>
                    <a:pt x="3215" y="2340"/>
                    <a:pt x="3459" y="967"/>
                    <a:pt x="2706" y="80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71"/>
            <p:cNvSpPr/>
            <p:nvPr/>
          </p:nvSpPr>
          <p:spPr>
            <a:xfrm>
              <a:off x="909300" y="2680600"/>
              <a:ext cx="86250" cy="78100"/>
            </a:xfrm>
            <a:custGeom>
              <a:avLst/>
              <a:gdLst/>
              <a:ahLst/>
              <a:cxnLst/>
              <a:rect l="l" t="t" r="r" b="b"/>
              <a:pathLst>
                <a:path w="3450" h="3124" extrusionOk="0">
                  <a:moveTo>
                    <a:pt x="743" y="804"/>
                  </a:moveTo>
                  <a:cubicBezTo>
                    <a:pt x="743" y="804"/>
                    <a:pt x="1466" y="692"/>
                    <a:pt x="1781" y="346"/>
                  </a:cubicBezTo>
                  <a:cubicBezTo>
                    <a:pt x="2107" y="0"/>
                    <a:pt x="2697" y="336"/>
                    <a:pt x="3073" y="1058"/>
                  </a:cubicBezTo>
                  <a:cubicBezTo>
                    <a:pt x="3450" y="1781"/>
                    <a:pt x="3266" y="2757"/>
                    <a:pt x="3205" y="2940"/>
                  </a:cubicBezTo>
                  <a:cubicBezTo>
                    <a:pt x="3154" y="3123"/>
                    <a:pt x="2035" y="3012"/>
                    <a:pt x="1130" y="2676"/>
                  </a:cubicBezTo>
                  <a:cubicBezTo>
                    <a:pt x="224" y="2340"/>
                    <a:pt x="1" y="977"/>
                    <a:pt x="743" y="80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71"/>
            <p:cNvSpPr/>
            <p:nvPr/>
          </p:nvSpPr>
          <p:spPr>
            <a:xfrm>
              <a:off x="812400" y="2814875"/>
              <a:ext cx="80650" cy="81675"/>
            </a:xfrm>
            <a:custGeom>
              <a:avLst/>
              <a:gdLst/>
              <a:ahLst/>
              <a:cxnLst/>
              <a:rect l="l" t="t" r="r" b="b"/>
              <a:pathLst>
                <a:path w="3226" h="3267" extrusionOk="0">
                  <a:moveTo>
                    <a:pt x="194" y="2544"/>
                  </a:moveTo>
                  <a:cubicBezTo>
                    <a:pt x="570" y="3267"/>
                    <a:pt x="2656" y="3267"/>
                    <a:pt x="3032" y="2544"/>
                  </a:cubicBezTo>
                  <a:cubicBezTo>
                    <a:pt x="3226" y="2178"/>
                    <a:pt x="3226" y="1089"/>
                    <a:pt x="3032" y="723"/>
                  </a:cubicBezTo>
                  <a:cubicBezTo>
                    <a:pt x="2646" y="1"/>
                    <a:pt x="570" y="1"/>
                    <a:pt x="194" y="723"/>
                  </a:cubicBezTo>
                  <a:cubicBezTo>
                    <a:pt x="0" y="1089"/>
                    <a:pt x="0" y="2178"/>
                    <a:pt x="194" y="254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71"/>
            <p:cNvSpPr/>
            <p:nvPr/>
          </p:nvSpPr>
          <p:spPr>
            <a:xfrm>
              <a:off x="855900" y="2865750"/>
              <a:ext cx="21625" cy="18600"/>
            </a:xfrm>
            <a:custGeom>
              <a:avLst/>
              <a:gdLst/>
              <a:ahLst/>
              <a:cxnLst/>
              <a:rect l="l" t="t" r="r" b="b"/>
              <a:pathLst>
                <a:path w="865" h="744" extrusionOk="0">
                  <a:moveTo>
                    <a:pt x="61" y="581"/>
                  </a:moveTo>
                  <a:cubicBezTo>
                    <a:pt x="153" y="743"/>
                    <a:pt x="712" y="743"/>
                    <a:pt x="814" y="581"/>
                  </a:cubicBezTo>
                  <a:cubicBezTo>
                    <a:pt x="865" y="448"/>
                    <a:pt x="865" y="296"/>
                    <a:pt x="814" y="174"/>
                  </a:cubicBezTo>
                  <a:cubicBezTo>
                    <a:pt x="712" y="1"/>
                    <a:pt x="153" y="1"/>
                    <a:pt x="61" y="174"/>
                  </a:cubicBezTo>
                  <a:cubicBezTo>
                    <a:pt x="0" y="296"/>
                    <a:pt x="0" y="448"/>
                    <a:pt x="61" y="581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71"/>
            <p:cNvSpPr/>
            <p:nvPr/>
          </p:nvSpPr>
          <p:spPr>
            <a:xfrm>
              <a:off x="827925" y="2865750"/>
              <a:ext cx="21625" cy="18600"/>
            </a:xfrm>
            <a:custGeom>
              <a:avLst/>
              <a:gdLst/>
              <a:ahLst/>
              <a:cxnLst/>
              <a:rect l="l" t="t" r="r" b="b"/>
              <a:pathLst>
                <a:path w="865" h="744" extrusionOk="0">
                  <a:moveTo>
                    <a:pt x="51" y="581"/>
                  </a:moveTo>
                  <a:cubicBezTo>
                    <a:pt x="153" y="743"/>
                    <a:pt x="722" y="743"/>
                    <a:pt x="814" y="581"/>
                  </a:cubicBezTo>
                  <a:cubicBezTo>
                    <a:pt x="865" y="448"/>
                    <a:pt x="865" y="296"/>
                    <a:pt x="814" y="174"/>
                  </a:cubicBezTo>
                  <a:cubicBezTo>
                    <a:pt x="722" y="1"/>
                    <a:pt x="142" y="1"/>
                    <a:pt x="51" y="174"/>
                  </a:cubicBezTo>
                  <a:cubicBezTo>
                    <a:pt x="0" y="296"/>
                    <a:pt x="0" y="448"/>
                    <a:pt x="51" y="581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71"/>
            <p:cNvSpPr/>
            <p:nvPr/>
          </p:nvSpPr>
          <p:spPr>
            <a:xfrm>
              <a:off x="852850" y="3015300"/>
              <a:ext cx="74025" cy="104050"/>
            </a:xfrm>
            <a:custGeom>
              <a:avLst/>
              <a:gdLst/>
              <a:ahLst/>
              <a:cxnLst/>
              <a:rect l="l" t="t" r="r" b="b"/>
              <a:pathLst>
                <a:path w="2961" h="4162" extrusionOk="0">
                  <a:moveTo>
                    <a:pt x="2961" y="11"/>
                  </a:moveTo>
                  <a:lnTo>
                    <a:pt x="2635" y="4162"/>
                  </a:lnTo>
                  <a:lnTo>
                    <a:pt x="1526" y="4162"/>
                  </a:lnTo>
                  <a:lnTo>
                    <a:pt x="1160" y="2412"/>
                  </a:lnTo>
                  <a:lnTo>
                    <a:pt x="0" y="1"/>
                  </a:lnTo>
                  <a:lnTo>
                    <a:pt x="2187" y="1"/>
                  </a:ln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71"/>
            <p:cNvSpPr/>
            <p:nvPr/>
          </p:nvSpPr>
          <p:spPr>
            <a:xfrm>
              <a:off x="778825" y="3015300"/>
              <a:ext cx="74050" cy="104050"/>
            </a:xfrm>
            <a:custGeom>
              <a:avLst/>
              <a:gdLst/>
              <a:ahLst/>
              <a:cxnLst/>
              <a:rect l="l" t="t" r="r" b="b"/>
              <a:pathLst>
                <a:path w="2962" h="4162" extrusionOk="0">
                  <a:moveTo>
                    <a:pt x="0" y="11"/>
                  </a:moveTo>
                  <a:lnTo>
                    <a:pt x="306" y="4162"/>
                  </a:lnTo>
                  <a:lnTo>
                    <a:pt x="1425" y="4162"/>
                  </a:lnTo>
                  <a:lnTo>
                    <a:pt x="1791" y="2412"/>
                  </a:lnTo>
                  <a:lnTo>
                    <a:pt x="2961" y="1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71"/>
            <p:cNvSpPr/>
            <p:nvPr/>
          </p:nvSpPr>
          <p:spPr>
            <a:xfrm>
              <a:off x="767900" y="3089825"/>
              <a:ext cx="49350" cy="36400"/>
            </a:xfrm>
            <a:custGeom>
              <a:avLst/>
              <a:gdLst/>
              <a:ahLst/>
              <a:cxnLst/>
              <a:rect l="l" t="t" r="r" b="b"/>
              <a:pathLst>
                <a:path w="1974" h="1456" extrusionOk="0">
                  <a:moveTo>
                    <a:pt x="112" y="1181"/>
                  </a:moveTo>
                  <a:cubicBezTo>
                    <a:pt x="224" y="1364"/>
                    <a:pt x="621" y="1456"/>
                    <a:pt x="997" y="1445"/>
                  </a:cubicBezTo>
                  <a:cubicBezTo>
                    <a:pt x="1363" y="1456"/>
                    <a:pt x="1750" y="1364"/>
                    <a:pt x="1862" y="1181"/>
                  </a:cubicBezTo>
                  <a:cubicBezTo>
                    <a:pt x="1974" y="998"/>
                    <a:pt x="1689" y="448"/>
                    <a:pt x="1587" y="265"/>
                  </a:cubicBezTo>
                  <a:cubicBezTo>
                    <a:pt x="1485" y="113"/>
                    <a:pt x="1251" y="11"/>
                    <a:pt x="997" y="1"/>
                  </a:cubicBezTo>
                  <a:cubicBezTo>
                    <a:pt x="743" y="11"/>
                    <a:pt x="488" y="113"/>
                    <a:pt x="397" y="265"/>
                  </a:cubicBezTo>
                  <a:cubicBezTo>
                    <a:pt x="285" y="459"/>
                    <a:pt x="0" y="988"/>
                    <a:pt x="112" y="118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71"/>
            <p:cNvSpPr/>
            <p:nvPr/>
          </p:nvSpPr>
          <p:spPr>
            <a:xfrm>
              <a:off x="887950" y="3089575"/>
              <a:ext cx="49350" cy="36650"/>
            </a:xfrm>
            <a:custGeom>
              <a:avLst/>
              <a:gdLst/>
              <a:ahLst/>
              <a:cxnLst/>
              <a:rect l="l" t="t" r="r" b="b"/>
              <a:pathLst>
                <a:path w="1974" h="1466" extrusionOk="0">
                  <a:moveTo>
                    <a:pt x="122" y="1191"/>
                  </a:moveTo>
                  <a:cubicBezTo>
                    <a:pt x="234" y="1374"/>
                    <a:pt x="621" y="1466"/>
                    <a:pt x="997" y="1455"/>
                  </a:cubicBezTo>
                  <a:cubicBezTo>
                    <a:pt x="1363" y="1466"/>
                    <a:pt x="1750" y="1374"/>
                    <a:pt x="1872" y="1191"/>
                  </a:cubicBezTo>
                  <a:cubicBezTo>
                    <a:pt x="1974" y="987"/>
                    <a:pt x="1689" y="458"/>
                    <a:pt x="1587" y="265"/>
                  </a:cubicBezTo>
                  <a:cubicBezTo>
                    <a:pt x="1485" y="113"/>
                    <a:pt x="1251" y="11"/>
                    <a:pt x="997" y="1"/>
                  </a:cubicBezTo>
                  <a:cubicBezTo>
                    <a:pt x="743" y="11"/>
                    <a:pt x="488" y="113"/>
                    <a:pt x="397" y="265"/>
                  </a:cubicBezTo>
                  <a:cubicBezTo>
                    <a:pt x="285" y="458"/>
                    <a:pt x="0" y="987"/>
                    <a:pt x="122" y="119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71"/>
            <p:cNvSpPr/>
            <p:nvPr/>
          </p:nvSpPr>
          <p:spPr>
            <a:xfrm>
              <a:off x="895050" y="2890925"/>
              <a:ext cx="103050" cy="80650"/>
            </a:xfrm>
            <a:custGeom>
              <a:avLst/>
              <a:gdLst/>
              <a:ahLst/>
              <a:cxnLst/>
              <a:rect l="l" t="t" r="r" b="b"/>
              <a:pathLst>
                <a:path w="4122" h="3226" extrusionOk="0">
                  <a:moveTo>
                    <a:pt x="489" y="1"/>
                  </a:moveTo>
                  <a:cubicBezTo>
                    <a:pt x="571" y="72"/>
                    <a:pt x="2107" y="1466"/>
                    <a:pt x="2931" y="1975"/>
                  </a:cubicBezTo>
                  <a:cubicBezTo>
                    <a:pt x="3318" y="2219"/>
                    <a:pt x="3714" y="2432"/>
                    <a:pt x="4121" y="2626"/>
                  </a:cubicBezTo>
                  <a:lnTo>
                    <a:pt x="3928" y="3226"/>
                  </a:lnTo>
                  <a:cubicBezTo>
                    <a:pt x="3928" y="3226"/>
                    <a:pt x="1649" y="2554"/>
                    <a:pt x="825" y="2097"/>
                  </a:cubicBezTo>
                  <a:cubicBezTo>
                    <a:pt x="1" y="1639"/>
                    <a:pt x="113" y="143"/>
                    <a:pt x="489" y="1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71"/>
            <p:cNvSpPr/>
            <p:nvPr/>
          </p:nvSpPr>
          <p:spPr>
            <a:xfrm>
              <a:off x="707350" y="2890925"/>
              <a:ext cx="103550" cy="80650"/>
            </a:xfrm>
            <a:custGeom>
              <a:avLst/>
              <a:gdLst/>
              <a:ahLst/>
              <a:cxnLst/>
              <a:rect l="l" t="t" r="r" b="b"/>
              <a:pathLst>
                <a:path w="4142" h="3226" extrusionOk="0">
                  <a:moveTo>
                    <a:pt x="3623" y="1"/>
                  </a:moveTo>
                  <a:cubicBezTo>
                    <a:pt x="3541" y="72"/>
                    <a:pt x="2005" y="1466"/>
                    <a:pt x="1181" y="1975"/>
                  </a:cubicBezTo>
                  <a:cubicBezTo>
                    <a:pt x="804" y="2219"/>
                    <a:pt x="408" y="2432"/>
                    <a:pt x="1" y="2626"/>
                  </a:cubicBezTo>
                  <a:lnTo>
                    <a:pt x="194" y="3226"/>
                  </a:lnTo>
                  <a:cubicBezTo>
                    <a:pt x="194" y="3226"/>
                    <a:pt x="2463" y="2554"/>
                    <a:pt x="3307" y="2097"/>
                  </a:cubicBezTo>
                  <a:cubicBezTo>
                    <a:pt x="4141" y="1639"/>
                    <a:pt x="3999" y="143"/>
                    <a:pt x="3623" y="1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71"/>
            <p:cNvSpPr/>
            <p:nvPr/>
          </p:nvSpPr>
          <p:spPr>
            <a:xfrm>
              <a:off x="1137950" y="2887125"/>
              <a:ext cx="81675" cy="39450"/>
            </a:xfrm>
            <a:custGeom>
              <a:avLst/>
              <a:gdLst/>
              <a:ahLst/>
              <a:cxnLst/>
              <a:rect l="l" t="t" r="r" b="b"/>
              <a:pathLst>
                <a:path w="3267" h="1578" extrusionOk="0">
                  <a:moveTo>
                    <a:pt x="194" y="1231"/>
                  </a:moveTo>
                  <a:cubicBezTo>
                    <a:pt x="581" y="1577"/>
                    <a:pt x="2687" y="1577"/>
                    <a:pt x="3073" y="1231"/>
                  </a:cubicBezTo>
                  <a:cubicBezTo>
                    <a:pt x="3267" y="1048"/>
                    <a:pt x="3267" y="529"/>
                    <a:pt x="3073" y="346"/>
                  </a:cubicBezTo>
                  <a:cubicBezTo>
                    <a:pt x="2687" y="0"/>
                    <a:pt x="571" y="0"/>
                    <a:pt x="194" y="346"/>
                  </a:cubicBezTo>
                  <a:cubicBezTo>
                    <a:pt x="1" y="529"/>
                    <a:pt x="1" y="1048"/>
                    <a:pt x="194" y="1231"/>
                  </a:cubicBezTo>
                  <a:close/>
                </a:path>
              </a:pathLst>
            </a:custGeom>
            <a:solidFill>
              <a:srgbClr val="F38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71"/>
            <p:cNvSpPr/>
            <p:nvPr/>
          </p:nvSpPr>
          <p:spPr>
            <a:xfrm>
              <a:off x="1053525" y="2666100"/>
              <a:ext cx="250550" cy="253100"/>
            </a:xfrm>
            <a:custGeom>
              <a:avLst/>
              <a:gdLst/>
              <a:ahLst/>
              <a:cxnLst/>
              <a:rect l="l" t="t" r="r" b="b"/>
              <a:pathLst>
                <a:path w="10022" h="10124" extrusionOk="0">
                  <a:moveTo>
                    <a:pt x="600" y="7895"/>
                  </a:moveTo>
                  <a:cubicBezTo>
                    <a:pt x="1770" y="10123"/>
                    <a:pt x="8251" y="10123"/>
                    <a:pt x="9411" y="7895"/>
                  </a:cubicBezTo>
                  <a:cubicBezTo>
                    <a:pt x="10021" y="6735"/>
                    <a:pt x="10021" y="3398"/>
                    <a:pt x="9411" y="2238"/>
                  </a:cubicBezTo>
                  <a:cubicBezTo>
                    <a:pt x="8251" y="0"/>
                    <a:pt x="1770" y="0"/>
                    <a:pt x="600" y="2238"/>
                  </a:cubicBezTo>
                  <a:cubicBezTo>
                    <a:pt x="0" y="3398"/>
                    <a:pt x="0" y="6735"/>
                    <a:pt x="600" y="7895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71"/>
            <p:cNvSpPr/>
            <p:nvPr/>
          </p:nvSpPr>
          <p:spPr>
            <a:xfrm>
              <a:off x="1118375" y="2821250"/>
              <a:ext cx="19600" cy="15275"/>
            </a:xfrm>
            <a:custGeom>
              <a:avLst/>
              <a:gdLst/>
              <a:ahLst/>
              <a:cxnLst/>
              <a:rect l="l" t="t" r="r" b="b"/>
              <a:pathLst>
                <a:path w="784" h="611" extrusionOk="0">
                  <a:moveTo>
                    <a:pt x="397" y="0"/>
                  </a:moveTo>
                  <a:cubicBezTo>
                    <a:pt x="611" y="0"/>
                    <a:pt x="784" y="173"/>
                    <a:pt x="784" y="387"/>
                  </a:cubicBezTo>
                  <a:cubicBezTo>
                    <a:pt x="784" y="611"/>
                    <a:pt x="621" y="387"/>
                    <a:pt x="397" y="387"/>
                  </a:cubicBezTo>
                  <a:cubicBezTo>
                    <a:pt x="173" y="387"/>
                    <a:pt x="0" y="611"/>
                    <a:pt x="0" y="387"/>
                  </a:cubicBezTo>
                  <a:cubicBezTo>
                    <a:pt x="11" y="173"/>
                    <a:pt x="184" y="0"/>
                    <a:pt x="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71"/>
            <p:cNvSpPr/>
            <p:nvPr/>
          </p:nvSpPr>
          <p:spPr>
            <a:xfrm>
              <a:off x="1219350" y="2821250"/>
              <a:ext cx="19600" cy="15275"/>
            </a:xfrm>
            <a:custGeom>
              <a:avLst/>
              <a:gdLst/>
              <a:ahLst/>
              <a:cxnLst/>
              <a:rect l="l" t="t" r="r" b="b"/>
              <a:pathLst>
                <a:path w="784" h="611" extrusionOk="0">
                  <a:moveTo>
                    <a:pt x="387" y="0"/>
                  </a:moveTo>
                  <a:cubicBezTo>
                    <a:pt x="601" y="0"/>
                    <a:pt x="784" y="173"/>
                    <a:pt x="784" y="387"/>
                  </a:cubicBezTo>
                  <a:cubicBezTo>
                    <a:pt x="784" y="611"/>
                    <a:pt x="611" y="387"/>
                    <a:pt x="387" y="387"/>
                  </a:cubicBezTo>
                  <a:cubicBezTo>
                    <a:pt x="163" y="387"/>
                    <a:pt x="0" y="611"/>
                    <a:pt x="0" y="387"/>
                  </a:cubicBezTo>
                  <a:cubicBezTo>
                    <a:pt x="0" y="173"/>
                    <a:pt x="173" y="0"/>
                    <a:pt x="3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71"/>
            <p:cNvSpPr/>
            <p:nvPr/>
          </p:nvSpPr>
          <p:spPr>
            <a:xfrm>
              <a:off x="1035700" y="2680600"/>
              <a:ext cx="86525" cy="78100"/>
            </a:xfrm>
            <a:custGeom>
              <a:avLst/>
              <a:gdLst/>
              <a:ahLst/>
              <a:cxnLst/>
              <a:rect l="l" t="t" r="r" b="b"/>
              <a:pathLst>
                <a:path w="3461" h="3124" extrusionOk="0">
                  <a:moveTo>
                    <a:pt x="2707" y="804"/>
                  </a:moveTo>
                  <a:cubicBezTo>
                    <a:pt x="2707" y="804"/>
                    <a:pt x="1985" y="692"/>
                    <a:pt x="1659" y="346"/>
                  </a:cubicBezTo>
                  <a:cubicBezTo>
                    <a:pt x="1344" y="0"/>
                    <a:pt x="754" y="336"/>
                    <a:pt x="377" y="1058"/>
                  </a:cubicBezTo>
                  <a:cubicBezTo>
                    <a:pt x="1" y="1781"/>
                    <a:pt x="184" y="2757"/>
                    <a:pt x="255" y="2940"/>
                  </a:cubicBezTo>
                  <a:cubicBezTo>
                    <a:pt x="316" y="3123"/>
                    <a:pt x="1425" y="3012"/>
                    <a:pt x="2331" y="2676"/>
                  </a:cubicBezTo>
                  <a:cubicBezTo>
                    <a:pt x="3236" y="2340"/>
                    <a:pt x="3460" y="977"/>
                    <a:pt x="2717" y="80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71"/>
            <p:cNvSpPr/>
            <p:nvPr/>
          </p:nvSpPr>
          <p:spPr>
            <a:xfrm>
              <a:off x="1235375" y="2680600"/>
              <a:ext cx="86250" cy="78100"/>
            </a:xfrm>
            <a:custGeom>
              <a:avLst/>
              <a:gdLst/>
              <a:ahLst/>
              <a:cxnLst/>
              <a:rect l="l" t="t" r="r" b="b"/>
              <a:pathLst>
                <a:path w="3450" h="3124" extrusionOk="0">
                  <a:moveTo>
                    <a:pt x="743" y="804"/>
                  </a:moveTo>
                  <a:cubicBezTo>
                    <a:pt x="743" y="804"/>
                    <a:pt x="1486" y="692"/>
                    <a:pt x="1791" y="346"/>
                  </a:cubicBezTo>
                  <a:cubicBezTo>
                    <a:pt x="2096" y="0"/>
                    <a:pt x="2696" y="336"/>
                    <a:pt x="3073" y="1058"/>
                  </a:cubicBezTo>
                  <a:cubicBezTo>
                    <a:pt x="3449" y="1781"/>
                    <a:pt x="3266" y="2757"/>
                    <a:pt x="3215" y="2940"/>
                  </a:cubicBezTo>
                  <a:cubicBezTo>
                    <a:pt x="3154" y="3123"/>
                    <a:pt x="2035" y="3012"/>
                    <a:pt x="1130" y="2676"/>
                  </a:cubicBezTo>
                  <a:cubicBezTo>
                    <a:pt x="224" y="2340"/>
                    <a:pt x="0" y="977"/>
                    <a:pt x="743" y="80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71"/>
            <p:cNvSpPr/>
            <p:nvPr/>
          </p:nvSpPr>
          <p:spPr>
            <a:xfrm>
              <a:off x="1138475" y="2836500"/>
              <a:ext cx="80650" cy="58775"/>
            </a:xfrm>
            <a:custGeom>
              <a:avLst/>
              <a:gdLst/>
              <a:ahLst/>
              <a:cxnLst/>
              <a:rect l="l" t="t" r="r" b="b"/>
              <a:pathLst>
                <a:path w="3226" h="2351" extrusionOk="0">
                  <a:moveTo>
                    <a:pt x="194" y="1832"/>
                  </a:moveTo>
                  <a:cubicBezTo>
                    <a:pt x="570" y="2351"/>
                    <a:pt x="2645" y="2351"/>
                    <a:pt x="3022" y="1832"/>
                  </a:cubicBezTo>
                  <a:cubicBezTo>
                    <a:pt x="3225" y="1567"/>
                    <a:pt x="3225" y="784"/>
                    <a:pt x="3022" y="520"/>
                  </a:cubicBezTo>
                  <a:cubicBezTo>
                    <a:pt x="2645" y="1"/>
                    <a:pt x="570" y="1"/>
                    <a:pt x="194" y="520"/>
                  </a:cubicBezTo>
                  <a:cubicBezTo>
                    <a:pt x="0" y="784"/>
                    <a:pt x="0" y="1567"/>
                    <a:pt x="194" y="1832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71"/>
            <p:cNvSpPr/>
            <p:nvPr/>
          </p:nvSpPr>
          <p:spPr>
            <a:xfrm>
              <a:off x="1181950" y="2865750"/>
              <a:ext cx="21650" cy="18600"/>
            </a:xfrm>
            <a:custGeom>
              <a:avLst/>
              <a:gdLst/>
              <a:ahLst/>
              <a:cxnLst/>
              <a:rect l="l" t="t" r="r" b="b"/>
              <a:pathLst>
                <a:path w="866" h="744" extrusionOk="0">
                  <a:moveTo>
                    <a:pt x="62" y="581"/>
                  </a:moveTo>
                  <a:cubicBezTo>
                    <a:pt x="154" y="743"/>
                    <a:pt x="713" y="743"/>
                    <a:pt x="815" y="581"/>
                  </a:cubicBezTo>
                  <a:cubicBezTo>
                    <a:pt x="866" y="448"/>
                    <a:pt x="866" y="296"/>
                    <a:pt x="815" y="174"/>
                  </a:cubicBezTo>
                  <a:cubicBezTo>
                    <a:pt x="713" y="1"/>
                    <a:pt x="154" y="1"/>
                    <a:pt x="62" y="174"/>
                  </a:cubicBezTo>
                  <a:cubicBezTo>
                    <a:pt x="1" y="296"/>
                    <a:pt x="1" y="448"/>
                    <a:pt x="62" y="581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71"/>
            <p:cNvSpPr/>
            <p:nvPr/>
          </p:nvSpPr>
          <p:spPr>
            <a:xfrm>
              <a:off x="1153725" y="2865750"/>
              <a:ext cx="21900" cy="18600"/>
            </a:xfrm>
            <a:custGeom>
              <a:avLst/>
              <a:gdLst/>
              <a:ahLst/>
              <a:cxnLst/>
              <a:rect l="l" t="t" r="r" b="b"/>
              <a:pathLst>
                <a:path w="876" h="744" extrusionOk="0">
                  <a:moveTo>
                    <a:pt x="51" y="581"/>
                  </a:moveTo>
                  <a:cubicBezTo>
                    <a:pt x="153" y="743"/>
                    <a:pt x="723" y="743"/>
                    <a:pt x="815" y="581"/>
                  </a:cubicBezTo>
                  <a:cubicBezTo>
                    <a:pt x="876" y="448"/>
                    <a:pt x="876" y="296"/>
                    <a:pt x="815" y="174"/>
                  </a:cubicBezTo>
                  <a:cubicBezTo>
                    <a:pt x="723" y="1"/>
                    <a:pt x="143" y="1"/>
                    <a:pt x="51" y="174"/>
                  </a:cubicBezTo>
                  <a:cubicBezTo>
                    <a:pt x="1" y="296"/>
                    <a:pt x="1" y="448"/>
                    <a:pt x="51" y="581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71"/>
            <p:cNvSpPr/>
            <p:nvPr/>
          </p:nvSpPr>
          <p:spPr>
            <a:xfrm>
              <a:off x="1178900" y="3015300"/>
              <a:ext cx="74050" cy="104050"/>
            </a:xfrm>
            <a:custGeom>
              <a:avLst/>
              <a:gdLst/>
              <a:ahLst/>
              <a:cxnLst/>
              <a:rect l="l" t="t" r="r" b="b"/>
              <a:pathLst>
                <a:path w="2962" h="4162" extrusionOk="0">
                  <a:moveTo>
                    <a:pt x="2961" y="11"/>
                  </a:moveTo>
                  <a:lnTo>
                    <a:pt x="2636" y="4162"/>
                  </a:lnTo>
                  <a:lnTo>
                    <a:pt x="1517" y="4162"/>
                  </a:lnTo>
                  <a:lnTo>
                    <a:pt x="1161" y="2412"/>
                  </a:lnTo>
                  <a:lnTo>
                    <a:pt x="1" y="1"/>
                  </a:lnTo>
                  <a:lnTo>
                    <a:pt x="2209" y="1"/>
                  </a:ln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71"/>
            <p:cNvSpPr/>
            <p:nvPr/>
          </p:nvSpPr>
          <p:spPr>
            <a:xfrm>
              <a:off x="1104900" y="3015300"/>
              <a:ext cx="74025" cy="104050"/>
            </a:xfrm>
            <a:custGeom>
              <a:avLst/>
              <a:gdLst/>
              <a:ahLst/>
              <a:cxnLst/>
              <a:rect l="l" t="t" r="r" b="b"/>
              <a:pathLst>
                <a:path w="2961" h="4162" extrusionOk="0">
                  <a:moveTo>
                    <a:pt x="0" y="11"/>
                  </a:moveTo>
                  <a:lnTo>
                    <a:pt x="305" y="4162"/>
                  </a:lnTo>
                  <a:lnTo>
                    <a:pt x="1435" y="4162"/>
                  </a:lnTo>
                  <a:lnTo>
                    <a:pt x="1781" y="2412"/>
                  </a:lnTo>
                  <a:lnTo>
                    <a:pt x="2961" y="1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71"/>
            <p:cNvSpPr/>
            <p:nvPr/>
          </p:nvSpPr>
          <p:spPr>
            <a:xfrm>
              <a:off x="1093950" y="3089575"/>
              <a:ext cx="49375" cy="36650"/>
            </a:xfrm>
            <a:custGeom>
              <a:avLst/>
              <a:gdLst/>
              <a:ahLst/>
              <a:cxnLst/>
              <a:rect l="l" t="t" r="r" b="b"/>
              <a:pathLst>
                <a:path w="1975" h="1466" extrusionOk="0">
                  <a:moveTo>
                    <a:pt x="113" y="1191"/>
                  </a:moveTo>
                  <a:cubicBezTo>
                    <a:pt x="225" y="1374"/>
                    <a:pt x="621" y="1466"/>
                    <a:pt x="998" y="1455"/>
                  </a:cubicBezTo>
                  <a:cubicBezTo>
                    <a:pt x="1354" y="1466"/>
                    <a:pt x="1751" y="1374"/>
                    <a:pt x="1873" y="1191"/>
                  </a:cubicBezTo>
                  <a:cubicBezTo>
                    <a:pt x="1975" y="987"/>
                    <a:pt x="1690" y="458"/>
                    <a:pt x="1578" y="265"/>
                  </a:cubicBezTo>
                  <a:cubicBezTo>
                    <a:pt x="1486" y="113"/>
                    <a:pt x="1242" y="11"/>
                    <a:pt x="998" y="1"/>
                  </a:cubicBezTo>
                  <a:cubicBezTo>
                    <a:pt x="743" y="11"/>
                    <a:pt x="489" y="113"/>
                    <a:pt x="398" y="265"/>
                  </a:cubicBezTo>
                  <a:cubicBezTo>
                    <a:pt x="286" y="458"/>
                    <a:pt x="1" y="987"/>
                    <a:pt x="113" y="119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71"/>
            <p:cNvSpPr/>
            <p:nvPr/>
          </p:nvSpPr>
          <p:spPr>
            <a:xfrm>
              <a:off x="1214000" y="3089575"/>
              <a:ext cx="49875" cy="36650"/>
            </a:xfrm>
            <a:custGeom>
              <a:avLst/>
              <a:gdLst/>
              <a:ahLst/>
              <a:cxnLst/>
              <a:rect l="l" t="t" r="r" b="b"/>
              <a:pathLst>
                <a:path w="1995" h="1466" extrusionOk="0">
                  <a:moveTo>
                    <a:pt x="113" y="1191"/>
                  </a:moveTo>
                  <a:cubicBezTo>
                    <a:pt x="225" y="1374"/>
                    <a:pt x="621" y="1466"/>
                    <a:pt x="998" y="1455"/>
                  </a:cubicBezTo>
                  <a:cubicBezTo>
                    <a:pt x="1354" y="1466"/>
                    <a:pt x="1751" y="1374"/>
                    <a:pt x="1873" y="1191"/>
                  </a:cubicBezTo>
                  <a:cubicBezTo>
                    <a:pt x="1995" y="1008"/>
                    <a:pt x="1690" y="458"/>
                    <a:pt x="1578" y="265"/>
                  </a:cubicBezTo>
                  <a:cubicBezTo>
                    <a:pt x="1486" y="113"/>
                    <a:pt x="1242" y="11"/>
                    <a:pt x="998" y="1"/>
                  </a:cubicBezTo>
                  <a:cubicBezTo>
                    <a:pt x="743" y="11"/>
                    <a:pt x="489" y="113"/>
                    <a:pt x="398" y="265"/>
                  </a:cubicBezTo>
                  <a:cubicBezTo>
                    <a:pt x="286" y="458"/>
                    <a:pt x="1" y="987"/>
                    <a:pt x="113" y="119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71"/>
            <p:cNvSpPr/>
            <p:nvPr/>
          </p:nvSpPr>
          <p:spPr>
            <a:xfrm>
              <a:off x="689800" y="2953000"/>
              <a:ext cx="29275" cy="25950"/>
            </a:xfrm>
            <a:custGeom>
              <a:avLst/>
              <a:gdLst/>
              <a:ahLst/>
              <a:cxnLst/>
              <a:rect l="l" t="t" r="r" b="b"/>
              <a:pathLst>
                <a:path w="1171" h="1038" extrusionOk="0">
                  <a:moveTo>
                    <a:pt x="113" y="916"/>
                  </a:moveTo>
                  <a:cubicBezTo>
                    <a:pt x="82" y="845"/>
                    <a:pt x="123" y="733"/>
                    <a:pt x="224" y="621"/>
                  </a:cubicBezTo>
                  <a:cubicBezTo>
                    <a:pt x="82" y="550"/>
                    <a:pt x="1" y="468"/>
                    <a:pt x="1" y="377"/>
                  </a:cubicBezTo>
                  <a:cubicBezTo>
                    <a:pt x="1" y="295"/>
                    <a:pt x="306" y="102"/>
                    <a:pt x="418" y="51"/>
                  </a:cubicBezTo>
                  <a:cubicBezTo>
                    <a:pt x="540" y="0"/>
                    <a:pt x="682" y="0"/>
                    <a:pt x="804" y="51"/>
                  </a:cubicBezTo>
                  <a:cubicBezTo>
                    <a:pt x="1059" y="163"/>
                    <a:pt x="1171" y="662"/>
                    <a:pt x="988" y="875"/>
                  </a:cubicBezTo>
                  <a:cubicBezTo>
                    <a:pt x="896" y="977"/>
                    <a:pt x="774" y="1028"/>
                    <a:pt x="642" y="1038"/>
                  </a:cubicBezTo>
                  <a:cubicBezTo>
                    <a:pt x="509" y="1038"/>
                    <a:pt x="153" y="1007"/>
                    <a:pt x="113" y="906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71"/>
            <p:cNvSpPr/>
            <p:nvPr/>
          </p:nvSpPr>
          <p:spPr>
            <a:xfrm>
              <a:off x="986125" y="2953000"/>
              <a:ext cx="29775" cy="25950"/>
            </a:xfrm>
            <a:custGeom>
              <a:avLst/>
              <a:gdLst/>
              <a:ahLst/>
              <a:cxnLst/>
              <a:rect l="l" t="t" r="r" b="b"/>
              <a:pathLst>
                <a:path w="1191" h="1038" extrusionOk="0">
                  <a:moveTo>
                    <a:pt x="1058" y="916"/>
                  </a:moveTo>
                  <a:cubicBezTo>
                    <a:pt x="1109" y="845"/>
                    <a:pt x="1048" y="733"/>
                    <a:pt x="967" y="621"/>
                  </a:cubicBezTo>
                  <a:cubicBezTo>
                    <a:pt x="1089" y="550"/>
                    <a:pt x="1190" y="468"/>
                    <a:pt x="1190" y="377"/>
                  </a:cubicBezTo>
                  <a:cubicBezTo>
                    <a:pt x="1190" y="295"/>
                    <a:pt x="865" y="102"/>
                    <a:pt x="753" y="51"/>
                  </a:cubicBezTo>
                  <a:cubicBezTo>
                    <a:pt x="631" y="0"/>
                    <a:pt x="488" y="0"/>
                    <a:pt x="366" y="51"/>
                  </a:cubicBezTo>
                  <a:cubicBezTo>
                    <a:pt x="112" y="163"/>
                    <a:pt x="0" y="662"/>
                    <a:pt x="183" y="875"/>
                  </a:cubicBezTo>
                  <a:cubicBezTo>
                    <a:pt x="275" y="967"/>
                    <a:pt x="397" y="1028"/>
                    <a:pt x="529" y="1038"/>
                  </a:cubicBezTo>
                  <a:cubicBezTo>
                    <a:pt x="661" y="1038"/>
                    <a:pt x="1017" y="1007"/>
                    <a:pt x="1058" y="906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71"/>
            <p:cNvSpPr/>
            <p:nvPr/>
          </p:nvSpPr>
          <p:spPr>
            <a:xfrm>
              <a:off x="1118375" y="2785125"/>
              <a:ext cx="19875" cy="15025"/>
            </a:xfrm>
            <a:custGeom>
              <a:avLst/>
              <a:gdLst/>
              <a:ahLst/>
              <a:cxnLst/>
              <a:rect l="l" t="t" r="r" b="b"/>
              <a:pathLst>
                <a:path w="795" h="601" extrusionOk="0">
                  <a:moveTo>
                    <a:pt x="397" y="1"/>
                  </a:moveTo>
                  <a:cubicBezTo>
                    <a:pt x="611" y="1"/>
                    <a:pt x="794" y="174"/>
                    <a:pt x="784" y="397"/>
                  </a:cubicBezTo>
                  <a:cubicBezTo>
                    <a:pt x="784" y="601"/>
                    <a:pt x="621" y="245"/>
                    <a:pt x="397" y="245"/>
                  </a:cubicBezTo>
                  <a:cubicBezTo>
                    <a:pt x="173" y="245"/>
                    <a:pt x="0" y="601"/>
                    <a:pt x="0" y="397"/>
                  </a:cubicBezTo>
                  <a:cubicBezTo>
                    <a:pt x="0" y="184"/>
                    <a:pt x="173" y="1"/>
                    <a:pt x="397" y="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71"/>
            <p:cNvSpPr/>
            <p:nvPr/>
          </p:nvSpPr>
          <p:spPr>
            <a:xfrm>
              <a:off x="1219350" y="2785125"/>
              <a:ext cx="19600" cy="15025"/>
            </a:xfrm>
            <a:custGeom>
              <a:avLst/>
              <a:gdLst/>
              <a:ahLst/>
              <a:cxnLst/>
              <a:rect l="l" t="t" r="r" b="b"/>
              <a:pathLst>
                <a:path w="784" h="601" extrusionOk="0">
                  <a:moveTo>
                    <a:pt x="387" y="1"/>
                  </a:moveTo>
                  <a:cubicBezTo>
                    <a:pt x="611" y="1"/>
                    <a:pt x="784" y="174"/>
                    <a:pt x="784" y="397"/>
                  </a:cubicBezTo>
                  <a:cubicBezTo>
                    <a:pt x="784" y="601"/>
                    <a:pt x="611" y="245"/>
                    <a:pt x="387" y="245"/>
                  </a:cubicBezTo>
                  <a:cubicBezTo>
                    <a:pt x="163" y="245"/>
                    <a:pt x="0" y="601"/>
                    <a:pt x="0" y="397"/>
                  </a:cubicBezTo>
                  <a:cubicBezTo>
                    <a:pt x="0" y="184"/>
                    <a:pt x="173" y="1"/>
                    <a:pt x="387" y="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71"/>
            <p:cNvSpPr/>
            <p:nvPr/>
          </p:nvSpPr>
          <p:spPr>
            <a:xfrm>
              <a:off x="1015100" y="2953000"/>
              <a:ext cx="29800" cy="25950"/>
            </a:xfrm>
            <a:custGeom>
              <a:avLst/>
              <a:gdLst/>
              <a:ahLst/>
              <a:cxnLst/>
              <a:rect l="l" t="t" r="r" b="b"/>
              <a:pathLst>
                <a:path w="1192" h="1038" extrusionOk="0">
                  <a:moveTo>
                    <a:pt x="123" y="916"/>
                  </a:moveTo>
                  <a:cubicBezTo>
                    <a:pt x="82" y="845"/>
                    <a:pt x="143" y="733"/>
                    <a:pt x="225" y="621"/>
                  </a:cubicBezTo>
                  <a:cubicBezTo>
                    <a:pt x="103" y="550"/>
                    <a:pt x="1" y="468"/>
                    <a:pt x="1" y="377"/>
                  </a:cubicBezTo>
                  <a:cubicBezTo>
                    <a:pt x="1" y="295"/>
                    <a:pt x="326" y="102"/>
                    <a:pt x="438" y="51"/>
                  </a:cubicBezTo>
                  <a:cubicBezTo>
                    <a:pt x="560" y="0"/>
                    <a:pt x="703" y="0"/>
                    <a:pt x="825" y="51"/>
                  </a:cubicBezTo>
                  <a:cubicBezTo>
                    <a:pt x="1079" y="163"/>
                    <a:pt x="1191" y="662"/>
                    <a:pt x="1008" y="875"/>
                  </a:cubicBezTo>
                  <a:cubicBezTo>
                    <a:pt x="917" y="967"/>
                    <a:pt x="794" y="1028"/>
                    <a:pt x="662" y="1038"/>
                  </a:cubicBezTo>
                  <a:cubicBezTo>
                    <a:pt x="530" y="1038"/>
                    <a:pt x="174" y="1007"/>
                    <a:pt x="123" y="906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71"/>
            <p:cNvSpPr/>
            <p:nvPr/>
          </p:nvSpPr>
          <p:spPr>
            <a:xfrm>
              <a:off x="1312950" y="2953000"/>
              <a:ext cx="29275" cy="25950"/>
            </a:xfrm>
            <a:custGeom>
              <a:avLst/>
              <a:gdLst/>
              <a:ahLst/>
              <a:cxnLst/>
              <a:rect l="l" t="t" r="r" b="b"/>
              <a:pathLst>
                <a:path w="1171" h="1038" extrusionOk="0">
                  <a:moveTo>
                    <a:pt x="1058" y="916"/>
                  </a:moveTo>
                  <a:cubicBezTo>
                    <a:pt x="1089" y="845"/>
                    <a:pt x="1048" y="733"/>
                    <a:pt x="947" y="621"/>
                  </a:cubicBezTo>
                  <a:cubicBezTo>
                    <a:pt x="1079" y="550"/>
                    <a:pt x="1170" y="468"/>
                    <a:pt x="1170" y="377"/>
                  </a:cubicBezTo>
                  <a:cubicBezTo>
                    <a:pt x="1170" y="295"/>
                    <a:pt x="865" y="102"/>
                    <a:pt x="733" y="51"/>
                  </a:cubicBezTo>
                  <a:cubicBezTo>
                    <a:pt x="611" y="0"/>
                    <a:pt x="468" y="0"/>
                    <a:pt x="346" y="51"/>
                  </a:cubicBezTo>
                  <a:cubicBezTo>
                    <a:pt x="112" y="163"/>
                    <a:pt x="0" y="662"/>
                    <a:pt x="163" y="875"/>
                  </a:cubicBezTo>
                  <a:cubicBezTo>
                    <a:pt x="255" y="977"/>
                    <a:pt x="387" y="1028"/>
                    <a:pt x="529" y="1038"/>
                  </a:cubicBezTo>
                  <a:cubicBezTo>
                    <a:pt x="652" y="1038"/>
                    <a:pt x="1018" y="1007"/>
                    <a:pt x="1058" y="906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71"/>
            <p:cNvSpPr/>
            <p:nvPr/>
          </p:nvSpPr>
          <p:spPr>
            <a:xfrm>
              <a:off x="975675" y="3046350"/>
              <a:ext cx="46575" cy="31800"/>
            </a:xfrm>
            <a:custGeom>
              <a:avLst/>
              <a:gdLst/>
              <a:ahLst/>
              <a:cxnLst/>
              <a:rect l="l" t="t" r="r" b="b"/>
              <a:pathLst>
                <a:path w="1863" h="1272" extrusionOk="0">
                  <a:moveTo>
                    <a:pt x="265" y="1190"/>
                  </a:moveTo>
                  <a:cubicBezTo>
                    <a:pt x="255" y="1119"/>
                    <a:pt x="1" y="407"/>
                    <a:pt x="1" y="407"/>
                  </a:cubicBezTo>
                  <a:lnTo>
                    <a:pt x="530" y="824"/>
                  </a:lnTo>
                  <a:lnTo>
                    <a:pt x="642" y="0"/>
                  </a:lnTo>
                  <a:cubicBezTo>
                    <a:pt x="642" y="0"/>
                    <a:pt x="917" y="763"/>
                    <a:pt x="978" y="743"/>
                  </a:cubicBezTo>
                  <a:cubicBezTo>
                    <a:pt x="1029" y="712"/>
                    <a:pt x="1863" y="478"/>
                    <a:pt x="1863" y="478"/>
                  </a:cubicBezTo>
                  <a:lnTo>
                    <a:pt x="1558" y="127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71"/>
            <p:cNvSpPr/>
            <p:nvPr/>
          </p:nvSpPr>
          <p:spPr>
            <a:xfrm>
              <a:off x="1055300" y="3139425"/>
              <a:ext cx="47075" cy="32075"/>
            </a:xfrm>
            <a:custGeom>
              <a:avLst/>
              <a:gdLst/>
              <a:ahLst/>
              <a:cxnLst/>
              <a:rect l="l" t="t" r="r" b="b"/>
              <a:pathLst>
                <a:path w="1883" h="1283" extrusionOk="0">
                  <a:moveTo>
                    <a:pt x="1608" y="1201"/>
                  </a:moveTo>
                  <a:cubicBezTo>
                    <a:pt x="1618" y="1130"/>
                    <a:pt x="1883" y="418"/>
                    <a:pt x="1883" y="418"/>
                  </a:cubicBezTo>
                  <a:lnTo>
                    <a:pt x="1343" y="835"/>
                  </a:lnTo>
                  <a:lnTo>
                    <a:pt x="1231" y="1"/>
                  </a:lnTo>
                  <a:cubicBezTo>
                    <a:pt x="1231" y="1"/>
                    <a:pt x="947" y="764"/>
                    <a:pt x="896" y="743"/>
                  </a:cubicBezTo>
                  <a:cubicBezTo>
                    <a:pt x="835" y="723"/>
                    <a:pt x="0" y="489"/>
                    <a:pt x="0" y="489"/>
                  </a:cubicBezTo>
                  <a:lnTo>
                    <a:pt x="306" y="128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4" name="Google Shape;2124;p71"/>
          <p:cNvGrpSpPr/>
          <p:nvPr/>
        </p:nvGrpSpPr>
        <p:grpSpPr>
          <a:xfrm>
            <a:off x="3867370" y="1362120"/>
            <a:ext cx="1608547" cy="1579118"/>
            <a:chOff x="5134799" y="2362325"/>
            <a:chExt cx="1412245" cy="1386407"/>
          </a:xfrm>
        </p:grpSpPr>
        <p:sp>
          <p:nvSpPr>
            <p:cNvPr id="2125" name="Google Shape;2125;p71"/>
            <p:cNvSpPr/>
            <p:nvPr/>
          </p:nvSpPr>
          <p:spPr>
            <a:xfrm>
              <a:off x="5181150" y="2362325"/>
              <a:ext cx="1319578" cy="1252431"/>
            </a:xfrm>
            <a:custGeom>
              <a:avLst/>
              <a:gdLst/>
              <a:ahLst/>
              <a:cxnLst/>
              <a:rect l="l" t="t" r="r" b="b"/>
              <a:pathLst>
                <a:path w="23624" h="21630" extrusionOk="0">
                  <a:moveTo>
                    <a:pt x="11812" y="0"/>
                  </a:moveTo>
                  <a:lnTo>
                    <a:pt x="540" y="20429"/>
                  </a:lnTo>
                  <a:cubicBezTo>
                    <a:pt x="316" y="20816"/>
                    <a:pt x="143" y="21213"/>
                    <a:pt x="0" y="21630"/>
                  </a:cubicBezTo>
                  <a:lnTo>
                    <a:pt x="23624" y="21630"/>
                  </a:lnTo>
                  <a:cubicBezTo>
                    <a:pt x="23481" y="21213"/>
                    <a:pt x="23308" y="20816"/>
                    <a:pt x="23105" y="20429"/>
                  </a:cubicBezTo>
                  <a:close/>
                </a:path>
              </a:pathLst>
            </a:custGeom>
            <a:solidFill>
              <a:srgbClr val="FB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6" name="Google Shape;2126;p71"/>
            <p:cNvGrpSpPr/>
            <p:nvPr/>
          </p:nvGrpSpPr>
          <p:grpSpPr>
            <a:xfrm>
              <a:off x="5134799" y="2596168"/>
              <a:ext cx="1412245" cy="1152564"/>
              <a:chOff x="1415200" y="2649300"/>
              <a:chExt cx="632075" cy="515850"/>
            </a:xfrm>
          </p:grpSpPr>
          <p:sp>
            <p:nvSpPr>
              <p:cNvPr id="2127" name="Google Shape;2127;p71"/>
              <p:cNvSpPr/>
              <p:nvPr/>
            </p:nvSpPr>
            <p:spPr>
              <a:xfrm>
                <a:off x="1415200" y="3071000"/>
                <a:ext cx="632075" cy="94150"/>
              </a:xfrm>
              <a:custGeom>
                <a:avLst/>
                <a:gdLst/>
                <a:ahLst/>
                <a:cxnLst/>
                <a:rect l="l" t="t" r="r" b="b"/>
                <a:pathLst>
                  <a:path w="25283" h="3766" extrusionOk="0">
                    <a:moveTo>
                      <a:pt x="12636" y="3755"/>
                    </a:moveTo>
                    <a:cubicBezTo>
                      <a:pt x="19605" y="3755"/>
                      <a:pt x="25282" y="2911"/>
                      <a:pt x="25282" y="1873"/>
                    </a:cubicBezTo>
                    <a:cubicBezTo>
                      <a:pt x="25282" y="845"/>
                      <a:pt x="19605" y="1"/>
                      <a:pt x="12636" y="1"/>
                    </a:cubicBezTo>
                    <a:cubicBezTo>
                      <a:pt x="5667" y="1"/>
                      <a:pt x="0" y="845"/>
                      <a:pt x="0" y="1883"/>
                    </a:cubicBezTo>
                    <a:cubicBezTo>
                      <a:pt x="0" y="2911"/>
                      <a:pt x="5667" y="3765"/>
                      <a:pt x="12636" y="3765"/>
                    </a:cubicBezTo>
                    <a:close/>
                  </a:path>
                </a:pathLst>
              </a:custGeom>
              <a:solidFill>
                <a:srgbClr val="F4D1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71"/>
              <p:cNvSpPr/>
              <p:nvPr/>
            </p:nvSpPr>
            <p:spPr>
              <a:xfrm>
                <a:off x="1884725" y="2984775"/>
                <a:ext cx="9387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4895" extrusionOk="0">
                    <a:moveTo>
                      <a:pt x="3754" y="1914"/>
                    </a:moveTo>
                    <a:lnTo>
                      <a:pt x="844" y="4895"/>
                    </a:lnTo>
                    <a:lnTo>
                      <a:pt x="0" y="4162"/>
                    </a:lnTo>
                    <a:lnTo>
                      <a:pt x="834" y="2616"/>
                    </a:lnTo>
                    <a:lnTo>
                      <a:pt x="1485" y="1"/>
                    </a:lnTo>
                    <a:lnTo>
                      <a:pt x="3184" y="1415"/>
                    </a:lnTo>
                    <a:close/>
                  </a:path>
                </a:pathLst>
              </a:custGeom>
              <a:solidFill>
                <a:srgbClr val="F388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71"/>
              <p:cNvSpPr/>
              <p:nvPr/>
            </p:nvSpPr>
            <p:spPr>
              <a:xfrm>
                <a:off x="1478025" y="2842875"/>
                <a:ext cx="203500" cy="225875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9035" extrusionOk="0">
                    <a:moveTo>
                      <a:pt x="7834" y="6582"/>
                    </a:moveTo>
                    <a:cubicBezTo>
                      <a:pt x="7926" y="6267"/>
                      <a:pt x="8058" y="5545"/>
                      <a:pt x="7692" y="4436"/>
                    </a:cubicBezTo>
                    <a:cubicBezTo>
                      <a:pt x="6257" y="203"/>
                      <a:pt x="1893" y="0"/>
                      <a:pt x="387" y="4436"/>
                    </a:cubicBezTo>
                    <a:cubicBezTo>
                      <a:pt x="0" y="5616"/>
                      <a:pt x="163" y="6359"/>
                      <a:pt x="255" y="6644"/>
                    </a:cubicBezTo>
                    <a:cubicBezTo>
                      <a:pt x="21" y="8180"/>
                      <a:pt x="2025" y="8922"/>
                      <a:pt x="4060" y="9034"/>
                    </a:cubicBezTo>
                    <a:cubicBezTo>
                      <a:pt x="6115" y="8922"/>
                      <a:pt x="8139" y="8170"/>
                      <a:pt x="7854" y="6593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71"/>
              <p:cNvSpPr/>
              <p:nvPr/>
            </p:nvSpPr>
            <p:spPr>
              <a:xfrm>
                <a:off x="1787800" y="2842875"/>
                <a:ext cx="203250" cy="225875"/>
              </a:xfrm>
              <a:custGeom>
                <a:avLst/>
                <a:gdLst/>
                <a:ahLst/>
                <a:cxnLst/>
                <a:rect l="l" t="t" r="r" b="b"/>
                <a:pathLst>
                  <a:path w="8130" h="9035" extrusionOk="0">
                    <a:moveTo>
                      <a:pt x="7835" y="6582"/>
                    </a:moveTo>
                    <a:cubicBezTo>
                      <a:pt x="7926" y="6267"/>
                      <a:pt x="8048" y="5545"/>
                      <a:pt x="7682" y="4436"/>
                    </a:cubicBezTo>
                    <a:cubicBezTo>
                      <a:pt x="6248" y="203"/>
                      <a:pt x="1893" y="0"/>
                      <a:pt x="398" y="4436"/>
                    </a:cubicBezTo>
                    <a:cubicBezTo>
                      <a:pt x="11" y="5585"/>
                      <a:pt x="153" y="6318"/>
                      <a:pt x="255" y="6613"/>
                    </a:cubicBezTo>
                    <a:cubicBezTo>
                      <a:pt x="1" y="8180"/>
                      <a:pt x="2005" y="8922"/>
                      <a:pt x="4050" y="9034"/>
                    </a:cubicBezTo>
                    <a:cubicBezTo>
                      <a:pt x="6125" y="8922"/>
                      <a:pt x="8130" y="8170"/>
                      <a:pt x="7855" y="6593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71"/>
              <p:cNvSpPr/>
              <p:nvPr/>
            </p:nvSpPr>
            <p:spPr>
              <a:xfrm>
                <a:off x="1921600" y="2847450"/>
                <a:ext cx="111425" cy="90575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3623" extrusionOk="0">
                    <a:moveTo>
                      <a:pt x="31" y="2065"/>
                    </a:moveTo>
                    <a:cubicBezTo>
                      <a:pt x="143" y="2015"/>
                      <a:pt x="2066" y="1272"/>
                      <a:pt x="2890" y="753"/>
                    </a:cubicBezTo>
                    <a:cubicBezTo>
                      <a:pt x="3286" y="519"/>
                      <a:pt x="3663" y="265"/>
                      <a:pt x="4019" y="0"/>
                    </a:cubicBezTo>
                    <a:lnTo>
                      <a:pt x="4456" y="427"/>
                    </a:lnTo>
                    <a:cubicBezTo>
                      <a:pt x="4456" y="427"/>
                      <a:pt x="2747" y="2533"/>
                      <a:pt x="1974" y="3083"/>
                    </a:cubicBezTo>
                    <a:cubicBezTo>
                      <a:pt x="1191" y="3622"/>
                      <a:pt x="0" y="2452"/>
                      <a:pt x="31" y="2065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71"/>
              <p:cNvSpPr/>
              <p:nvPr/>
            </p:nvSpPr>
            <p:spPr>
              <a:xfrm>
                <a:off x="2018250" y="2832950"/>
                <a:ext cx="290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1232" extrusionOk="0">
                    <a:moveTo>
                      <a:pt x="1109" y="397"/>
                    </a:moveTo>
                    <a:cubicBezTo>
                      <a:pt x="1048" y="326"/>
                      <a:pt x="926" y="326"/>
                      <a:pt x="784" y="356"/>
                    </a:cubicBezTo>
                    <a:cubicBezTo>
                      <a:pt x="794" y="234"/>
                      <a:pt x="753" y="122"/>
                      <a:pt x="672" y="41"/>
                    </a:cubicBezTo>
                    <a:cubicBezTo>
                      <a:pt x="590" y="0"/>
                      <a:pt x="285" y="204"/>
                      <a:pt x="183" y="285"/>
                    </a:cubicBezTo>
                    <a:cubicBezTo>
                      <a:pt x="82" y="377"/>
                      <a:pt x="21" y="499"/>
                      <a:pt x="0" y="631"/>
                    </a:cubicBezTo>
                    <a:cubicBezTo>
                      <a:pt x="0" y="896"/>
                      <a:pt x="407" y="1231"/>
                      <a:pt x="672" y="1160"/>
                    </a:cubicBezTo>
                    <a:cubicBezTo>
                      <a:pt x="794" y="1119"/>
                      <a:pt x="906" y="1038"/>
                      <a:pt x="977" y="926"/>
                    </a:cubicBezTo>
                    <a:cubicBezTo>
                      <a:pt x="1018" y="814"/>
                      <a:pt x="1160" y="478"/>
                      <a:pt x="1109" y="397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71"/>
              <p:cNvSpPr/>
              <p:nvPr/>
            </p:nvSpPr>
            <p:spPr>
              <a:xfrm>
                <a:off x="1740000" y="2847450"/>
                <a:ext cx="111425" cy="90575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3623" extrusionOk="0">
                    <a:moveTo>
                      <a:pt x="4436" y="2065"/>
                    </a:moveTo>
                    <a:cubicBezTo>
                      <a:pt x="4324" y="2015"/>
                      <a:pt x="2401" y="1272"/>
                      <a:pt x="1567" y="753"/>
                    </a:cubicBezTo>
                    <a:cubicBezTo>
                      <a:pt x="743" y="234"/>
                      <a:pt x="438" y="0"/>
                      <a:pt x="438" y="0"/>
                    </a:cubicBezTo>
                    <a:lnTo>
                      <a:pt x="0" y="427"/>
                    </a:lnTo>
                    <a:cubicBezTo>
                      <a:pt x="0" y="427"/>
                      <a:pt x="1709" y="2533"/>
                      <a:pt x="2493" y="3083"/>
                    </a:cubicBezTo>
                    <a:cubicBezTo>
                      <a:pt x="3276" y="3622"/>
                      <a:pt x="4456" y="2452"/>
                      <a:pt x="4436" y="2065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71"/>
              <p:cNvSpPr/>
              <p:nvPr/>
            </p:nvSpPr>
            <p:spPr>
              <a:xfrm>
                <a:off x="1725750" y="2832950"/>
                <a:ext cx="2902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1232" extrusionOk="0">
                    <a:moveTo>
                      <a:pt x="62" y="397"/>
                    </a:moveTo>
                    <a:cubicBezTo>
                      <a:pt x="112" y="326"/>
                      <a:pt x="245" y="326"/>
                      <a:pt x="377" y="356"/>
                    </a:cubicBezTo>
                    <a:cubicBezTo>
                      <a:pt x="367" y="234"/>
                      <a:pt x="407" y="122"/>
                      <a:pt x="489" y="41"/>
                    </a:cubicBezTo>
                    <a:cubicBezTo>
                      <a:pt x="570" y="0"/>
                      <a:pt x="886" y="204"/>
                      <a:pt x="977" y="285"/>
                    </a:cubicBezTo>
                    <a:cubicBezTo>
                      <a:pt x="1079" y="377"/>
                      <a:pt x="1140" y="499"/>
                      <a:pt x="1160" y="631"/>
                    </a:cubicBezTo>
                    <a:cubicBezTo>
                      <a:pt x="1160" y="896"/>
                      <a:pt x="753" y="1231"/>
                      <a:pt x="489" y="1160"/>
                    </a:cubicBezTo>
                    <a:cubicBezTo>
                      <a:pt x="367" y="1119"/>
                      <a:pt x="255" y="1038"/>
                      <a:pt x="184" y="926"/>
                    </a:cubicBezTo>
                    <a:cubicBezTo>
                      <a:pt x="143" y="814"/>
                      <a:pt x="0" y="478"/>
                      <a:pt x="51" y="397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71"/>
              <p:cNvSpPr/>
              <p:nvPr/>
            </p:nvSpPr>
            <p:spPr>
              <a:xfrm>
                <a:off x="1883700" y="3074575"/>
                <a:ext cx="442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1771" extrusionOk="0">
                    <a:moveTo>
                      <a:pt x="41" y="570"/>
                    </a:moveTo>
                    <a:cubicBezTo>
                      <a:pt x="0" y="794"/>
                      <a:pt x="234" y="1119"/>
                      <a:pt x="529" y="1333"/>
                    </a:cubicBezTo>
                    <a:cubicBezTo>
                      <a:pt x="814" y="1587"/>
                      <a:pt x="1170" y="1771"/>
                      <a:pt x="1384" y="1699"/>
                    </a:cubicBezTo>
                    <a:cubicBezTo>
                      <a:pt x="1587" y="1628"/>
                      <a:pt x="1720" y="1028"/>
                      <a:pt x="1740" y="814"/>
                    </a:cubicBezTo>
                    <a:cubicBezTo>
                      <a:pt x="1771" y="611"/>
                      <a:pt x="1649" y="397"/>
                      <a:pt x="1465" y="234"/>
                    </a:cubicBezTo>
                    <a:cubicBezTo>
                      <a:pt x="1252" y="82"/>
                      <a:pt x="1018" y="0"/>
                      <a:pt x="835" y="51"/>
                    </a:cubicBezTo>
                    <a:cubicBezTo>
                      <a:pt x="652" y="112"/>
                      <a:pt x="72" y="356"/>
                      <a:pt x="41" y="570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71"/>
              <p:cNvSpPr/>
              <p:nvPr/>
            </p:nvSpPr>
            <p:spPr>
              <a:xfrm>
                <a:off x="1766200" y="2655675"/>
                <a:ext cx="91075" cy="72750"/>
              </a:xfrm>
              <a:custGeom>
                <a:avLst/>
                <a:gdLst/>
                <a:ahLst/>
                <a:cxnLst/>
                <a:rect l="l" t="t" r="r" b="b"/>
                <a:pathLst>
                  <a:path w="3643" h="2910" extrusionOk="0">
                    <a:moveTo>
                      <a:pt x="2961" y="1150"/>
                    </a:moveTo>
                    <a:cubicBezTo>
                      <a:pt x="2961" y="1150"/>
                      <a:pt x="2289" y="845"/>
                      <a:pt x="2086" y="417"/>
                    </a:cubicBezTo>
                    <a:cubicBezTo>
                      <a:pt x="1872" y="0"/>
                      <a:pt x="1201" y="153"/>
                      <a:pt x="641" y="773"/>
                    </a:cubicBezTo>
                    <a:cubicBezTo>
                      <a:pt x="81" y="1384"/>
                      <a:pt x="0" y="2360"/>
                      <a:pt x="31" y="2554"/>
                    </a:cubicBezTo>
                    <a:cubicBezTo>
                      <a:pt x="61" y="2737"/>
                      <a:pt x="1129" y="2910"/>
                      <a:pt x="2096" y="2839"/>
                    </a:cubicBezTo>
                    <a:cubicBezTo>
                      <a:pt x="3062" y="2778"/>
                      <a:pt x="3642" y="1485"/>
                      <a:pt x="2961" y="1140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71"/>
              <p:cNvSpPr/>
              <p:nvPr/>
            </p:nvSpPr>
            <p:spPr>
              <a:xfrm>
                <a:off x="1607475" y="2847450"/>
                <a:ext cx="111675" cy="90575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3623" extrusionOk="0">
                    <a:moveTo>
                      <a:pt x="41" y="2065"/>
                    </a:moveTo>
                    <a:cubicBezTo>
                      <a:pt x="143" y="2015"/>
                      <a:pt x="2076" y="1272"/>
                      <a:pt x="2890" y="753"/>
                    </a:cubicBezTo>
                    <a:cubicBezTo>
                      <a:pt x="3287" y="519"/>
                      <a:pt x="3663" y="265"/>
                      <a:pt x="4019" y="0"/>
                    </a:cubicBezTo>
                    <a:lnTo>
                      <a:pt x="4467" y="427"/>
                    </a:lnTo>
                    <a:cubicBezTo>
                      <a:pt x="4467" y="427"/>
                      <a:pt x="2768" y="2533"/>
                      <a:pt x="1985" y="3083"/>
                    </a:cubicBezTo>
                    <a:cubicBezTo>
                      <a:pt x="1201" y="3622"/>
                      <a:pt x="1" y="2452"/>
                      <a:pt x="41" y="2065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71"/>
              <p:cNvSpPr/>
              <p:nvPr/>
            </p:nvSpPr>
            <p:spPr>
              <a:xfrm>
                <a:off x="1704125" y="2832950"/>
                <a:ext cx="292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232" extrusionOk="0">
                    <a:moveTo>
                      <a:pt x="1110" y="397"/>
                    </a:moveTo>
                    <a:cubicBezTo>
                      <a:pt x="1059" y="326"/>
                      <a:pt x="937" y="326"/>
                      <a:pt x="784" y="356"/>
                    </a:cubicBezTo>
                    <a:cubicBezTo>
                      <a:pt x="784" y="194"/>
                      <a:pt x="754" y="82"/>
                      <a:pt x="682" y="41"/>
                    </a:cubicBezTo>
                    <a:cubicBezTo>
                      <a:pt x="591" y="0"/>
                      <a:pt x="296" y="204"/>
                      <a:pt x="174" y="285"/>
                    </a:cubicBezTo>
                    <a:cubicBezTo>
                      <a:pt x="82" y="377"/>
                      <a:pt x="21" y="499"/>
                      <a:pt x="11" y="631"/>
                    </a:cubicBezTo>
                    <a:cubicBezTo>
                      <a:pt x="1" y="896"/>
                      <a:pt x="397" y="1231"/>
                      <a:pt x="672" y="1160"/>
                    </a:cubicBezTo>
                    <a:cubicBezTo>
                      <a:pt x="794" y="1130"/>
                      <a:pt x="906" y="1038"/>
                      <a:pt x="977" y="926"/>
                    </a:cubicBezTo>
                    <a:cubicBezTo>
                      <a:pt x="1028" y="814"/>
                      <a:pt x="1171" y="478"/>
                      <a:pt x="1099" y="397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71"/>
              <p:cNvSpPr/>
              <p:nvPr/>
            </p:nvSpPr>
            <p:spPr>
              <a:xfrm>
                <a:off x="1433750" y="2890925"/>
                <a:ext cx="102800" cy="80650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3226" extrusionOk="0">
                    <a:moveTo>
                      <a:pt x="3623" y="1"/>
                    </a:moveTo>
                    <a:cubicBezTo>
                      <a:pt x="3541" y="72"/>
                      <a:pt x="2005" y="1466"/>
                      <a:pt x="1181" y="1975"/>
                    </a:cubicBezTo>
                    <a:cubicBezTo>
                      <a:pt x="805" y="2219"/>
                      <a:pt x="408" y="2432"/>
                      <a:pt x="1" y="2626"/>
                    </a:cubicBezTo>
                    <a:lnTo>
                      <a:pt x="194" y="3226"/>
                    </a:lnTo>
                    <a:cubicBezTo>
                      <a:pt x="194" y="3226"/>
                      <a:pt x="2463" y="2554"/>
                      <a:pt x="3287" y="2097"/>
                    </a:cubicBezTo>
                    <a:cubicBezTo>
                      <a:pt x="4111" y="1639"/>
                      <a:pt x="3999" y="143"/>
                      <a:pt x="3623" y="1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71"/>
              <p:cNvSpPr/>
              <p:nvPr/>
            </p:nvSpPr>
            <p:spPr>
              <a:xfrm>
                <a:off x="1635700" y="2680600"/>
                <a:ext cx="86250" cy="78100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3124" extrusionOk="0">
                    <a:moveTo>
                      <a:pt x="744" y="804"/>
                    </a:moveTo>
                    <a:cubicBezTo>
                      <a:pt x="744" y="804"/>
                      <a:pt x="1466" y="692"/>
                      <a:pt x="1792" y="346"/>
                    </a:cubicBezTo>
                    <a:cubicBezTo>
                      <a:pt x="2107" y="0"/>
                      <a:pt x="2697" y="336"/>
                      <a:pt x="3073" y="1058"/>
                    </a:cubicBezTo>
                    <a:cubicBezTo>
                      <a:pt x="3450" y="1781"/>
                      <a:pt x="3267" y="2757"/>
                      <a:pt x="3206" y="2940"/>
                    </a:cubicBezTo>
                    <a:cubicBezTo>
                      <a:pt x="3134" y="3123"/>
                      <a:pt x="2026" y="3012"/>
                      <a:pt x="1130" y="2676"/>
                    </a:cubicBezTo>
                    <a:cubicBezTo>
                      <a:pt x="245" y="2340"/>
                      <a:pt x="1" y="977"/>
                      <a:pt x="744" y="804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71"/>
              <p:cNvSpPr/>
              <p:nvPr/>
            </p:nvSpPr>
            <p:spPr>
              <a:xfrm>
                <a:off x="1453850" y="2666100"/>
                <a:ext cx="250300" cy="253100"/>
              </a:xfrm>
              <a:custGeom>
                <a:avLst/>
                <a:gdLst/>
                <a:ahLst/>
                <a:cxnLst/>
                <a:rect l="l" t="t" r="r" b="b"/>
                <a:pathLst>
                  <a:path w="10012" h="10124" extrusionOk="0">
                    <a:moveTo>
                      <a:pt x="601" y="7895"/>
                    </a:moveTo>
                    <a:cubicBezTo>
                      <a:pt x="1771" y="10123"/>
                      <a:pt x="8241" y="10123"/>
                      <a:pt x="9411" y="7895"/>
                    </a:cubicBezTo>
                    <a:cubicBezTo>
                      <a:pt x="10012" y="6735"/>
                      <a:pt x="10012" y="3398"/>
                      <a:pt x="9411" y="2238"/>
                    </a:cubicBezTo>
                    <a:cubicBezTo>
                      <a:pt x="8241" y="0"/>
                      <a:pt x="1771" y="0"/>
                      <a:pt x="601" y="2238"/>
                    </a:cubicBezTo>
                    <a:cubicBezTo>
                      <a:pt x="1" y="3398"/>
                      <a:pt x="1" y="6735"/>
                      <a:pt x="601" y="7895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71"/>
              <p:cNvSpPr/>
              <p:nvPr/>
            </p:nvSpPr>
            <p:spPr>
              <a:xfrm>
                <a:off x="1557875" y="2818700"/>
                <a:ext cx="1962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86" extrusionOk="0">
                    <a:moveTo>
                      <a:pt x="398" y="886"/>
                    </a:moveTo>
                    <a:cubicBezTo>
                      <a:pt x="611" y="886"/>
                      <a:pt x="784" y="702"/>
                      <a:pt x="784" y="489"/>
                    </a:cubicBezTo>
                    <a:cubicBezTo>
                      <a:pt x="754" y="0"/>
                      <a:pt x="31" y="0"/>
                      <a:pt x="1" y="489"/>
                    </a:cubicBezTo>
                    <a:cubicBezTo>
                      <a:pt x="1" y="702"/>
                      <a:pt x="174" y="886"/>
                      <a:pt x="398" y="88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71"/>
              <p:cNvSpPr/>
              <p:nvPr/>
            </p:nvSpPr>
            <p:spPr>
              <a:xfrm>
                <a:off x="1658600" y="2821250"/>
                <a:ext cx="198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784" extrusionOk="0">
                    <a:moveTo>
                      <a:pt x="397" y="784"/>
                    </a:moveTo>
                    <a:cubicBezTo>
                      <a:pt x="611" y="784"/>
                      <a:pt x="794" y="600"/>
                      <a:pt x="784" y="387"/>
                    </a:cubicBezTo>
                    <a:cubicBezTo>
                      <a:pt x="784" y="173"/>
                      <a:pt x="611" y="0"/>
                      <a:pt x="397" y="0"/>
                    </a:cubicBezTo>
                    <a:cubicBezTo>
                      <a:pt x="184" y="0"/>
                      <a:pt x="11" y="173"/>
                      <a:pt x="11" y="387"/>
                    </a:cubicBezTo>
                    <a:cubicBezTo>
                      <a:pt x="1" y="600"/>
                      <a:pt x="184" y="784"/>
                      <a:pt x="397" y="78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71"/>
              <p:cNvSpPr/>
              <p:nvPr/>
            </p:nvSpPr>
            <p:spPr>
              <a:xfrm>
                <a:off x="1436050" y="2680600"/>
                <a:ext cx="86250" cy="78100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3124" extrusionOk="0">
                    <a:moveTo>
                      <a:pt x="2707" y="804"/>
                    </a:moveTo>
                    <a:cubicBezTo>
                      <a:pt x="2707" y="804"/>
                      <a:pt x="1984" y="692"/>
                      <a:pt x="1659" y="346"/>
                    </a:cubicBezTo>
                    <a:cubicBezTo>
                      <a:pt x="1343" y="0"/>
                      <a:pt x="753" y="336"/>
                      <a:pt x="377" y="1058"/>
                    </a:cubicBezTo>
                    <a:cubicBezTo>
                      <a:pt x="1" y="1781"/>
                      <a:pt x="184" y="2757"/>
                      <a:pt x="255" y="2940"/>
                    </a:cubicBezTo>
                    <a:cubicBezTo>
                      <a:pt x="316" y="3123"/>
                      <a:pt x="1415" y="3012"/>
                      <a:pt x="2320" y="2676"/>
                    </a:cubicBezTo>
                    <a:cubicBezTo>
                      <a:pt x="3226" y="2340"/>
                      <a:pt x="3449" y="977"/>
                      <a:pt x="2707" y="804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71"/>
              <p:cNvSpPr/>
              <p:nvPr/>
            </p:nvSpPr>
            <p:spPr>
              <a:xfrm>
                <a:off x="1577725" y="2814875"/>
                <a:ext cx="80650" cy="81675"/>
              </a:xfrm>
              <a:custGeom>
                <a:avLst/>
                <a:gdLst/>
                <a:ahLst/>
                <a:cxnLst/>
                <a:rect l="l" t="t" r="r" b="b"/>
                <a:pathLst>
                  <a:path w="3226" h="3267" extrusionOk="0">
                    <a:moveTo>
                      <a:pt x="204" y="2544"/>
                    </a:moveTo>
                    <a:cubicBezTo>
                      <a:pt x="580" y="3267"/>
                      <a:pt x="2656" y="3267"/>
                      <a:pt x="3032" y="2544"/>
                    </a:cubicBezTo>
                    <a:cubicBezTo>
                      <a:pt x="3225" y="2178"/>
                      <a:pt x="3225" y="1089"/>
                      <a:pt x="3032" y="723"/>
                    </a:cubicBezTo>
                    <a:cubicBezTo>
                      <a:pt x="2656" y="1"/>
                      <a:pt x="580" y="1"/>
                      <a:pt x="204" y="723"/>
                    </a:cubicBezTo>
                    <a:cubicBezTo>
                      <a:pt x="0" y="1089"/>
                      <a:pt x="0" y="2178"/>
                      <a:pt x="204" y="2544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71"/>
              <p:cNvSpPr/>
              <p:nvPr/>
            </p:nvSpPr>
            <p:spPr>
              <a:xfrm>
                <a:off x="1621475" y="2865750"/>
                <a:ext cx="21625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865" h="744" extrusionOk="0">
                    <a:moveTo>
                      <a:pt x="51" y="581"/>
                    </a:moveTo>
                    <a:cubicBezTo>
                      <a:pt x="153" y="743"/>
                      <a:pt x="712" y="743"/>
                      <a:pt x="804" y="581"/>
                    </a:cubicBezTo>
                    <a:cubicBezTo>
                      <a:pt x="865" y="448"/>
                      <a:pt x="865" y="296"/>
                      <a:pt x="804" y="174"/>
                    </a:cubicBezTo>
                    <a:cubicBezTo>
                      <a:pt x="712" y="1"/>
                      <a:pt x="153" y="1"/>
                      <a:pt x="51" y="174"/>
                    </a:cubicBezTo>
                    <a:cubicBezTo>
                      <a:pt x="0" y="296"/>
                      <a:pt x="0" y="448"/>
                      <a:pt x="51" y="581"/>
                    </a:cubicBezTo>
                    <a:close/>
                  </a:path>
                </a:pathLst>
              </a:custGeom>
              <a:solidFill>
                <a:srgbClr val="A4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71"/>
              <p:cNvSpPr/>
              <p:nvPr/>
            </p:nvSpPr>
            <p:spPr>
              <a:xfrm>
                <a:off x="1593225" y="2865750"/>
                <a:ext cx="21400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856" h="744" extrusionOk="0">
                    <a:moveTo>
                      <a:pt x="52" y="581"/>
                    </a:moveTo>
                    <a:cubicBezTo>
                      <a:pt x="154" y="743"/>
                      <a:pt x="713" y="743"/>
                      <a:pt x="815" y="581"/>
                    </a:cubicBezTo>
                    <a:cubicBezTo>
                      <a:pt x="856" y="448"/>
                      <a:pt x="856" y="306"/>
                      <a:pt x="815" y="174"/>
                    </a:cubicBezTo>
                    <a:cubicBezTo>
                      <a:pt x="703" y="1"/>
                      <a:pt x="143" y="1"/>
                      <a:pt x="52" y="174"/>
                    </a:cubicBezTo>
                    <a:cubicBezTo>
                      <a:pt x="1" y="296"/>
                      <a:pt x="1" y="448"/>
                      <a:pt x="52" y="581"/>
                    </a:cubicBezTo>
                    <a:close/>
                  </a:path>
                </a:pathLst>
              </a:custGeom>
              <a:solidFill>
                <a:srgbClr val="A4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71"/>
              <p:cNvSpPr/>
              <p:nvPr/>
            </p:nvSpPr>
            <p:spPr>
              <a:xfrm>
                <a:off x="1572900" y="3007675"/>
                <a:ext cx="99450" cy="109150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4366" extrusionOk="0">
                    <a:moveTo>
                      <a:pt x="2767" y="1"/>
                    </a:moveTo>
                    <a:lnTo>
                      <a:pt x="3978" y="3958"/>
                    </a:lnTo>
                    <a:lnTo>
                      <a:pt x="2930" y="4365"/>
                    </a:lnTo>
                    <a:lnTo>
                      <a:pt x="1974" y="2890"/>
                    </a:lnTo>
                    <a:lnTo>
                      <a:pt x="0" y="1059"/>
                    </a:lnTo>
                    <a:lnTo>
                      <a:pt x="2055" y="245"/>
                    </a:ln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71"/>
              <p:cNvSpPr/>
              <p:nvPr/>
            </p:nvSpPr>
            <p:spPr>
              <a:xfrm>
                <a:off x="1524825" y="3007175"/>
                <a:ext cx="69450" cy="120575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4823" extrusionOk="0">
                    <a:moveTo>
                      <a:pt x="2778" y="1048"/>
                    </a:moveTo>
                    <a:lnTo>
                      <a:pt x="1058" y="4823"/>
                    </a:lnTo>
                    <a:lnTo>
                      <a:pt x="0" y="4426"/>
                    </a:lnTo>
                    <a:lnTo>
                      <a:pt x="265" y="2686"/>
                    </a:lnTo>
                    <a:lnTo>
                      <a:pt x="0" y="0"/>
                    </a:lnTo>
                    <a:lnTo>
                      <a:pt x="2065" y="753"/>
                    </a:ln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71"/>
              <p:cNvSpPr/>
              <p:nvPr/>
            </p:nvSpPr>
            <p:spPr>
              <a:xfrm>
                <a:off x="1522775" y="3090350"/>
                <a:ext cx="49625" cy="37400"/>
              </a:xfrm>
              <a:custGeom>
                <a:avLst/>
                <a:gdLst/>
                <a:ahLst/>
                <a:cxnLst/>
                <a:rect l="l" t="t" r="r" b="b"/>
                <a:pathLst>
                  <a:path w="1985" h="1496" extrusionOk="0">
                    <a:moveTo>
                      <a:pt x="82" y="1099"/>
                    </a:moveTo>
                    <a:cubicBezTo>
                      <a:pt x="174" y="1313"/>
                      <a:pt x="571" y="1435"/>
                      <a:pt x="927" y="1455"/>
                    </a:cubicBezTo>
                    <a:cubicBezTo>
                      <a:pt x="1313" y="1496"/>
                      <a:pt x="1690" y="1455"/>
                      <a:pt x="1842" y="1272"/>
                    </a:cubicBezTo>
                    <a:cubicBezTo>
                      <a:pt x="1985" y="1089"/>
                      <a:pt x="1730" y="529"/>
                      <a:pt x="1629" y="336"/>
                    </a:cubicBezTo>
                    <a:cubicBezTo>
                      <a:pt x="1527" y="132"/>
                      <a:pt x="1313" y="51"/>
                      <a:pt x="1069" y="10"/>
                    </a:cubicBezTo>
                    <a:cubicBezTo>
                      <a:pt x="805" y="0"/>
                      <a:pt x="571" y="71"/>
                      <a:pt x="459" y="224"/>
                    </a:cubicBezTo>
                    <a:cubicBezTo>
                      <a:pt x="326" y="407"/>
                      <a:pt x="1" y="906"/>
                      <a:pt x="72" y="1099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71"/>
              <p:cNvSpPr/>
              <p:nvPr/>
            </p:nvSpPr>
            <p:spPr>
              <a:xfrm>
                <a:off x="1644100" y="3090350"/>
                <a:ext cx="49125" cy="37650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506" extrusionOk="0">
                    <a:moveTo>
                      <a:pt x="92" y="1058"/>
                    </a:moveTo>
                    <a:cubicBezTo>
                      <a:pt x="174" y="1272"/>
                      <a:pt x="550" y="1424"/>
                      <a:pt x="916" y="1465"/>
                    </a:cubicBezTo>
                    <a:cubicBezTo>
                      <a:pt x="1272" y="1506"/>
                      <a:pt x="1679" y="1496"/>
                      <a:pt x="1822" y="1323"/>
                    </a:cubicBezTo>
                    <a:cubicBezTo>
                      <a:pt x="1964" y="1160"/>
                      <a:pt x="1761" y="580"/>
                      <a:pt x="1679" y="377"/>
                    </a:cubicBezTo>
                    <a:cubicBezTo>
                      <a:pt x="1608" y="204"/>
                      <a:pt x="1384" y="82"/>
                      <a:pt x="1140" y="31"/>
                    </a:cubicBezTo>
                    <a:cubicBezTo>
                      <a:pt x="886" y="0"/>
                      <a:pt x="631" y="51"/>
                      <a:pt x="499" y="204"/>
                    </a:cubicBezTo>
                    <a:cubicBezTo>
                      <a:pt x="377" y="356"/>
                      <a:pt x="1" y="865"/>
                      <a:pt x="82" y="1058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71"/>
              <p:cNvSpPr/>
              <p:nvPr/>
            </p:nvSpPr>
            <p:spPr>
              <a:xfrm>
                <a:off x="1835375" y="2887125"/>
                <a:ext cx="81675" cy="39450"/>
              </a:xfrm>
              <a:custGeom>
                <a:avLst/>
                <a:gdLst/>
                <a:ahLst/>
                <a:cxnLst/>
                <a:rect l="l" t="t" r="r" b="b"/>
                <a:pathLst>
                  <a:path w="3267" h="1578" extrusionOk="0">
                    <a:moveTo>
                      <a:pt x="194" y="1231"/>
                    </a:moveTo>
                    <a:cubicBezTo>
                      <a:pt x="590" y="1577"/>
                      <a:pt x="2696" y="1577"/>
                      <a:pt x="3073" y="1231"/>
                    </a:cubicBezTo>
                    <a:cubicBezTo>
                      <a:pt x="3266" y="1048"/>
                      <a:pt x="3266" y="529"/>
                      <a:pt x="3073" y="346"/>
                    </a:cubicBezTo>
                    <a:cubicBezTo>
                      <a:pt x="2686" y="0"/>
                      <a:pt x="590" y="0"/>
                      <a:pt x="194" y="346"/>
                    </a:cubicBezTo>
                    <a:cubicBezTo>
                      <a:pt x="0" y="529"/>
                      <a:pt x="0" y="1048"/>
                      <a:pt x="194" y="1231"/>
                    </a:cubicBezTo>
                    <a:close/>
                  </a:path>
                </a:pathLst>
              </a:custGeom>
              <a:solidFill>
                <a:srgbClr val="F388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71"/>
              <p:cNvSpPr/>
              <p:nvPr/>
            </p:nvSpPr>
            <p:spPr>
              <a:xfrm>
                <a:off x="1756775" y="2649300"/>
                <a:ext cx="2637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10551" h="11467" extrusionOk="0">
                    <a:moveTo>
                      <a:pt x="286" y="7295"/>
                    </a:moveTo>
                    <a:cubicBezTo>
                      <a:pt x="835" y="9768"/>
                      <a:pt x="7071" y="11467"/>
                      <a:pt x="8791" y="9625"/>
                    </a:cubicBezTo>
                    <a:cubicBezTo>
                      <a:pt x="9666" y="8659"/>
                      <a:pt x="10551" y="5434"/>
                      <a:pt x="10266" y="4162"/>
                    </a:cubicBezTo>
                    <a:cubicBezTo>
                      <a:pt x="9737" y="1710"/>
                      <a:pt x="3500" y="1"/>
                      <a:pt x="1781" y="1852"/>
                    </a:cubicBezTo>
                    <a:cubicBezTo>
                      <a:pt x="886" y="2799"/>
                      <a:pt x="1" y="6024"/>
                      <a:pt x="286" y="7295"/>
                    </a:cubicBez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71"/>
              <p:cNvSpPr/>
              <p:nvPr/>
            </p:nvSpPr>
            <p:spPr>
              <a:xfrm>
                <a:off x="1775850" y="2805475"/>
                <a:ext cx="221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886" h="764" extrusionOk="0">
                    <a:moveTo>
                      <a:pt x="550" y="62"/>
                    </a:moveTo>
                    <a:cubicBezTo>
                      <a:pt x="764" y="112"/>
                      <a:pt x="886" y="336"/>
                      <a:pt x="815" y="550"/>
                    </a:cubicBezTo>
                    <a:cubicBezTo>
                      <a:pt x="764" y="763"/>
                      <a:pt x="652" y="499"/>
                      <a:pt x="438" y="438"/>
                    </a:cubicBezTo>
                    <a:cubicBezTo>
                      <a:pt x="225" y="387"/>
                      <a:pt x="1" y="550"/>
                      <a:pt x="52" y="336"/>
                    </a:cubicBezTo>
                    <a:cubicBezTo>
                      <a:pt x="123" y="133"/>
                      <a:pt x="336" y="0"/>
                      <a:pt x="550" y="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71"/>
              <p:cNvSpPr/>
              <p:nvPr/>
            </p:nvSpPr>
            <p:spPr>
              <a:xfrm>
                <a:off x="1873275" y="2831925"/>
                <a:ext cx="21900" cy="1885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754" extrusionOk="0">
                    <a:moveTo>
                      <a:pt x="550" y="62"/>
                    </a:moveTo>
                    <a:cubicBezTo>
                      <a:pt x="753" y="123"/>
                      <a:pt x="875" y="336"/>
                      <a:pt x="814" y="550"/>
                    </a:cubicBezTo>
                    <a:cubicBezTo>
                      <a:pt x="763" y="753"/>
                      <a:pt x="651" y="509"/>
                      <a:pt x="438" y="438"/>
                    </a:cubicBezTo>
                    <a:cubicBezTo>
                      <a:pt x="224" y="367"/>
                      <a:pt x="0" y="550"/>
                      <a:pt x="51" y="336"/>
                    </a:cubicBezTo>
                    <a:cubicBezTo>
                      <a:pt x="112" y="123"/>
                      <a:pt x="336" y="1"/>
                      <a:pt x="539" y="6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71"/>
              <p:cNvSpPr/>
              <p:nvPr/>
            </p:nvSpPr>
            <p:spPr>
              <a:xfrm>
                <a:off x="1962550" y="2713400"/>
                <a:ext cx="81675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3267" h="3277" extrusionOk="0">
                    <a:moveTo>
                      <a:pt x="916" y="418"/>
                    </a:moveTo>
                    <a:cubicBezTo>
                      <a:pt x="916" y="418"/>
                      <a:pt x="1659" y="499"/>
                      <a:pt x="2045" y="245"/>
                    </a:cubicBezTo>
                    <a:cubicBezTo>
                      <a:pt x="2442" y="1"/>
                      <a:pt x="2930" y="469"/>
                      <a:pt x="3093" y="1262"/>
                    </a:cubicBezTo>
                    <a:cubicBezTo>
                      <a:pt x="3266" y="2056"/>
                      <a:pt x="2839" y="2971"/>
                      <a:pt x="2737" y="3124"/>
                    </a:cubicBezTo>
                    <a:cubicBezTo>
                      <a:pt x="2625" y="3277"/>
                      <a:pt x="1587" y="2880"/>
                      <a:pt x="794" y="2330"/>
                    </a:cubicBezTo>
                    <a:cubicBezTo>
                      <a:pt x="0" y="1771"/>
                      <a:pt x="153" y="387"/>
                      <a:pt x="916" y="418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71"/>
              <p:cNvSpPr/>
              <p:nvPr/>
            </p:nvSpPr>
            <p:spPr>
              <a:xfrm>
                <a:off x="1785275" y="2828100"/>
                <a:ext cx="82925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2820" extrusionOk="0">
                    <a:moveTo>
                      <a:pt x="112" y="1659"/>
                    </a:moveTo>
                    <a:cubicBezTo>
                      <a:pt x="326" y="2260"/>
                      <a:pt x="2350" y="2819"/>
                      <a:pt x="2839" y="2422"/>
                    </a:cubicBezTo>
                    <a:cubicBezTo>
                      <a:pt x="3113" y="2209"/>
                      <a:pt x="3317" y="1456"/>
                      <a:pt x="3195" y="1151"/>
                    </a:cubicBezTo>
                    <a:cubicBezTo>
                      <a:pt x="2971" y="550"/>
                      <a:pt x="956" y="1"/>
                      <a:pt x="458" y="388"/>
                    </a:cubicBezTo>
                    <a:cubicBezTo>
                      <a:pt x="193" y="601"/>
                      <a:pt x="0" y="1354"/>
                      <a:pt x="112" y="1659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71"/>
              <p:cNvSpPr/>
              <p:nvPr/>
            </p:nvSpPr>
            <p:spPr>
              <a:xfrm>
                <a:off x="1826725" y="2865250"/>
                <a:ext cx="21900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66" extrusionOk="0">
                    <a:moveTo>
                      <a:pt x="11" y="529"/>
                    </a:moveTo>
                    <a:cubicBezTo>
                      <a:pt x="72" y="712"/>
                      <a:pt x="611" y="865"/>
                      <a:pt x="753" y="723"/>
                    </a:cubicBezTo>
                    <a:cubicBezTo>
                      <a:pt x="835" y="611"/>
                      <a:pt x="875" y="468"/>
                      <a:pt x="865" y="336"/>
                    </a:cubicBezTo>
                    <a:cubicBezTo>
                      <a:pt x="804" y="153"/>
                      <a:pt x="265" y="0"/>
                      <a:pt x="123" y="122"/>
                    </a:cubicBezTo>
                    <a:cubicBezTo>
                      <a:pt x="41" y="234"/>
                      <a:pt x="0" y="387"/>
                      <a:pt x="11" y="529"/>
                    </a:cubicBezTo>
                    <a:close/>
                  </a:path>
                </a:pathLst>
              </a:custGeom>
              <a:solidFill>
                <a:srgbClr val="A4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71"/>
              <p:cNvSpPr/>
              <p:nvPr/>
            </p:nvSpPr>
            <p:spPr>
              <a:xfrm>
                <a:off x="1799775" y="2857875"/>
                <a:ext cx="21875" cy="21375"/>
              </a:xfrm>
              <a:custGeom>
                <a:avLst/>
                <a:gdLst/>
                <a:ahLst/>
                <a:cxnLst/>
                <a:rect l="l" t="t" r="r" b="b"/>
                <a:pathLst>
                  <a:path w="875" h="855" extrusionOk="0">
                    <a:moveTo>
                      <a:pt x="20" y="529"/>
                    </a:moveTo>
                    <a:cubicBezTo>
                      <a:pt x="71" y="712"/>
                      <a:pt x="600" y="855"/>
                      <a:pt x="743" y="723"/>
                    </a:cubicBezTo>
                    <a:cubicBezTo>
                      <a:pt x="834" y="611"/>
                      <a:pt x="875" y="468"/>
                      <a:pt x="855" y="336"/>
                    </a:cubicBezTo>
                    <a:cubicBezTo>
                      <a:pt x="794" y="143"/>
                      <a:pt x="254" y="0"/>
                      <a:pt x="112" y="122"/>
                    </a:cubicBezTo>
                    <a:cubicBezTo>
                      <a:pt x="31" y="244"/>
                      <a:pt x="0" y="387"/>
                      <a:pt x="20" y="529"/>
                    </a:cubicBezTo>
                    <a:close/>
                  </a:path>
                </a:pathLst>
              </a:custGeom>
              <a:solidFill>
                <a:srgbClr val="A4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71"/>
              <p:cNvSpPr/>
              <p:nvPr/>
            </p:nvSpPr>
            <p:spPr>
              <a:xfrm>
                <a:off x="1818575" y="3007175"/>
                <a:ext cx="71250" cy="11777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4711" extrusionOk="0">
                    <a:moveTo>
                      <a:pt x="1" y="794"/>
                    </a:moveTo>
                    <a:lnTo>
                      <a:pt x="1374" y="4711"/>
                    </a:lnTo>
                    <a:lnTo>
                      <a:pt x="2463" y="4416"/>
                    </a:lnTo>
                    <a:lnTo>
                      <a:pt x="2351" y="2656"/>
                    </a:lnTo>
                    <a:lnTo>
                      <a:pt x="2850" y="0"/>
                    </a:lnTo>
                    <a:lnTo>
                      <a:pt x="733" y="570"/>
                    </a:lnTo>
                    <a:close/>
                  </a:path>
                </a:pathLst>
              </a:custGeom>
              <a:solidFill>
                <a:srgbClr val="F59C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71"/>
              <p:cNvSpPr/>
              <p:nvPr/>
            </p:nvSpPr>
            <p:spPr>
              <a:xfrm>
                <a:off x="1833325" y="3089575"/>
                <a:ext cx="49625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1985" h="1466" extrusionOk="0">
                    <a:moveTo>
                      <a:pt x="113" y="1191"/>
                    </a:moveTo>
                    <a:cubicBezTo>
                      <a:pt x="225" y="1374"/>
                      <a:pt x="622" y="1466"/>
                      <a:pt x="988" y="1455"/>
                    </a:cubicBezTo>
                    <a:cubicBezTo>
                      <a:pt x="1374" y="1466"/>
                      <a:pt x="1751" y="1374"/>
                      <a:pt x="1873" y="1191"/>
                    </a:cubicBezTo>
                    <a:cubicBezTo>
                      <a:pt x="1985" y="1008"/>
                      <a:pt x="1690" y="458"/>
                      <a:pt x="1578" y="265"/>
                    </a:cubicBezTo>
                    <a:cubicBezTo>
                      <a:pt x="1476" y="113"/>
                      <a:pt x="1242" y="11"/>
                      <a:pt x="988" y="1"/>
                    </a:cubicBezTo>
                    <a:cubicBezTo>
                      <a:pt x="733" y="11"/>
                      <a:pt x="499" y="113"/>
                      <a:pt x="408" y="265"/>
                    </a:cubicBezTo>
                    <a:cubicBezTo>
                      <a:pt x="296" y="458"/>
                      <a:pt x="1" y="987"/>
                      <a:pt x="113" y="1191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71"/>
              <p:cNvSpPr/>
              <p:nvPr/>
            </p:nvSpPr>
            <p:spPr>
              <a:xfrm>
                <a:off x="1415950" y="2953000"/>
                <a:ext cx="29525" cy="25950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1038" extrusionOk="0">
                    <a:moveTo>
                      <a:pt x="123" y="916"/>
                    </a:moveTo>
                    <a:cubicBezTo>
                      <a:pt x="82" y="845"/>
                      <a:pt x="133" y="733"/>
                      <a:pt x="214" y="621"/>
                    </a:cubicBezTo>
                    <a:cubicBezTo>
                      <a:pt x="92" y="550"/>
                      <a:pt x="1" y="468"/>
                      <a:pt x="1" y="377"/>
                    </a:cubicBezTo>
                    <a:cubicBezTo>
                      <a:pt x="1" y="295"/>
                      <a:pt x="316" y="102"/>
                      <a:pt x="428" y="51"/>
                    </a:cubicBezTo>
                    <a:cubicBezTo>
                      <a:pt x="550" y="0"/>
                      <a:pt x="693" y="0"/>
                      <a:pt x="815" y="51"/>
                    </a:cubicBezTo>
                    <a:cubicBezTo>
                      <a:pt x="1069" y="163"/>
                      <a:pt x="1181" y="662"/>
                      <a:pt x="998" y="875"/>
                    </a:cubicBezTo>
                    <a:cubicBezTo>
                      <a:pt x="916" y="967"/>
                      <a:pt x="784" y="1028"/>
                      <a:pt x="652" y="1038"/>
                    </a:cubicBezTo>
                    <a:cubicBezTo>
                      <a:pt x="520" y="1038"/>
                      <a:pt x="164" y="1007"/>
                      <a:pt x="123" y="906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71"/>
              <p:cNvSpPr/>
              <p:nvPr/>
            </p:nvSpPr>
            <p:spPr>
              <a:xfrm>
                <a:off x="1785775" y="2770375"/>
                <a:ext cx="21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764" extrusionOk="0">
                    <a:moveTo>
                      <a:pt x="530" y="82"/>
                    </a:moveTo>
                    <a:cubicBezTo>
                      <a:pt x="743" y="123"/>
                      <a:pt x="875" y="346"/>
                      <a:pt x="814" y="550"/>
                    </a:cubicBezTo>
                    <a:cubicBezTo>
                      <a:pt x="753" y="764"/>
                      <a:pt x="672" y="357"/>
                      <a:pt x="468" y="296"/>
                    </a:cubicBezTo>
                    <a:cubicBezTo>
                      <a:pt x="255" y="234"/>
                      <a:pt x="0" y="550"/>
                      <a:pt x="62" y="336"/>
                    </a:cubicBezTo>
                    <a:cubicBezTo>
                      <a:pt x="112" y="133"/>
                      <a:pt x="326" y="0"/>
                      <a:pt x="530" y="72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71"/>
              <p:cNvSpPr/>
              <p:nvPr/>
            </p:nvSpPr>
            <p:spPr>
              <a:xfrm>
                <a:off x="1883200" y="2797325"/>
                <a:ext cx="21625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865" h="744" extrusionOk="0">
                    <a:moveTo>
                      <a:pt x="529" y="62"/>
                    </a:moveTo>
                    <a:cubicBezTo>
                      <a:pt x="743" y="113"/>
                      <a:pt x="865" y="326"/>
                      <a:pt x="814" y="540"/>
                    </a:cubicBezTo>
                    <a:cubicBezTo>
                      <a:pt x="753" y="744"/>
                      <a:pt x="672" y="357"/>
                      <a:pt x="458" y="296"/>
                    </a:cubicBezTo>
                    <a:cubicBezTo>
                      <a:pt x="254" y="245"/>
                      <a:pt x="0" y="540"/>
                      <a:pt x="61" y="326"/>
                    </a:cubicBezTo>
                    <a:cubicBezTo>
                      <a:pt x="112" y="123"/>
                      <a:pt x="326" y="1"/>
                      <a:pt x="529" y="62"/>
                    </a:cubicBezTo>
                    <a:close/>
                  </a:path>
                </a:pathLst>
              </a:custGeom>
              <a:solidFill>
                <a:srgbClr val="F96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65" name="Google Shape;2165;p71"/>
          <p:cNvGrpSpPr/>
          <p:nvPr/>
        </p:nvGrpSpPr>
        <p:grpSpPr>
          <a:xfrm>
            <a:off x="1430059" y="3302818"/>
            <a:ext cx="1551092" cy="483251"/>
            <a:chOff x="1825800" y="3761950"/>
            <a:chExt cx="1054949" cy="328675"/>
          </a:xfrm>
        </p:grpSpPr>
        <p:sp>
          <p:nvSpPr>
            <p:cNvPr id="2166" name="Google Shape;2166;p71"/>
            <p:cNvSpPr/>
            <p:nvPr/>
          </p:nvSpPr>
          <p:spPr>
            <a:xfrm>
              <a:off x="1825800" y="3761950"/>
              <a:ext cx="1054949" cy="42836"/>
            </a:xfrm>
            <a:custGeom>
              <a:avLst/>
              <a:gdLst/>
              <a:ahLst/>
              <a:cxnLst/>
              <a:rect l="l" t="t" r="r" b="b"/>
              <a:pathLst>
                <a:path w="15811" h="642" extrusionOk="0">
                  <a:moveTo>
                    <a:pt x="1" y="1"/>
                  </a:moveTo>
                  <a:lnTo>
                    <a:pt x="1" y="642"/>
                  </a:lnTo>
                  <a:lnTo>
                    <a:pt x="15811" y="642"/>
                  </a:lnTo>
                  <a:lnTo>
                    <a:pt x="15811" y="1"/>
                  </a:ln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71"/>
            <p:cNvSpPr/>
            <p:nvPr/>
          </p:nvSpPr>
          <p:spPr>
            <a:xfrm>
              <a:off x="2254159" y="3804719"/>
              <a:ext cx="196898" cy="285906"/>
            </a:xfrm>
            <a:custGeom>
              <a:avLst/>
              <a:gdLst/>
              <a:ahLst/>
              <a:cxnLst/>
              <a:rect l="l" t="t" r="r" b="b"/>
              <a:pathLst>
                <a:path w="2951" h="4285" extrusionOk="0">
                  <a:moveTo>
                    <a:pt x="0" y="1"/>
                  </a:moveTo>
                  <a:lnTo>
                    <a:pt x="0" y="4284"/>
                  </a:lnTo>
                  <a:lnTo>
                    <a:pt x="2951" y="4284"/>
                  </a:lnTo>
                  <a:lnTo>
                    <a:pt x="29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8" name="Google Shape;2168;p71"/>
          <p:cNvGrpSpPr/>
          <p:nvPr/>
        </p:nvGrpSpPr>
        <p:grpSpPr>
          <a:xfrm>
            <a:off x="3324380" y="3244307"/>
            <a:ext cx="1271985" cy="912044"/>
            <a:chOff x="9074275" y="4908413"/>
            <a:chExt cx="439525" cy="315150"/>
          </a:xfrm>
        </p:grpSpPr>
        <p:sp>
          <p:nvSpPr>
            <p:cNvPr id="2169" name="Google Shape;2169;p71"/>
            <p:cNvSpPr/>
            <p:nvPr/>
          </p:nvSpPr>
          <p:spPr>
            <a:xfrm>
              <a:off x="9199725" y="5079663"/>
              <a:ext cx="129525" cy="26800"/>
            </a:xfrm>
            <a:custGeom>
              <a:avLst/>
              <a:gdLst/>
              <a:ahLst/>
              <a:cxnLst/>
              <a:rect l="l" t="t" r="r" b="b"/>
              <a:pathLst>
                <a:path w="5181" h="1072" extrusionOk="0">
                  <a:moveTo>
                    <a:pt x="2586" y="1"/>
                  </a:moveTo>
                  <a:cubicBezTo>
                    <a:pt x="1165" y="1"/>
                    <a:pt x="0" y="241"/>
                    <a:pt x="0" y="540"/>
                  </a:cubicBezTo>
                  <a:cubicBezTo>
                    <a:pt x="0" y="832"/>
                    <a:pt x="1165" y="1071"/>
                    <a:pt x="2586" y="1071"/>
                  </a:cubicBezTo>
                  <a:cubicBezTo>
                    <a:pt x="4016" y="1071"/>
                    <a:pt x="5181" y="832"/>
                    <a:pt x="5181" y="540"/>
                  </a:cubicBezTo>
                  <a:cubicBezTo>
                    <a:pt x="5181" y="241"/>
                    <a:pt x="4016" y="1"/>
                    <a:pt x="2586" y="1"/>
                  </a:cubicBezTo>
                  <a:close/>
                </a:path>
              </a:pathLst>
            </a:custGeom>
            <a:solidFill>
              <a:srgbClr val="993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71"/>
            <p:cNvSpPr/>
            <p:nvPr/>
          </p:nvSpPr>
          <p:spPr>
            <a:xfrm>
              <a:off x="9142550" y="4908413"/>
              <a:ext cx="308725" cy="291600"/>
            </a:xfrm>
            <a:custGeom>
              <a:avLst/>
              <a:gdLst/>
              <a:ahLst/>
              <a:cxnLst/>
              <a:rect l="l" t="t" r="r" b="b"/>
              <a:pathLst>
                <a:path w="12349" h="11664" extrusionOk="0">
                  <a:moveTo>
                    <a:pt x="1499" y="0"/>
                  </a:moveTo>
                  <a:cubicBezTo>
                    <a:pt x="669" y="0"/>
                    <a:pt x="1" y="668"/>
                    <a:pt x="1" y="1499"/>
                  </a:cubicBezTo>
                  <a:lnTo>
                    <a:pt x="1" y="10156"/>
                  </a:lnTo>
                  <a:cubicBezTo>
                    <a:pt x="1" y="10987"/>
                    <a:pt x="669" y="11663"/>
                    <a:pt x="1499" y="11663"/>
                  </a:cubicBezTo>
                  <a:lnTo>
                    <a:pt x="10842" y="11663"/>
                  </a:lnTo>
                  <a:cubicBezTo>
                    <a:pt x="11672" y="11663"/>
                    <a:pt x="12349" y="10987"/>
                    <a:pt x="12349" y="10156"/>
                  </a:cubicBezTo>
                  <a:lnTo>
                    <a:pt x="12349" y="1499"/>
                  </a:lnTo>
                  <a:cubicBezTo>
                    <a:pt x="12349" y="668"/>
                    <a:pt x="11672" y="0"/>
                    <a:pt x="10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71"/>
            <p:cNvSpPr/>
            <p:nvPr/>
          </p:nvSpPr>
          <p:spPr>
            <a:xfrm>
              <a:off x="9129500" y="5067463"/>
              <a:ext cx="329500" cy="83950"/>
            </a:xfrm>
            <a:custGeom>
              <a:avLst/>
              <a:gdLst/>
              <a:ahLst/>
              <a:cxnLst/>
              <a:rect l="l" t="t" r="r" b="b"/>
              <a:pathLst>
                <a:path w="13180" h="3358" extrusionOk="0">
                  <a:moveTo>
                    <a:pt x="6594" y="1"/>
                  </a:moveTo>
                  <a:cubicBezTo>
                    <a:pt x="2955" y="1"/>
                    <a:pt x="0" y="746"/>
                    <a:pt x="0" y="1679"/>
                  </a:cubicBezTo>
                  <a:cubicBezTo>
                    <a:pt x="0" y="2604"/>
                    <a:pt x="2955" y="3358"/>
                    <a:pt x="6586" y="3358"/>
                  </a:cubicBezTo>
                  <a:cubicBezTo>
                    <a:pt x="10225" y="3358"/>
                    <a:pt x="13179" y="2604"/>
                    <a:pt x="13179" y="1679"/>
                  </a:cubicBezTo>
                  <a:cubicBezTo>
                    <a:pt x="13179" y="754"/>
                    <a:pt x="10233" y="1"/>
                    <a:pt x="65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71"/>
            <p:cNvSpPr/>
            <p:nvPr/>
          </p:nvSpPr>
          <p:spPr>
            <a:xfrm>
              <a:off x="9142125" y="5098088"/>
              <a:ext cx="304225" cy="125475"/>
            </a:xfrm>
            <a:custGeom>
              <a:avLst/>
              <a:gdLst/>
              <a:ahLst/>
              <a:cxnLst/>
              <a:rect l="l" t="t" r="r" b="b"/>
              <a:pathLst>
                <a:path w="12169" h="5019" extrusionOk="0">
                  <a:moveTo>
                    <a:pt x="1" y="0"/>
                  </a:moveTo>
                  <a:lnTo>
                    <a:pt x="1" y="5018"/>
                  </a:lnTo>
                  <a:lnTo>
                    <a:pt x="12169" y="5018"/>
                  </a:lnTo>
                  <a:lnTo>
                    <a:pt x="12169" y="0"/>
                  </a:ln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71"/>
            <p:cNvSpPr/>
            <p:nvPr/>
          </p:nvSpPr>
          <p:spPr>
            <a:xfrm>
              <a:off x="9142125" y="5181138"/>
              <a:ext cx="304225" cy="42425"/>
            </a:xfrm>
            <a:custGeom>
              <a:avLst/>
              <a:gdLst/>
              <a:ahLst/>
              <a:cxnLst/>
              <a:rect l="l" t="t" r="r" b="b"/>
              <a:pathLst>
                <a:path w="12169" h="1697" extrusionOk="0">
                  <a:moveTo>
                    <a:pt x="1" y="1"/>
                  </a:moveTo>
                  <a:lnTo>
                    <a:pt x="1" y="1696"/>
                  </a:lnTo>
                  <a:lnTo>
                    <a:pt x="12169" y="1696"/>
                  </a:lnTo>
                  <a:lnTo>
                    <a:pt x="12169" y="1"/>
                  </a:lnTo>
                  <a:close/>
                </a:path>
              </a:pathLst>
            </a:custGeom>
            <a:solidFill>
              <a:srgbClr val="B150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71"/>
            <p:cNvSpPr/>
            <p:nvPr/>
          </p:nvSpPr>
          <p:spPr>
            <a:xfrm>
              <a:off x="9416150" y="5018013"/>
              <a:ext cx="97650" cy="205550"/>
            </a:xfrm>
            <a:custGeom>
              <a:avLst/>
              <a:gdLst/>
              <a:ahLst/>
              <a:cxnLst/>
              <a:rect l="l" t="t" r="r" b="b"/>
              <a:pathLst>
                <a:path w="3906" h="8222" extrusionOk="0">
                  <a:moveTo>
                    <a:pt x="1953" y="1"/>
                  </a:moveTo>
                  <a:cubicBezTo>
                    <a:pt x="874" y="1"/>
                    <a:pt x="0" y="874"/>
                    <a:pt x="0" y="1953"/>
                  </a:cubicBezTo>
                  <a:lnTo>
                    <a:pt x="0" y="8221"/>
                  </a:lnTo>
                  <a:lnTo>
                    <a:pt x="1679" y="8221"/>
                  </a:lnTo>
                  <a:lnTo>
                    <a:pt x="3683" y="2878"/>
                  </a:lnTo>
                  <a:cubicBezTo>
                    <a:pt x="3760" y="2724"/>
                    <a:pt x="3820" y="2570"/>
                    <a:pt x="3854" y="2407"/>
                  </a:cubicBezTo>
                  <a:lnTo>
                    <a:pt x="3854" y="2390"/>
                  </a:lnTo>
                  <a:cubicBezTo>
                    <a:pt x="3888" y="2253"/>
                    <a:pt x="3905" y="2107"/>
                    <a:pt x="3905" y="1953"/>
                  </a:cubicBezTo>
                  <a:cubicBezTo>
                    <a:pt x="3905" y="874"/>
                    <a:pt x="3032" y="1"/>
                    <a:pt x="19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71"/>
            <p:cNvSpPr/>
            <p:nvPr/>
          </p:nvSpPr>
          <p:spPr>
            <a:xfrm>
              <a:off x="9074275" y="5017688"/>
              <a:ext cx="103400" cy="205875"/>
            </a:xfrm>
            <a:custGeom>
              <a:avLst/>
              <a:gdLst/>
              <a:ahLst/>
              <a:cxnLst/>
              <a:rect l="l" t="t" r="r" b="b"/>
              <a:pathLst>
                <a:path w="4136" h="8235" extrusionOk="0">
                  <a:moveTo>
                    <a:pt x="2183" y="0"/>
                  </a:moveTo>
                  <a:cubicBezTo>
                    <a:pt x="2107" y="0"/>
                    <a:pt x="2030" y="5"/>
                    <a:pt x="1953" y="14"/>
                  </a:cubicBezTo>
                  <a:cubicBezTo>
                    <a:pt x="788" y="142"/>
                    <a:pt x="0" y="1264"/>
                    <a:pt x="274" y="2403"/>
                  </a:cubicBezTo>
                  <a:lnTo>
                    <a:pt x="283" y="2420"/>
                  </a:lnTo>
                  <a:cubicBezTo>
                    <a:pt x="317" y="2583"/>
                    <a:pt x="377" y="2737"/>
                    <a:pt x="454" y="2891"/>
                  </a:cubicBezTo>
                  <a:lnTo>
                    <a:pt x="2449" y="8234"/>
                  </a:lnTo>
                  <a:lnTo>
                    <a:pt x="4128" y="8234"/>
                  </a:lnTo>
                  <a:lnTo>
                    <a:pt x="4128" y="1966"/>
                  </a:lnTo>
                  <a:cubicBezTo>
                    <a:pt x="4136" y="871"/>
                    <a:pt x="3249" y="0"/>
                    <a:pt x="21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6" name="Google Shape;2176;p71"/>
          <p:cNvGrpSpPr/>
          <p:nvPr/>
        </p:nvGrpSpPr>
        <p:grpSpPr>
          <a:xfrm>
            <a:off x="7564799" y="3302927"/>
            <a:ext cx="296672" cy="257570"/>
            <a:chOff x="9009962" y="2392923"/>
            <a:chExt cx="558388" cy="484792"/>
          </a:xfrm>
        </p:grpSpPr>
        <p:sp>
          <p:nvSpPr>
            <p:cNvPr id="2177" name="Google Shape;2177;p71"/>
            <p:cNvSpPr/>
            <p:nvPr/>
          </p:nvSpPr>
          <p:spPr>
            <a:xfrm>
              <a:off x="9009962" y="2392923"/>
              <a:ext cx="458431" cy="484792"/>
            </a:xfrm>
            <a:custGeom>
              <a:avLst/>
              <a:gdLst/>
              <a:ahLst/>
              <a:cxnLst/>
              <a:rect l="l" t="t" r="r" b="b"/>
              <a:pathLst>
                <a:path w="1807" h="1911" extrusionOk="0">
                  <a:moveTo>
                    <a:pt x="0" y="1"/>
                  </a:moveTo>
                  <a:lnTo>
                    <a:pt x="111" y="1910"/>
                  </a:lnTo>
                  <a:lnTo>
                    <a:pt x="1687" y="1910"/>
                  </a:lnTo>
                  <a:lnTo>
                    <a:pt x="18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71"/>
            <p:cNvSpPr/>
            <p:nvPr/>
          </p:nvSpPr>
          <p:spPr>
            <a:xfrm>
              <a:off x="9318205" y="2464716"/>
              <a:ext cx="250146" cy="323956"/>
            </a:xfrm>
            <a:custGeom>
              <a:avLst/>
              <a:gdLst/>
              <a:ahLst/>
              <a:cxnLst/>
              <a:rect l="l" t="t" r="r" b="b"/>
              <a:pathLst>
                <a:path w="986" h="1277" extrusionOk="0">
                  <a:moveTo>
                    <a:pt x="763" y="206"/>
                  </a:moveTo>
                  <a:lnTo>
                    <a:pt x="763" y="1079"/>
                  </a:lnTo>
                  <a:lnTo>
                    <a:pt x="215" y="1079"/>
                  </a:lnTo>
                  <a:lnTo>
                    <a:pt x="215" y="206"/>
                  </a:lnTo>
                  <a:close/>
                  <a:moveTo>
                    <a:pt x="1" y="0"/>
                  </a:moveTo>
                  <a:lnTo>
                    <a:pt x="1" y="1276"/>
                  </a:lnTo>
                  <a:lnTo>
                    <a:pt x="986" y="1276"/>
                  </a:lnTo>
                  <a:lnTo>
                    <a:pt x="9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9" name="Google Shape;2179;p71"/>
          <p:cNvGrpSpPr/>
          <p:nvPr/>
        </p:nvGrpSpPr>
        <p:grpSpPr>
          <a:xfrm>
            <a:off x="7201840" y="3690975"/>
            <a:ext cx="659639" cy="487237"/>
            <a:chOff x="5062138" y="4465938"/>
            <a:chExt cx="286675" cy="211750"/>
          </a:xfrm>
        </p:grpSpPr>
        <p:sp>
          <p:nvSpPr>
            <p:cNvPr id="2180" name="Google Shape;2180;p71"/>
            <p:cNvSpPr/>
            <p:nvPr/>
          </p:nvSpPr>
          <p:spPr>
            <a:xfrm>
              <a:off x="5062138" y="4465938"/>
              <a:ext cx="286675" cy="44775"/>
            </a:xfrm>
            <a:custGeom>
              <a:avLst/>
              <a:gdLst/>
              <a:ahLst/>
              <a:cxnLst/>
              <a:rect l="l" t="t" r="r" b="b"/>
              <a:pathLst>
                <a:path w="11467" h="1791" extrusionOk="0">
                  <a:moveTo>
                    <a:pt x="1" y="0"/>
                  </a:moveTo>
                  <a:lnTo>
                    <a:pt x="1" y="1790"/>
                  </a:lnTo>
                  <a:lnTo>
                    <a:pt x="11467" y="1790"/>
                  </a:lnTo>
                  <a:lnTo>
                    <a:pt x="11467" y="0"/>
                  </a:lnTo>
                  <a:close/>
                </a:path>
              </a:pathLst>
            </a:custGeom>
            <a:solidFill>
              <a:srgbClr val="57C6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71"/>
            <p:cNvSpPr/>
            <p:nvPr/>
          </p:nvSpPr>
          <p:spPr>
            <a:xfrm>
              <a:off x="5082913" y="4510688"/>
              <a:ext cx="245150" cy="167000"/>
            </a:xfrm>
            <a:custGeom>
              <a:avLst/>
              <a:gdLst/>
              <a:ahLst/>
              <a:cxnLst/>
              <a:rect l="l" t="t" r="r" b="b"/>
              <a:pathLst>
                <a:path w="9806" h="6680" extrusionOk="0">
                  <a:moveTo>
                    <a:pt x="0" y="0"/>
                  </a:moveTo>
                  <a:lnTo>
                    <a:pt x="0" y="6679"/>
                  </a:lnTo>
                  <a:lnTo>
                    <a:pt x="9805" y="6679"/>
                  </a:lnTo>
                  <a:lnTo>
                    <a:pt x="98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71"/>
            <p:cNvSpPr/>
            <p:nvPr/>
          </p:nvSpPr>
          <p:spPr>
            <a:xfrm>
              <a:off x="5158688" y="4546638"/>
              <a:ext cx="93575" cy="61250"/>
            </a:xfrm>
            <a:custGeom>
              <a:avLst/>
              <a:gdLst/>
              <a:ahLst/>
              <a:cxnLst/>
              <a:rect l="l" t="t" r="r" b="b"/>
              <a:pathLst>
                <a:path w="3743" h="2450" extrusionOk="0">
                  <a:moveTo>
                    <a:pt x="3315" y="429"/>
                  </a:moveTo>
                  <a:lnTo>
                    <a:pt x="3315" y="2022"/>
                  </a:lnTo>
                  <a:lnTo>
                    <a:pt x="429" y="2022"/>
                  </a:lnTo>
                  <a:lnTo>
                    <a:pt x="429" y="429"/>
                  </a:lnTo>
                  <a:close/>
                  <a:moveTo>
                    <a:pt x="1" y="1"/>
                  </a:moveTo>
                  <a:lnTo>
                    <a:pt x="1" y="2450"/>
                  </a:lnTo>
                  <a:lnTo>
                    <a:pt x="3743" y="2450"/>
                  </a:lnTo>
                  <a:lnTo>
                    <a:pt x="3743" y="2236"/>
                  </a:lnTo>
                  <a:lnTo>
                    <a:pt x="3743" y="1"/>
                  </a:lnTo>
                  <a:close/>
                </a:path>
              </a:pathLst>
            </a:custGeom>
            <a:solidFill>
              <a:srgbClr val="57C6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3" name="Google Shape;2183;p71"/>
          <p:cNvGrpSpPr/>
          <p:nvPr/>
        </p:nvGrpSpPr>
        <p:grpSpPr>
          <a:xfrm>
            <a:off x="6683079" y="3696381"/>
            <a:ext cx="411821" cy="422176"/>
            <a:chOff x="5329538" y="3303913"/>
            <a:chExt cx="178975" cy="183475"/>
          </a:xfrm>
        </p:grpSpPr>
        <p:sp>
          <p:nvSpPr>
            <p:cNvPr id="2184" name="Google Shape;2184;p71"/>
            <p:cNvSpPr/>
            <p:nvPr/>
          </p:nvSpPr>
          <p:spPr>
            <a:xfrm>
              <a:off x="5334238" y="3303913"/>
              <a:ext cx="174275" cy="100450"/>
            </a:xfrm>
            <a:custGeom>
              <a:avLst/>
              <a:gdLst/>
              <a:ahLst/>
              <a:cxnLst/>
              <a:rect l="l" t="t" r="r" b="b"/>
              <a:pathLst>
                <a:path w="6971" h="4018" extrusionOk="0">
                  <a:moveTo>
                    <a:pt x="352" y="0"/>
                  </a:moveTo>
                  <a:lnTo>
                    <a:pt x="352" y="0"/>
                  </a:lnTo>
                  <a:cubicBezTo>
                    <a:pt x="1" y="1824"/>
                    <a:pt x="1191" y="3597"/>
                    <a:pt x="3023" y="3957"/>
                  </a:cubicBezTo>
                  <a:cubicBezTo>
                    <a:pt x="3237" y="3998"/>
                    <a:pt x="3451" y="4018"/>
                    <a:pt x="3661" y="4018"/>
                  </a:cubicBezTo>
                  <a:cubicBezTo>
                    <a:pt x="5244" y="4018"/>
                    <a:pt x="6661" y="2895"/>
                    <a:pt x="6971" y="1285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71"/>
            <p:cNvSpPr/>
            <p:nvPr/>
          </p:nvSpPr>
          <p:spPr>
            <a:xfrm>
              <a:off x="5387113" y="3391538"/>
              <a:ext cx="43925" cy="25425"/>
            </a:xfrm>
            <a:custGeom>
              <a:avLst/>
              <a:gdLst/>
              <a:ahLst/>
              <a:cxnLst/>
              <a:rect l="l" t="t" r="r" b="b"/>
              <a:pathLst>
                <a:path w="1757" h="1017" extrusionOk="0">
                  <a:moveTo>
                    <a:pt x="839" y="1"/>
                  </a:moveTo>
                  <a:cubicBezTo>
                    <a:pt x="436" y="1"/>
                    <a:pt x="77" y="289"/>
                    <a:pt x="1" y="700"/>
                  </a:cubicBezTo>
                  <a:lnTo>
                    <a:pt x="1662" y="1017"/>
                  </a:lnTo>
                  <a:cubicBezTo>
                    <a:pt x="1756" y="563"/>
                    <a:pt x="1456" y="109"/>
                    <a:pt x="994" y="15"/>
                  </a:cubicBezTo>
                  <a:cubicBezTo>
                    <a:pt x="942" y="5"/>
                    <a:pt x="890" y="1"/>
                    <a:pt x="839" y="1"/>
                  </a:cubicBezTo>
                  <a:close/>
                </a:path>
              </a:pathLst>
            </a:custGeom>
            <a:solidFill>
              <a:srgbClr val="567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71"/>
            <p:cNvSpPr/>
            <p:nvPr/>
          </p:nvSpPr>
          <p:spPr>
            <a:xfrm>
              <a:off x="5329538" y="3350138"/>
              <a:ext cx="173425" cy="95900"/>
            </a:xfrm>
            <a:custGeom>
              <a:avLst/>
              <a:gdLst/>
              <a:ahLst/>
              <a:cxnLst/>
              <a:rect l="l" t="t" r="r" b="b"/>
              <a:pathLst>
                <a:path w="6937" h="3836" extrusionOk="0">
                  <a:moveTo>
                    <a:pt x="6679" y="1"/>
                  </a:moveTo>
                  <a:lnTo>
                    <a:pt x="0" y="934"/>
                  </a:lnTo>
                  <a:cubicBezTo>
                    <a:pt x="235" y="2618"/>
                    <a:pt x="1680" y="3836"/>
                    <a:pt x="3339" y="3836"/>
                  </a:cubicBezTo>
                  <a:cubicBezTo>
                    <a:pt x="3495" y="3836"/>
                    <a:pt x="3652" y="3825"/>
                    <a:pt x="3811" y="3803"/>
                  </a:cubicBezTo>
                  <a:cubicBezTo>
                    <a:pt x="5652" y="3546"/>
                    <a:pt x="6936" y="1842"/>
                    <a:pt x="66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71"/>
            <p:cNvSpPr/>
            <p:nvPr/>
          </p:nvSpPr>
          <p:spPr>
            <a:xfrm>
              <a:off x="5404038" y="3435163"/>
              <a:ext cx="43050" cy="23325"/>
            </a:xfrm>
            <a:custGeom>
              <a:avLst/>
              <a:gdLst/>
              <a:ahLst/>
              <a:cxnLst/>
              <a:rect l="l" t="t" r="r" b="b"/>
              <a:pathLst>
                <a:path w="1722" h="933" extrusionOk="0">
                  <a:moveTo>
                    <a:pt x="886" y="1"/>
                  </a:moveTo>
                  <a:cubicBezTo>
                    <a:pt x="848" y="1"/>
                    <a:pt x="810" y="3"/>
                    <a:pt x="771" y="8"/>
                  </a:cubicBezTo>
                  <a:cubicBezTo>
                    <a:pt x="317" y="68"/>
                    <a:pt x="0" y="479"/>
                    <a:pt x="52" y="933"/>
                  </a:cubicBezTo>
                  <a:lnTo>
                    <a:pt x="1721" y="702"/>
                  </a:lnTo>
                  <a:cubicBezTo>
                    <a:pt x="1651" y="287"/>
                    <a:pt x="1294" y="1"/>
                    <a:pt x="886" y="1"/>
                  </a:cubicBezTo>
                  <a:close/>
                </a:path>
              </a:pathLst>
            </a:custGeom>
            <a:solidFill>
              <a:srgbClr val="466B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71"/>
            <p:cNvSpPr/>
            <p:nvPr/>
          </p:nvSpPr>
          <p:spPr>
            <a:xfrm>
              <a:off x="5332538" y="3403238"/>
              <a:ext cx="168700" cy="84150"/>
            </a:xfrm>
            <a:custGeom>
              <a:avLst/>
              <a:gdLst/>
              <a:ahLst/>
              <a:cxnLst/>
              <a:rect l="l" t="t" r="r" b="b"/>
              <a:pathLst>
                <a:path w="6748" h="3366" extrusionOk="0">
                  <a:moveTo>
                    <a:pt x="0" y="1"/>
                  </a:moveTo>
                  <a:cubicBezTo>
                    <a:pt x="0" y="1859"/>
                    <a:pt x="1516" y="3366"/>
                    <a:pt x="3374" y="3366"/>
                  </a:cubicBezTo>
                  <a:cubicBezTo>
                    <a:pt x="5232" y="3366"/>
                    <a:pt x="6748" y="1859"/>
                    <a:pt x="6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9" name="Google Shape;2189;p71"/>
          <p:cNvGrpSpPr/>
          <p:nvPr/>
        </p:nvGrpSpPr>
        <p:grpSpPr>
          <a:xfrm>
            <a:off x="1430302" y="3977081"/>
            <a:ext cx="1551117" cy="179341"/>
            <a:chOff x="4698013" y="3498088"/>
            <a:chExt cx="905550" cy="104700"/>
          </a:xfrm>
        </p:grpSpPr>
        <p:sp>
          <p:nvSpPr>
            <p:cNvPr id="2190" name="Google Shape;2190;p71"/>
            <p:cNvSpPr/>
            <p:nvPr/>
          </p:nvSpPr>
          <p:spPr>
            <a:xfrm>
              <a:off x="4698013" y="3498088"/>
              <a:ext cx="905550" cy="39200"/>
            </a:xfrm>
            <a:custGeom>
              <a:avLst/>
              <a:gdLst/>
              <a:ahLst/>
              <a:cxnLst/>
              <a:rect l="l" t="t" r="r" b="b"/>
              <a:pathLst>
                <a:path w="36222" h="1568" extrusionOk="0">
                  <a:moveTo>
                    <a:pt x="0" y="0"/>
                  </a:moveTo>
                  <a:lnTo>
                    <a:pt x="0" y="1567"/>
                  </a:lnTo>
                  <a:lnTo>
                    <a:pt x="36222" y="1567"/>
                  </a:lnTo>
                  <a:lnTo>
                    <a:pt x="36222" y="0"/>
                  </a:ln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71"/>
            <p:cNvSpPr/>
            <p:nvPr/>
          </p:nvSpPr>
          <p:spPr>
            <a:xfrm>
              <a:off x="4762663" y="3537263"/>
              <a:ext cx="37475" cy="65525"/>
            </a:xfrm>
            <a:custGeom>
              <a:avLst/>
              <a:gdLst/>
              <a:ahLst/>
              <a:cxnLst/>
              <a:rect l="l" t="t" r="r" b="b"/>
              <a:pathLst>
                <a:path w="1499" h="2621" extrusionOk="0">
                  <a:moveTo>
                    <a:pt x="0" y="0"/>
                  </a:moveTo>
                  <a:lnTo>
                    <a:pt x="0" y="2621"/>
                  </a:lnTo>
                  <a:lnTo>
                    <a:pt x="1499" y="2621"/>
                  </a:lnTo>
                  <a:lnTo>
                    <a:pt x="1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71"/>
            <p:cNvSpPr/>
            <p:nvPr/>
          </p:nvSpPr>
          <p:spPr>
            <a:xfrm>
              <a:off x="5501438" y="3537263"/>
              <a:ext cx="37475" cy="65525"/>
            </a:xfrm>
            <a:custGeom>
              <a:avLst/>
              <a:gdLst/>
              <a:ahLst/>
              <a:cxnLst/>
              <a:rect l="l" t="t" r="r" b="b"/>
              <a:pathLst>
                <a:path w="1499" h="2621" extrusionOk="0">
                  <a:moveTo>
                    <a:pt x="0" y="0"/>
                  </a:moveTo>
                  <a:lnTo>
                    <a:pt x="0" y="2621"/>
                  </a:lnTo>
                  <a:lnTo>
                    <a:pt x="1499" y="2621"/>
                  </a:lnTo>
                  <a:lnTo>
                    <a:pt x="1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3" name="Google Shape;2193;p71"/>
          <p:cNvGrpSpPr/>
          <p:nvPr/>
        </p:nvGrpSpPr>
        <p:grpSpPr>
          <a:xfrm>
            <a:off x="5091111" y="3396599"/>
            <a:ext cx="1097229" cy="741402"/>
            <a:chOff x="9895823" y="1880724"/>
            <a:chExt cx="1097229" cy="741402"/>
          </a:xfrm>
        </p:grpSpPr>
        <p:sp>
          <p:nvSpPr>
            <p:cNvPr id="2194" name="Google Shape;2194;p71"/>
            <p:cNvSpPr/>
            <p:nvPr/>
          </p:nvSpPr>
          <p:spPr>
            <a:xfrm>
              <a:off x="10524051" y="2206278"/>
              <a:ext cx="245344" cy="245862"/>
            </a:xfrm>
            <a:custGeom>
              <a:avLst/>
              <a:gdLst/>
              <a:ahLst/>
              <a:cxnLst/>
              <a:rect l="l" t="t" r="r" b="b"/>
              <a:pathLst>
                <a:path w="4265" h="4274" extrusionOk="0">
                  <a:moveTo>
                    <a:pt x="0" y="1"/>
                  </a:moveTo>
                  <a:lnTo>
                    <a:pt x="0" y="4274"/>
                  </a:lnTo>
                  <a:lnTo>
                    <a:pt x="4265" y="4274"/>
                  </a:lnTo>
                  <a:lnTo>
                    <a:pt x="4265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71"/>
            <p:cNvSpPr/>
            <p:nvPr/>
          </p:nvSpPr>
          <p:spPr>
            <a:xfrm>
              <a:off x="10517608" y="2200411"/>
              <a:ext cx="258230" cy="257654"/>
            </a:xfrm>
            <a:custGeom>
              <a:avLst/>
              <a:gdLst/>
              <a:ahLst/>
              <a:cxnLst/>
              <a:rect l="l" t="t" r="r" b="b"/>
              <a:pathLst>
                <a:path w="4489" h="4479" extrusionOk="0">
                  <a:moveTo>
                    <a:pt x="4274" y="214"/>
                  </a:moveTo>
                  <a:lnTo>
                    <a:pt x="4274" y="4265"/>
                  </a:lnTo>
                  <a:lnTo>
                    <a:pt x="215" y="4265"/>
                  </a:lnTo>
                  <a:lnTo>
                    <a:pt x="215" y="214"/>
                  </a:lnTo>
                  <a:close/>
                  <a:moveTo>
                    <a:pt x="1" y="0"/>
                  </a:moveTo>
                  <a:lnTo>
                    <a:pt x="1" y="4479"/>
                  </a:lnTo>
                  <a:lnTo>
                    <a:pt x="4488" y="4479"/>
                  </a:lnTo>
                  <a:lnTo>
                    <a:pt x="4488" y="4376"/>
                  </a:lnTo>
                  <a:lnTo>
                    <a:pt x="4488" y="0"/>
                  </a:lnTo>
                  <a:close/>
                </a:path>
              </a:pathLst>
            </a:custGeom>
            <a:solidFill>
              <a:srgbClr val="D6D2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71"/>
            <p:cNvSpPr/>
            <p:nvPr/>
          </p:nvSpPr>
          <p:spPr>
            <a:xfrm>
              <a:off x="10334391" y="2293486"/>
              <a:ext cx="608384" cy="220723"/>
            </a:xfrm>
            <a:custGeom>
              <a:avLst/>
              <a:gdLst/>
              <a:ahLst/>
              <a:cxnLst/>
              <a:rect l="l" t="t" r="r" b="b"/>
              <a:pathLst>
                <a:path w="10576" h="3837" extrusionOk="0">
                  <a:moveTo>
                    <a:pt x="9" y="0"/>
                  </a:moveTo>
                  <a:lnTo>
                    <a:pt x="9" y="3606"/>
                  </a:lnTo>
                  <a:cubicBezTo>
                    <a:pt x="0" y="3717"/>
                    <a:pt x="78" y="3820"/>
                    <a:pt x="197" y="3837"/>
                  </a:cubicBezTo>
                  <a:lnTo>
                    <a:pt x="10379" y="3837"/>
                  </a:lnTo>
                  <a:cubicBezTo>
                    <a:pt x="10490" y="3820"/>
                    <a:pt x="10576" y="3717"/>
                    <a:pt x="10567" y="3606"/>
                  </a:cubicBezTo>
                  <a:lnTo>
                    <a:pt x="10567" y="0"/>
                  </a:lnTo>
                  <a:close/>
                </a:path>
              </a:pathLst>
            </a:custGeom>
            <a:solidFill>
              <a:srgbClr val="AAA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71"/>
            <p:cNvSpPr/>
            <p:nvPr/>
          </p:nvSpPr>
          <p:spPr>
            <a:xfrm>
              <a:off x="10334909" y="2175100"/>
              <a:ext cx="607406" cy="118444"/>
            </a:xfrm>
            <a:custGeom>
              <a:avLst/>
              <a:gdLst/>
              <a:ahLst/>
              <a:cxnLst/>
              <a:rect l="l" t="t" r="r" b="b"/>
              <a:pathLst>
                <a:path w="10559" h="2059" extrusionOk="0">
                  <a:moveTo>
                    <a:pt x="5492" y="1"/>
                  </a:moveTo>
                  <a:cubicBezTo>
                    <a:pt x="5338" y="1"/>
                    <a:pt x="5180" y="4"/>
                    <a:pt x="5018" y="12"/>
                  </a:cubicBezTo>
                  <a:cubicBezTo>
                    <a:pt x="1173" y="200"/>
                    <a:pt x="0" y="2058"/>
                    <a:pt x="0" y="2058"/>
                  </a:cubicBezTo>
                  <a:lnTo>
                    <a:pt x="10558" y="2058"/>
                  </a:lnTo>
                  <a:cubicBezTo>
                    <a:pt x="10558" y="2058"/>
                    <a:pt x="9147" y="1"/>
                    <a:pt x="5492" y="1"/>
                  </a:cubicBezTo>
                  <a:close/>
                </a:path>
              </a:pathLst>
            </a:custGeom>
            <a:solidFill>
              <a:srgbClr val="9990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71"/>
            <p:cNvSpPr/>
            <p:nvPr/>
          </p:nvSpPr>
          <p:spPr>
            <a:xfrm>
              <a:off x="10891521" y="2359985"/>
              <a:ext cx="101532" cy="33537"/>
            </a:xfrm>
            <a:custGeom>
              <a:avLst/>
              <a:gdLst/>
              <a:ahLst/>
              <a:cxnLst/>
              <a:rect l="l" t="t" r="r" b="b"/>
              <a:pathLst>
                <a:path w="1765" h="583" extrusionOk="0">
                  <a:moveTo>
                    <a:pt x="257" y="1"/>
                  </a:moveTo>
                  <a:cubicBezTo>
                    <a:pt x="112" y="1"/>
                    <a:pt x="0" y="120"/>
                    <a:pt x="0" y="266"/>
                  </a:cubicBezTo>
                  <a:lnTo>
                    <a:pt x="0" y="317"/>
                  </a:lnTo>
                  <a:cubicBezTo>
                    <a:pt x="0" y="463"/>
                    <a:pt x="112" y="583"/>
                    <a:pt x="257" y="583"/>
                  </a:cubicBezTo>
                  <a:lnTo>
                    <a:pt x="1499" y="583"/>
                  </a:lnTo>
                  <a:cubicBezTo>
                    <a:pt x="1644" y="583"/>
                    <a:pt x="1764" y="463"/>
                    <a:pt x="1764" y="317"/>
                  </a:cubicBezTo>
                  <a:lnTo>
                    <a:pt x="1764" y="266"/>
                  </a:lnTo>
                  <a:cubicBezTo>
                    <a:pt x="1764" y="120"/>
                    <a:pt x="1644" y="1"/>
                    <a:pt x="1499" y="1"/>
                  </a:cubicBezTo>
                  <a:close/>
                </a:path>
              </a:pathLst>
            </a:custGeom>
            <a:solidFill>
              <a:srgbClr val="2A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71"/>
            <p:cNvSpPr/>
            <p:nvPr/>
          </p:nvSpPr>
          <p:spPr>
            <a:xfrm>
              <a:off x="10283654" y="2359985"/>
              <a:ext cx="102049" cy="33537"/>
            </a:xfrm>
            <a:custGeom>
              <a:avLst/>
              <a:gdLst/>
              <a:ahLst/>
              <a:cxnLst/>
              <a:rect l="l" t="t" r="r" b="b"/>
              <a:pathLst>
                <a:path w="1774" h="583" extrusionOk="0">
                  <a:moveTo>
                    <a:pt x="266" y="1"/>
                  </a:moveTo>
                  <a:cubicBezTo>
                    <a:pt x="120" y="1"/>
                    <a:pt x="0" y="120"/>
                    <a:pt x="0" y="266"/>
                  </a:cubicBezTo>
                  <a:lnTo>
                    <a:pt x="0" y="317"/>
                  </a:lnTo>
                  <a:cubicBezTo>
                    <a:pt x="0" y="463"/>
                    <a:pt x="120" y="583"/>
                    <a:pt x="266" y="583"/>
                  </a:cubicBezTo>
                  <a:lnTo>
                    <a:pt x="1508" y="583"/>
                  </a:lnTo>
                  <a:cubicBezTo>
                    <a:pt x="1653" y="583"/>
                    <a:pt x="1773" y="463"/>
                    <a:pt x="1773" y="317"/>
                  </a:cubicBezTo>
                  <a:lnTo>
                    <a:pt x="1773" y="266"/>
                  </a:lnTo>
                  <a:cubicBezTo>
                    <a:pt x="1773" y="120"/>
                    <a:pt x="1653" y="1"/>
                    <a:pt x="1508" y="1"/>
                  </a:cubicBezTo>
                  <a:close/>
                </a:path>
              </a:pathLst>
            </a:custGeom>
            <a:solidFill>
              <a:srgbClr val="2A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71"/>
            <p:cNvSpPr/>
            <p:nvPr/>
          </p:nvSpPr>
          <p:spPr>
            <a:xfrm>
              <a:off x="10604816" y="2150134"/>
              <a:ext cx="67534" cy="45847"/>
            </a:xfrm>
            <a:custGeom>
              <a:avLst/>
              <a:gdLst/>
              <a:ahLst/>
              <a:cxnLst/>
              <a:rect l="l" t="t" r="r" b="b"/>
              <a:pathLst>
                <a:path w="1174" h="797" extrusionOk="0">
                  <a:moveTo>
                    <a:pt x="1" y="1"/>
                  </a:moveTo>
                  <a:lnTo>
                    <a:pt x="1" y="797"/>
                  </a:lnTo>
                  <a:lnTo>
                    <a:pt x="1174" y="797"/>
                  </a:lnTo>
                  <a:lnTo>
                    <a:pt x="1174" y="1"/>
                  </a:lnTo>
                  <a:close/>
                </a:path>
              </a:pathLst>
            </a:custGeom>
            <a:solidFill>
              <a:srgbClr val="2A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71"/>
            <p:cNvSpPr/>
            <p:nvPr/>
          </p:nvSpPr>
          <p:spPr>
            <a:xfrm>
              <a:off x="10587559" y="2128965"/>
              <a:ext cx="102049" cy="39462"/>
            </a:xfrm>
            <a:custGeom>
              <a:avLst/>
              <a:gdLst/>
              <a:ahLst/>
              <a:cxnLst/>
              <a:rect l="l" t="t" r="r" b="b"/>
              <a:pathLst>
                <a:path w="1774" h="686" extrusionOk="0">
                  <a:moveTo>
                    <a:pt x="309" y="0"/>
                  </a:moveTo>
                  <a:cubicBezTo>
                    <a:pt x="138" y="0"/>
                    <a:pt x="1" y="137"/>
                    <a:pt x="1" y="309"/>
                  </a:cubicBezTo>
                  <a:lnTo>
                    <a:pt x="1" y="377"/>
                  </a:lnTo>
                  <a:cubicBezTo>
                    <a:pt x="1" y="548"/>
                    <a:pt x="138" y="685"/>
                    <a:pt x="309" y="685"/>
                  </a:cubicBezTo>
                  <a:lnTo>
                    <a:pt x="1465" y="685"/>
                  </a:lnTo>
                  <a:cubicBezTo>
                    <a:pt x="1636" y="685"/>
                    <a:pt x="1773" y="548"/>
                    <a:pt x="1773" y="377"/>
                  </a:cubicBezTo>
                  <a:lnTo>
                    <a:pt x="1773" y="309"/>
                  </a:lnTo>
                  <a:cubicBezTo>
                    <a:pt x="1773" y="137"/>
                    <a:pt x="1636" y="0"/>
                    <a:pt x="1465" y="0"/>
                  </a:cubicBezTo>
                  <a:close/>
                </a:path>
              </a:pathLst>
            </a:custGeom>
            <a:solidFill>
              <a:srgbClr val="2A3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02" name="Google Shape;2202;p71"/>
            <p:cNvGrpSpPr/>
            <p:nvPr/>
          </p:nvGrpSpPr>
          <p:grpSpPr>
            <a:xfrm>
              <a:off x="9956801" y="2509838"/>
              <a:ext cx="975158" cy="112288"/>
              <a:chOff x="9956801" y="2509838"/>
              <a:chExt cx="975158" cy="112288"/>
            </a:xfrm>
          </p:grpSpPr>
          <p:sp>
            <p:nvSpPr>
              <p:cNvPr id="2203" name="Google Shape;2203;p71"/>
              <p:cNvSpPr/>
              <p:nvPr/>
            </p:nvSpPr>
            <p:spPr>
              <a:xfrm>
                <a:off x="9956801" y="2533875"/>
                <a:ext cx="975158" cy="88251"/>
              </a:xfrm>
              <a:custGeom>
                <a:avLst/>
                <a:gdLst/>
                <a:ahLst/>
                <a:cxnLst/>
                <a:rect l="l" t="t" r="r" b="b"/>
                <a:pathLst>
                  <a:path w="18840" h="1534" extrusionOk="0">
                    <a:moveTo>
                      <a:pt x="318" y="0"/>
                    </a:moveTo>
                    <a:cubicBezTo>
                      <a:pt x="138" y="0"/>
                      <a:pt x="1" y="137"/>
                      <a:pt x="1" y="317"/>
                    </a:cubicBezTo>
                    <a:lnTo>
                      <a:pt x="1" y="1533"/>
                    </a:lnTo>
                    <a:lnTo>
                      <a:pt x="18840" y="1533"/>
                    </a:lnTo>
                    <a:lnTo>
                      <a:pt x="18840" y="317"/>
                    </a:lnTo>
                    <a:cubicBezTo>
                      <a:pt x="18840" y="137"/>
                      <a:pt x="18703" y="0"/>
                      <a:pt x="18523" y="0"/>
                    </a:cubicBezTo>
                    <a:close/>
                  </a:path>
                </a:pathLst>
              </a:custGeom>
              <a:solidFill>
                <a:srgbClr val="2A3E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71"/>
              <p:cNvSpPr/>
              <p:nvPr/>
            </p:nvSpPr>
            <p:spPr>
              <a:xfrm>
                <a:off x="10015703" y="2509838"/>
                <a:ext cx="23183" cy="98943"/>
              </a:xfrm>
              <a:custGeom>
                <a:avLst/>
                <a:gdLst/>
                <a:ahLst/>
                <a:cxnLst/>
                <a:rect l="l" t="t" r="r" b="b"/>
                <a:pathLst>
                  <a:path w="403" h="1720" extrusionOk="0">
                    <a:moveTo>
                      <a:pt x="201" y="1"/>
                    </a:moveTo>
                    <a:cubicBezTo>
                      <a:pt x="105" y="1"/>
                      <a:pt x="9" y="63"/>
                      <a:pt x="0" y="187"/>
                    </a:cubicBezTo>
                    <a:lnTo>
                      <a:pt x="0" y="1514"/>
                    </a:lnTo>
                    <a:cubicBezTo>
                      <a:pt x="0" y="1626"/>
                      <a:pt x="94" y="1720"/>
                      <a:pt x="206" y="1720"/>
                    </a:cubicBezTo>
                    <a:cubicBezTo>
                      <a:pt x="317" y="1720"/>
                      <a:pt x="403" y="1626"/>
                      <a:pt x="403" y="1514"/>
                    </a:cubicBezTo>
                    <a:lnTo>
                      <a:pt x="403" y="187"/>
                    </a:lnTo>
                    <a:cubicBezTo>
                      <a:pt x="394" y="63"/>
                      <a:pt x="298" y="1"/>
                      <a:pt x="201" y="1"/>
                    </a:cubicBezTo>
                    <a:close/>
                  </a:path>
                </a:pathLst>
              </a:custGeom>
              <a:solidFill>
                <a:srgbClr val="2A3E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71"/>
              <p:cNvSpPr/>
              <p:nvPr/>
            </p:nvSpPr>
            <p:spPr>
              <a:xfrm>
                <a:off x="10238842" y="2509838"/>
                <a:ext cx="23183" cy="98943"/>
              </a:xfrm>
              <a:custGeom>
                <a:avLst/>
                <a:gdLst/>
                <a:ahLst/>
                <a:cxnLst/>
                <a:rect l="l" t="t" r="r" b="b"/>
                <a:pathLst>
                  <a:path w="403" h="1720" extrusionOk="0">
                    <a:moveTo>
                      <a:pt x="198" y="1"/>
                    </a:moveTo>
                    <a:cubicBezTo>
                      <a:pt x="103" y="1"/>
                      <a:pt x="9" y="63"/>
                      <a:pt x="0" y="187"/>
                    </a:cubicBezTo>
                    <a:lnTo>
                      <a:pt x="0" y="1514"/>
                    </a:lnTo>
                    <a:cubicBezTo>
                      <a:pt x="0" y="1626"/>
                      <a:pt x="86" y="1720"/>
                      <a:pt x="197" y="1720"/>
                    </a:cubicBezTo>
                    <a:cubicBezTo>
                      <a:pt x="309" y="1720"/>
                      <a:pt x="403" y="1626"/>
                      <a:pt x="403" y="1514"/>
                    </a:cubicBezTo>
                    <a:lnTo>
                      <a:pt x="403" y="187"/>
                    </a:lnTo>
                    <a:cubicBezTo>
                      <a:pt x="390" y="63"/>
                      <a:pt x="294" y="1"/>
                      <a:pt x="198" y="1"/>
                    </a:cubicBezTo>
                    <a:close/>
                  </a:path>
                </a:pathLst>
              </a:custGeom>
              <a:solidFill>
                <a:srgbClr val="2A3E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71"/>
              <p:cNvSpPr/>
              <p:nvPr/>
            </p:nvSpPr>
            <p:spPr>
              <a:xfrm>
                <a:off x="10518126" y="2509838"/>
                <a:ext cx="23183" cy="98943"/>
              </a:xfrm>
              <a:custGeom>
                <a:avLst/>
                <a:gdLst/>
                <a:ahLst/>
                <a:cxnLst/>
                <a:rect l="l" t="t" r="r" b="b"/>
                <a:pathLst>
                  <a:path w="403" h="1720" extrusionOk="0">
                    <a:moveTo>
                      <a:pt x="202" y="1"/>
                    </a:moveTo>
                    <a:cubicBezTo>
                      <a:pt x="105" y="1"/>
                      <a:pt x="9" y="63"/>
                      <a:pt x="1" y="187"/>
                    </a:cubicBezTo>
                    <a:lnTo>
                      <a:pt x="1" y="1514"/>
                    </a:lnTo>
                    <a:cubicBezTo>
                      <a:pt x="1" y="1626"/>
                      <a:pt x="95" y="1720"/>
                      <a:pt x="206" y="1720"/>
                    </a:cubicBezTo>
                    <a:cubicBezTo>
                      <a:pt x="317" y="1720"/>
                      <a:pt x="403" y="1626"/>
                      <a:pt x="403" y="1514"/>
                    </a:cubicBezTo>
                    <a:lnTo>
                      <a:pt x="403" y="187"/>
                    </a:lnTo>
                    <a:cubicBezTo>
                      <a:pt x="394" y="63"/>
                      <a:pt x="298" y="1"/>
                      <a:pt x="202" y="1"/>
                    </a:cubicBezTo>
                    <a:close/>
                  </a:path>
                </a:pathLst>
              </a:custGeom>
              <a:solidFill>
                <a:srgbClr val="2A3E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71"/>
              <p:cNvSpPr/>
              <p:nvPr/>
            </p:nvSpPr>
            <p:spPr>
              <a:xfrm>
                <a:off x="10741265" y="2509838"/>
                <a:ext cx="23240" cy="98943"/>
              </a:xfrm>
              <a:custGeom>
                <a:avLst/>
                <a:gdLst/>
                <a:ahLst/>
                <a:cxnLst/>
                <a:rect l="l" t="t" r="r" b="b"/>
                <a:pathLst>
                  <a:path w="404" h="1720" extrusionOk="0">
                    <a:moveTo>
                      <a:pt x="202" y="1"/>
                    </a:moveTo>
                    <a:cubicBezTo>
                      <a:pt x="106" y="1"/>
                      <a:pt x="9" y="63"/>
                      <a:pt x="1" y="187"/>
                    </a:cubicBezTo>
                    <a:lnTo>
                      <a:pt x="1" y="1514"/>
                    </a:lnTo>
                    <a:cubicBezTo>
                      <a:pt x="1" y="1626"/>
                      <a:pt x="86" y="1720"/>
                      <a:pt x="198" y="1720"/>
                    </a:cubicBezTo>
                    <a:cubicBezTo>
                      <a:pt x="309" y="1720"/>
                      <a:pt x="403" y="1626"/>
                      <a:pt x="403" y="1514"/>
                    </a:cubicBezTo>
                    <a:lnTo>
                      <a:pt x="403" y="187"/>
                    </a:lnTo>
                    <a:cubicBezTo>
                      <a:pt x="395" y="63"/>
                      <a:pt x="298" y="1"/>
                      <a:pt x="202" y="1"/>
                    </a:cubicBezTo>
                    <a:close/>
                  </a:path>
                </a:pathLst>
              </a:custGeom>
              <a:solidFill>
                <a:srgbClr val="2A3E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8" name="Google Shape;2208;p71"/>
            <p:cNvGrpSpPr/>
            <p:nvPr/>
          </p:nvGrpSpPr>
          <p:grpSpPr>
            <a:xfrm>
              <a:off x="9895823" y="1880724"/>
              <a:ext cx="472913" cy="629611"/>
              <a:chOff x="5085913" y="3224488"/>
              <a:chExt cx="205525" cy="273625"/>
            </a:xfrm>
          </p:grpSpPr>
          <p:sp>
            <p:nvSpPr>
              <p:cNvPr id="2209" name="Google Shape;2209;p71"/>
              <p:cNvSpPr/>
              <p:nvPr/>
            </p:nvSpPr>
            <p:spPr>
              <a:xfrm>
                <a:off x="5085913" y="3261938"/>
                <a:ext cx="54175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3076" extrusionOk="0">
                    <a:moveTo>
                      <a:pt x="103" y="1"/>
                    </a:moveTo>
                    <a:cubicBezTo>
                      <a:pt x="43" y="1"/>
                      <a:pt x="0" y="78"/>
                      <a:pt x="43" y="129"/>
                    </a:cubicBezTo>
                    <a:lnTo>
                      <a:pt x="2167" y="3075"/>
                    </a:lnTo>
                    <a:lnTo>
                      <a:pt x="1362" y="1"/>
                    </a:lnTo>
                    <a:close/>
                  </a:path>
                </a:pathLst>
              </a:custGeom>
              <a:solidFill>
                <a:srgbClr val="9990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71"/>
              <p:cNvSpPr/>
              <p:nvPr/>
            </p:nvSpPr>
            <p:spPr>
              <a:xfrm>
                <a:off x="5219713" y="3261838"/>
                <a:ext cx="71725" cy="106950"/>
              </a:xfrm>
              <a:custGeom>
                <a:avLst/>
                <a:gdLst/>
                <a:ahLst/>
                <a:cxnLst/>
                <a:rect l="l" t="t" r="r" b="b"/>
                <a:pathLst>
                  <a:path w="2869" h="4278" extrusionOk="0">
                    <a:moveTo>
                      <a:pt x="1469" y="0"/>
                    </a:moveTo>
                    <a:cubicBezTo>
                      <a:pt x="1389" y="0"/>
                      <a:pt x="1337" y="5"/>
                      <a:pt x="1328" y="5"/>
                    </a:cubicBezTo>
                    <a:lnTo>
                      <a:pt x="1370" y="433"/>
                    </a:lnTo>
                    <a:cubicBezTo>
                      <a:pt x="1372" y="433"/>
                      <a:pt x="1407" y="430"/>
                      <a:pt x="1464" y="430"/>
                    </a:cubicBezTo>
                    <a:cubicBezTo>
                      <a:pt x="1664" y="430"/>
                      <a:pt x="2134" y="467"/>
                      <a:pt x="2321" y="801"/>
                    </a:cubicBezTo>
                    <a:cubicBezTo>
                      <a:pt x="2424" y="990"/>
                      <a:pt x="2415" y="1212"/>
                      <a:pt x="2304" y="1392"/>
                    </a:cubicBezTo>
                    <a:lnTo>
                      <a:pt x="1062" y="3550"/>
                    </a:lnTo>
                    <a:cubicBezTo>
                      <a:pt x="963" y="3732"/>
                      <a:pt x="768" y="3850"/>
                      <a:pt x="561" y="3850"/>
                    </a:cubicBezTo>
                    <a:cubicBezTo>
                      <a:pt x="554" y="3850"/>
                      <a:pt x="547" y="3850"/>
                      <a:pt x="540" y="3850"/>
                    </a:cubicBezTo>
                    <a:cubicBezTo>
                      <a:pt x="437" y="3841"/>
                      <a:pt x="343" y="3807"/>
                      <a:pt x="266" y="3738"/>
                    </a:cubicBezTo>
                    <a:lnTo>
                      <a:pt x="0" y="4072"/>
                    </a:lnTo>
                    <a:cubicBezTo>
                      <a:pt x="146" y="4192"/>
                      <a:pt x="326" y="4269"/>
                      <a:pt x="514" y="4278"/>
                    </a:cubicBezTo>
                    <a:lnTo>
                      <a:pt x="565" y="4278"/>
                    </a:lnTo>
                    <a:cubicBezTo>
                      <a:pt x="925" y="4269"/>
                      <a:pt x="1251" y="4072"/>
                      <a:pt x="1430" y="3764"/>
                    </a:cubicBezTo>
                    <a:lnTo>
                      <a:pt x="2672" y="1606"/>
                    </a:lnTo>
                    <a:cubicBezTo>
                      <a:pt x="2860" y="1289"/>
                      <a:pt x="2869" y="904"/>
                      <a:pt x="2698" y="587"/>
                    </a:cubicBezTo>
                    <a:cubicBezTo>
                      <a:pt x="2396" y="58"/>
                      <a:pt x="1754" y="0"/>
                      <a:pt x="1469" y="0"/>
                    </a:cubicBezTo>
                    <a:close/>
                  </a:path>
                </a:pathLst>
              </a:custGeom>
              <a:solidFill>
                <a:srgbClr val="9990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71"/>
              <p:cNvSpPr/>
              <p:nvPr/>
            </p:nvSpPr>
            <p:spPr>
              <a:xfrm>
                <a:off x="5125938" y="3393188"/>
                <a:ext cx="12462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4197" extrusionOk="0">
                    <a:moveTo>
                      <a:pt x="1122" y="0"/>
                    </a:moveTo>
                    <a:cubicBezTo>
                      <a:pt x="1122" y="0"/>
                      <a:pt x="52" y="1225"/>
                      <a:pt x="1" y="4196"/>
                    </a:cubicBezTo>
                    <a:lnTo>
                      <a:pt x="4984" y="4196"/>
                    </a:lnTo>
                    <a:cubicBezTo>
                      <a:pt x="4933" y="1225"/>
                      <a:pt x="3863" y="0"/>
                      <a:pt x="3863" y="0"/>
                    </a:cubicBezTo>
                    <a:close/>
                  </a:path>
                </a:pathLst>
              </a:custGeom>
              <a:solidFill>
                <a:srgbClr val="2A3E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71"/>
              <p:cNvSpPr/>
              <p:nvPr/>
            </p:nvSpPr>
            <p:spPr>
              <a:xfrm>
                <a:off x="5138138" y="3391888"/>
                <a:ext cx="100425" cy="12450"/>
              </a:xfrm>
              <a:custGeom>
                <a:avLst/>
                <a:gdLst/>
                <a:ahLst/>
                <a:cxnLst/>
                <a:rect l="l" t="t" r="r" b="b"/>
                <a:pathLst>
                  <a:path w="4017" h="498" extrusionOk="0">
                    <a:moveTo>
                      <a:pt x="326" y="1"/>
                    </a:moveTo>
                    <a:cubicBezTo>
                      <a:pt x="1" y="1"/>
                      <a:pt x="1" y="497"/>
                      <a:pt x="326" y="497"/>
                    </a:cubicBezTo>
                    <a:lnTo>
                      <a:pt x="3691" y="497"/>
                    </a:lnTo>
                    <a:cubicBezTo>
                      <a:pt x="4017" y="497"/>
                      <a:pt x="4017" y="1"/>
                      <a:pt x="3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71"/>
              <p:cNvSpPr/>
              <p:nvPr/>
            </p:nvSpPr>
            <p:spPr>
              <a:xfrm>
                <a:off x="5117163" y="3261938"/>
                <a:ext cx="139825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5234" extrusionOk="0">
                    <a:moveTo>
                      <a:pt x="1" y="1"/>
                    </a:moveTo>
                    <a:lnTo>
                      <a:pt x="1388" y="5233"/>
                    </a:lnTo>
                    <a:lnTo>
                      <a:pt x="4316" y="5233"/>
                    </a:lnTo>
                    <a:lnTo>
                      <a:pt x="5592" y="1"/>
                    </a:lnTo>
                    <a:close/>
                  </a:path>
                </a:pathLst>
              </a:custGeom>
              <a:solidFill>
                <a:srgbClr val="AAA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71"/>
              <p:cNvSpPr/>
              <p:nvPr/>
            </p:nvSpPr>
            <p:spPr>
              <a:xfrm>
                <a:off x="5117163" y="3238163"/>
                <a:ext cx="139825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952" extrusionOk="0">
                    <a:moveTo>
                      <a:pt x="2868" y="0"/>
                    </a:moveTo>
                    <a:cubicBezTo>
                      <a:pt x="1211" y="0"/>
                      <a:pt x="1" y="952"/>
                      <a:pt x="1" y="952"/>
                    </a:cubicBezTo>
                    <a:lnTo>
                      <a:pt x="5592" y="952"/>
                    </a:lnTo>
                    <a:cubicBezTo>
                      <a:pt x="4636" y="238"/>
                      <a:pt x="3696" y="0"/>
                      <a:pt x="2868" y="0"/>
                    </a:cubicBezTo>
                    <a:close/>
                  </a:path>
                </a:pathLst>
              </a:custGeom>
              <a:solidFill>
                <a:srgbClr val="9990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71"/>
              <p:cNvSpPr/>
              <p:nvPr/>
            </p:nvSpPr>
            <p:spPr>
              <a:xfrm>
                <a:off x="5173463" y="3233038"/>
                <a:ext cx="18875" cy="1267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07" extrusionOk="0">
                    <a:moveTo>
                      <a:pt x="1" y="1"/>
                    </a:moveTo>
                    <a:lnTo>
                      <a:pt x="1" y="506"/>
                    </a:lnTo>
                    <a:lnTo>
                      <a:pt x="754" y="506"/>
                    </a:lnTo>
                    <a:lnTo>
                      <a:pt x="754" y="1"/>
                    </a:lnTo>
                    <a:close/>
                  </a:path>
                </a:pathLst>
              </a:custGeom>
              <a:solidFill>
                <a:srgbClr val="2A3E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71"/>
              <p:cNvSpPr/>
              <p:nvPr/>
            </p:nvSpPr>
            <p:spPr>
              <a:xfrm>
                <a:off x="5167038" y="3224488"/>
                <a:ext cx="32150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438" extrusionOk="0">
                    <a:moveTo>
                      <a:pt x="292" y="0"/>
                    </a:moveTo>
                    <a:cubicBezTo>
                      <a:pt x="1" y="0"/>
                      <a:pt x="1" y="437"/>
                      <a:pt x="292" y="437"/>
                    </a:cubicBezTo>
                    <a:lnTo>
                      <a:pt x="994" y="437"/>
                    </a:lnTo>
                    <a:cubicBezTo>
                      <a:pt x="1285" y="437"/>
                      <a:pt x="1285" y="0"/>
                      <a:pt x="994" y="0"/>
                    </a:cubicBezTo>
                    <a:close/>
                  </a:path>
                </a:pathLst>
              </a:custGeom>
              <a:solidFill>
                <a:srgbClr val="2A3E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17" name="Google Shape;2217;p71"/>
          <p:cNvGrpSpPr/>
          <p:nvPr/>
        </p:nvGrpSpPr>
        <p:grpSpPr>
          <a:xfrm>
            <a:off x="7123946" y="3302927"/>
            <a:ext cx="296672" cy="257570"/>
            <a:chOff x="9009962" y="2392923"/>
            <a:chExt cx="558388" cy="484792"/>
          </a:xfrm>
        </p:grpSpPr>
        <p:sp>
          <p:nvSpPr>
            <p:cNvPr id="2218" name="Google Shape;2218;p71"/>
            <p:cNvSpPr/>
            <p:nvPr/>
          </p:nvSpPr>
          <p:spPr>
            <a:xfrm>
              <a:off x="9009962" y="2392923"/>
              <a:ext cx="458431" cy="484792"/>
            </a:xfrm>
            <a:custGeom>
              <a:avLst/>
              <a:gdLst/>
              <a:ahLst/>
              <a:cxnLst/>
              <a:rect l="l" t="t" r="r" b="b"/>
              <a:pathLst>
                <a:path w="1807" h="1911" extrusionOk="0">
                  <a:moveTo>
                    <a:pt x="0" y="1"/>
                  </a:moveTo>
                  <a:lnTo>
                    <a:pt x="111" y="1910"/>
                  </a:lnTo>
                  <a:lnTo>
                    <a:pt x="1687" y="1910"/>
                  </a:lnTo>
                  <a:lnTo>
                    <a:pt x="18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71"/>
            <p:cNvSpPr/>
            <p:nvPr/>
          </p:nvSpPr>
          <p:spPr>
            <a:xfrm>
              <a:off x="9318205" y="2464716"/>
              <a:ext cx="250146" cy="323956"/>
            </a:xfrm>
            <a:custGeom>
              <a:avLst/>
              <a:gdLst/>
              <a:ahLst/>
              <a:cxnLst/>
              <a:rect l="l" t="t" r="r" b="b"/>
              <a:pathLst>
                <a:path w="986" h="1277" extrusionOk="0">
                  <a:moveTo>
                    <a:pt x="763" y="206"/>
                  </a:moveTo>
                  <a:lnTo>
                    <a:pt x="763" y="1079"/>
                  </a:lnTo>
                  <a:lnTo>
                    <a:pt x="215" y="1079"/>
                  </a:lnTo>
                  <a:lnTo>
                    <a:pt x="215" y="206"/>
                  </a:lnTo>
                  <a:close/>
                  <a:moveTo>
                    <a:pt x="1" y="0"/>
                  </a:moveTo>
                  <a:lnTo>
                    <a:pt x="1" y="1276"/>
                  </a:lnTo>
                  <a:lnTo>
                    <a:pt x="986" y="1276"/>
                  </a:lnTo>
                  <a:lnTo>
                    <a:pt x="9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0" name="Google Shape;2220;p71"/>
          <p:cNvGrpSpPr/>
          <p:nvPr/>
        </p:nvGrpSpPr>
        <p:grpSpPr>
          <a:xfrm>
            <a:off x="6683066" y="3302927"/>
            <a:ext cx="296672" cy="257570"/>
            <a:chOff x="9009962" y="2392923"/>
            <a:chExt cx="558388" cy="484792"/>
          </a:xfrm>
        </p:grpSpPr>
        <p:sp>
          <p:nvSpPr>
            <p:cNvPr id="2221" name="Google Shape;2221;p71"/>
            <p:cNvSpPr/>
            <p:nvPr/>
          </p:nvSpPr>
          <p:spPr>
            <a:xfrm>
              <a:off x="9009962" y="2392923"/>
              <a:ext cx="458431" cy="484792"/>
            </a:xfrm>
            <a:custGeom>
              <a:avLst/>
              <a:gdLst/>
              <a:ahLst/>
              <a:cxnLst/>
              <a:rect l="l" t="t" r="r" b="b"/>
              <a:pathLst>
                <a:path w="1807" h="1911" extrusionOk="0">
                  <a:moveTo>
                    <a:pt x="0" y="1"/>
                  </a:moveTo>
                  <a:lnTo>
                    <a:pt x="111" y="1910"/>
                  </a:lnTo>
                  <a:lnTo>
                    <a:pt x="1687" y="1910"/>
                  </a:lnTo>
                  <a:lnTo>
                    <a:pt x="18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71"/>
            <p:cNvSpPr/>
            <p:nvPr/>
          </p:nvSpPr>
          <p:spPr>
            <a:xfrm>
              <a:off x="9318205" y="2464716"/>
              <a:ext cx="250146" cy="323956"/>
            </a:xfrm>
            <a:custGeom>
              <a:avLst/>
              <a:gdLst/>
              <a:ahLst/>
              <a:cxnLst/>
              <a:rect l="l" t="t" r="r" b="b"/>
              <a:pathLst>
                <a:path w="986" h="1277" extrusionOk="0">
                  <a:moveTo>
                    <a:pt x="763" y="206"/>
                  </a:moveTo>
                  <a:lnTo>
                    <a:pt x="763" y="1079"/>
                  </a:lnTo>
                  <a:lnTo>
                    <a:pt x="215" y="1079"/>
                  </a:lnTo>
                  <a:lnTo>
                    <a:pt x="215" y="206"/>
                  </a:lnTo>
                  <a:close/>
                  <a:moveTo>
                    <a:pt x="1" y="0"/>
                  </a:moveTo>
                  <a:lnTo>
                    <a:pt x="1" y="1276"/>
                  </a:lnTo>
                  <a:lnTo>
                    <a:pt x="986" y="1276"/>
                  </a:lnTo>
                  <a:lnTo>
                    <a:pt x="9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394595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6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7" name="Google Shape;6787;p83"/>
          <p:cNvSpPr txBox="1">
            <a:spLocks noGrp="1"/>
          </p:cNvSpPr>
          <p:nvPr>
            <p:ph type="title" idx="4294967295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...and our sets of editable icons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8" name="Google Shape;6788;p83"/>
          <p:cNvSpPr txBox="1">
            <a:spLocks noGrp="1"/>
          </p:cNvSpPr>
          <p:nvPr>
            <p:ph type="body" idx="4294967295"/>
          </p:nvPr>
        </p:nvSpPr>
        <p:spPr>
          <a:xfrm>
            <a:off x="828875" y="1610275"/>
            <a:ext cx="75258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You can resize these icons without losing quality.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You can change the stroke and fill color; just select the icon and click on the paint bucket/pen.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In Google Slides, you can also use </a:t>
            </a:r>
            <a:r>
              <a:rPr lang="en">
                <a:solidFill>
                  <a:schemeClr val="tx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Flaticon’s extension</a:t>
            </a:r>
            <a:r>
              <a:rPr lang="en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allowing you to customize and add even more icons.</a:t>
            </a:r>
            <a:br>
              <a:rPr lang="en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89" name="Google Shape;6789;p83"/>
          <p:cNvGrpSpPr/>
          <p:nvPr/>
        </p:nvGrpSpPr>
        <p:grpSpPr>
          <a:xfrm>
            <a:off x="1267741" y="2287103"/>
            <a:ext cx="298169" cy="339253"/>
            <a:chOff x="1529350" y="258825"/>
            <a:chExt cx="423475" cy="481825"/>
          </a:xfrm>
          <a:solidFill>
            <a:srgbClr val="F59C82"/>
          </a:solidFill>
        </p:grpSpPr>
        <p:sp>
          <p:nvSpPr>
            <p:cNvPr id="6790" name="Google Shape;6790;p83"/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791" name="Google Shape;6791;p83"/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792" name="Google Shape;6792;p83"/>
          <p:cNvGrpSpPr/>
          <p:nvPr/>
        </p:nvGrpSpPr>
        <p:grpSpPr>
          <a:xfrm>
            <a:off x="1660716" y="2367273"/>
            <a:ext cx="340890" cy="178912"/>
            <a:chOff x="2084325" y="363300"/>
            <a:chExt cx="484150" cy="254100"/>
          </a:xfrm>
          <a:solidFill>
            <a:srgbClr val="F59C82"/>
          </a:solidFill>
        </p:grpSpPr>
        <p:sp>
          <p:nvSpPr>
            <p:cNvPr id="6793" name="Google Shape;6793;p83"/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794" name="Google Shape;6794;p83"/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795" name="Google Shape;6795;p83"/>
          <p:cNvGrpSpPr/>
          <p:nvPr/>
        </p:nvGrpSpPr>
        <p:grpSpPr>
          <a:xfrm>
            <a:off x="2110011" y="2287102"/>
            <a:ext cx="298169" cy="339253"/>
            <a:chOff x="2707500" y="249400"/>
            <a:chExt cx="423475" cy="481825"/>
          </a:xfrm>
          <a:solidFill>
            <a:srgbClr val="F59C82"/>
          </a:solidFill>
        </p:grpSpPr>
        <p:sp>
          <p:nvSpPr>
            <p:cNvPr id="6796" name="Google Shape;6796;p83"/>
            <p:cNvSpPr/>
            <p:nvPr/>
          </p:nvSpPr>
          <p:spPr>
            <a:xfrm>
              <a:off x="2739175" y="420675"/>
              <a:ext cx="360100" cy="310550"/>
            </a:xfrm>
            <a:custGeom>
              <a:avLst/>
              <a:gdLst/>
              <a:ahLst/>
              <a:cxnLst/>
              <a:rect l="l" t="t" r="r" b="b"/>
              <a:pathLst>
                <a:path w="14404" h="12422" extrusionOk="0">
                  <a:moveTo>
                    <a:pt x="3816" y="1130"/>
                  </a:moveTo>
                  <a:cubicBezTo>
                    <a:pt x="4126" y="1130"/>
                    <a:pt x="4379" y="1382"/>
                    <a:pt x="4379" y="1696"/>
                  </a:cubicBezTo>
                  <a:lnTo>
                    <a:pt x="4379" y="8471"/>
                  </a:lnTo>
                  <a:cubicBezTo>
                    <a:pt x="4379" y="8781"/>
                    <a:pt x="4126" y="9034"/>
                    <a:pt x="3816" y="9034"/>
                  </a:cubicBezTo>
                  <a:cubicBezTo>
                    <a:pt x="3503" y="9034"/>
                    <a:pt x="3250" y="8781"/>
                    <a:pt x="3250" y="8471"/>
                  </a:cubicBezTo>
                  <a:lnTo>
                    <a:pt x="3250" y="1696"/>
                  </a:lnTo>
                  <a:cubicBezTo>
                    <a:pt x="3250" y="1382"/>
                    <a:pt x="3503" y="1130"/>
                    <a:pt x="3816" y="1130"/>
                  </a:cubicBezTo>
                  <a:close/>
                  <a:moveTo>
                    <a:pt x="7204" y="1130"/>
                  </a:moveTo>
                  <a:cubicBezTo>
                    <a:pt x="7514" y="1130"/>
                    <a:pt x="7767" y="1382"/>
                    <a:pt x="7767" y="1696"/>
                  </a:cubicBezTo>
                  <a:lnTo>
                    <a:pt x="7767" y="8471"/>
                  </a:lnTo>
                  <a:cubicBezTo>
                    <a:pt x="7767" y="8781"/>
                    <a:pt x="7514" y="9034"/>
                    <a:pt x="7204" y="9034"/>
                  </a:cubicBezTo>
                  <a:cubicBezTo>
                    <a:pt x="6891" y="9034"/>
                    <a:pt x="6638" y="8781"/>
                    <a:pt x="6638" y="8471"/>
                  </a:cubicBezTo>
                  <a:lnTo>
                    <a:pt x="6638" y="1696"/>
                  </a:lnTo>
                  <a:cubicBezTo>
                    <a:pt x="6638" y="1382"/>
                    <a:pt x="6891" y="1130"/>
                    <a:pt x="7204" y="1130"/>
                  </a:cubicBezTo>
                  <a:close/>
                  <a:moveTo>
                    <a:pt x="10592" y="1130"/>
                  </a:moveTo>
                  <a:cubicBezTo>
                    <a:pt x="10902" y="1130"/>
                    <a:pt x="11155" y="1382"/>
                    <a:pt x="11155" y="1696"/>
                  </a:cubicBezTo>
                  <a:lnTo>
                    <a:pt x="11155" y="8471"/>
                  </a:lnTo>
                  <a:cubicBezTo>
                    <a:pt x="11155" y="8781"/>
                    <a:pt x="10902" y="9034"/>
                    <a:pt x="10592" y="9034"/>
                  </a:cubicBezTo>
                  <a:cubicBezTo>
                    <a:pt x="10278" y="9034"/>
                    <a:pt x="10025" y="8781"/>
                    <a:pt x="10025" y="8471"/>
                  </a:cubicBezTo>
                  <a:lnTo>
                    <a:pt x="10025" y="1696"/>
                  </a:lnTo>
                  <a:cubicBezTo>
                    <a:pt x="10025" y="1382"/>
                    <a:pt x="10278" y="1130"/>
                    <a:pt x="10592" y="1130"/>
                  </a:cubicBezTo>
                  <a:close/>
                  <a:moveTo>
                    <a:pt x="1" y="0"/>
                  </a:moveTo>
                  <a:lnTo>
                    <a:pt x="901" y="10880"/>
                  </a:lnTo>
                  <a:cubicBezTo>
                    <a:pt x="976" y="11754"/>
                    <a:pt x="1705" y="12422"/>
                    <a:pt x="2582" y="12422"/>
                  </a:cubicBezTo>
                  <a:cubicBezTo>
                    <a:pt x="2584" y="12422"/>
                    <a:pt x="2586" y="12422"/>
                    <a:pt x="2588" y="12422"/>
                  </a:cubicBezTo>
                  <a:lnTo>
                    <a:pt x="11817" y="12422"/>
                  </a:lnTo>
                  <a:cubicBezTo>
                    <a:pt x="11819" y="12422"/>
                    <a:pt x="11821" y="12422"/>
                    <a:pt x="11823" y="12422"/>
                  </a:cubicBezTo>
                  <a:cubicBezTo>
                    <a:pt x="12700" y="12422"/>
                    <a:pt x="13431" y="11751"/>
                    <a:pt x="13503" y="10877"/>
                  </a:cubicBezTo>
                  <a:lnTo>
                    <a:pt x="144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797" name="Google Shape;6797;p83"/>
            <p:cNvSpPr/>
            <p:nvPr/>
          </p:nvSpPr>
          <p:spPr>
            <a:xfrm>
              <a:off x="2707500" y="249400"/>
              <a:ext cx="423475" cy="141175"/>
            </a:xfrm>
            <a:custGeom>
              <a:avLst/>
              <a:gdLst/>
              <a:ahLst/>
              <a:cxnLst/>
              <a:rect l="l" t="t" r="r" b="b"/>
              <a:pathLst>
                <a:path w="16939" h="5647" extrusionOk="0">
                  <a:moveTo>
                    <a:pt x="9600" y="1130"/>
                  </a:moveTo>
                  <a:cubicBezTo>
                    <a:pt x="9910" y="1130"/>
                    <a:pt x="10163" y="1383"/>
                    <a:pt x="10163" y="1696"/>
                  </a:cubicBezTo>
                  <a:lnTo>
                    <a:pt x="10163" y="2259"/>
                  </a:lnTo>
                  <a:lnTo>
                    <a:pt x="6776" y="2259"/>
                  </a:lnTo>
                  <a:lnTo>
                    <a:pt x="6776" y="1696"/>
                  </a:lnTo>
                  <a:cubicBezTo>
                    <a:pt x="6776" y="1383"/>
                    <a:pt x="7029" y="1130"/>
                    <a:pt x="7342" y="1130"/>
                  </a:cubicBezTo>
                  <a:close/>
                  <a:moveTo>
                    <a:pt x="7342" y="1"/>
                  </a:moveTo>
                  <a:cubicBezTo>
                    <a:pt x="6405" y="1"/>
                    <a:pt x="5646" y="760"/>
                    <a:pt x="5646" y="1696"/>
                  </a:cubicBezTo>
                  <a:lnTo>
                    <a:pt x="5646" y="2259"/>
                  </a:lnTo>
                  <a:lnTo>
                    <a:pt x="1696" y="2259"/>
                  </a:lnTo>
                  <a:cubicBezTo>
                    <a:pt x="759" y="2259"/>
                    <a:pt x="0" y="3018"/>
                    <a:pt x="0" y="3954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375" y="5647"/>
                  </a:lnTo>
                  <a:cubicBezTo>
                    <a:pt x="16686" y="5647"/>
                    <a:pt x="16939" y="5394"/>
                    <a:pt x="16939" y="5084"/>
                  </a:cubicBezTo>
                  <a:lnTo>
                    <a:pt x="16939" y="3954"/>
                  </a:lnTo>
                  <a:cubicBezTo>
                    <a:pt x="16939" y="3018"/>
                    <a:pt x="16180" y="2259"/>
                    <a:pt x="15246" y="2259"/>
                  </a:cubicBezTo>
                  <a:lnTo>
                    <a:pt x="11292" y="2259"/>
                  </a:lnTo>
                  <a:lnTo>
                    <a:pt x="11292" y="1696"/>
                  </a:lnTo>
                  <a:cubicBezTo>
                    <a:pt x="11292" y="760"/>
                    <a:pt x="10534" y="1"/>
                    <a:pt x="96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798" name="Google Shape;6798;p83"/>
          <p:cNvGrpSpPr/>
          <p:nvPr/>
        </p:nvGrpSpPr>
        <p:grpSpPr>
          <a:xfrm>
            <a:off x="2912712" y="2287349"/>
            <a:ext cx="352349" cy="338760"/>
            <a:chOff x="3854700" y="249750"/>
            <a:chExt cx="500425" cy="481125"/>
          </a:xfrm>
          <a:solidFill>
            <a:srgbClr val="F59C82"/>
          </a:solidFill>
        </p:grpSpPr>
        <p:sp>
          <p:nvSpPr>
            <p:cNvPr id="6799" name="Google Shape;6799;p83"/>
            <p:cNvSpPr/>
            <p:nvPr/>
          </p:nvSpPr>
          <p:spPr>
            <a:xfrm>
              <a:off x="4206725" y="598350"/>
              <a:ext cx="70775" cy="68025"/>
            </a:xfrm>
            <a:custGeom>
              <a:avLst/>
              <a:gdLst/>
              <a:ahLst/>
              <a:cxnLst/>
              <a:rect l="l" t="t" r="r" b="b"/>
              <a:pathLst>
                <a:path w="2831" h="2721" extrusionOk="0">
                  <a:moveTo>
                    <a:pt x="622" y="1"/>
                  </a:moveTo>
                  <a:cubicBezTo>
                    <a:pt x="478" y="1"/>
                    <a:pt x="333" y="56"/>
                    <a:pt x="223" y="165"/>
                  </a:cubicBezTo>
                  <a:cubicBezTo>
                    <a:pt x="0" y="388"/>
                    <a:pt x="0" y="744"/>
                    <a:pt x="223" y="966"/>
                  </a:cubicBezTo>
                  <a:lnTo>
                    <a:pt x="1819" y="2562"/>
                  </a:lnTo>
                  <a:cubicBezTo>
                    <a:pt x="1929" y="2668"/>
                    <a:pt x="2070" y="2721"/>
                    <a:pt x="2211" y="2721"/>
                  </a:cubicBezTo>
                  <a:cubicBezTo>
                    <a:pt x="2356" y="2721"/>
                    <a:pt x="2501" y="2665"/>
                    <a:pt x="2611" y="2553"/>
                  </a:cubicBezTo>
                  <a:cubicBezTo>
                    <a:pt x="2828" y="2337"/>
                    <a:pt x="2831" y="1984"/>
                    <a:pt x="2617" y="1764"/>
                  </a:cubicBezTo>
                  <a:lnTo>
                    <a:pt x="1021" y="165"/>
                  </a:lnTo>
                  <a:cubicBezTo>
                    <a:pt x="911" y="56"/>
                    <a:pt x="767" y="1"/>
                    <a:pt x="6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00" name="Google Shape;6800;p83"/>
            <p:cNvSpPr/>
            <p:nvPr/>
          </p:nvSpPr>
          <p:spPr>
            <a:xfrm>
              <a:off x="4226750" y="538600"/>
              <a:ext cx="91250" cy="48150"/>
            </a:xfrm>
            <a:custGeom>
              <a:avLst/>
              <a:gdLst/>
              <a:ahLst/>
              <a:cxnLst/>
              <a:rect l="l" t="t" r="r" b="b"/>
              <a:pathLst>
                <a:path w="3650" h="1926" extrusionOk="0">
                  <a:moveTo>
                    <a:pt x="631" y="1"/>
                  </a:moveTo>
                  <a:cubicBezTo>
                    <a:pt x="393" y="1"/>
                    <a:pt x="175" y="151"/>
                    <a:pt x="97" y="387"/>
                  </a:cubicBezTo>
                  <a:cubicBezTo>
                    <a:pt x="0" y="676"/>
                    <a:pt x="151" y="993"/>
                    <a:pt x="440" y="1098"/>
                  </a:cubicBezTo>
                  <a:lnTo>
                    <a:pt x="2837" y="1896"/>
                  </a:lnTo>
                  <a:cubicBezTo>
                    <a:pt x="2896" y="1916"/>
                    <a:pt x="2956" y="1925"/>
                    <a:pt x="3014" y="1925"/>
                  </a:cubicBezTo>
                  <a:cubicBezTo>
                    <a:pt x="3251" y="1925"/>
                    <a:pt x="3471" y="1774"/>
                    <a:pt x="3551" y="1538"/>
                  </a:cubicBezTo>
                  <a:cubicBezTo>
                    <a:pt x="3650" y="1243"/>
                    <a:pt x="3490" y="920"/>
                    <a:pt x="3192" y="824"/>
                  </a:cubicBezTo>
                  <a:lnTo>
                    <a:pt x="798" y="26"/>
                  </a:lnTo>
                  <a:cubicBezTo>
                    <a:pt x="742" y="9"/>
                    <a:pt x="686" y="1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01" name="Google Shape;6801;p83"/>
            <p:cNvSpPr/>
            <p:nvPr/>
          </p:nvSpPr>
          <p:spPr>
            <a:xfrm>
              <a:off x="4146500" y="618325"/>
              <a:ext cx="52050" cy="88650"/>
            </a:xfrm>
            <a:custGeom>
              <a:avLst/>
              <a:gdLst/>
              <a:ahLst/>
              <a:cxnLst/>
              <a:rect l="l" t="t" r="r" b="b"/>
              <a:pathLst>
                <a:path w="2082" h="3546" extrusionOk="0">
                  <a:moveTo>
                    <a:pt x="632" y="1"/>
                  </a:moveTo>
                  <a:cubicBezTo>
                    <a:pt x="574" y="1"/>
                    <a:pt x="514" y="10"/>
                    <a:pt x="455" y="29"/>
                  </a:cubicBezTo>
                  <a:cubicBezTo>
                    <a:pt x="160" y="128"/>
                    <a:pt x="0" y="447"/>
                    <a:pt x="100" y="746"/>
                  </a:cubicBezTo>
                  <a:lnTo>
                    <a:pt x="898" y="3140"/>
                  </a:lnTo>
                  <a:cubicBezTo>
                    <a:pt x="970" y="3386"/>
                    <a:pt x="1196" y="3546"/>
                    <a:pt x="1439" y="3546"/>
                  </a:cubicBezTo>
                  <a:cubicBezTo>
                    <a:pt x="1498" y="3546"/>
                    <a:pt x="1558" y="3536"/>
                    <a:pt x="1617" y="3516"/>
                  </a:cubicBezTo>
                  <a:cubicBezTo>
                    <a:pt x="1921" y="3417"/>
                    <a:pt x="2081" y="3082"/>
                    <a:pt x="1970" y="2784"/>
                  </a:cubicBezTo>
                  <a:lnTo>
                    <a:pt x="1172" y="387"/>
                  </a:lnTo>
                  <a:cubicBezTo>
                    <a:pt x="1092" y="150"/>
                    <a:pt x="871" y="1"/>
                    <a:pt x="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02" name="Google Shape;6802;p83"/>
            <p:cNvSpPr/>
            <p:nvPr/>
          </p:nvSpPr>
          <p:spPr>
            <a:xfrm>
              <a:off x="3927425" y="319075"/>
              <a:ext cx="70650" cy="67850"/>
            </a:xfrm>
            <a:custGeom>
              <a:avLst/>
              <a:gdLst/>
              <a:ahLst/>
              <a:cxnLst/>
              <a:rect l="l" t="t" r="r" b="b"/>
              <a:pathLst>
                <a:path w="2826" h="2714" extrusionOk="0">
                  <a:moveTo>
                    <a:pt x="621" y="0"/>
                  </a:moveTo>
                  <a:cubicBezTo>
                    <a:pt x="477" y="0"/>
                    <a:pt x="333" y="55"/>
                    <a:pt x="223" y="165"/>
                  </a:cubicBezTo>
                  <a:cubicBezTo>
                    <a:pt x="4" y="385"/>
                    <a:pt x="1" y="737"/>
                    <a:pt x="214" y="957"/>
                  </a:cubicBezTo>
                  <a:lnTo>
                    <a:pt x="1813" y="2556"/>
                  </a:lnTo>
                  <a:cubicBezTo>
                    <a:pt x="1922" y="2661"/>
                    <a:pt x="2062" y="2714"/>
                    <a:pt x="2203" y="2714"/>
                  </a:cubicBezTo>
                  <a:cubicBezTo>
                    <a:pt x="2348" y="2714"/>
                    <a:pt x="2494" y="2658"/>
                    <a:pt x="2605" y="2547"/>
                  </a:cubicBezTo>
                  <a:cubicBezTo>
                    <a:pt x="2822" y="2330"/>
                    <a:pt x="2825" y="1977"/>
                    <a:pt x="2611" y="1755"/>
                  </a:cubicBezTo>
                  <a:lnTo>
                    <a:pt x="1012" y="159"/>
                  </a:lnTo>
                  <a:cubicBezTo>
                    <a:pt x="904" y="53"/>
                    <a:pt x="762" y="0"/>
                    <a:pt x="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03" name="Google Shape;6803;p83"/>
            <p:cNvSpPr/>
            <p:nvPr/>
          </p:nvSpPr>
          <p:spPr>
            <a:xfrm>
              <a:off x="4007000" y="279300"/>
              <a:ext cx="51675" cy="88150"/>
            </a:xfrm>
            <a:custGeom>
              <a:avLst/>
              <a:gdLst/>
              <a:ahLst/>
              <a:cxnLst/>
              <a:rect l="l" t="t" r="r" b="b"/>
              <a:pathLst>
                <a:path w="2067" h="3526" extrusionOk="0">
                  <a:moveTo>
                    <a:pt x="632" y="0"/>
                  </a:moveTo>
                  <a:cubicBezTo>
                    <a:pt x="573" y="0"/>
                    <a:pt x="512" y="10"/>
                    <a:pt x="452" y="30"/>
                  </a:cubicBezTo>
                  <a:cubicBezTo>
                    <a:pt x="160" y="127"/>
                    <a:pt x="0" y="437"/>
                    <a:pt x="91" y="732"/>
                  </a:cubicBezTo>
                  <a:lnTo>
                    <a:pt x="889" y="3126"/>
                  </a:lnTo>
                  <a:cubicBezTo>
                    <a:pt x="964" y="3370"/>
                    <a:pt x="1188" y="3525"/>
                    <a:pt x="1428" y="3525"/>
                  </a:cubicBezTo>
                  <a:cubicBezTo>
                    <a:pt x="1487" y="3525"/>
                    <a:pt x="1547" y="3516"/>
                    <a:pt x="1605" y="3496"/>
                  </a:cubicBezTo>
                  <a:cubicBezTo>
                    <a:pt x="1907" y="3397"/>
                    <a:pt x="2066" y="3069"/>
                    <a:pt x="1961" y="2771"/>
                  </a:cubicBezTo>
                  <a:lnTo>
                    <a:pt x="1160" y="374"/>
                  </a:lnTo>
                  <a:cubicBezTo>
                    <a:pt x="1079" y="144"/>
                    <a:pt x="863" y="0"/>
                    <a:pt x="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04" name="Google Shape;6804;p83"/>
            <p:cNvSpPr/>
            <p:nvPr/>
          </p:nvSpPr>
          <p:spPr>
            <a:xfrm>
              <a:off x="3887300" y="398850"/>
              <a:ext cx="91800" cy="48250"/>
            </a:xfrm>
            <a:custGeom>
              <a:avLst/>
              <a:gdLst/>
              <a:ahLst/>
              <a:cxnLst/>
              <a:rect l="l" t="t" r="r" b="b"/>
              <a:pathLst>
                <a:path w="3672" h="1930" extrusionOk="0">
                  <a:moveTo>
                    <a:pt x="638" y="0"/>
                  </a:moveTo>
                  <a:cubicBezTo>
                    <a:pt x="399" y="0"/>
                    <a:pt x="178" y="150"/>
                    <a:pt x="100" y="385"/>
                  </a:cubicBezTo>
                  <a:cubicBezTo>
                    <a:pt x="1" y="678"/>
                    <a:pt x="154" y="991"/>
                    <a:pt x="443" y="1096"/>
                  </a:cubicBezTo>
                  <a:lnTo>
                    <a:pt x="2840" y="1894"/>
                  </a:lnTo>
                  <a:cubicBezTo>
                    <a:pt x="2905" y="1918"/>
                    <a:pt x="2971" y="1930"/>
                    <a:pt x="3036" y="1930"/>
                  </a:cubicBezTo>
                  <a:cubicBezTo>
                    <a:pt x="3271" y="1930"/>
                    <a:pt x="3492" y="1781"/>
                    <a:pt x="3572" y="1545"/>
                  </a:cubicBezTo>
                  <a:cubicBezTo>
                    <a:pt x="3671" y="1241"/>
                    <a:pt x="3503" y="915"/>
                    <a:pt x="3195" y="825"/>
                  </a:cubicBezTo>
                  <a:lnTo>
                    <a:pt x="802" y="24"/>
                  </a:lnTo>
                  <a:cubicBezTo>
                    <a:pt x="747" y="8"/>
                    <a:pt x="692" y="0"/>
                    <a:pt x="6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05" name="Google Shape;6805;p83"/>
            <p:cNvSpPr/>
            <p:nvPr/>
          </p:nvSpPr>
          <p:spPr>
            <a:xfrm>
              <a:off x="385470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8" y="0"/>
                  </a:moveTo>
                  <a:lnTo>
                    <a:pt x="10639" y="1635"/>
                  </a:lnTo>
                  <a:cubicBezTo>
                    <a:pt x="10811" y="1720"/>
                    <a:pt x="10971" y="1831"/>
                    <a:pt x="11109" y="1964"/>
                  </a:cubicBezTo>
                  <a:cubicBezTo>
                    <a:pt x="11772" y="2623"/>
                    <a:pt x="11772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4" y="9287"/>
                    <a:pt x="2464" y="8215"/>
                    <a:pt x="3126" y="7552"/>
                  </a:cubicBezTo>
                  <a:lnTo>
                    <a:pt x="5331" y="5351"/>
                  </a:lnTo>
                  <a:cubicBezTo>
                    <a:pt x="4924" y="4499"/>
                    <a:pt x="4764" y="3554"/>
                    <a:pt x="4867" y="2620"/>
                  </a:cubicBezTo>
                  <a:lnTo>
                    <a:pt x="4867" y="2620"/>
                  </a:lnTo>
                  <a:lnTo>
                    <a:pt x="1527" y="5956"/>
                  </a:lnTo>
                  <a:cubicBezTo>
                    <a:pt x="1" y="7501"/>
                    <a:pt x="7" y="9992"/>
                    <a:pt x="1545" y="11530"/>
                  </a:cubicBezTo>
                  <a:cubicBezTo>
                    <a:pt x="2316" y="12301"/>
                    <a:pt x="3328" y="12687"/>
                    <a:pt x="4340" y="12687"/>
                  </a:cubicBezTo>
                  <a:cubicBezTo>
                    <a:pt x="5344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9" y="3276"/>
                    <a:pt x="13627" y="1843"/>
                  </a:cubicBezTo>
                  <a:cubicBezTo>
                    <a:pt x="13500" y="1467"/>
                    <a:pt x="13316" y="1114"/>
                    <a:pt x="13076" y="798"/>
                  </a:cubicBezTo>
                  <a:lnTo>
                    <a:pt x="13066" y="807"/>
                  </a:lnTo>
                  <a:cubicBezTo>
                    <a:pt x="12955" y="663"/>
                    <a:pt x="12844" y="503"/>
                    <a:pt x="12708" y="368"/>
                  </a:cubicBezTo>
                  <a:cubicBezTo>
                    <a:pt x="12570" y="235"/>
                    <a:pt x="12428" y="115"/>
                    <a:pt x="122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06" name="Google Shape;6806;p83"/>
            <p:cNvSpPr/>
            <p:nvPr/>
          </p:nvSpPr>
          <p:spPr>
            <a:xfrm>
              <a:off x="399682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3" y="1"/>
                  </a:moveTo>
                  <a:cubicBezTo>
                    <a:pt x="8989" y="1"/>
                    <a:pt x="7985" y="381"/>
                    <a:pt x="7216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6" y="11038"/>
                  </a:cubicBezTo>
                  <a:cubicBezTo>
                    <a:pt x="639" y="11414"/>
                    <a:pt x="826" y="11767"/>
                    <a:pt x="1067" y="12083"/>
                  </a:cubicBezTo>
                  <a:lnTo>
                    <a:pt x="1073" y="12074"/>
                  </a:lnTo>
                  <a:cubicBezTo>
                    <a:pt x="1187" y="12218"/>
                    <a:pt x="1296" y="12378"/>
                    <a:pt x="1434" y="12513"/>
                  </a:cubicBezTo>
                  <a:cubicBezTo>
                    <a:pt x="1570" y="12646"/>
                    <a:pt x="1711" y="12766"/>
                    <a:pt x="1865" y="12881"/>
                  </a:cubicBezTo>
                  <a:lnTo>
                    <a:pt x="3500" y="11243"/>
                  </a:lnTo>
                  <a:cubicBezTo>
                    <a:pt x="3328" y="11158"/>
                    <a:pt x="3169" y="11050"/>
                    <a:pt x="3030" y="10918"/>
                  </a:cubicBezTo>
                  <a:cubicBezTo>
                    <a:pt x="2368" y="10255"/>
                    <a:pt x="2368" y="9183"/>
                    <a:pt x="3030" y="8521"/>
                  </a:cubicBezTo>
                  <a:lnTo>
                    <a:pt x="8812" y="2739"/>
                  </a:lnTo>
                  <a:cubicBezTo>
                    <a:pt x="9143" y="2408"/>
                    <a:pt x="9577" y="2242"/>
                    <a:pt x="10010" y="2242"/>
                  </a:cubicBezTo>
                  <a:cubicBezTo>
                    <a:pt x="10443" y="2242"/>
                    <a:pt x="10876" y="2408"/>
                    <a:pt x="11206" y="2739"/>
                  </a:cubicBezTo>
                  <a:cubicBezTo>
                    <a:pt x="11868" y="3401"/>
                    <a:pt x="11868" y="4473"/>
                    <a:pt x="11206" y="5136"/>
                  </a:cubicBezTo>
                  <a:lnTo>
                    <a:pt x="8812" y="7530"/>
                  </a:lnTo>
                  <a:cubicBezTo>
                    <a:pt x="9215" y="8382"/>
                    <a:pt x="9375" y="9328"/>
                    <a:pt x="9273" y="10261"/>
                  </a:cubicBezTo>
                  <a:lnTo>
                    <a:pt x="12805" y="6732"/>
                  </a:lnTo>
                  <a:cubicBezTo>
                    <a:pt x="14331" y="5187"/>
                    <a:pt x="14325" y="2697"/>
                    <a:pt x="12787" y="1158"/>
                  </a:cubicBezTo>
                  <a:cubicBezTo>
                    <a:pt x="12016" y="387"/>
                    <a:pt x="11004" y="1"/>
                    <a:pt x="9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807" name="Google Shape;6807;p83"/>
          <p:cNvGrpSpPr/>
          <p:nvPr/>
        </p:nvGrpSpPr>
        <p:grpSpPr>
          <a:xfrm>
            <a:off x="3330701" y="2287349"/>
            <a:ext cx="352349" cy="338760"/>
            <a:chOff x="4447550" y="249750"/>
            <a:chExt cx="500425" cy="481125"/>
          </a:xfrm>
          <a:solidFill>
            <a:srgbClr val="F59C82"/>
          </a:solidFill>
        </p:grpSpPr>
        <p:sp>
          <p:nvSpPr>
            <p:cNvPr id="6808" name="Google Shape;6808;p83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09" name="Google Shape;6809;p83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810" name="Google Shape;6810;p83"/>
          <p:cNvGrpSpPr/>
          <p:nvPr/>
        </p:nvGrpSpPr>
        <p:grpSpPr>
          <a:xfrm>
            <a:off x="3759902" y="2287102"/>
            <a:ext cx="339253" cy="339253"/>
            <a:chOff x="5049725" y="249400"/>
            <a:chExt cx="481825" cy="481825"/>
          </a:xfrm>
          <a:solidFill>
            <a:srgbClr val="F59C82"/>
          </a:solidFill>
        </p:grpSpPr>
        <p:sp>
          <p:nvSpPr>
            <p:cNvPr id="6811" name="Google Shape;6811;p83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5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12" name="Google Shape;6812;p83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813" name="Google Shape;6813;p83"/>
          <p:cNvGrpSpPr/>
          <p:nvPr/>
        </p:nvGrpSpPr>
        <p:grpSpPr>
          <a:xfrm>
            <a:off x="4173843" y="2287102"/>
            <a:ext cx="339253" cy="339253"/>
            <a:chOff x="5660400" y="238125"/>
            <a:chExt cx="481825" cy="481825"/>
          </a:xfrm>
          <a:solidFill>
            <a:srgbClr val="F59C82"/>
          </a:solidFill>
        </p:grpSpPr>
        <p:sp>
          <p:nvSpPr>
            <p:cNvPr id="6814" name="Google Shape;6814;p83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15" name="Google Shape;6815;p83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816" name="Google Shape;6816;p83"/>
          <p:cNvGrpSpPr/>
          <p:nvPr/>
        </p:nvGrpSpPr>
        <p:grpSpPr>
          <a:xfrm>
            <a:off x="4590529" y="2287102"/>
            <a:ext cx="339253" cy="339253"/>
            <a:chOff x="6235400" y="249400"/>
            <a:chExt cx="481825" cy="481825"/>
          </a:xfrm>
          <a:solidFill>
            <a:srgbClr val="F59C82"/>
          </a:solidFill>
        </p:grpSpPr>
        <p:sp>
          <p:nvSpPr>
            <p:cNvPr id="6817" name="Google Shape;6817;p83"/>
            <p:cNvSpPr/>
            <p:nvPr/>
          </p:nvSpPr>
          <p:spPr>
            <a:xfrm>
              <a:off x="6425625" y="482025"/>
              <a:ext cx="177700" cy="135375"/>
            </a:xfrm>
            <a:custGeom>
              <a:avLst/>
              <a:gdLst/>
              <a:ahLst/>
              <a:cxnLst/>
              <a:rect l="l" t="t" r="r" b="b"/>
              <a:pathLst>
                <a:path w="7108" h="5415" extrusionOk="0">
                  <a:moveTo>
                    <a:pt x="5415" y="0"/>
                  </a:moveTo>
                  <a:lnTo>
                    <a:pt x="1" y="5415"/>
                  </a:lnTo>
                  <a:lnTo>
                    <a:pt x="7107" y="5415"/>
                  </a:lnTo>
                  <a:lnTo>
                    <a:pt x="7107" y="1696"/>
                  </a:lnTo>
                  <a:lnTo>
                    <a:pt x="54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18" name="Google Shape;6818;p83"/>
            <p:cNvSpPr/>
            <p:nvPr/>
          </p:nvSpPr>
          <p:spPr>
            <a:xfrm>
              <a:off x="6462150" y="41977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0"/>
                  </a:moveTo>
                  <a:cubicBezTo>
                    <a:pt x="253" y="0"/>
                    <a:pt x="0" y="250"/>
                    <a:pt x="0" y="563"/>
                  </a:cubicBezTo>
                  <a:cubicBezTo>
                    <a:pt x="0" y="876"/>
                    <a:pt x="253" y="1129"/>
                    <a:pt x="566" y="1129"/>
                  </a:cubicBezTo>
                  <a:cubicBezTo>
                    <a:pt x="877" y="1129"/>
                    <a:pt x="1130" y="876"/>
                    <a:pt x="1130" y="563"/>
                  </a:cubicBezTo>
                  <a:cubicBezTo>
                    <a:pt x="1130" y="250"/>
                    <a:pt x="877" y="0"/>
                    <a:pt x="5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19" name="Google Shape;6819;p83"/>
            <p:cNvSpPr/>
            <p:nvPr/>
          </p:nvSpPr>
          <p:spPr>
            <a:xfrm>
              <a:off x="6349225" y="508600"/>
              <a:ext cx="113625" cy="108800"/>
            </a:xfrm>
            <a:custGeom>
              <a:avLst/>
              <a:gdLst/>
              <a:ahLst/>
              <a:cxnLst/>
              <a:rect l="l" t="t" r="r" b="b"/>
              <a:pathLst>
                <a:path w="4545" h="4352" extrusionOk="0">
                  <a:moveTo>
                    <a:pt x="2858" y="0"/>
                  </a:moveTo>
                  <a:lnTo>
                    <a:pt x="0" y="2623"/>
                  </a:lnTo>
                  <a:lnTo>
                    <a:pt x="0" y="4352"/>
                  </a:lnTo>
                  <a:lnTo>
                    <a:pt x="1461" y="4352"/>
                  </a:lnTo>
                  <a:lnTo>
                    <a:pt x="4544" y="1265"/>
                  </a:lnTo>
                  <a:lnTo>
                    <a:pt x="28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20" name="Google Shape;6820;p83"/>
            <p:cNvSpPr/>
            <p:nvPr/>
          </p:nvSpPr>
          <p:spPr>
            <a:xfrm>
              <a:off x="6349225" y="363300"/>
              <a:ext cx="254100" cy="172575"/>
            </a:xfrm>
            <a:custGeom>
              <a:avLst/>
              <a:gdLst/>
              <a:ahLst/>
              <a:cxnLst/>
              <a:rect l="l" t="t" r="r" b="b"/>
              <a:pathLst>
                <a:path w="10164" h="6903" extrusionOk="0">
                  <a:moveTo>
                    <a:pt x="5083" y="1130"/>
                  </a:moveTo>
                  <a:cubicBezTo>
                    <a:pt x="5767" y="1130"/>
                    <a:pt x="6384" y="1542"/>
                    <a:pt x="6646" y="2175"/>
                  </a:cubicBezTo>
                  <a:cubicBezTo>
                    <a:pt x="6908" y="2807"/>
                    <a:pt x="6764" y="3536"/>
                    <a:pt x="6279" y="4021"/>
                  </a:cubicBezTo>
                  <a:cubicBezTo>
                    <a:pt x="5955" y="4345"/>
                    <a:pt x="5521" y="4517"/>
                    <a:pt x="5081" y="4517"/>
                  </a:cubicBezTo>
                  <a:cubicBezTo>
                    <a:pt x="4862" y="4517"/>
                    <a:pt x="4642" y="4475"/>
                    <a:pt x="4433" y="4388"/>
                  </a:cubicBezTo>
                  <a:cubicBezTo>
                    <a:pt x="3801" y="4126"/>
                    <a:pt x="3388" y="3509"/>
                    <a:pt x="3388" y="2822"/>
                  </a:cubicBezTo>
                  <a:cubicBezTo>
                    <a:pt x="3388" y="1886"/>
                    <a:pt x="4147" y="1130"/>
                    <a:pt x="5083" y="1130"/>
                  </a:cubicBezTo>
                  <a:close/>
                  <a:moveTo>
                    <a:pt x="0" y="1"/>
                  </a:moveTo>
                  <a:lnTo>
                    <a:pt x="0" y="6903"/>
                  </a:lnTo>
                  <a:lnTo>
                    <a:pt x="2443" y="4665"/>
                  </a:lnTo>
                  <a:cubicBezTo>
                    <a:pt x="2549" y="4567"/>
                    <a:pt x="2686" y="4517"/>
                    <a:pt x="2824" y="4517"/>
                  </a:cubicBezTo>
                  <a:cubicBezTo>
                    <a:pt x="2943" y="4517"/>
                    <a:pt x="3062" y="4554"/>
                    <a:pt x="3162" y="4629"/>
                  </a:cubicBezTo>
                  <a:lnTo>
                    <a:pt x="5351" y="6270"/>
                  </a:lnTo>
                  <a:lnTo>
                    <a:pt x="8071" y="3551"/>
                  </a:lnTo>
                  <a:cubicBezTo>
                    <a:pt x="8181" y="3441"/>
                    <a:pt x="8325" y="3386"/>
                    <a:pt x="8470" y="3386"/>
                  </a:cubicBezTo>
                  <a:cubicBezTo>
                    <a:pt x="8614" y="3386"/>
                    <a:pt x="8759" y="3441"/>
                    <a:pt x="8869" y="3551"/>
                  </a:cubicBezTo>
                  <a:lnTo>
                    <a:pt x="10163" y="4846"/>
                  </a:lnTo>
                  <a:lnTo>
                    <a:pt x="101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21" name="Google Shape;6821;p83"/>
            <p:cNvSpPr/>
            <p:nvPr/>
          </p:nvSpPr>
          <p:spPr>
            <a:xfrm>
              <a:off x="6235400" y="24940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3427"/>
                  </a:moveTo>
                  <a:cubicBezTo>
                    <a:pt x="15593" y="3427"/>
                    <a:pt x="15846" y="3677"/>
                    <a:pt x="15846" y="3991"/>
                  </a:cubicBezTo>
                  <a:lnTo>
                    <a:pt x="15846" y="15283"/>
                  </a:lnTo>
                  <a:cubicBezTo>
                    <a:pt x="15846" y="15596"/>
                    <a:pt x="15593" y="15849"/>
                    <a:pt x="15283" y="15849"/>
                  </a:cubicBezTo>
                  <a:lnTo>
                    <a:pt x="3990" y="15849"/>
                  </a:lnTo>
                  <a:cubicBezTo>
                    <a:pt x="3677" y="15849"/>
                    <a:pt x="3424" y="15596"/>
                    <a:pt x="3424" y="15283"/>
                  </a:cubicBezTo>
                  <a:lnTo>
                    <a:pt x="3424" y="3991"/>
                  </a:lnTo>
                  <a:cubicBezTo>
                    <a:pt x="3424" y="3677"/>
                    <a:pt x="3677" y="3427"/>
                    <a:pt x="3990" y="3427"/>
                  </a:cubicBezTo>
                  <a:close/>
                  <a:moveTo>
                    <a:pt x="564" y="1"/>
                  </a:moveTo>
                  <a:cubicBezTo>
                    <a:pt x="250" y="1"/>
                    <a:pt x="0" y="254"/>
                    <a:pt x="0" y="567"/>
                  </a:cubicBezTo>
                  <a:lnTo>
                    <a:pt x="0" y="2861"/>
                  </a:lnTo>
                  <a:cubicBezTo>
                    <a:pt x="0" y="3175"/>
                    <a:pt x="250" y="3427"/>
                    <a:pt x="564" y="3427"/>
                  </a:cubicBezTo>
                  <a:cubicBezTo>
                    <a:pt x="877" y="3427"/>
                    <a:pt x="1127" y="3677"/>
                    <a:pt x="1127" y="3991"/>
                  </a:cubicBezTo>
                  <a:cubicBezTo>
                    <a:pt x="1127" y="4304"/>
                    <a:pt x="877" y="4557"/>
                    <a:pt x="564" y="4557"/>
                  </a:cubicBezTo>
                  <a:cubicBezTo>
                    <a:pt x="250" y="4557"/>
                    <a:pt x="0" y="4807"/>
                    <a:pt x="0" y="5120"/>
                  </a:cubicBezTo>
                  <a:lnTo>
                    <a:pt x="0" y="8507"/>
                  </a:lnTo>
                  <a:cubicBezTo>
                    <a:pt x="0" y="8821"/>
                    <a:pt x="250" y="9074"/>
                    <a:pt x="564" y="9074"/>
                  </a:cubicBezTo>
                  <a:cubicBezTo>
                    <a:pt x="877" y="9074"/>
                    <a:pt x="1127" y="9324"/>
                    <a:pt x="1127" y="9637"/>
                  </a:cubicBezTo>
                  <a:cubicBezTo>
                    <a:pt x="1127" y="9950"/>
                    <a:pt x="877" y="10203"/>
                    <a:pt x="564" y="10203"/>
                  </a:cubicBezTo>
                  <a:cubicBezTo>
                    <a:pt x="250" y="10203"/>
                    <a:pt x="0" y="10453"/>
                    <a:pt x="0" y="10766"/>
                  </a:cubicBezTo>
                  <a:lnTo>
                    <a:pt x="0" y="14154"/>
                  </a:lnTo>
                  <a:cubicBezTo>
                    <a:pt x="0" y="14467"/>
                    <a:pt x="250" y="14720"/>
                    <a:pt x="564" y="14720"/>
                  </a:cubicBezTo>
                  <a:cubicBezTo>
                    <a:pt x="877" y="14720"/>
                    <a:pt x="1127" y="14970"/>
                    <a:pt x="1127" y="15283"/>
                  </a:cubicBezTo>
                  <a:cubicBezTo>
                    <a:pt x="1127" y="15596"/>
                    <a:pt x="877" y="15849"/>
                    <a:pt x="564" y="15849"/>
                  </a:cubicBezTo>
                  <a:cubicBezTo>
                    <a:pt x="250" y="15849"/>
                    <a:pt x="0" y="16099"/>
                    <a:pt x="0" y="16412"/>
                  </a:cubicBezTo>
                  <a:lnTo>
                    <a:pt x="0" y="18710"/>
                  </a:lnTo>
                  <a:cubicBezTo>
                    <a:pt x="0" y="19020"/>
                    <a:pt x="250" y="19273"/>
                    <a:pt x="564" y="19273"/>
                  </a:cubicBezTo>
                  <a:lnTo>
                    <a:pt x="2861" y="19273"/>
                  </a:lnTo>
                  <a:cubicBezTo>
                    <a:pt x="3171" y="19273"/>
                    <a:pt x="3424" y="19020"/>
                    <a:pt x="3424" y="18710"/>
                  </a:cubicBezTo>
                  <a:cubicBezTo>
                    <a:pt x="3424" y="18396"/>
                    <a:pt x="3677" y="18143"/>
                    <a:pt x="3990" y="18143"/>
                  </a:cubicBezTo>
                  <a:cubicBezTo>
                    <a:pt x="4300" y="18143"/>
                    <a:pt x="4553" y="18396"/>
                    <a:pt x="4553" y="18710"/>
                  </a:cubicBezTo>
                  <a:cubicBezTo>
                    <a:pt x="4553" y="19020"/>
                    <a:pt x="4806" y="19273"/>
                    <a:pt x="5120" y="19273"/>
                  </a:cubicBezTo>
                  <a:lnTo>
                    <a:pt x="8507" y="19273"/>
                  </a:lnTo>
                  <a:cubicBezTo>
                    <a:pt x="8817" y="19273"/>
                    <a:pt x="9070" y="19020"/>
                    <a:pt x="9070" y="18710"/>
                  </a:cubicBezTo>
                  <a:cubicBezTo>
                    <a:pt x="9070" y="18396"/>
                    <a:pt x="9323" y="18143"/>
                    <a:pt x="9636" y="18143"/>
                  </a:cubicBezTo>
                  <a:cubicBezTo>
                    <a:pt x="9947" y="18143"/>
                    <a:pt x="10200" y="18396"/>
                    <a:pt x="10200" y="18710"/>
                  </a:cubicBezTo>
                  <a:cubicBezTo>
                    <a:pt x="10200" y="19020"/>
                    <a:pt x="10452" y="19273"/>
                    <a:pt x="10766" y="19273"/>
                  </a:cubicBezTo>
                  <a:lnTo>
                    <a:pt x="14153" y="19273"/>
                  </a:lnTo>
                  <a:cubicBezTo>
                    <a:pt x="14463" y="19273"/>
                    <a:pt x="14716" y="19020"/>
                    <a:pt x="14716" y="18710"/>
                  </a:cubicBezTo>
                  <a:cubicBezTo>
                    <a:pt x="14716" y="18396"/>
                    <a:pt x="14969" y="18143"/>
                    <a:pt x="15283" y="18143"/>
                  </a:cubicBezTo>
                  <a:cubicBezTo>
                    <a:pt x="15593" y="18143"/>
                    <a:pt x="15846" y="18396"/>
                    <a:pt x="15846" y="18710"/>
                  </a:cubicBezTo>
                  <a:cubicBezTo>
                    <a:pt x="15846" y="19020"/>
                    <a:pt x="16099" y="19273"/>
                    <a:pt x="16412" y="19273"/>
                  </a:cubicBezTo>
                  <a:lnTo>
                    <a:pt x="18706" y="19273"/>
                  </a:lnTo>
                  <a:cubicBezTo>
                    <a:pt x="19019" y="19273"/>
                    <a:pt x="19272" y="19020"/>
                    <a:pt x="19272" y="18710"/>
                  </a:cubicBezTo>
                  <a:lnTo>
                    <a:pt x="19272" y="16412"/>
                  </a:lnTo>
                  <a:cubicBezTo>
                    <a:pt x="19272" y="16099"/>
                    <a:pt x="19019" y="15849"/>
                    <a:pt x="18706" y="15849"/>
                  </a:cubicBezTo>
                  <a:cubicBezTo>
                    <a:pt x="18393" y="15849"/>
                    <a:pt x="18143" y="15596"/>
                    <a:pt x="18143" y="15283"/>
                  </a:cubicBezTo>
                  <a:cubicBezTo>
                    <a:pt x="18143" y="14970"/>
                    <a:pt x="18393" y="14720"/>
                    <a:pt x="18706" y="14720"/>
                  </a:cubicBezTo>
                  <a:cubicBezTo>
                    <a:pt x="19019" y="14720"/>
                    <a:pt x="19272" y="14467"/>
                    <a:pt x="19272" y="14154"/>
                  </a:cubicBezTo>
                  <a:lnTo>
                    <a:pt x="19272" y="10766"/>
                  </a:lnTo>
                  <a:cubicBezTo>
                    <a:pt x="19272" y="10453"/>
                    <a:pt x="19019" y="10203"/>
                    <a:pt x="18706" y="10203"/>
                  </a:cubicBezTo>
                  <a:cubicBezTo>
                    <a:pt x="18393" y="10203"/>
                    <a:pt x="18143" y="9950"/>
                    <a:pt x="18143" y="9637"/>
                  </a:cubicBezTo>
                  <a:cubicBezTo>
                    <a:pt x="18143" y="9324"/>
                    <a:pt x="18393" y="9074"/>
                    <a:pt x="18706" y="9074"/>
                  </a:cubicBezTo>
                  <a:cubicBezTo>
                    <a:pt x="19019" y="9074"/>
                    <a:pt x="19272" y="8821"/>
                    <a:pt x="19272" y="8507"/>
                  </a:cubicBezTo>
                  <a:lnTo>
                    <a:pt x="19272" y="5120"/>
                  </a:lnTo>
                  <a:cubicBezTo>
                    <a:pt x="19272" y="4807"/>
                    <a:pt x="19019" y="4557"/>
                    <a:pt x="18706" y="4557"/>
                  </a:cubicBezTo>
                  <a:cubicBezTo>
                    <a:pt x="18393" y="4557"/>
                    <a:pt x="18143" y="4304"/>
                    <a:pt x="18143" y="3991"/>
                  </a:cubicBezTo>
                  <a:cubicBezTo>
                    <a:pt x="18143" y="3677"/>
                    <a:pt x="18393" y="3427"/>
                    <a:pt x="18706" y="3427"/>
                  </a:cubicBezTo>
                  <a:cubicBezTo>
                    <a:pt x="19019" y="3427"/>
                    <a:pt x="19272" y="3175"/>
                    <a:pt x="19272" y="2861"/>
                  </a:cubicBezTo>
                  <a:lnTo>
                    <a:pt x="19272" y="567"/>
                  </a:lnTo>
                  <a:cubicBezTo>
                    <a:pt x="19272" y="254"/>
                    <a:pt x="19019" y="1"/>
                    <a:pt x="18706" y="1"/>
                  </a:cubicBezTo>
                  <a:lnTo>
                    <a:pt x="16412" y="1"/>
                  </a:lnTo>
                  <a:cubicBezTo>
                    <a:pt x="16099" y="1"/>
                    <a:pt x="15846" y="254"/>
                    <a:pt x="15846" y="567"/>
                  </a:cubicBezTo>
                  <a:cubicBezTo>
                    <a:pt x="15846" y="877"/>
                    <a:pt x="15593" y="1130"/>
                    <a:pt x="15283" y="1130"/>
                  </a:cubicBezTo>
                  <a:cubicBezTo>
                    <a:pt x="14969" y="1130"/>
                    <a:pt x="14716" y="877"/>
                    <a:pt x="14716" y="567"/>
                  </a:cubicBezTo>
                  <a:cubicBezTo>
                    <a:pt x="14716" y="254"/>
                    <a:pt x="14463" y="1"/>
                    <a:pt x="14153" y="1"/>
                  </a:cubicBezTo>
                  <a:lnTo>
                    <a:pt x="10766" y="1"/>
                  </a:lnTo>
                  <a:cubicBezTo>
                    <a:pt x="10452" y="1"/>
                    <a:pt x="10200" y="254"/>
                    <a:pt x="10200" y="567"/>
                  </a:cubicBezTo>
                  <a:cubicBezTo>
                    <a:pt x="10200" y="877"/>
                    <a:pt x="9947" y="1130"/>
                    <a:pt x="9636" y="1130"/>
                  </a:cubicBezTo>
                  <a:cubicBezTo>
                    <a:pt x="9323" y="1130"/>
                    <a:pt x="9070" y="877"/>
                    <a:pt x="9070" y="567"/>
                  </a:cubicBezTo>
                  <a:cubicBezTo>
                    <a:pt x="9070" y="254"/>
                    <a:pt x="8817" y="1"/>
                    <a:pt x="8507" y="1"/>
                  </a:cubicBezTo>
                  <a:lnTo>
                    <a:pt x="5120" y="1"/>
                  </a:lnTo>
                  <a:cubicBezTo>
                    <a:pt x="4806" y="1"/>
                    <a:pt x="4553" y="254"/>
                    <a:pt x="4553" y="567"/>
                  </a:cubicBezTo>
                  <a:cubicBezTo>
                    <a:pt x="4553" y="877"/>
                    <a:pt x="4300" y="1130"/>
                    <a:pt x="3990" y="1130"/>
                  </a:cubicBezTo>
                  <a:cubicBezTo>
                    <a:pt x="3677" y="1130"/>
                    <a:pt x="3424" y="877"/>
                    <a:pt x="3424" y="567"/>
                  </a:cubicBezTo>
                  <a:cubicBezTo>
                    <a:pt x="3424" y="254"/>
                    <a:pt x="3171" y="1"/>
                    <a:pt x="2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6822" name="Google Shape;6822;p83"/>
          <p:cNvSpPr/>
          <p:nvPr/>
        </p:nvSpPr>
        <p:spPr>
          <a:xfrm>
            <a:off x="1265674" y="2711214"/>
            <a:ext cx="302200" cy="339253"/>
          </a:xfrm>
          <a:custGeom>
            <a:avLst/>
            <a:gdLst/>
            <a:ahLst/>
            <a:cxnLst/>
            <a:rect l="l" t="t" r="r" b="b"/>
            <a:pathLst>
              <a:path w="17168" h="19273" extrusionOk="0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6823" name="Google Shape;6823;p83"/>
          <p:cNvGrpSpPr/>
          <p:nvPr/>
        </p:nvGrpSpPr>
        <p:grpSpPr>
          <a:xfrm>
            <a:off x="1660875" y="2711232"/>
            <a:ext cx="340573" cy="339271"/>
            <a:chOff x="2085450" y="842250"/>
            <a:chExt cx="483700" cy="481850"/>
          </a:xfrm>
          <a:solidFill>
            <a:srgbClr val="F59C82"/>
          </a:solidFill>
        </p:grpSpPr>
        <p:sp>
          <p:nvSpPr>
            <p:cNvPr id="6824" name="Google Shape;6824;p83"/>
            <p:cNvSpPr/>
            <p:nvPr/>
          </p:nvSpPr>
          <p:spPr>
            <a:xfrm>
              <a:off x="2085525" y="926925"/>
              <a:ext cx="483625" cy="397175"/>
            </a:xfrm>
            <a:custGeom>
              <a:avLst/>
              <a:gdLst/>
              <a:ahLst/>
              <a:cxnLst/>
              <a:rect l="l" t="t" r="r" b="b"/>
              <a:pathLst>
                <a:path w="19345" h="15887" extrusionOk="0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25" name="Google Shape;6825;p83"/>
            <p:cNvSpPr/>
            <p:nvPr/>
          </p:nvSpPr>
          <p:spPr>
            <a:xfrm>
              <a:off x="2085450" y="1151875"/>
              <a:ext cx="143650" cy="87575"/>
            </a:xfrm>
            <a:custGeom>
              <a:avLst/>
              <a:gdLst/>
              <a:ahLst/>
              <a:cxnLst/>
              <a:rect l="l" t="t" r="r" b="b"/>
              <a:pathLst>
                <a:path w="5746" h="3503" extrusionOk="0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26" name="Google Shape;6826;p83"/>
            <p:cNvSpPr/>
            <p:nvPr/>
          </p:nvSpPr>
          <p:spPr>
            <a:xfrm>
              <a:off x="2274775" y="842250"/>
              <a:ext cx="294375" cy="197650"/>
            </a:xfrm>
            <a:custGeom>
              <a:avLst/>
              <a:gdLst/>
              <a:ahLst/>
              <a:cxnLst/>
              <a:rect l="l" t="t" r="r" b="b"/>
              <a:pathLst>
                <a:path w="11775" h="7906" extrusionOk="0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827" name="Google Shape;6827;p83"/>
          <p:cNvGrpSpPr/>
          <p:nvPr/>
        </p:nvGrpSpPr>
        <p:grpSpPr>
          <a:xfrm>
            <a:off x="2089443" y="2711241"/>
            <a:ext cx="339306" cy="339253"/>
            <a:chOff x="2685825" y="840375"/>
            <a:chExt cx="481900" cy="481825"/>
          </a:xfrm>
          <a:solidFill>
            <a:srgbClr val="F59C82"/>
          </a:solidFill>
        </p:grpSpPr>
        <p:sp>
          <p:nvSpPr>
            <p:cNvPr id="6828" name="Google Shape;6828;p83"/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29" name="Google Shape;6829;p83"/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830" name="Google Shape;6830;p83"/>
          <p:cNvGrpSpPr/>
          <p:nvPr/>
        </p:nvGrpSpPr>
        <p:grpSpPr>
          <a:xfrm>
            <a:off x="2501104" y="2710924"/>
            <a:ext cx="350431" cy="339887"/>
            <a:chOff x="3270675" y="841800"/>
            <a:chExt cx="497700" cy="482725"/>
          </a:xfrm>
          <a:solidFill>
            <a:srgbClr val="F59C82"/>
          </a:solidFill>
        </p:grpSpPr>
        <p:sp>
          <p:nvSpPr>
            <p:cNvPr id="6831" name="Google Shape;6831;p83"/>
            <p:cNvSpPr/>
            <p:nvPr/>
          </p:nvSpPr>
          <p:spPr>
            <a:xfrm>
              <a:off x="3270675" y="902000"/>
              <a:ext cx="447125" cy="422525"/>
            </a:xfrm>
            <a:custGeom>
              <a:avLst/>
              <a:gdLst/>
              <a:ahLst/>
              <a:cxnLst/>
              <a:rect l="l" t="t" r="r" b="b"/>
              <a:pathLst>
                <a:path w="17885" h="16901" extrusionOk="0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32" name="Google Shape;6832;p83"/>
            <p:cNvSpPr/>
            <p:nvPr/>
          </p:nvSpPr>
          <p:spPr>
            <a:xfrm>
              <a:off x="3385250" y="841800"/>
              <a:ext cx="279700" cy="220925"/>
            </a:xfrm>
            <a:custGeom>
              <a:avLst/>
              <a:gdLst/>
              <a:ahLst/>
              <a:cxnLst/>
              <a:rect l="l" t="t" r="r" b="b"/>
              <a:pathLst>
                <a:path w="11188" h="8837" extrusionOk="0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33" name="Google Shape;6833;p83"/>
            <p:cNvSpPr/>
            <p:nvPr/>
          </p:nvSpPr>
          <p:spPr>
            <a:xfrm>
              <a:off x="3530100" y="924750"/>
              <a:ext cx="238275" cy="250200"/>
            </a:xfrm>
            <a:custGeom>
              <a:avLst/>
              <a:gdLst/>
              <a:ahLst/>
              <a:cxnLst/>
              <a:rect l="l" t="t" r="r" b="b"/>
              <a:pathLst>
                <a:path w="9531" h="10008" extrusionOk="0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6834" name="Google Shape;6834;p83"/>
          <p:cNvSpPr/>
          <p:nvPr/>
        </p:nvSpPr>
        <p:spPr>
          <a:xfrm>
            <a:off x="2919129" y="2721811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6835" name="Google Shape;6835;p83"/>
          <p:cNvGrpSpPr/>
          <p:nvPr/>
        </p:nvGrpSpPr>
        <p:grpSpPr>
          <a:xfrm>
            <a:off x="3337249" y="2731783"/>
            <a:ext cx="339253" cy="298169"/>
            <a:chOff x="4467200" y="877100"/>
            <a:chExt cx="481825" cy="423475"/>
          </a:xfrm>
          <a:solidFill>
            <a:srgbClr val="F59C82"/>
          </a:solidFill>
        </p:grpSpPr>
        <p:sp>
          <p:nvSpPr>
            <p:cNvPr id="6836" name="Google Shape;6836;p83"/>
            <p:cNvSpPr/>
            <p:nvPr/>
          </p:nvSpPr>
          <p:spPr>
            <a:xfrm>
              <a:off x="4467200" y="1018225"/>
              <a:ext cx="481825" cy="282350"/>
            </a:xfrm>
            <a:custGeom>
              <a:avLst/>
              <a:gdLst/>
              <a:ahLst/>
              <a:cxnLst/>
              <a:rect l="l" t="t" r="r" b="b"/>
              <a:pathLst>
                <a:path w="19273" h="11294" extrusionOk="0">
                  <a:moveTo>
                    <a:pt x="10723" y="2257"/>
                  </a:moveTo>
                  <a:cubicBezTo>
                    <a:pt x="11013" y="2257"/>
                    <a:pt x="11292" y="2483"/>
                    <a:pt x="11292" y="2823"/>
                  </a:cubicBezTo>
                  <a:cubicBezTo>
                    <a:pt x="11292" y="3136"/>
                    <a:pt x="11039" y="3389"/>
                    <a:pt x="10729" y="3389"/>
                  </a:cubicBezTo>
                  <a:cubicBezTo>
                    <a:pt x="10223" y="3389"/>
                    <a:pt x="9973" y="2781"/>
                    <a:pt x="10329" y="2423"/>
                  </a:cubicBezTo>
                  <a:cubicBezTo>
                    <a:pt x="10443" y="2308"/>
                    <a:pt x="10585" y="2257"/>
                    <a:pt x="10723" y="2257"/>
                  </a:cubicBezTo>
                  <a:close/>
                  <a:moveTo>
                    <a:pt x="14755" y="3389"/>
                  </a:moveTo>
                  <a:lnTo>
                    <a:pt x="14755" y="7906"/>
                  </a:lnTo>
                  <a:lnTo>
                    <a:pt x="13551" y="7906"/>
                  </a:lnTo>
                  <a:lnTo>
                    <a:pt x="13551" y="3389"/>
                  </a:lnTo>
                  <a:close/>
                  <a:moveTo>
                    <a:pt x="5083" y="2822"/>
                  </a:moveTo>
                  <a:cubicBezTo>
                    <a:pt x="5189" y="2822"/>
                    <a:pt x="5297" y="2853"/>
                    <a:pt x="5396" y="2920"/>
                  </a:cubicBezTo>
                  <a:lnTo>
                    <a:pt x="8784" y="5178"/>
                  </a:lnTo>
                  <a:cubicBezTo>
                    <a:pt x="9118" y="5401"/>
                    <a:pt x="9118" y="5892"/>
                    <a:pt x="8784" y="6117"/>
                  </a:cubicBezTo>
                  <a:lnTo>
                    <a:pt x="5396" y="8376"/>
                  </a:lnTo>
                  <a:cubicBezTo>
                    <a:pt x="5297" y="8442"/>
                    <a:pt x="5189" y="8472"/>
                    <a:pt x="5084" y="8472"/>
                  </a:cubicBezTo>
                  <a:cubicBezTo>
                    <a:pt x="4790" y="8472"/>
                    <a:pt x="4517" y="8239"/>
                    <a:pt x="4517" y="7906"/>
                  </a:cubicBezTo>
                  <a:lnTo>
                    <a:pt x="4517" y="3389"/>
                  </a:lnTo>
                  <a:cubicBezTo>
                    <a:pt x="4517" y="3057"/>
                    <a:pt x="4789" y="2822"/>
                    <a:pt x="5083" y="2822"/>
                  </a:cubicBezTo>
                  <a:close/>
                  <a:moveTo>
                    <a:pt x="18711" y="1"/>
                  </a:moveTo>
                  <a:cubicBezTo>
                    <a:pt x="18601" y="1"/>
                    <a:pt x="18491" y="33"/>
                    <a:pt x="18396" y="95"/>
                  </a:cubicBezTo>
                  <a:lnTo>
                    <a:pt x="15150" y="2260"/>
                  </a:lnTo>
                  <a:lnTo>
                    <a:pt x="13551" y="2260"/>
                  </a:lnTo>
                  <a:lnTo>
                    <a:pt x="13551" y="1694"/>
                  </a:lnTo>
                  <a:cubicBezTo>
                    <a:pt x="13548" y="926"/>
                    <a:pt x="13027" y="255"/>
                    <a:pt x="12283" y="62"/>
                  </a:cubicBezTo>
                  <a:cubicBezTo>
                    <a:pt x="11527" y="774"/>
                    <a:pt x="10560" y="1128"/>
                    <a:pt x="9594" y="1128"/>
                  </a:cubicBezTo>
                  <a:cubicBezTo>
                    <a:pt x="8599" y="1128"/>
                    <a:pt x="7604" y="752"/>
                    <a:pt x="6842" y="2"/>
                  </a:cubicBezTo>
                  <a:lnTo>
                    <a:pt x="6712" y="2"/>
                  </a:lnTo>
                  <a:cubicBezTo>
                    <a:pt x="5950" y="753"/>
                    <a:pt x="4955" y="1131"/>
                    <a:pt x="3959" y="1131"/>
                  </a:cubicBezTo>
                  <a:cubicBezTo>
                    <a:pt x="2993" y="1131"/>
                    <a:pt x="2026" y="775"/>
                    <a:pt x="1271" y="62"/>
                  </a:cubicBezTo>
                  <a:cubicBezTo>
                    <a:pt x="524" y="255"/>
                    <a:pt x="3" y="923"/>
                    <a:pt x="0" y="1694"/>
                  </a:cubicBezTo>
                  <a:lnTo>
                    <a:pt x="0" y="9598"/>
                  </a:lnTo>
                  <a:cubicBezTo>
                    <a:pt x="0" y="10535"/>
                    <a:pt x="759" y="11291"/>
                    <a:pt x="1696" y="11294"/>
                  </a:cubicBezTo>
                  <a:lnTo>
                    <a:pt x="11859" y="11294"/>
                  </a:lnTo>
                  <a:cubicBezTo>
                    <a:pt x="12792" y="11294"/>
                    <a:pt x="13551" y="10535"/>
                    <a:pt x="13551" y="9598"/>
                  </a:cubicBezTo>
                  <a:lnTo>
                    <a:pt x="13551" y="9035"/>
                  </a:lnTo>
                  <a:lnTo>
                    <a:pt x="15150" y="9035"/>
                  </a:lnTo>
                  <a:lnTo>
                    <a:pt x="18396" y="11197"/>
                  </a:lnTo>
                  <a:cubicBezTo>
                    <a:pt x="18494" y="11263"/>
                    <a:pt x="18602" y="11293"/>
                    <a:pt x="18707" y="11293"/>
                  </a:cubicBezTo>
                  <a:cubicBezTo>
                    <a:pt x="19000" y="11293"/>
                    <a:pt x="19272" y="11060"/>
                    <a:pt x="19272" y="10728"/>
                  </a:cubicBezTo>
                  <a:lnTo>
                    <a:pt x="19272" y="565"/>
                  </a:lnTo>
                  <a:cubicBezTo>
                    <a:pt x="19272" y="357"/>
                    <a:pt x="19158" y="164"/>
                    <a:pt x="18977" y="68"/>
                  </a:cubicBezTo>
                  <a:cubicBezTo>
                    <a:pt x="18894" y="23"/>
                    <a:pt x="18802" y="1"/>
                    <a:pt x="187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37" name="Google Shape;6837;p83"/>
            <p:cNvSpPr/>
            <p:nvPr/>
          </p:nvSpPr>
          <p:spPr>
            <a:xfrm>
              <a:off x="4608425" y="1129300"/>
              <a:ext cx="45125" cy="60175"/>
            </a:xfrm>
            <a:custGeom>
              <a:avLst/>
              <a:gdLst/>
              <a:ahLst/>
              <a:cxnLst/>
              <a:rect l="l" t="t" r="r" b="b"/>
              <a:pathLst>
                <a:path w="1805" h="2407" extrusionOk="0">
                  <a:moveTo>
                    <a:pt x="0" y="0"/>
                  </a:moveTo>
                  <a:lnTo>
                    <a:pt x="0" y="2406"/>
                  </a:lnTo>
                  <a:lnTo>
                    <a:pt x="1804" y="120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38" name="Google Shape;6838;p83"/>
            <p:cNvSpPr/>
            <p:nvPr/>
          </p:nvSpPr>
          <p:spPr>
            <a:xfrm>
              <a:off x="449550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0" y="1262"/>
                    <a:pt x="0" y="2822"/>
                  </a:cubicBezTo>
                  <a:cubicBezTo>
                    <a:pt x="0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39" name="Google Shape;6839;p83"/>
            <p:cNvSpPr/>
            <p:nvPr/>
          </p:nvSpPr>
          <p:spPr>
            <a:xfrm>
              <a:off x="463665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1" y="1262"/>
                    <a:pt x="1" y="2822"/>
                  </a:cubicBezTo>
                  <a:cubicBezTo>
                    <a:pt x="1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840" name="Google Shape;6840;p83"/>
          <p:cNvGrpSpPr/>
          <p:nvPr/>
        </p:nvGrpSpPr>
        <p:grpSpPr>
          <a:xfrm>
            <a:off x="3752140" y="2711232"/>
            <a:ext cx="354778" cy="339271"/>
            <a:chOff x="5045500" y="842250"/>
            <a:chExt cx="503875" cy="481850"/>
          </a:xfrm>
          <a:solidFill>
            <a:srgbClr val="F59C82"/>
          </a:solidFill>
        </p:grpSpPr>
        <p:sp>
          <p:nvSpPr>
            <p:cNvPr id="6841" name="Google Shape;6841;p83"/>
            <p:cNvSpPr/>
            <p:nvPr/>
          </p:nvSpPr>
          <p:spPr>
            <a:xfrm>
              <a:off x="5045500" y="842250"/>
              <a:ext cx="503875" cy="481850"/>
            </a:xfrm>
            <a:custGeom>
              <a:avLst/>
              <a:gdLst/>
              <a:ahLst/>
              <a:cxnLst/>
              <a:rect l="l" t="t" r="r" b="b"/>
              <a:pathLst>
                <a:path w="20155" h="19274" extrusionOk="0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42" name="Google Shape;6842;p83"/>
            <p:cNvSpPr/>
            <p:nvPr/>
          </p:nvSpPr>
          <p:spPr>
            <a:xfrm>
              <a:off x="5221050" y="898625"/>
              <a:ext cx="254100" cy="254100"/>
            </a:xfrm>
            <a:custGeom>
              <a:avLst/>
              <a:gdLst/>
              <a:ahLst/>
              <a:cxnLst/>
              <a:rect l="l" t="t" r="r" b="b"/>
              <a:pathLst>
                <a:path w="10164" h="10164" extrusionOk="0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843" name="Google Shape;6843;p83"/>
          <p:cNvGrpSpPr/>
          <p:nvPr/>
        </p:nvGrpSpPr>
        <p:grpSpPr>
          <a:xfrm>
            <a:off x="2523626" y="2287428"/>
            <a:ext cx="305386" cy="338602"/>
            <a:chOff x="3300325" y="249875"/>
            <a:chExt cx="433725" cy="480900"/>
          </a:xfrm>
          <a:solidFill>
            <a:srgbClr val="F59C82"/>
          </a:solidFill>
        </p:grpSpPr>
        <p:sp>
          <p:nvSpPr>
            <p:cNvPr id="6844" name="Google Shape;6844;p83"/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45" name="Google Shape;6845;p83"/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46" name="Google Shape;6846;p83"/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47" name="Google Shape;6847;p83"/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48" name="Google Shape;6848;p83"/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49" name="Google Shape;6849;p83"/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850" name="Google Shape;6850;p83"/>
          <p:cNvGrpSpPr/>
          <p:nvPr/>
        </p:nvGrpSpPr>
        <p:grpSpPr>
          <a:xfrm>
            <a:off x="4174987" y="2737451"/>
            <a:ext cx="336965" cy="286833"/>
            <a:chOff x="5645200" y="879425"/>
            <a:chExt cx="478575" cy="407375"/>
          </a:xfrm>
          <a:solidFill>
            <a:srgbClr val="F59C82"/>
          </a:solidFill>
        </p:grpSpPr>
        <p:sp>
          <p:nvSpPr>
            <p:cNvPr id="6851" name="Google Shape;6851;p83"/>
            <p:cNvSpPr/>
            <p:nvPr/>
          </p:nvSpPr>
          <p:spPr>
            <a:xfrm>
              <a:off x="6004200" y="1075025"/>
              <a:ext cx="86075" cy="93450"/>
            </a:xfrm>
            <a:custGeom>
              <a:avLst/>
              <a:gdLst/>
              <a:ahLst/>
              <a:cxnLst/>
              <a:rect l="l" t="t" r="r" b="b"/>
              <a:pathLst>
                <a:path w="3443" h="3738" extrusionOk="0">
                  <a:moveTo>
                    <a:pt x="1" y="0"/>
                  </a:moveTo>
                  <a:lnTo>
                    <a:pt x="1" y="3737"/>
                  </a:lnTo>
                  <a:lnTo>
                    <a:pt x="1907" y="3737"/>
                  </a:lnTo>
                  <a:cubicBezTo>
                    <a:pt x="2157" y="3737"/>
                    <a:pt x="2377" y="3574"/>
                    <a:pt x="2449" y="3334"/>
                  </a:cubicBezTo>
                  <a:lnTo>
                    <a:pt x="34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52" name="Google Shape;6852;p83"/>
            <p:cNvSpPr/>
            <p:nvPr/>
          </p:nvSpPr>
          <p:spPr>
            <a:xfrm>
              <a:off x="5880900" y="953275"/>
              <a:ext cx="95100" cy="93525"/>
            </a:xfrm>
            <a:custGeom>
              <a:avLst/>
              <a:gdLst/>
              <a:ahLst/>
              <a:cxnLst/>
              <a:rect l="l" t="t" r="r" b="b"/>
              <a:pathLst>
                <a:path w="3804" h="3741" extrusionOk="0">
                  <a:moveTo>
                    <a:pt x="0" y="1"/>
                  </a:moveTo>
                  <a:lnTo>
                    <a:pt x="0" y="3741"/>
                  </a:lnTo>
                  <a:lnTo>
                    <a:pt x="3804" y="3741"/>
                  </a:lnTo>
                  <a:lnTo>
                    <a:pt x="38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53" name="Google Shape;6853;p83"/>
            <p:cNvSpPr/>
            <p:nvPr/>
          </p:nvSpPr>
          <p:spPr>
            <a:xfrm>
              <a:off x="6004200" y="953275"/>
              <a:ext cx="119575" cy="93525"/>
            </a:xfrm>
            <a:custGeom>
              <a:avLst/>
              <a:gdLst/>
              <a:ahLst/>
              <a:cxnLst/>
              <a:rect l="l" t="t" r="r" b="b"/>
              <a:pathLst>
                <a:path w="4783" h="3741" extrusionOk="0">
                  <a:moveTo>
                    <a:pt x="1" y="1"/>
                  </a:moveTo>
                  <a:lnTo>
                    <a:pt x="1" y="3741"/>
                  </a:lnTo>
                  <a:lnTo>
                    <a:pt x="3777" y="3741"/>
                  </a:lnTo>
                  <a:lnTo>
                    <a:pt x="4674" y="727"/>
                  </a:lnTo>
                  <a:cubicBezTo>
                    <a:pt x="4783" y="365"/>
                    <a:pt x="4512" y="1"/>
                    <a:pt x="4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54" name="Google Shape;6854;p83"/>
            <p:cNvSpPr/>
            <p:nvPr/>
          </p:nvSpPr>
          <p:spPr>
            <a:xfrm>
              <a:off x="5880900" y="1075025"/>
              <a:ext cx="95100" cy="93450"/>
            </a:xfrm>
            <a:custGeom>
              <a:avLst/>
              <a:gdLst/>
              <a:ahLst/>
              <a:cxnLst/>
              <a:rect l="l" t="t" r="r" b="b"/>
              <a:pathLst>
                <a:path w="3804" h="3738" extrusionOk="0">
                  <a:moveTo>
                    <a:pt x="0" y="0"/>
                  </a:moveTo>
                  <a:lnTo>
                    <a:pt x="0" y="3737"/>
                  </a:lnTo>
                  <a:lnTo>
                    <a:pt x="3804" y="3737"/>
                  </a:lnTo>
                  <a:lnTo>
                    <a:pt x="3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55" name="Google Shape;6855;p83"/>
            <p:cNvSpPr/>
            <p:nvPr/>
          </p:nvSpPr>
          <p:spPr>
            <a:xfrm>
              <a:off x="5645200" y="879425"/>
              <a:ext cx="207500" cy="167375"/>
            </a:xfrm>
            <a:custGeom>
              <a:avLst/>
              <a:gdLst/>
              <a:ahLst/>
              <a:cxnLst/>
              <a:rect l="l" t="t" r="r" b="b"/>
              <a:pathLst>
                <a:path w="8300" h="6695" extrusionOk="0">
                  <a:moveTo>
                    <a:pt x="563" y="1"/>
                  </a:moveTo>
                  <a:cubicBezTo>
                    <a:pt x="253" y="1"/>
                    <a:pt x="0" y="254"/>
                    <a:pt x="0" y="564"/>
                  </a:cubicBezTo>
                  <a:cubicBezTo>
                    <a:pt x="0" y="877"/>
                    <a:pt x="253" y="1130"/>
                    <a:pt x="563" y="1130"/>
                  </a:cubicBezTo>
                  <a:lnTo>
                    <a:pt x="2403" y="1130"/>
                  </a:lnTo>
                  <a:lnTo>
                    <a:pt x="3159" y="3672"/>
                  </a:lnTo>
                  <a:cubicBezTo>
                    <a:pt x="3162" y="3678"/>
                    <a:pt x="3162" y="3687"/>
                    <a:pt x="3165" y="3696"/>
                  </a:cubicBezTo>
                  <a:lnTo>
                    <a:pt x="4059" y="6695"/>
                  </a:lnTo>
                  <a:lnTo>
                    <a:pt x="8299" y="6695"/>
                  </a:lnTo>
                  <a:lnTo>
                    <a:pt x="8299" y="2955"/>
                  </a:lnTo>
                  <a:lnTo>
                    <a:pt x="4123" y="2955"/>
                  </a:lnTo>
                  <a:lnTo>
                    <a:pt x="3364" y="404"/>
                  </a:lnTo>
                  <a:cubicBezTo>
                    <a:pt x="3295" y="163"/>
                    <a:pt x="307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56" name="Google Shape;6856;p83"/>
            <p:cNvSpPr/>
            <p:nvPr/>
          </p:nvSpPr>
          <p:spPr>
            <a:xfrm>
              <a:off x="5722500" y="1075025"/>
              <a:ext cx="370875" cy="211775"/>
            </a:xfrm>
            <a:custGeom>
              <a:avLst/>
              <a:gdLst/>
              <a:ahLst/>
              <a:cxnLst/>
              <a:rect l="l" t="t" r="r" b="b"/>
              <a:pathLst>
                <a:path w="14835" h="8471" extrusionOk="0">
                  <a:moveTo>
                    <a:pt x="1305" y="0"/>
                  </a:moveTo>
                  <a:lnTo>
                    <a:pt x="2082" y="2614"/>
                  </a:lnTo>
                  <a:cubicBezTo>
                    <a:pt x="901" y="2701"/>
                    <a:pt x="1" y="3704"/>
                    <a:pt x="40" y="4887"/>
                  </a:cubicBezTo>
                  <a:cubicBezTo>
                    <a:pt x="82" y="6071"/>
                    <a:pt x="1049" y="7010"/>
                    <a:pt x="2232" y="7019"/>
                  </a:cubicBezTo>
                  <a:lnTo>
                    <a:pt x="2795" y="7019"/>
                  </a:lnTo>
                  <a:cubicBezTo>
                    <a:pt x="3045" y="7878"/>
                    <a:pt x="3834" y="8471"/>
                    <a:pt x="4731" y="8471"/>
                  </a:cubicBezTo>
                  <a:cubicBezTo>
                    <a:pt x="5629" y="8471"/>
                    <a:pt x="6418" y="7878"/>
                    <a:pt x="6671" y="7019"/>
                  </a:cubicBezTo>
                  <a:lnTo>
                    <a:pt x="9667" y="7019"/>
                  </a:lnTo>
                  <a:cubicBezTo>
                    <a:pt x="9917" y="7878"/>
                    <a:pt x="10709" y="8471"/>
                    <a:pt x="11606" y="8471"/>
                  </a:cubicBezTo>
                  <a:cubicBezTo>
                    <a:pt x="12500" y="8471"/>
                    <a:pt x="13292" y="7878"/>
                    <a:pt x="13542" y="7019"/>
                  </a:cubicBezTo>
                  <a:lnTo>
                    <a:pt x="14271" y="7019"/>
                  </a:lnTo>
                  <a:cubicBezTo>
                    <a:pt x="14581" y="7019"/>
                    <a:pt x="14834" y="6766"/>
                    <a:pt x="14834" y="6453"/>
                  </a:cubicBezTo>
                  <a:cubicBezTo>
                    <a:pt x="14834" y="6140"/>
                    <a:pt x="14581" y="5890"/>
                    <a:pt x="14271" y="5890"/>
                  </a:cubicBezTo>
                  <a:lnTo>
                    <a:pt x="13542" y="5890"/>
                  </a:lnTo>
                  <a:cubicBezTo>
                    <a:pt x="13292" y="5029"/>
                    <a:pt x="12500" y="4436"/>
                    <a:pt x="11606" y="4436"/>
                  </a:cubicBezTo>
                  <a:cubicBezTo>
                    <a:pt x="10709" y="4436"/>
                    <a:pt x="9917" y="5029"/>
                    <a:pt x="9667" y="5890"/>
                  </a:cubicBezTo>
                  <a:lnTo>
                    <a:pt x="6671" y="5890"/>
                  </a:lnTo>
                  <a:cubicBezTo>
                    <a:pt x="6418" y="5029"/>
                    <a:pt x="5629" y="4436"/>
                    <a:pt x="4731" y="4436"/>
                  </a:cubicBezTo>
                  <a:cubicBezTo>
                    <a:pt x="3834" y="4436"/>
                    <a:pt x="3045" y="5029"/>
                    <a:pt x="2792" y="5890"/>
                  </a:cubicBezTo>
                  <a:lnTo>
                    <a:pt x="2232" y="5890"/>
                  </a:lnTo>
                  <a:cubicBezTo>
                    <a:pt x="1639" y="5890"/>
                    <a:pt x="1157" y="5408"/>
                    <a:pt x="1157" y="4815"/>
                  </a:cubicBezTo>
                  <a:cubicBezTo>
                    <a:pt x="1157" y="4219"/>
                    <a:pt x="1639" y="3737"/>
                    <a:pt x="2232" y="3737"/>
                  </a:cubicBezTo>
                  <a:lnTo>
                    <a:pt x="5207" y="3737"/>
                  </a:lnTo>
                  <a:lnTo>
                    <a:pt x="5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857" name="Google Shape;6857;p83"/>
          <p:cNvGrpSpPr/>
          <p:nvPr/>
        </p:nvGrpSpPr>
        <p:grpSpPr>
          <a:xfrm>
            <a:off x="4611062" y="2711241"/>
            <a:ext cx="298186" cy="339253"/>
            <a:chOff x="6264525" y="842250"/>
            <a:chExt cx="423500" cy="481825"/>
          </a:xfrm>
          <a:solidFill>
            <a:srgbClr val="F59C82"/>
          </a:solidFill>
        </p:grpSpPr>
        <p:sp>
          <p:nvSpPr>
            <p:cNvPr id="6858" name="Google Shape;6858;p83"/>
            <p:cNvSpPr/>
            <p:nvPr/>
          </p:nvSpPr>
          <p:spPr>
            <a:xfrm>
              <a:off x="6264525" y="1033450"/>
              <a:ext cx="135300" cy="266450"/>
            </a:xfrm>
            <a:custGeom>
              <a:avLst/>
              <a:gdLst/>
              <a:ahLst/>
              <a:cxnLst/>
              <a:rect l="l" t="t" r="r" b="b"/>
              <a:pathLst>
                <a:path w="5412" h="10658" extrusionOk="0">
                  <a:moveTo>
                    <a:pt x="1" y="1"/>
                  </a:moveTo>
                  <a:lnTo>
                    <a:pt x="1" y="9932"/>
                  </a:lnTo>
                  <a:cubicBezTo>
                    <a:pt x="1" y="10182"/>
                    <a:pt x="61" y="10429"/>
                    <a:pt x="169" y="10658"/>
                  </a:cubicBezTo>
                  <a:lnTo>
                    <a:pt x="5412" y="5415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59" name="Google Shape;6859;p83"/>
            <p:cNvSpPr/>
            <p:nvPr/>
          </p:nvSpPr>
          <p:spPr>
            <a:xfrm>
              <a:off x="6552700" y="1033450"/>
              <a:ext cx="135325" cy="266450"/>
            </a:xfrm>
            <a:custGeom>
              <a:avLst/>
              <a:gdLst/>
              <a:ahLst/>
              <a:cxnLst/>
              <a:rect l="l" t="t" r="r" b="b"/>
              <a:pathLst>
                <a:path w="5413" h="10658" extrusionOk="0">
                  <a:moveTo>
                    <a:pt x="5412" y="1"/>
                  </a:moveTo>
                  <a:lnTo>
                    <a:pt x="1" y="5415"/>
                  </a:lnTo>
                  <a:lnTo>
                    <a:pt x="5243" y="10658"/>
                  </a:lnTo>
                  <a:cubicBezTo>
                    <a:pt x="5352" y="10429"/>
                    <a:pt x="5412" y="10182"/>
                    <a:pt x="5412" y="9932"/>
                  </a:cubicBezTo>
                  <a:lnTo>
                    <a:pt x="54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60" name="Google Shape;6860;p83"/>
            <p:cNvSpPr/>
            <p:nvPr/>
          </p:nvSpPr>
          <p:spPr>
            <a:xfrm>
              <a:off x="6462150" y="985275"/>
              <a:ext cx="28025" cy="28250"/>
            </a:xfrm>
            <a:custGeom>
              <a:avLst/>
              <a:gdLst/>
              <a:ahLst/>
              <a:cxnLst/>
              <a:rect l="l" t="t" r="r" b="b"/>
              <a:pathLst>
                <a:path w="1121" h="113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955" y="1130"/>
                    <a:pt x="1060" y="862"/>
                    <a:pt x="1120" y="528"/>
                  </a:cubicBezTo>
                  <a:cubicBezTo>
                    <a:pt x="1102" y="233"/>
                    <a:pt x="862" y="4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61" name="Google Shape;6861;p83"/>
            <p:cNvSpPr/>
            <p:nvPr/>
          </p:nvSpPr>
          <p:spPr>
            <a:xfrm>
              <a:off x="6288775" y="1182900"/>
              <a:ext cx="375075" cy="141175"/>
            </a:xfrm>
            <a:custGeom>
              <a:avLst/>
              <a:gdLst/>
              <a:ahLst/>
              <a:cxnLst/>
              <a:rect l="l" t="t" r="r" b="b"/>
              <a:pathLst>
                <a:path w="15003" h="5647" extrusionOk="0">
                  <a:moveTo>
                    <a:pt x="5475" y="0"/>
                  </a:moveTo>
                  <a:lnTo>
                    <a:pt x="0" y="5478"/>
                  </a:lnTo>
                  <a:cubicBezTo>
                    <a:pt x="226" y="5586"/>
                    <a:pt x="473" y="5646"/>
                    <a:pt x="726" y="5646"/>
                  </a:cubicBezTo>
                  <a:lnTo>
                    <a:pt x="14277" y="5646"/>
                  </a:lnTo>
                  <a:cubicBezTo>
                    <a:pt x="14527" y="5646"/>
                    <a:pt x="14774" y="5586"/>
                    <a:pt x="15002" y="5478"/>
                  </a:cubicBezTo>
                  <a:lnTo>
                    <a:pt x="95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62" name="Google Shape;6862;p83"/>
            <p:cNvSpPr/>
            <p:nvPr/>
          </p:nvSpPr>
          <p:spPr>
            <a:xfrm>
              <a:off x="6278675" y="965325"/>
              <a:ext cx="42350" cy="84725"/>
            </a:xfrm>
            <a:custGeom>
              <a:avLst/>
              <a:gdLst/>
              <a:ahLst/>
              <a:cxnLst/>
              <a:rect l="l" t="t" r="r" b="b"/>
              <a:pathLst>
                <a:path w="1694" h="3389" extrusionOk="0">
                  <a:moveTo>
                    <a:pt x="1693" y="1"/>
                  </a:moveTo>
                  <a:lnTo>
                    <a:pt x="1" y="1693"/>
                  </a:lnTo>
                  <a:lnTo>
                    <a:pt x="1693" y="3388"/>
                  </a:lnTo>
                  <a:lnTo>
                    <a:pt x="16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63" name="Google Shape;6863;p83"/>
            <p:cNvSpPr/>
            <p:nvPr/>
          </p:nvSpPr>
          <p:spPr>
            <a:xfrm>
              <a:off x="6631525" y="965325"/>
              <a:ext cx="42400" cy="84725"/>
            </a:xfrm>
            <a:custGeom>
              <a:avLst/>
              <a:gdLst/>
              <a:ahLst/>
              <a:cxnLst/>
              <a:rect l="l" t="t" r="r" b="b"/>
              <a:pathLst>
                <a:path w="1696" h="3389" extrusionOk="0">
                  <a:moveTo>
                    <a:pt x="1" y="1"/>
                  </a:moveTo>
                  <a:lnTo>
                    <a:pt x="1" y="3388"/>
                  </a:lnTo>
                  <a:lnTo>
                    <a:pt x="1696" y="1693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64" name="Google Shape;6864;p83"/>
            <p:cNvSpPr/>
            <p:nvPr/>
          </p:nvSpPr>
          <p:spPr>
            <a:xfrm>
              <a:off x="6349225" y="842250"/>
              <a:ext cx="254100" cy="312425"/>
            </a:xfrm>
            <a:custGeom>
              <a:avLst/>
              <a:gdLst/>
              <a:ahLst/>
              <a:cxnLst/>
              <a:rect l="l" t="t" r="r" b="b"/>
              <a:pathLst>
                <a:path w="10164" h="12497" extrusionOk="0">
                  <a:moveTo>
                    <a:pt x="5081" y="2333"/>
                  </a:moveTo>
                  <a:cubicBezTo>
                    <a:pt x="5779" y="2333"/>
                    <a:pt x="6477" y="2518"/>
                    <a:pt x="7098" y="2885"/>
                  </a:cubicBezTo>
                  <a:cubicBezTo>
                    <a:pt x="8299" y="3596"/>
                    <a:pt x="9034" y="4891"/>
                    <a:pt x="9034" y="6288"/>
                  </a:cubicBezTo>
                  <a:cubicBezTo>
                    <a:pt x="9034" y="7293"/>
                    <a:pt x="8207" y="7981"/>
                    <a:pt x="7335" y="7981"/>
                  </a:cubicBezTo>
                  <a:cubicBezTo>
                    <a:pt x="6947" y="7981"/>
                    <a:pt x="6550" y="7845"/>
                    <a:pt x="6213" y="7540"/>
                  </a:cubicBezTo>
                  <a:cubicBezTo>
                    <a:pt x="5894" y="7824"/>
                    <a:pt x="5492" y="7968"/>
                    <a:pt x="5089" y="7968"/>
                  </a:cubicBezTo>
                  <a:cubicBezTo>
                    <a:pt x="4739" y="7968"/>
                    <a:pt x="4388" y="7860"/>
                    <a:pt x="4090" y="7640"/>
                  </a:cubicBezTo>
                  <a:cubicBezTo>
                    <a:pt x="3448" y="7170"/>
                    <a:pt x="3222" y="6315"/>
                    <a:pt x="3551" y="5589"/>
                  </a:cubicBezTo>
                  <a:cubicBezTo>
                    <a:pt x="3826" y="4973"/>
                    <a:pt x="4435" y="4593"/>
                    <a:pt x="5087" y="4593"/>
                  </a:cubicBezTo>
                  <a:cubicBezTo>
                    <a:pt x="5205" y="4593"/>
                    <a:pt x="5325" y="4606"/>
                    <a:pt x="5445" y="4632"/>
                  </a:cubicBezTo>
                  <a:cubicBezTo>
                    <a:pt x="6225" y="4800"/>
                    <a:pt x="6779" y="5490"/>
                    <a:pt x="6776" y="6288"/>
                  </a:cubicBezTo>
                  <a:cubicBezTo>
                    <a:pt x="6776" y="6660"/>
                    <a:pt x="7058" y="6846"/>
                    <a:pt x="7340" y="6846"/>
                  </a:cubicBezTo>
                  <a:cubicBezTo>
                    <a:pt x="7623" y="6846"/>
                    <a:pt x="7905" y="6660"/>
                    <a:pt x="7905" y="6288"/>
                  </a:cubicBezTo>
                  <a:cubicBezTo>
                    <a:pt x="7905" y="5288"/>
                    <a:pt x="7378" y="4367"/>
                    <a:pt x="6520" y="3858"/>
                  </a:cubicBezTo>
                  <a:cubicBezTo>
                    <a:pt x="6076" y="3595"/>
                    <a:pt x="5578" y="3463"/>
                    <a:pt x="5080" y="3463"/>
                  </a:cubicBezTo>
                  <a:cubicBezTo>
                    <a:pt x="4614" y="3463"/>
                    <a:pt x="4147" y="3578"/>
                    <a:pt x="3725" y="3810"/>
                  </a:cubicBezTo>
                  <a:cubicBezTo>
                    <a:pt x="2849" y="4288"/>
                    <a:pt x="2295" y="5195"/>
                    <a:pt x="2262" y="6191"/>
                  </a:cubicBezTo>
                  <a:cubicBezTo>
                    <a:pt x="2226" y="7188"/>
                    <a:pt x="2723" y="8128"/>
                    <a:pt x="3563" y="8667"/>
                  </a:cubicBezTo>
                  <a:cubicBezTo>
                    <a:pt x="4023" y="8960"/>
                    <a:pt x="4541" y="9107"/>
                    <a:pt x="5077" y="9107"/>
                  </a:cubicBezTo>
                  <a:cubicBezTo>
                    <a:pt x="5519" y="9107"/>
                    <a:pt x="5973" y="9007"/>
                    <a:pt x="6414" y="8805"/>
                  </a:cubicBezTo>
                  <a:cubicBezTo>
                    <a:pt x="6502" y="8765"/>
                    <a:pt x="6585" y="8746"/>
                    <a:pt x="6664" y="8746"/>
                  </a:cubicBezTo>
                  <a:cubicBezTo>
                    <a:pt x="7191" y="8746"/>
                    <a:pt x="7476" y="9559"/>
                    <a:pt x="6884" y="9832"/>
                  </a:cubicBezTo>
                  <a:cubicBezTo>
                    <a:pt x="6300" y="10100"/>
                    <a:pt x="5685" y="10239"/>
                    <a:pt x="5077" y="10239"/>
                  </a:cubicBezTo>
                  <a:cubicBezTo>
                    <a:pt x="4340" y="10239"/>
                    <a:pt x="3611" y="10036"/>
                    <a:pt x="2954" y="9615"/>
                  </a:cubicBezTo>
                  <a:cubicBezTo>
                    <a:pt x="1777" y="8865"/>
                    <a:pt x="1084" y="7546"/>
                    <a:pt x="1133" y="6152"/>
                  </a:cubicBezTo>
                  <a:cubicBezTo>
                    <a:pt x="1178" y="4755"/>
                    <a:pt x="1958" y="3490"/>
                    <a:pt x="3183" y="2819"/>
                  </a:cubicBezTo>
                  <a:cubicBezTo>
                    <a:pt x="3775" y="2494"/>
                    <a:pt x="4429" y="2333"/>
                    <a:pt x="5081" y="2333"/>
                  </a:cubicBezTo>
                  <a:close/>
                  <a:moveTo>
                    <a:pt x="618" y="0"/>
                  </a:moveTo>
                  <a:cubicBezTo>
                    <a:pt x="277" y="0"/>
                    <a:pt x="0" y="277"/>
                    <a:pt x="0" y="618"/>
                  </a:cubicBezTo>
                  <a:lnTo>
                    <a:pt x="0" y="9441"/>
                  </a:lnTo>
                  <a:lnTo>
                    <a:pt x="3057" y="12497"/>
                  </a:lnTo>
                  <a:lnTo>
                    <a:pt x="7107" y="12497"/>
                  </a:lnTo>
                  <a:lnTo>
                    <a:pt x="10163" y="9441"/>
                  </a:lnTo>
                  <a:lnTo>
                    <a:pt x="10163" y="723"/>
                  </a:lnTo>
                  <a:cubicBezTo>
                    <a:pt x="10163" y="326"/>
                    <a:pt x="9838" y="0"/>
                    <a:pt x="9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865" name="Google Shape;6865;p83"/>
          <p:cNvGrpSpPr/>
          <p:nvPr/>
        </p:nvGrpSpPr>
        <p:grpSpPr>
          <a:xfrm>
            <a:off x="829350" y="3125895"/>
            <a:ext cx="339253" cy="339253"/>
            <a:chOff x="900750" y="1436075"/>
            <a:chExt cx="481825" cy="481825"/>
          </a:xfrm>
          <a:solidFill>
            <a:srgbClr val="F59C82"/>
          </a:solidFill>
        </p:grpSpPr>
        <p:sp>
          <p:nvSpPr>
            <p:cNvPr id="6866" name="Google Shape;6866;p83"/>
            <p:cNvSpPr/>
            <p:nvPr/>
          </p:nvSpPr>
          <p:spPr>
            <a:xfrm>
              <a:off x="900750" y="1627500"/>
              <a:ext cx="481825" cy="290400"/>
            </a:xfrm>
            <a:custGeom>
              <a:avLst/>
              <a:gdLst/>
              <a:ahLst/>
              <a:cxnLst/>
              <a:rect l="l" t="t" r="r" b="b"/>
              <a:pathLst>
                <a:path w="19273" h="11616" extrusionOk="0">
                  <a:moveTo>
                    <a:pt x="0" y="1"/>
                  </a:moveTo>
                  <a:lnTo>
                    <a:pt x="0" y="9920"/>
                  </a:lnTo>
                  <a:cubicBezTo>
                    <a:pt x="0" y="10856"/>
                    <a:pt x="759" y="11612"/>
                    <a:pt x="1696" y="11615"/>
                  </a:cubicBezTo>
                  <a:lnTo>
                    <a:pt x="17580" y="11615"/>
                  </a:lnTo>
                  <a:cubicBezTo>
                    <a:pt x="18513" y="11612"/>
                    <a:pt x="19272" y="10856"/>
                    <a:pt x="19272" y="9920"/>
                  </a:cubicBezTo>
                  <a:lnTo>
                    <a:pt x="19272" y="1"/>
                  </a:lnTo>
                  <a:lnTo>
                    <a:pt x="9977" y="6948"/>
                  </a:lnTo>
                  <a:cubicBezTo>
                    <a:pt x="9877" y="7020"/>
                    <a:pt x="9760" y="7059"/>
                    <a:pt x="9636" y="7059"/>
                  </a:cubicBezTo>
                  <a:cubicBezTo>
                    <a:pt x="9513" y="7059"/>
                    <a:pt x="9395" y="7020"/>
                    <a:pt x="9299" y="6948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67" name="Google Shape;6867;p83"/>
            <p:cNvSpPr/>
            <p:nvPr/>
          </p:nvSpPr>
          <p:spPr>
            <a:xfrm>
              <a:off x="129695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0" y="0"/>
                  </a:moveTo>
                  <a:lnTo>
                    <a:pt x="0" y="4234"/>
                  </a:lnTo>
                  <a:lnTo>
                    <a:pt x="2861" y="211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68" name="Google Shape;6868;p83"/>
            <p:cNvSpPr/>
            <p:nvPr/>
          </p:nvSpPr>
          <p:spPr>
            <a:xfrm>
              <a:off x="91490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2861" y="0"/>
                  </a:moveTo>
                  <a:lnTo>
                    <a:pt x="0" y="2117"/>
                  </a:lnTo>
                  <a:lnTo>
                    <a:pt x="2861" y="4234"/>
                  </a:lnTo>
                  <a:lnTo>
                    <a:pt x="28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69" name="Google Shape;6869;p83"/>
            <p:cNvSpPr/>
            <p:nvPr/>
          </p:nvSpPr>
          <p:spPr>
            <a:xfrm>
              <a:off x="1014650" y="1436075"/>
              <a:ext cx="254100" cy="336150"/>
            </a:xfrm>
            <a:custGeom>
              <a:avLst/>
              <a:gdLst/>
              <a:ahLst/>
              <a:cxnLst/>
              <a:rect l="l" t="t" r="r" b="b"/>
              <a:pathLst>
                <a:path w="10164" h="13446" extrusionOk="0">
                  <a:moveTo>
                    <a:pt x="8468" y="3424"/>
                  </a:moveTo>
                  <a:cubicBezTo>
                    <a:pt x="8781" y="3424"/>
                    <a:pt x="9031" y="3677"/>
                    <a:pt x="9031" y="3990"/>
                  </a:cubicBezTo>
                  <a:cubicBezTo>
                    <a:pt x="9031" y="4300"/>
                    <a:pt x="8781" y="4553"/>
                    <a:pt x="8468" y="4553"/>
                  </a:cubicBezTo>
                  <a:lnTo>
                    <a:pt x="1693" y="4553"/>
                  </a:lnTo>
                  <a:cubicBezTo>
                    <a:pt x="1379" y="4553"/>
                    <a:pt x="1130" y="4300"/>
                    <a:pt x="1130" y="3990"/>
                  </a:cubicBezTo>
                  <a:cubicBezTo>
                    <a:pt x="1130" y="3677"/>
                    <a:pt x="1379" y="3424"/>
                    <a:pt x="1693" y="3424"/>
                  </a:cubicBezTo>
                  <a:close/>
                  <a:moveTo>
                    <a:pt x="8468" y="5682"/>
                  </a:moveTo>
                  <a:cubicBezTo>
                    <a:pt x="8781" y="5682"/>
                    <a:pt x="9031" y="5935"/>
                    <a:pt x="9031" y="6248"/>
                  </a:cubicBezTo>
                  <a:cubicBezTo>
                    <a:pt x="9031" y="6559"/>
                    <a:pt x="8781" y="6812"/>
                    <a:pt x="8468" y="6812"/>
                  </a:cubicBezTo>
                  <a:lnTo>
                    <a:pt x="1693" y="6812"/>
                  </a:lnTo>
                  <a:cubicBezTo>
                    <a:pt x="1379" y="6812"/>
                    <a:pt x="1130" y="6559"/>
                    <a:pt x="1130" y="6248"/>
                  </a:cubicBezTo>
                  <a:cubicBezTo>
                    <a:pt x="1130" y="5935"/>
                    <a:pt x="1379" y="5682"/>
                    <a:pt x="1693" y="5682"/>
                  </a:cubicBezTo>
                  <a:close/>
                  <a:moveTo>
                    <a:pt x="5080" y="7941"/>
                  </a:moveTo>
                  <a:cubicBezTo>
                    <a:pt x="5393" y="7941"/>
                    <a:pt x="5643" y="8194"/>
                    <a:pt x="5643" y="8507"/>
                  </a:cubicBezTo>
                  <a:cubicBezTo>
                    <a:pt x="5643" y="8817"/>
                    <a:pt x="5393" y="9070"/>
                    <a:pt x="5080" y="9070"/>
                  </a:cubicBezTo>
                  <a:lnTo>
                    <a:pt x="1693" y="9070"/>
                  </a:lnTo>
                  <a:cubicBezTo>
                    <a:pt x="1379" y="9070"/>
                    <a:pt x="1130" y="8817"/>
                    <a:pt x="1130" y="8507"/>
                  </a:cubicBezTo>
                  <a:cubicBezTo>
                    <a:pt x="1130" y="8194"/>
                    <a:pt x="1379" y="7941"/>
                    <a:pt x="1693" y="7941"/>
                  </a:cubicBezTo>
                  <a:close/>
                  <a:moveTo>
                    <a:pt x="563" y="0"/>
                  </a:moveTo>
                  <a:cubicBezTo>
                    <a:pt x="250" y="0"/>
                    <a:pt x="0" y="250"/>
                    <a:pt x="0" y="563"/>
                  </a:cubicBezTo>
                  <a:lnTo>
                    <a:pt x="0" y="9636"/>
                  </a:lnTo>
                  <a:lnTo>
                    <a:pt x="5080" y="13445"/>
                  </a:lnTo>
                  <a:lnTo>
                    <a:pt x="10163" y="9636"/>
                  </a:lnTo>
                  <a:lnTo>
                    <a:pt x="10163" y="563"/>
                  </a:lnTo>
                  <a:cubicBezTo>
                    <a:pt x="10163" y="250"/>
                    <a:pt x="9910" y="0"/>
                    <a:pt x="9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870" name="Google Shape;6870;p83"/>
          <p:cNvGrpSpPr/>
          <p:nvPr/>
        </p:nvGrpSpPr>
        <p:grpSpPr>
          <a:xfrm>
            <a:off x="1247198" y="3186183"/>
            <a:ext cx="339253" cy="218676"/>
            <a:chOff x="1492675" y="1520750"/>
            <a:chExt cx="481825" cy="310575"/>
          </a:xfrm>
          <a:solidFill>
            <a:srgbClr val="F59C82"/>
          </a:solidFill>
        </p:grpSpPr>
        <p:sp>
          <p:nvSpPr>
            <p:cNvPr id="6871" name="Google Shape;6871;p83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72" name="Google Shape;6872;p83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873" name="Google Shape;6873;p83"/>
          <p:cNvGrpSpPr/>
          <p:nvPr/>
        </p:nvGrpSpPr>
        <p:grpSpPr>
          <a:xfrm>
            <a:off x="1654995" y="3125877"/>
            <a:ext cx="352332" cy="339288"/>
            <a:chOff x="2071000" y="1435025"/>
            <a:chExt cx="500400" cy="481875"/>
          </a:xfrm>
          <a:solidFill>
            <a:srgbClr val="F59C82"/>
          </a:solidFill>
        </p:grpSpPr>
        <p:sp>
          <p:nvSpPr>
            <p:cNvPr id="6874" name="Google Shape;6874;p83"/>
            <p:cNvSpPr/>
            <p:nvPr/>
          </p:nvSpPr>
          <p:spPr>
            <a:xfrm>
              <a:off x="2425125" y="1718700"/>
              <a:ext cx="146275" cy="141750"/>
            </a:xfrm>
            <a:custGeom>
              <a:avLst/>
              <a:gdLst/>
              <a:ahLst/>
              <a:cxnLst/>
              <a:rect l="l" t="t" r="r" b="b"/>
              <a:pathLst>
                <a:path w="5851" h="5670" extrusionOk="0">
                  <a:moveTo>
                    <a:pt x="1598" y="0"/>
                  </a:moveTo>
                  <a:cubicBezTo>
                    <a:pt x="1159" y="0"/>
                    <a:pt x="720" y="160"/>
                    <a:pt x="401" y="481"/>
                  </a:cubicBezTo>
                  <a:lnTo>
                    <a:pt x="0" y="879"/>
                  </a:lnTo>
                  <a:lnTo>
                    <a:pt x="4791" y="5669"/>
                  </a:lnTo>
                  <a:lnTo>
                    <a:pt x="5191" y="5272"/>
                  </a:lnTo>
                  <a:cubicBezTo>
                    <a:pt x="5851" y="4610"/>
                    <a:pt x="5851" y="3538"/>
                    <a:pt x="5191" y="2875"/>
                  </a:cubicBezTo>
                  <a:lnTo>
                    <a:pt x="2795" y="481"/>
                  </a:lnTo>
                  <a:cubicBezTo>
                    <a:pt x="2475" y="160"/>
                    <a:pt x="2036" y="0"/>
                    <a:pt x="15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75" name="Google Shape;6875;p83"/>
            <p:cNvSpPr/>
            <p:nvPr/>
          </p:nvSpPr>
          <p:spPr>
            <a:xfrm>
              <a:off x="2071000" y="1477850"/>
              <a:ext cx="453125" cy="439050"/>
            </a:xfrm>
            <a:custGeom>
              <a:avLst/>
              <a:gdLst/>
              <a:ahLst/>
              <a:cxnLst/>
              <a:rect l="l" t="t" r="r" b="b"/>
              <a:pathLst>
                <a:path w="18125" h="17562" extrusionOk="0">
                  <a:moveTo>
                    <a:pt x="2057" y="0"/>
                  </a:moveTo>
                  <a:cubicBezTo>
                    <a:pt x="0" y="2397"/>
                    <a:pt x="81" y="6008"/>
                    <a:pt x="2352" y="8278"/>
                  </a:cubicBezTo>
                  <a:lnTo>
                    <a:pt x="9847" y="15776"/>
                  </a:lnTo>
                  <a:cubicBezTo>
                    <a:pt x="11008" y="16937"/>
                    <a:pt x="12564" y="17561"/>
                    <a:pt x="14149" y="17561"/>
                  </a:cubicBezTo>
                  <a:cubicBezTo>
                    <a:pt x="15535" y="17561"/>
                    <a:pt x="16943" y="17083"/>
                    <a:pt x="18125" y="16068"/>
                  </a:cubicBezTo>
                  <a:lnTo>
                    <a:pt x="13346" y="11289"/>
                  </a:lnTo>
                  <a:cubicBezTo>
                    <a:pt x="13108" y="11473"/>
                    <a:pt x="12823" y="11568"/>
                    <a:pt x="12540" y="11568"/>
                  </a:cubicBezTo>
                  <a:cubicBezTo>
                    <a:pt x="12221" y="11568"/>
                    <a:pt x="11904" y="11448"/>
                    <a:pt x="11660" y="11202"/>
                  </a:cubicBezTo>
                  <a:lnTo>
                    <a:pt x="6926" y="6465"/>
                  </a:lnTo>
                  <a:cubicBezTo>
                    <a:pt x="6462" y="6002"/>
                    <a:pt x="6447" y="5282"/>
                    <a:pt x="6839" y="4779"/>
                  </a:cubicBezTo>
                  <a:lnTo>
                    <a:pt x="20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76" name="Google Shape;6876;p83"/>
            <p:cNvSpPr/>
            <p:nvPr/>
          </p:nvSpPr>
          <p:spPr>
            <a:xfrm>
              <a:off x="2141600" y="1435025"/>
              <a:ext cx="146300" cy="141850"/>
            </a:xfrm>
            <a:custGeom>
              <a:avLst/>
              <a:gdLst/>
              <a:ahLst/>
              <a:cxnLst/>
              <a:rect l="l" t="t" r="r" b="b"/>
              <a:pathLst>
                <a:path w="5852" h="5674" extrusionOk="0">
                  <a:moveTo>
                    <a:pt x="1597" y="1"/>
                  </a:moveTo>
                  <a:cubicBezTo>
                    <a:pt x="1158" y="1"/>
                    <a:pt x="719" y="161"/>
                    <a:pt x="398" y="482"/>
                  </a:cubicBezTo>
                  <a:lnTo>
                    <a:pt x="1" y="882"/>
                  </a:lnTo>
                  <a:lnTo>
                    <a:pt x="4792" y="5673"/>
                  </a:lnTo>
                  <a:lnTo>
                    <a:pt x="5189" y="5273"/>
                  </a:lnTo>
                  <a:cubicBezTo>
                    <a:pt x="5852" y="4610"/>
                    <a:pt x="5852" y="3538"/>
                    <a:pt x="5189" y="2879"/>
                  </a:cubicBezTo>
                  <a:lnTo>
                    <a:pt x="2795" y="482"/>
                  </a:lnTo>
                  <a:cubicBezTo>
                    <a:pt x="2474" y="161"/>
                    <a:pt x="2036" y="1"/>
                    <a:pt x="15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877" name="Google Shape;6877;p83"/>
          <p:cNvGrpSpPr/>
          <p:nvPr/>
        </p:nvGrpSpPr>
        <p:grpSpPr>
          <a:xfrm>
            <a:off x="828875" y="2731810"/>
            <a:ext cx="340204" cy="298116"/>
            <a:chOff x="899850" y="871450"/>
            <a:chExt cx="483175" cy="423400"/>
          </a:xfrm>
          <a:solidFill>
            <a:srgbClr val="F59C82"/>
          </a:solidFill>
        </p:grpSpPr>
        <p:sp>
          <p:nvSpPr>
            <p:cNvPr id="6878" name="Google Shape;6878;p83"/>
            <p:cNvSpPr/>
            <p:nvPr/>
          </p:nvSpPr>
          <p:spPr>
            <a:xfrm>
              <a:off x="1325175" y="1040825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4"/>
                  </a:cubicBezTo>
                  <a:cubicBezTo>
                    <a:pt x="2256" y="251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79" name="Google Shape;6879;p83"/>
            <p:cNvSpPr/>
            <p:nvPr/>
          </p:nvSpPr>
          <p:spPr>
            <a:xfrm>
              <a:off x="1323750" y="95610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1750" y="0"/>
                  </a:moveTo>
                  <a:cubicBezTo>
                    <a:pt x="1605" y="0"/>
                    <a:pt x="1461" y="55"/>
                    <a:pt x="1350" y="165"/>
                  </a:cubicBezTo>
                  <a:lnTo>
                    <a:pt x="220" y="1294"/>
                  </a:lnTo>
                  <a:cubicBezTo>
                    <a:pt x="0" y="1517"/>
                    <a:pt x="0" y="1872"/>
                    <a:pt x="220" y="2095"/>
                  </a:cubicBezTo>
                  <a:cubicBezTo>
                    <a:pt x="332" y="2205"/>
                    <a:pt x="476" y="2260"/>
                    <a:pt x="621" y="2260"/>
                  </a:cubicBezTo>
                  <a:cubicBezTo>
                    <a:pt x="765" y="2260"/>
                    <a:pt x="910" y="2205"/>
                    <a:pt x="1021" y="2095"/>
                  </a:cubicBezTo>
                  <a:lnTo>
                    <a:pt x="2151" y="966"/>
                  </a:lnTo>
                  <a:cubicBezTo>
                    <a:pt x="2370" y="743"/>
                    <a:pt x="2370" y="388"/>
                    <a:pt x="2151" y="165"/>
                  </a:cubicBezTo>
                  <a:cubicBezTo>
                    <a:pt x="2039" y="55"/>
                    <a:pt x="1895" y="0"/>
                    <a:pt x="17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80" name="Google Shape;6880;p83"/>
            <p:cNvSpPr/>
            <p:nvPr/>
          </p:nvSpPr>
          <p:spPr>
            <a:xfrm>
              <a:off x="1323750" y="109725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621" y="0"/>
                  </a:moveTo>
                  <a:cubicBezTo>
                    <a:pt x="476" y="0"/>
                    <a:pt x="332" y="55"/>
                    <a:pt x="220" y="165"/>
                  </a:cubicBezTo>
                  <a:cubicBezTo>
                    <a:pt x="0" y="388"/>
                    <a:pt x="0" y="743"/>
                    <a:pt x="220" y="966"/>
                  </a:cubicBezTo>
                  <a:lnTo>
                    <a:pt x="1350" y="2095"/>
                  </a:lnTo>
                  <a:cubicBezTo>
                    <a:pt x="1461" y="2205"/>
                    <a:pt x="1605" y="2260"/>
                    <a:pt x="1750" y="2260"/>
                  </a:cubicBezTo>
                  <a:cubicBezTo>
                    <a:pt x="1895" y="2260"/>
                    <a:pt x="2039" y="2205"/>
                    <a:pt x="2151" y="2095"/>
                  </a:cubicBezTo>
                  <a:cubicBezTo>
                    <a:pt x="2370" y="1872"/>
                    <a:pt x="2370" y="1517"/>
                    <a:pt x="2151" y="1294"/>
                  </a:cubicBezTo>
                  <a:lnTo>
                    <a:pt x="1021" y="165"/>
                  </a:lnTo>
                  <a:cubicBezTo>
                    <a:pt x="910" y="55"/>
                    <a:pt x="765" y="0"/>
                    <a:pt x="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81" name="Google Shape;6881;p83"/>
            <p:cNvSpPr/>
            <p:nvPr/>
          </p:nvSpPr>
          <p:spPr>
            <a:xfrm>
              <a:off x="899850" y="871450"/>
              <a:ext cx="396150" cy="423400"/>
            </a:xfrm>
            <a:custGeom>
              <a:avLst/>
              <a:gdLst/>
              <a:ahLst/>
              <a:cxnLst/>
              <a:rect l="l" t="t" r="r" b="b"/>
              <a:pathLst>
                <a:path w="15846" h="16936" extrusionOk="0">
                  <a:moveTo>
                    <a:pt x="6812" y="4518"/>
                  </a:moveTo>
                  <a:lnTo>
                    <a:pt x="6812" y="10164"/>
                  </a:lnTo>
                  <a:lnTo>
                    <a:pt x="5682" y="10164"/>
                  </a:lnTo>
                  <a:lnTo>
                    <a:pt x="5682" y="4518"/>
                  </a:lnTo>
                  <a:close/>
                  <a:moveTo>
                    <a:pt x="14153" y="1130"/>
                  </a:moveTo>
                  <a:cubicBezTo>
                    <a:pt x="14463" y="1130"/>
                    <a:pt x="14716" y="1380"/>
                    <a:pt x="14716" y="1693"/>
                  </a:cubicBezTo>
                  <a:lnTo>
                    <a:pt x="14716" y="12985"/>
                  </a:lnTo>
                  <a:cubicBezTo>
                    <a:pt x="14716" y="13298"/>
                    <a:pt x="14463" y="13551"/>
                    <a:pt x="14153" y="13551"/>
                  </a:cubicBezTo>
                  <a:lnTo>
                    <a:pt x="13587" y="13551"/>
                  </a:lnTo>
                  <a:lnTo>
                    <a:pt x="13587" y="1130"/>
                  </a:lnTo>
                  <a:close/>
                  <a:moveTo>
                    <a:pt x="13018" y="1"/>
                  </a:moveTo>
                  <a:cubicBezTo>
                    <a:pt x="13012" y="1"/>
                    <a:pt x="13006" y="4"/>
                    <a:pt x="13000" y="4"/>
                  </a:cubicBezTo>
                  <a:cubicBezTo>
                    <a:pt x="12992" y="4"/>
                    <a:pt x="12985" y="4"/>
                    <a:pt x="12978" y="4"/>
                  </a:cubicBezTo>
                  <a:cubicBezTo>
                    <a:pt x="12972" y="4"/>
                    <a:pt x="12967" y="4"/>
                    <a:pt x="12961" y="4"/>
                  </a:cubicBezTo>
                  <a:cubicBezTo>
                    <a:pt x="12797" y="4"/>
                    <a:pt x="12768" y="58"/>
                    <a:pt x="7221" y="3385"/>
                  </a:cubicBezTo>
                  <a:lnTo>
                    <a:pt x="3990" y="3385"/>
                  </a:lnTo>
                  <a:cubicBezTo>
                    <a:pt x="1810" y="3388"/>
                    <a:pt x="0" y="5159"/>
                    <a:pt x="0" y="7339"/>
                  </a:cubicBezTo>
                  <a:cubicBezTo>
                    <a:pt x="0" y="9323"/>
                    <a:pt x="1515" y="10959"/>
                    <a:pt x="3424" y="11236"/>
                  </a:cubicBezTo>
                  <a:lnTo>
                    <a:pt x="3424" y="15244"/>
                  </a:lnTo>
                  <a:cubicBezTo>
                    <a:pt x="3424" y="16180"/>
                    <a:pt x="4183" y="16936"/>
                    <a:pt x="5119" y="16936"/>
                  </a:cubicBezTo>
                  <a:cubicBezTo>
                    <a:pt x="6053" y="16936"/>
                    <a:pt x="6812" y="16180"/>
                    <a:pt x="6812" y="15244"/>
                  </a:cubicBezTo>
                  <a:lnTo>
                    <a:pt x="6812" y="11293"/>
                  </a:lnTo>
                  <a:lnTo>
                    <a:pt x="7221" y="11293"/>
                  </a:lnTo>
                  <a:cubicBezTo>
                    <a:pt x="12690" y="14573"/>
                    <a:pt x="12811" y="14681"/>
                    <a:pt x="12984" y="14681"/>
                  </a:cubicBezTo>
                  <a:cubicBezTo>
                    <a:pt x="12997" y="14681"/>
                    <a:pt x="13009" y="14681"/>
                    <a:pt x="13024" y="14681"/>
                  </a:cubicBezTo>
                  <a:lnTo>
                    <a:pt x="14153" y="14681"/>
                  </a:lnTo>
                  <a:cubicBezTo>
                    <a:pt x="15087" y="14678"/>
                    <a:pt x="15845" y="13922"/>
                    <a:pt x="15845" y="12985"/>
                  </a:cubicBezTo>
                  <a:lnTo>
                    <a:pt x="15845" y="1693"/>
                  </a:lnTo>
                  <a:cubicBezTo>
                    <a:pt x="15845" y="756"/>
                    <a:pt x="15087" y="1"/>
                    <a:pt x="141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882" name="Google Shape;6882;p83"/>
          <p:cNvGrpSpPr/>
          <p:nvPr/>
        </p:nvGrpSpPr>
        <p:grpSpPr>
          <a:xfrm>
            <a:off x="2083159" y="3146709"/>
            <a:ext cx="351874" cy="297623"/>
            <a:chOff x="2678350" y="1464650"/>
            <a:chExt cx="499750" cy="422700"/>
          </a:xfrm>
          <a:solidFill>
            <a:srgbClr val="F59C82"/>
          </a:solidFill>
        </p:grpSpPr>
        <p:sp>
          <p:nvSpPr>
            <p:cNvPr id="6883" name="Google Shape;6883;p83"/>
            <p:cNvSpPr/>
            <p:nvPr/>
          </p:nvSpPr>
          <p:spPr>
            <a:xfrm>
              <a:off x="3081050" y="1542700"/>
              <a:ext cx="97050" cy="267350"/>
            </a:xfrm>
            <a:custGeom>
              <a:avLst/>
              <a:gdLst/>
              <a:ahLst/>
              <a:cxnLst/>
              <a:rect l="l" t="t" r="r" b="b"/>
              <a:pathLst>
                <a:path w="3882" h="10694" extrusionOk="0">
                  <a:moveTo>
                    <a:pt x="618" y="0"/>
                  </a:moveTo>
                  <a:cubicBezTo>
                    <a:pt x="474" y="0"/>
                    <a:pt x="329" y="55"/>
                    <a:pt x="220" y="165"/>
                  </a:cubicBezTo>
                  <a:cubicBezTo>
                    <a:pt x="3" y="384"/>
                    <a:pt x="0" y="737"/>
                    <a:pt x="214" y="957"/>
                  </a:cubicBezTo>
                  <a:cubicBezTo>
                    <a:pt x="2650" y="3375"/>
                    <a:pt x="2650" y="7316"/>
                    <a:pt x="214" y="9737"/>
                  </a:cubicBezTo>
                  <a:cubicBezTo>
                    <a:pt x="0" y="9957"/>
                    <a:pt x="3" y="10310"/>
                    <a:pt x="220" y="10526"/>
                  </a:cubicBezTo>
                  <a:cubicBezTo>
                    <a:pt x="330" y="10638"/>
                    <a:pt x="475" y="10693"/>
                    <a:pt x="620" y="10693"/>
                  </a:cubicBezTo>
                  <a:cubicBezTo>
                    <a:pt x="761" y="10693"/>
                    <a:pt x="902" y="10641"/>
                    <a:pt x="1012" y="10535"/>
                  </a:cubicBezTo>
                  <a:cubicBezTo>
                    <a:pt x="3882" y="7672"/>
                    <a:pt x="3882" y="3022"/>
                    <a:pt x="1012" y="159"/>
                  </a:cubicBezTo>
                  <a:cubicBezTo>
                    <a:pt x="902" y="53"/>
                    <a:pt x="760" y="0"/>
                    <a:pt x="6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84" name="Google Shape;6884;p83"/>
            <p:cNvSpPr/>
            <p:nvPr/>
          </p:nvSpPr>
          <p:spPr>
            <a:xfrm>
              <a:off x="3041000" y="1582600"/>
              <a:ext cx="75075" cy="187725"/>
            </a:xfrm>
            <a:custGeom>
              <a:avLst/>
              <a:gdLst/>
              <a:ahLst/>
              <a:cxnLst/>
              <a:rect l="l" t="t" r="r" b="b"/>
              <a:pathLst>
                <a:path w="3003" h="7509" extrusionOk="0">
                  <a:moveTo>
                    <a:pt x="626" y="0"/>
                  </a:moveTo>
                  <a:cubicBezTo>
                    <a:pt x="482" y="0"/>
                    <a:pt x="337" y="55"/>
                    <a:pt x="226" y="165"/>
                  </a:cubicBezTo>
                  <a:cubicBezTo>
                    <a:pt x="9" y="381"/>
                    <a:pt x="6" y="734"/>
                    <a:pt x="220" y="957"/>
                  </a:cubicBezTo>
                  <a:cubicBezTo>
                    <a:pt x="1774" y="2495"/>
                    <a:pt x="1774" y="5007"/>
                    <a:pt x="220" y="6545"/>
                  </a:cubicBezTo>
                  <a:cubicBezTo>
                    <a:pt x="0" y="6765"/>
                    <a:pt x="0" y="7124"/>
                    <a:pt x="220" y="7343"/>
                  </a:cubicBezTo>
                  <a:cubicBezTo>
                    <a:pt x="330" y="7453"/>
                    <a:pt x="474" y="7508"/>
                    <a:pt x="619" y="7508"/>
                  </a:cubicBezTo>
                  <a:cubicBezTo>
                    <a:pt x="763" y="7508"/>
                    <a:pt x="908" y="7453"/>
                    <a:pt x="1018" y="7343"/>
                  </a:cubicBezTo>
                  <a:cubicBezTo>
                    <a:pt x="3002" y="5359"/>
                    <a:pt x="3002" y="2143"/>
                    <a:pt x="1018" y="159"/>
                  </a:cubicBezTo>
                  <a:cubicBezTo>
                    <a:pt x="909" y="53"/>
                    <a:pt x="768" y="0"/>
                    <a:pt x="6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85" name="Google Shape;6885;p83"/>
            <p:cNvSpPr/>
            <p:nvPr/>
          </p:nvSpPr>
          <p:spPr>
            <a:xfrm>
              <a:off x="2678350" y="1464650"/>
              <a:ext cx="339700" cy="422700"/>
            </a:xfrm>
            <a:custGeom>
              <a:avLst/>
              <a:gdLst/>
              <a:ahLst/>
              <a:cxnLst/>
              <a:rect l="l" t="t" r="r" b="b"/>
              <a:pathLst>
                <a:path w="13588" h="16908" extrusionOk="0">
                  <a:moveTo>
                    <a:pt x="5683" y="5632"/>
                  </a:moveTo>
                  <a:lnTo>
                    <a:pt x="5683" y="11278"/>
                  </a:lnTo>
                  <a:lnTo>
                    <a:pt x="3952" y="11278"/>
                  </a:lnTo>
                  <a:cubicBezTo>
                    <a:pt x="3638" y="11278"/>
                    <a:pt x="3389" y="11026"/>
                    <a:pt x="3389" y="10712"/>
                  </a:cubicBezTo>
                  <a:lnTo>
                    <a:pt x="3389" y="6195"/>
                  </a:lnTo>
                  <a:cubicBezTo>
                    <a:pt x="3389" y="5882"/>
                    <a:pt x="3638" y="5632"/>
                    <a:pt x="3952" y="5632"/>
                  </a:cubicBezTo>
                  <a:close/>
                  <a:moveTo>
                    <a:pt x="11895" y="1115"/>
                  </a:moveTo>
                  <a:cubicBezTo>
                    <a:pt x="12206" y="1115"/>
                    <a:pt x="12458" y="1365"/>
                    <a:pt x="12458" y="1679"/>
                  </a:cubicBezTo>
                  <a:lnTo>
                    <a:pt x="12458" y="15229"/>
                  </a:lnTo>
                  <a:cubicBezTo>
                    <a:pt x="12458" y="15542"/>
                    <a:pt x="12206" y="15792"/>
                    <a:pt x="11895" y="15792"/>
                  </a:cubicBezTo>
                  <a:cubicBezTo>
                    <a:pt x="11582" y="15792"/>
                    <a:pt x="11329" y="15542"/>
                    <a:pt x="11329" y="15229"/>
                  </a:cubicBezTo>
                  <a:lnTo>
                    <a:pt x="11329" y="1679"/>
                  </a:lnTo>
                  <a:cubicBezTo>
                    <a:pt x="11329" y="1365"/>
                    <a:pt x="11582" y="1115"/>
                    <a:pt x="11895" y="1115"/>
                  </a:cubicBezTo>
                  <a:close/>
                  <a:moveTo>
                    <a:pt x="11892" y="0"/>
                  </a:moveTo>
                  <a:cubicBezTo>
                    <a:pt x="11090" y="0"/>
                    <a:pt x="10386" y="570"/>
                    <a:pt x="10230" y="1374"/>
                  </a:cubicBezTo>
                  <a:lnTo>
                    <a:pt x="6060" y="4503"/>
                  </a:lnTo>
                  <a:lnTo>
                    <a:pt x="3952" y="4503"/>
                  </a:lnTo>
                  <a:cubicBezTo>
                    <a:pt x="3235" y="4503"/>
                    <a:pt x="2600" y="4955"/>
                    <a:pt x="2362" y="5632"/>
                  </a:cubicBezTo>
                  <a:lnTo>
                    <a:pt x="1693" y="5632"/>
                  </a:lnTo>
                  <a:cubicBezTo>
                    <a:pt x="757" y="5632"/>
                    <a:pt x="1" y="6388"/>
                    <a:pt x="1" y="7325"/>
                  </a:cubicBezTo>
                  <a:lnTo>
                    <a:pt x="1" y="9583"/>
                  </a:lnTo>
                  <a:cubicBezTo>
                    <a:pt x="1" y="10520"/>
                    <a:pt x="757" y="11275"/>
                    <a:pt x="1693" y="11278"/>
                  </a:cubicBezTo>
                  <a:lnTo>
                    <a:pt x="2362" y="11278"/>
                  </a:lnTo>
                  <a:cubicBezTo>
                    <a:pt x="2600" y="11953"/>
                    <a:pt x="3235" y="12405"/>
                    <a:pt x="3952" y="12408"/>
                  </a:cubicBezTo>
                  <a:lnTo>
                    <a:pt x="6060" y="12408"/>
                  </a:lnTo>
                  <a:lnTo>
                    <a:pt x="10230" y="15533"/>
                  </a:lnTo>
                  <a:cubicBezTo>
                    <a:pt x="10386" y="16336"/>
                    <a:pt x="11087" y="16908"/>
                    <a:pt x="11888" y="16908"/>
                  </a:cubicBezTo>
                  <a:cubicBezTo>
                    <a:pt x="11940" y="16908"/>
                    <a:pt x="11993" y="16905"/>
                    <a:pt x="12046" y="16900"/>
                  </a:cubicBezTo>
                  <a:cubicBezTo>
                    <a:pt x="12913" y="16822"/>
                    <a:pt x="13582" y="16099"/>
                    <a:pt x="13588" y="15229"/>
                  </a:cubicBezTo>
                  <a:lnTo>
                    <a:pt x="13588" y="1679"/>
                  </a:lnTo>
                  <a:cubicBezTo>
                    <a:pt x="13579" y="808"/>
                    <a:pt x="12913" y="86"/>
                    <a:pt x="12046" y="7"/>
                  </a:cubicBezTo>
                  <a:cubicBezTo>
                    <a:pt x="11994" y="3"/>
                    <a:pt x="11943" y="0"/>
                    <a:pt x="11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886" name="Google Shape;6886;p83"/>
          <p:cNvGrpSpPr/>
          <p:nvPr/>
        </p:nvGrpSpPr>
        <p:grpSpPr>
          <a:xfrm>
            <a:off x="2506692" y="3125895"/>
            <a:ext cx="339253" cy="339253"/>
            <a:chOff x="3271200" y="1435075"/>
            <a:chExt cx="481825" cy="481825"/>
          </a:xfrm>
          <a:solidFill>
            <a:srgbClr val="F59C82"/>
          </a:solidFill>
        </p:grpSpPr>
        <p:sp>
          <p:nvSpPr>
            <p:cNvPr id="6887" name="Google Shape;6887;p83"/>
            <p:cNvSpPr/>
            <p:nvPr/>
          </p:nvSpPr>
          <p:spPr>
            <a:xfrm>
              <a:off x="3271200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597" y="2259"/>
                  </a:moveTo>
                  <a:cubicBezTo>
                    <a:pt x="13635" y="2259"/>
                    <a:pt x="17014" y="5545"/>
                    <a:pt x="17014" y="9601"/>
                  </a:cubicBezTo>
                  <a:cubicBezTo>
                    <a:pt x="17014" y="13636"/>
                    <a:pt x="13654" y="17014"/>
                    <a:pt x="9597" y="17014"/>
                  </a:cubicBezTo>
                  <a:cubicBezTo>
                    <a:pt x="5562" y="17014"/>
                    <a:pt x="2259" y="13654"/>
                    <a:pt x="2259" y="9601"/>
                  </a:cubicBezTo>
                  <a:cubicBezTo>
                    <a:pt x="2259" y="5563"/>
                    <a:pt x="5541" y="2259"/>
                    <a:pt x="9597" y="2259"/>
                  </a:cubicBezTo>
                  <a:close/>
                  <a:moveTo>
                    <a:pt x="9597" y="1"/>
                  </a:moveTo>
                  <a:cubicBezTo>
                    <a:pt x="4304" y="1"/>
                    <a:pt x="0" y="4307"/>
                    <a:pt x="0" y="9601"/>
                  </a:cubicBezTo>
                  <a:cubicBezTo>
                    <a:pt x="0" y="14892"/>
                    <a:pt x="4304" y="19273"/>
                    <a:pt x="9597" y="19273"/>
                  </a:cubicBezTo>
                  <a:cubicBezTo>
                    <a:pt x="14891" y="19273"/>
                    <a:pt x="19272" y="14892"/>
                    <a:pt x="19272" y="9601"/>
                  </a:cubicBezTo>
                  <a:cubicBezTo>
                    <a:pt x="19272" y="4307"/>
                    <a:pt x="14891" y="1"/>
                    <a:pt x="95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88" name="Google Shape;6888;p83"/>
            <p:cNvSpPr/>
            <p:nvPr/>
          </p:nvSpPr>
          <p:spPr>
            <a:xfrm>
              <a:off x="3356575" y="1520525"/>
              <a:ext cx="311000" cy="311025"/>
            </a:xfrm>
            <a:custGeom>
              <a:avLst/>
              <a:gdLst/>
              <a:ahLst/>
              <a:cxnLst/>
              <a:rect l="l" t="t" r="r" b="b"/>
              <a:pathLst>
                <a:path w="12440" h="12441" extrusionOk="0">
                  <a:moveTo>
                    <a:pt x="8516" y="3359"/>
                  </a:moveTo>
                  <a:cubicBezTo>
                    <a:pt x="8661" y="3359"/>
                    <a:pt x="8805" y="3414"/>
                    <a:pt x="8917" y="3524"/>
                  </a:cubicBezTo>
                  <a:cubicBezTo>
                    <a:pt x="9136" y="3744"/>
                    <a:pt x="9136" y="4102"/>
                    <a:pt x="8917" y="4322"/>
                  </a:cubicBezTo>
                  <a:lnTo>
                    <a:pt x="7056" y="6183"/>
                  </a:lnTo>
                  <a:lnTo>
                    <a:pt x="8917" y="8041"/>
                  </a:lnTo>
                  <a:cubicBezTo>
                    <a:pt x="9326" y="8453"/>
                    <a:pt x="8939" y="9009"/>
                    <a:pt x="8502" y="9009"/>
                  </a:cubicBezTo>
                  <a:cubicBezTo>
                    <a:pt x="8371" y="9009"/>
                    <a:pt x="8235" y="8959"/>
                    <a:pt x="8116" y="8839"/>
                  </a:cubicBezTo>
                  <a:lnTo>
                    <a:pt x="5857" y="6580"/>
                  </a:lnTo>
                  <a:cubicBezTo>
                    <a:pt x="5637" y="6360"/>
                    <a:pt x="5637" y="6002"/>
                    <a:pt x="5857" y="5782"/>
                  </a:cubicBezTo>
                  <a:lnTo>
                    <a:pt x="8116" y="3524"/>
                  </a:lnTo>
                  <a:cubicBezTo>
                    <a:pt x="8227" y="3414"/>
                    <a:pt x="8372" y="3359"/>
                    <a:pt x="8516" y="3359"/>
                  </a:cubicBezTo>
                  <a:close/>
                  <a:moveTo>
                    <a:pt x="5619" y="1"/>
                  </a:moveTo>
                  <a:cubicBezTo>
                    <a:pt x="4367" y="112"/>
                    <a:pt x="3177" y="606"/>
                    <a:pt x="2214" y="1413"/>
                  </a:cubicBezTo>
                  <a:lnTo>
                    <a:pt x="2590" y="1789"/>
                  </a:lnTo>
                  <a:cubicBezTo>
                    <a:pt x="3002" y="2199"/>
                    <a:pt x="2615" y="2757"/>
                    <a:pt x="2178" y="2757"/>
                  </a:cubicBezTo>
                  <a:cubicBezTo>
                    <a:pt x="2047" y="2757"/>
                    <a:pt x="1912" y="2707"/>
                    <a:pt x="1792" y="2587"/>
                  </a:cubicBezTo>
                  <a:lnTo>
                    <a:pt x="1416" y="2211"/>
                  </a:lnTo>
                  <a:cubicBezTo>
                    <a:pt x="609" y="3175"/>
                    <a:pt x="118" y="4364"/>
                    <a:pt x="3" y="5617"/>
                  </a:cubicBezTo>
                  <a:lnTo>
                    <a:pt x="536" y="5617"/>
                  </a:lnTo>
                  <a:cubicBezTo>
                    <a:pt x="1280" y="5617"/>
                    <a:pt x="1283" y="6746"/>
                    <a:pt x="536" y="6746"/>
                  </a:cubicBezTo>
                  <a:lnTo>
                    <a:pt x="0" y="6746"/>
                  </a:lnTo>
                  <a:cubicBezTo>
                    <a:pt x="118" y="8035"/>
                    <a:pt x="627" y="9287"/>
                    <a:pt x="1413" y="10227"/>
                  </a:cubicBezTo>
                  <a:lnTo>
                    <a:pt x="1789" y="9850"/>
                  </a:lnTo>
                  <a:cubicBezTo>
                    <a:pt x="1910" y="9730"/>
                    <a:pt x="2045" y="9679"/>
                    <a:pt x="2176" y="9679"/>
                  </a:cubicBezTo>
                  <a:cubicBezTo>
                    <a:pt x="2613" y="9679"/>
                    <a:pt x="2995" y="10244"/>
                    <a:pt x="2587" y="10651"/>
                  </a:cubicBezTo>
                  <a:lnTo>
                    <a:pt x="2211" y="11028"/>
                  </a:lnTo>
                  <a:cubicBezTo>
                    <a:pt x="3174" y="11832"/>
                    <a:pt x="4364" y="12326"/>
                    <a:pt x="5616" y="12440"/>
                  </a:cubicBezTo>
                  <a:lnTo>
                    <a:pt x="5616" y="11904"/>
                  </a:lnTo>
                  <a:cubicBezTo>
                    <a:pt x="5616" y="11530"/>
                    <a:pt x="5899" y="11343"/>
                    <a:pt x="6182" y="11343"/>
                  </a:cubicBezTo>
                  <a:cubicBezTo>
                    <a:pt x="6464" y="11343"/>
                    <a:pt x="6745" y="11530"/>
                    <a:pt x="6745" y="11904"/>
                  </a:cubicBezTo>
                  <a:lnTo>
                    <a:pt x="6745" y="12440"/>
                  </a:lnTo>
                  <a:cubicBezTo>
                    <a:pt x="8034" y="12323"/>
                    <a:pt x="9287" y="11811"/>
                    <a:pt x="10226" y="11028"/>
                  </a:cubicBezTo>
                  <a:lnTo>
                    <a:pt x="9850" y="10651"/>
                  </a:lnTo>
                  <a:cubicBezTo>
                    <a:pt x="9445" y="10246"/>
                    <a:pt x="9822" y="9678"/>
                    <a:pt x="10259" y="9678"/>
                  </a:cubicBezTo>
                  <a:cubicBezTo>
                    <a:pt x="10390" y="9678"/>
                    <a:pt x="10526" y="9729"/>
                    <a:pt x="10648" y="9850"/>
                  </a:cubicBezTo>
                  <a:lnTo>
                    <a:pt x="11024" y="10227"/>
                  </a:lnTo>
                  <a:cubicBezTo>
                    <a:pt x="11810" y="9287"/>
                    <a:pt x="12319" y="8035"/>
                    <a:pt x="12437" y="6746"/>
                  </a:cubicBezTo>
                  <a:lnTo>
                    <a:pt x="11904" y="6746"/>
                  </a:lnTo>
                  <a:cubicBezTo>
                    <a:pt x="11160" y="6746"/>
                    <a:pt x="11157" y="5617"/>
                    <a:pt x="11904" y="5617"/>
                  </a:cubicBezTo>
                  <a:lnTo>
                    <a:pt x="12440" y="5617"/>
                  </a:lnTo>
                  <a:cubicBezTo>
                    <a:pt x="12325" y="4364"/>
                    <a:pt x="11834" y="3175"/>
                    <a:pt x="11027" y="2211"/>
                  </a:cubicBezTo>
                  <a:lnTo>
                    <a:pt x="10651" y="2587"/>
                  </a:lnTo>
                  <a:cubicBezTo>
                    <a:pt x="10529" y="2709"/>
                    <a:pt x="10392" y="2760"/>
                    <a:pt x="10261" y="2760"/>
                  </a:cubicBezTo>
                  <a:cubicBezTo>
                    <a:pt x="9823" y="2760"/>
                    <a:pt x="9443" y="2197"/>
                    <a:pt x="9853" y="1789"/>
                  </a:cubicBezTo>
                  <a:lnTo>
                    <a:pt x="10232" y="1413"/>
                  </a:lnTo>
                  <a:cubicBezTo>
                    <a:pt x="9290" y="627"/>
                    <a:pt x="8037" y="115"/>
                    <a:pt x="6748" y="1"/>
                  </a:cubicBezTo>
                  <a:lnTo>
                    <a:pt x="6748" y="537"/>
                  </a:lnTo>
                  <a:cubicBezTo>
                    <a:pt x="6748" y="909"/>
                    <a:pt x="6466" y="1096"/>
                    <a:pt x="6183" y="1096"/>
                  </a:cubicBezTo>
                  <a:cubicBezTo>
                    <a:pt x="5901" y="1096"/>
                    <a:pt x="5619" y="910"/>
                    <a:pt x="5619" y="537"/>
                  </a:cubicBezTo>
                  <a:lnTo>
                    <a:pt x="56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889" name="Google Shape;6889;p83"/>
          <p:cNvGrpSpPr/>
          <p:nvPr/>
        </p:nvGrpSpPr>
        <p:grpSpPr>
          <a:xfrm>
            <a:off x="2917165" y="3125877"/>
            <a:ext cx="343442" cy="339288"/>
            <a:chOff x="3858100" y="1435075"/>
            <a:chExt cx="487775" cy="481875"/>
          </a:xfrm>
          <a:solidFill>
            <a:srgbClr val="F59C82"/>
          </a:solidFill>
        </p:grpSpPr>
        <p:sp>
          <p:nvSpPr>
            <p:cNvPr id="6890" name="Google Shape;6890;p83"/>
            <p:cNvSpPr/>
            <p:nvPr/>
          </p:nvSpPr>
          <p:spPr>
            <a:xfrm>
              <a:off x="3858100" y="1868750"/>
              <a:ext cx="55575" cy="48200"/>
            </a:xfrm>
            <a:custGeom>
              <a:avLst/>
              <a:gdLst/>
              <a:ahLst/>
              <a:cxnLst/>
              <a:rect l="l" t="t" r="r" b="b"/>
              <a:pathLst>
                <a:path w="2223" h="1928" extrusionOk="0">
                  <a:moveTo>
                    <a:pt x="1600" y="0"/>
                  </a:moveTo>
                  <a:cubicBezTo>
                    <a:pt x="1460" y="0"/>
                    <a:pt x="1319" y="53"/>
                    <a:pt x="1211" y="158"/>
                  </a:cubicBezTo>
                  <a:lnTo>
                    <a:pt x="413" y="959"/>
                  </a:lnTo>
                  <a:cubicBezTo>
                    <a:pt x="0" y="1369"/>
                    <a:pt x="388" y="1927"/>
                    <a:pt x="825" y="1927"/>
                  </a:cubicBezTo>
                  <a:cubicBezTo>
                    <a:pt x="956" y="1927"/>
                    <a:pt x="1091" y="1877"/>
                    <a:pt x="1211" y="1757"/>
                  </a:cubicBezTo>
                  <a:lnTo>
                    <a:pt x="2009" y="959"/>
                  </a:lnTo>
                  <a:cubicBezTo>
                    <a:pt x="2222" y="736"/>
                    <a:pt x="2219" y="384"/>
                    <a:pt x="2000" y="167"/>
                  </a:cubicBezTo>
                  <a:cubicBezTo>
                    <a:pt x="1890" y="56"/>
                    <a:pt x="1745" y="0"/>
                    <a:pt x="16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91" name="Google Shape;6891;p83"/>
            <p:cNvSpPr/>
            <p:nvPr/>
          </p:nvSpPr>
          <p:spPr>
            <a:xfrm>
              <a:off x="3917950" y="1808500"/>
              <a:ext cx="60350" cy="48525"/>
            </a:xfrm>
            <a:custGeom>
              <a:avLst/>
              <a:gdLst/>
              <a:ahLst/>
              <a:cxnLst/>
              <a:rect l="l" t="t" r="r" b="b"/>
              <a:pathLst>
                <a:path w="2414" h="1941" extrusionOk="0">
                  <a:moveTo>
                    <a:pt x="1601" y="1"/>
                  </a:moveTo>
                  <a:cubicBezTo>
                    <a:pt x="1470" y="1"/>
                    <a:pt x="1333" y="52"/>
                    <a:pt x="1211" y="174"/>
                  </a:cubicBezTo>
                  <a:lnTo>
                    <a:pt x="413" y="972"/>
                  </a:lnTo>
                  <a:cubicBezTo>
                    <a:pt x="1" y="1384"/>
                    <a:pt x="388" y="1941"/>
                    <a:pt x="824" y="1941"/>
                  </a:cubicBezTo>
                  <a:cubicBezTo>
                    <a:pt x="955" y="1941"/>
                    <a:pt x="1091" y="1890"/>
                    <a:pt x="1211" y="1770"/>
                  </a:cubicBezTo>
                  <a:lnTo>
                    <a:pt x="2009" y="972"/>
                  </a:lnTo>
                  <a:cubicBezTo>
                    <a:pt x="2414" y="569"/>
                    <a:pt x="2037" y="1"/>
                    <a:pt x="1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92" name="Google Shape;6892;p83"/>
            <p:cNvSpPr/>
            <p:nvPr/>
          </p:nvSpPr>
          <p:spPr>
            <a:xfrm>
              <a:off x="3876450" y="1435075"/>
              <a:ext cx="450375" cy="251250"/>
            </a:xfrm>
            <a:custGeom>
              <a:avLst/>
              <a:gdLst/>
              <a:ahLst/>
              <a:cxnLst/>
              <a:rect l="l" t="t" r="r" b="b"/>
              <a:pathLst>
                <a:path w="18015" h="10050" extrusionOk="0">
                  <a:moveTo>
                    <a:pt x="18014" y="1"/>
                  </a:moveTo>
                  <a:lnTo>
                    <a:pt x="561" y="4762"/>
                  </a:lnTo>
                  <a:cubicBezTo>
                    <a:pt x="121" y="4882"/>
                    <a:pt x="1" y="5448"/>
                    <a:pt x="350" y="5740"/>
                  </a:cubicBezTo>
                  <a:lnTo>
                    <a:pt x="5584" y="10049"/>
                  </a:lnTo>
                  <a:lnTo>
                    <a:pt x="180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93" name="Google Shape;6893;p83"/>
            <p:cNvSpPr/>
            <p:nvPr/>
          </p:nvSpPr>
          <p:spPr>
            <a:xfrm>
              <a:off x="4094925" y="1456025"/>
              <a:ext cx="250950" cy="445250"/>
            </a:xfrm>
            <a:custGeom>
              <a:avLst/>
              <a:gdLst/>
              <a:ahLst/>
              <a:cxnLst/>
              <a:rect l="l" t="t" r="r" b="b"/>
              <a:pathLst>
                <a:path w="10038" h="17810" extrusionOk="0">
                  <a:moveTo>
                    <a:pt x="10037" y="0"/>
                  </a:moveTo>
                  <a:cubicBezTo>
                    <a:pt x="9890" y="120"/>
                    <a:pt x="118" y="12226"/>
                    <a:pt x="1" y="12370"/>
                  </a:cubicBezTo>
                  <a:lnTo>
                    <a:pt x="4313" y="17604"/>
                  </a:lnTo>
                  <a:cubicBezTo>
                    <a:pt x="4428" y="17744"/>
                    <a:pt x="4587" y="17809"/>
                    <a:pt x="4745" y="17809"/>
                  </a:cubicBezTo>
                  <a:cubicBezTo>
                    <a:pt x="4985" y="17809"/>
                    <a:pt x="5222" y="17659"/>
                    <a:pt x="5294" y="17390"/>
                  </a:cubicBezTo>
                  <a:lnTo>
                    <a:pt x="100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94" name="Google Shape;6894;p83"/>
            <p:cNvSpPr/>
            <p:nvPr/>
          </p:nvSpPr>
          <p:spPr>
            <a:xfrm>
              <a:off x="3993575" y="1542825"/>
              <a:ext cx="245025" cy="242525"/>
            </a:xfrm>
            <a:custGeom>
              <a:avLst/>
              <a:gdLst/>
              <a:ahLst/>
              <a:cxnLst/>
              <a:rect l="l" t="t" r="r" b="b"/>
              <a:pathLst>
                <a:path w="9801" h="9701" extrusionOk="0">
                  <a:moveTo>
                    <a:pt x="9800" y="0"/>
                  </a:moveTo>
                  <a:lnTo>
                    <a:pt x="646" y="7399"/>
                  </a:lnTo>
                  <a:lnTo>
                    <a:pt x="125" y="8955"/>
                  </a:lnTo>
                  <a:cubicBezTo>
                    <a:pt x="1" y="9338"/>
                    <a:pt x="298" y="9700"/>
                    <a:pt x="659" y="9700"/>
                  </a:cubicBezTo>
                  <a:cubicBezTo>
                    <a:pt x="719" y="9700"/>
                    <a:pt x="780" y="9690"/>
                    <a:pt x="842" y="9669"/>
                  </a:cubicBezTo>
                  <a:lnTo>
                    <a:pt x="2398" y="9151"/>
                  </a:lnTo>
                  <a:lnTo>
                    <a:pt x="98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895" name="Google Shape;6895;p83"/>
          <p:cNvGrpSpPr/>
          <p:nvPr/>
        </p:nvGrpSpPr>
        <p:grpSpPr>
          <a:xfrm>
            <a:off x="3337249" y="3125895"/>
            <a:ext cx="339253" cy="339253"/>
            <a:chOff x="4456875" y="1435075"/>
            <a:chExt cx="481825" cy="481825"/>
          </a:xfrm>
          <a:solidFill>
            <a:srgbClr val="F59C82"/>
          </a:solidFill>
        </p:grpSpPr>
        <p:sp>
          <p:nvSpPr>
            <p:cNvPr id="6896" name="Google Shape;6896;p83"/>
            <p:cNvSpPr/>
            <p:nvPr/>
          </p:nvSpPr>
          <p:spPr>
            <a:xfrm>
              <a:off x="4624975" y="1465275"/>
              <a:ext cx="56650" cy="86000"/>
            </a:xfrm>
            <a:custGeom>
              <a:avLst/>
              <a:gdLst/>
              <a:ahLst/>
              <a:cxnLst/>
              <a:rect l="l" t="t" r="r" b="b"/>
              <a:pathLst>
                <a:path w="2266" h="3440" extrusionOk="0">
                  <a:moveTo>
                    <a:pt x="2265" y="0"/>
                  </a:moveTo>
                  <a:cubicBezTo>
                    <a:pt x="1413" y="283"/>
                    <a:pt x="618" y="1196"/>
                    <a:pt x="1" y="2575"/>
                  </a:cubicBezTo>
                  <a:cubicBezTo>
                    <a:pt x="263" y="2801"/>
                    <a:pt x="449" y="3105"/>
                    <a:pt x="534" y="3439"/>
                  </a:cubicBezTo>
                  <a:cubicBezTo>
                    <a:pt x="1106" y="3364"/>
                    <a:pt x="1672" y="3322"/>
                    <a:pt x="2265" y="3304"/>
                  </a:cubicBezTo>
                  <a:lnTo>
                    <a:pt x="226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97" name="Google Shape;6897;p83"/>
            <p:cNvSpPr/>
            <p:nvPr/>
          </p:nvSpPr>
          <p:spPr>
            <a:xfrm>
              <a:off x="4615275" y="1797425"/>
              <a:ext cx="66350" cy="89375"/>
            </a:xfrm>
            <a:custGeom>
              <a:avLst/>
              <a:gdLst/>
              <a:ahLst/>
              <a:cxnLst/>
              <a:rect l="l" t="t" r="r" b="b"/>
              <a:pathLst>
                <a:path w="2654" h="3575" extrusionOk="0">
                  <a:moveTo>
                    <a:pt x="0" y="0"/>
                  </a:moveTo>
                  <a:lnTo>
                    <a:pt x="0" y="0"/>
                  </a:lnTo>
                  <a:cubicBezTo>
                    <a:pt x="618" y="1882"/>
                    <a:pt x="1563" y="3225"/>
                    <a:pt x="2653" y="3574"/>
                  </a:cubicBezTo>
                  <a:lnTo>
                    <a:pt x="2653" y="1316"/>
                  </a:lnTo>
                  <a:cubicBezTo>
                    <a:pt x="2153" y="1135"/>
                    <a:pt x="1768" y="726"/>
                    <a:pt x="1620" y="217"/>
                  </a:cubicBezTo>
                  <a:cubicBezTo>
                    <a:pt x="1057" y="169"/>
                    <a:pt x="518" y="9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98" name="Google Shape;6898;p83"/>
            <p:cNvSpPr/>
            <p:nvPr/>
          </p:nvSpPr>
          <p:spPr>
            <a:xfrm>
              <a:off x="4583125" y="15472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3" y="1"/>
                    <a:pt x="1" y="254"/>
                    <a:pt x="1" y="567"/>
                  </a:cubicBezTo>
                  <a:cubicBezTo>
                    <a:pt x="1" y="880"/>
                    <a:pt x="253" y="1130"/>
                    <a:pt x="567" y="1130"/>
                  </a:cubicBezTo>
                  <a:cubicBezTo>
                    <a:pt x="880" y="1130"/>
                    <a:pt x="1130" y="880"/>
                    <a:pt x="1130" y="567"/>
                  </a:cubicBezTo>
                  <a:cubicBezTo>
                    <a:pt x="1130" y="254"/>
                    <a:pt x="880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99" name="Google Shape;6899;p83"/>
            <p:cNvSpPr/>
            <p:nvPr/>
          </p:nvSpPr>
          <p:spPr>
            <a:xfrm>
              <a:off x="4597950" y="1576075"/>
              <a:ext cx="83675" cy="87525"/>
            </a:xfrm>
            <a:custGeom>
              <a:avLst/>
              <a:gdLst/>
              <a:ahLst/>
              <a:cxnLst/>
              <a:rect l="l" t="t" r="r" b="b"/>
              <a:pathLst>
                <a:path w="3347" h="3501" extrusionOk="0">
                  <a:moveTo>
                    <a:pt x="3346" y="1"/>
                  </a:moveTo>
                  <a:cubicBezTo>
                    <a:pt x="2723" y="19"/>
                    <a:pt x="2103" y="73"/>
                    <a:pt x="1485" y="161"/>
                  </a:cubicBezTo>
                  <a:cubicBezTo>
                    <a:pt x="1241" y="654"/>
                    <a:pt x="772" y="998"/>
                    <a:pt x="230" y="1082"/>
                  </a:cubicBezTo>
                  <a:cubicBezTo>
                    <a:pt x="100" y="1817"/>
                    <a:pt x="25" y="2714"/>
                    <a:pt x="1" y="3500"/>
                  </a:cubicBezTo>
                  <a:lnTo>
                    <a:pt x="3346" y="3500"/>
                  </a:lnTo>
                  <a:lnTo>
                    <a:pt x="33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00" name="Google Shape;6900;p83"/>
            <p:cNvSpPr/>
            <p:nvPr/>
          </p:nvSpPr>
          <p:spPr>
            <a:xfrm>
              <a:off x="4597650" y="1692175"/>
              <a:ext cx="83975" cy="82450"/>
            </a:xfrm>
            <a:custGeom>
              <a:avLst/>
              <a:gdLst/>
              <a:ahLst/>
              <a:cxnLst/>
              <a:rect l="l" t="t" r="r" b="b"/>
              <a:pathLst>
                <a:path w="3359" h="3298" extrusionOk="0">
                  <a:moveTo>
                    <a:pt x="1" y="0"/>
                  </a:moveTo>
                  <a:cubicBezTo>
                    <a:pt x="31" y="1003"/>
                    <a:pt x="154" y="2006"/>
                    <a:pt x="371" y="2987"/>
                  </a:cubicBezTo>
                  <a:cubicBezTo>
                    <a:pt x="1031" y="3135"/>
                    <a:pt x="1699" y="3237"/>
                    <a:pt x="2371" y="3298"/>
                  </a:cubicBezTo>
                  <a:cubicBezTo>
                    <a:pt x="2548" y="2855"/>
                    <a:pt x="2910" y="2509"/>
                    <a:pt x="3358" y="2346"/>
                  </a:cubicBezTo>
                  <a:lnTo>
                    <a:pt x="33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01" name="Google Shape;6901;p83"/>
            <p:cNvSpPr/>
            <p:nvPr/>
          </p:nvSpPr>
          <p:spPr>
            <a:xfrm>
              <a:off x="4798050" y="1663575"/>
              <a:ext cx="28475" cy="28250"/>
            </a:xfrm>
            <a:custGeom>
              <a:avLst/>
              <a:gdLst/>
              <a:ahLst/>
              <a:cxnLst/>
              <a:rect l="l" t="t" r="r" b="b"/>
              <a:pathLst>
                <a:path w="1139" h="1130" extrusionOk="0">
                  <a:moveTo>
                    <a:pt x="564" y="0"/>
                  </a:moveTo>
                  <a:cubicBezTo>
                    <a:pt x="254" y="0"/>
                    <a:pt x="1" y="253"/>
                    <a:pt x="1" y="566"/>
                  </a:cubicBezTo>
                  <a:cubicBezTo>
                    <a:pt x="4" y="876"/>
                    <a:pt x="257" y="1129"/>
                    <a:pt x="567" y="1129"/>
                  </a:cubicBezTo>
                  <a:lnTo>
                    <a:pt x="573" y="1129"/>
                  </a:lnTo>
                  <a:cubicBezTo>
                    <a:pt x="886" y="1129"/>
                    <a:pt x="1139" y="876"/>
                    <a:pt x="1139" y="563"/>
                  </a:cubicBezTo>
                  <a:cubicBezTo>
                    <a:pt x="1139" y="253"/>
                    <a:pt x="886" y="0"/>
                    <a:pt x="5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02" name="Google Shape;6902;p83"/>
            <p:cNvSpPr/>
            <p:nvPr/>
          </p:nvSpPr>
          <p:spPr>
            <a:xfrm>
              <a:off x="4710200" y="1435075"/>
              <a:ext cx="228500" cy="228525"/>
            </a:xfrm>
            <a:custGeom>
              <a:avLst/>
              <a:gdLst/>
              <a:ahLst/>
              <a:cxnLst/>
              <a:rect l="l" t="t" r="r" b="b"/>
              <a:pathLst>
                <a:path w="9140" h="9141" extrusionOk="0">
                  <a:moveTo>
                    <a:pt x="1" y="1"/>
                  </a:moveTo>
                  <a:lnTo>
                    <a:pt x="1" y="34"/>
                  </a:lnTo>
                  <a:cubicBezTo>
                    <a:pt x="1729" y="377"/>
                    <a:pt x="3313" y="2283"/>
                    <a:pt x="4075" y="5069"/>
                  </a:cubicBezTo>
                  <a:cubicBezTo>
                    <a:pt x="6833" y="5828"/>
                    <a:pt x="8763" y="7406"/>
                    <a:pt x="9107" y="9140"/>
                  </a:cubicBezTo>
                  <a:lnTo>
                    <a:pt x="9140" y="9140"/>
                  </a:lnTo>
                  <a:cubicBezTo>
                    <a:pt x="8854" y="4298"/>
                    <a:pt x="4843" y="284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03" name="Google Shape;6903;p83"/>
            <p:cNvSpPr/>
            <p:nvPr/>
          </p:nvSpPr>
          <p:spPr>
            <a:xfrm>
              <a:off x="4819200" y="1593475"/>
              <a:ext cx="89400" cy="70125"/>
            </a:xfrm>
            <a:custGeom>
              <a:avLst/>
              <a:gdLst/>
              <a:ahLst/>
              <a:cxnLst/>
              <a:rect l="l" t="t" r="r" b="b"/>
              <a:pathLst>
                <a:path w="3576" h="2805" extrusionOk="0">
                  <a:moveTo>
                    <a:pt x="1" y="1"/>
                  </a:moveTo>
                  <a:cubicBezTo>
                    <a:pt x="94" y="519"/>
                    <a:pt x="166" y="1061"/>
                    <a:pt x="215" y="1621"/>
                  </a:cubicBezTo>
                  <a:cubicBezTo>
                    <a:pt x="727" y="1777"/>
                    <a:pt x="1136" y="2301"/>
                    <a:pt x="1317" y="2804"/>
                  </a:cubicBezTo>
                  <a:lnTo>
                    <a:pt x="3575" y="2804"/>
                  </a:lnTo>
                  <a:cubicBezTo>
                    <a:pt x="3223" y="1711"/>
                    <a:pt x="1883" y="62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04" name="Google Shape;6904;p83"/>
            <p:cNvSpPr/>
            <p:nvPr/>
          </p:nvSpPr>
          <p:spPr>
            <a:xfrm>
              <a:off x="4819200" y="1692175"/>
              <a:ext cx="89475" cy="66275"/>
            </a:xfrm>
            <a:custGeom>
              <a:avLst/>
              <a:gdLst/>
              <a:ahLst/>
              <a:cxnLst/>
              <a:rect l="l" t="t" r="r" b="b"/>
              <a:pathLst>
                <a:path w="3579" h="2651" extrusionOk="0">
                  <a:moveTo>
                    <a:pt x="1317" y="0"/>
                  </a:moveTo>
                  <a:cubicBezTo>
                    <a:pt x="1133" y="500"/>
                    <a:pt x="727" y="883"/>
                    <a:pt x="215" y="1033"/>
                  </a:cubicBezTo>
                  <a:cubicBezTo>
                    <a:pt x="166" y="1593"/>
                    <a:pt x="94" y="2132"/>
                    <a:pt x="1" y="2650"/>
                  </a:cubicBezTo>
                  <a:cubicBezTo>
                    <a:pt x="1889" y="2030"/>
                    <a:pt x="3223" y="1078"/>
                    <a:pt x="35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05" name="Google Shape;6905;p83"/>
            <p:cNvSpPr/>
            <p:nvPr/>
          </p:nvSpPr>
          <p:spPr>
            <a:xfrm>
              <a:off x="4456875" y="1691800"/>
              <a:ext cx="225125" cy="225100"/>
            </a:xfrm>
            <a:custGeom>
              <a:avLst/>
              <a:gdLst/>
              <a:ahLst/>
              <a:cxnLst/>
              <a:rect l="l" t="t" r="r" b="b"/>
              <a:pathLst>
                <a:path w="9005" h="9004" extrusionOk="0">
                  <a:moveTo>
                    <a:pt x="1" y="0"/>
                  </a:moveTo>
                  <a:cubicBezTo>
                    <a:pt x="284" y="4839"/>
                    <a:pt x="4162" y="8721"/>
                    <a:pt x="9004" y="9004"/>
                  </a:cubicBezTo>
                  <a:lnTo>
                    <a:pt x="9004" y="8974"/>
                  </a:lnTo>
                  <a:cubicBezTo>
                    <a:pt x="7273" y="8628"/>
                    <a:pt x="5827" y="6697"/>
                    <a:pt x="5066" y="3942"/>
                  </a:cubicBezTo>
                  <a:cubicBezTo>
                    <a:pt x="2283" y="3180"/>
                    <a:pt x="377" y="1726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06" name="Google Shape;6906;p83"/>
            <p:cNvSpPr/>
            <p:nvPr/>
          </p:nvSpPr>
          <p:spPr>
            <a:xfrm>
              <a:off x="4487000" y="1595125"/>
              <a:ext cx="88925" cy="68475"/>
            </a:xfrm>
            <a:custGeom>
              <a:avLst/>
              <a:gdLst/>
              <a:ahLst/>
              <a:cxnLst/>
              <a:rect l="l" t="t" r="r" b="b"/>
              <a:pathLst>
                <a:path w="3557" h="2739" extrusionOk="0">
                  <a:moveTo>
                    <a:pt x="3397" y="1"/>
                  </a:moveTo>
                  <a:cubicBezTo>
                    <a:pt x="1569" y="636"/>
                    <a:pt x="337" y="1720"/>
                    <a:pt x="0" y="2738"/>
                  </a:cubicBezTo>
                  <a:lnTo>
                    <a:pt x="3313" y="2738"/>
                  </a:lnTo>
                  <a:cubicBezTo>
                    <a:pt x="3337" y="1880"/>
                    <a:pt x="3418" y="913"/>
                    <a:pt x="3556" y="106"/>
                  </a:cubicBezTo>
                  <a:cubicBezTo>
                    <a:pt x="3502" y="73"/>
                    <a:pt x="3448" y="37"/>
                    <a:pt x="33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07" name="Google Shape;6907;p83"/>
            <p:cNvSpPr/>
            <p:nvPr/>
          </p:nvSpPr>
          <p:spPr>
            <a:xfrm>
              <a:off x="4486925" y="1692175"/>
              <a:ext cx="89450" cy="66350"/>
            </a:xfrm>
            <a:custGeom>
              <a:avLst/>
              <a:gdLst/>
              <a:ahLst/>
              <a:cxnLst/>
              <a:rect l="l" t="t" r="r" b="b"/>
              <a:pathLst>
                <a:path w="3578" h="2654" extrusionOk="0">
                  <a:moveTo>
                    <a:pt x="0" y="0"/>
                  </a:moveTo>
                  <a:cubicBezTo>
                    <a:pt x="352" y="1078"/>
                    <a:pt x="1689" y="2030"/>
                    <a:pt x="3578" y="2653"/>
                  </a:cubicBezTo>
                  <a:cubicBezTo>
                    <a:pt x="3418" y="1777"/>
                    <a:pt x="3325" y="889"/>
                    <a:pt x="33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08" name="Google Shape;6908;p83"/>
            <p:cNvSpPr/>
            <p:nvPr/>
          </p:nvSpPr>
          <p:spPr>
            <a:xfrm>
              <a:off x="4456875" y="1435075"/>
              <a:ext cx="225125" cy="228525"/>
            </a:xfrm>
            <a:custGeom>
              <a:avLst/>
              <a:gdLst/>
              <a:ahLst/>
              <a:cxnLst/>
              <a:rect l="l" t="t" r="r" b="b"/>
              <a:pathLst>
                <a:path w="9005" h="9141" extrusionOk="0">
                  <a:moveTo>
                    <a:pt x="9004" y="1"/>
                  </a:moveTo>
                  <a:cubicBezTo>
                    <a:pt x="4162" y="284"/>
                    <a:pt x="284" y="4298"/>
                    <a:pt x="1" y="9140"/>
                  </a:cubicBezTo>
                  <a:lnTo>
                    <a:pt x="37" y="9140"/>
                  </a:lnTo>
                  <a:cubicBezTo>
                    <a:pt x="329" y="7686"/>
                    <a:pt x="1747" y="6267"/>
                    <a:pt x="3969" y="5433"/>
                  </a:cubicBezTo>
                  <a:cubicBezTo>
                    <a:pt x="3715" y="4375"/>
                    <a:pt x="4516" y="3361"/>
                    <a:pt x="5602" y="3361"/>
                  </a:cubicBezTo>
                  <a:cubicBezTo>
                    <a:pt x="5607" y="3361"/>
                    <a:pt x="5612" y="3361"/>
                    <a:pt x="5617" y="3361"/>
                  </a:cubicBezTo>
                  <a:cubicBezTo>
                    <a:pt x="5638" y="3361"/>
                    <a:pt x="5656" y="3364"/>
                    <a:pt x="5677" y="3367"/>
                  </a:cubicBezTo>
                  <a:cubicBezTo>
                    <a:pt x="6511" y="1476"/>
                    <a:pt x="7688" y="293"/>
                    <a:pt x="9004" y="31"/>
                  </a:cubicBezTo>
                  <a:lnTo>
                    <a:pt x="9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09" name="Google Shape;6909;p83"/>
            <p:cNvSpPr/>
            <p:nvPr/>
          </p:nvSpPr>
          <p:spPr>
            <a:xfrm>
              <a:off x="4710200" y="1691800"/>
              <a:ext cx="228500" cy="225100"/>
            </a:xfrm>
            <a:custGeom>
              <a:avLst/>
              <a:gdLst/>
              <a:ahLst/>
              <a:cxnLst/>
              <a:rect l="l" t="t" r="r" b="b"/>
              <a:pathLst>
                <a:path w="9140" h="9004" extrusionOk="0">
                  <a:moveTo>
                    <a:pt x="9107" y="0"/>
                  </a:moveTo>
                  <a:cubicBezTo>
                    <a:pt x="8760" y="1726"/>
                    <a:pt x="6857" y="3177"/>
                    <a:pt x="4075" y="3942"/>
                  </a:cubicBezTo>
                  <a:cubicBezTo>
                    <a:pt x="3313" y="6721"/>
                    <a:pt x="1729" y="8628"/>
                    <a:pt x="1" y="8971"/>
                  </a:cubicBezTo>
                  <a:lnTo>
                    <a:pt x="1" y="9004"/>
                  </a:lnTo>
                  <a:cubicBezTo>
                    <a:pt x="4843" y="8721"/>
                    <a:pt x="8854" y="4839"/>
                    <a:pt x="91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10" name="Google Shape;6910;p83"/>
            <p:cNvSpPr/>
            <p:nvPr/>
          </p:nvSpPr>
          <p:spPr>
            <a:xfrm>
              <a:off x="4710200" y="14652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1" y="0"/>
                  </a:moveTo>
                  <a:lnTo>
                    <a:pt x="1" y="3298"/>
                  </a:lnTo>
                  <a:cubicBezTo>
                    <a:pt x="937" y="3328"/>
                    <a:pt x="1961" y="3421"/>
                    <a:pt x="2801" y="3575"/>
                  </a:cubicBezTo>
                  <a:cubicBezTo>
                    <a:pt x="2181" y="1687"/>
                    <a:pt x="1082" y="35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11" name="Google Shape;6911;p83"/>
            <p:cNvSpPr/>
            <p:nvPr/>
          </p:nvSpPr>
          <p:spPr>
            <a:xfrm>
              <a:off x="4710200" y="1575850"/>
              <a:ext cx="86150" cy="87750"/>
            </a:xfrm>
            <a:custGeom>
              <a:avLst/>
              <a:gdLst/>
              <a:ahLst/>
              <a:cxnLst/>
              <a:rect l="l" t="t" r="r" b="b"/>
              <a:pathLst>
                <a:path w="3446" h="3510" extrusionOk="0">
                  <a:moveTo>
                    <a:pt x="1" y="1"/>
                  </a:moveTo>
                  <a:lnTo>
                    <a:pt x="1" y="3509"/>
                  </a:lnTo>
                  <a:lnTo>
                    <a:pt x="2494" y="3509"/>
                  </a:lnTo>
                  <a:cubicBezTo>
                    <a:pt x="2656" y="3054"/>
                    <a:pt x="3003" y="2554"/>
                    <a:pt x="3445" y="2374"/>
                  </a:cubicBezTo>
                  <a:cubicBezTo>
                    <a:pt x="3385" y="1702"/>
                    <a:pt x="3283" y="1034"/>
                    <a:pt x="3135" y="374"/>
                  </a:cubicBezTo>
                  <a:cubicBezTo>
                    <a:pt x="2208" y="167"/>
                    <a:pt x="1063" y="3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12" name="Google Shape;6912;p83"/>
            <p:cNvSpPr/>
            <p:nvPr/>
          </p:nvSpPr>
          <p:spPr>
            <a:xfrm>
              <a:off x="4710200" y="17975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2801" y="0"/>
                  </a:moveTo>
                  <a:lnTo>
                    <a:pt x="2801" y="0"/>
                  </a:lnTo>
                  <a:cubicBezTo>
                    <a:pt x="2283" y="93"/>
                    <a:pt x="1609" y="166"/>
                    <a:pt x="1048" y="214"/>
                  </a:cubicBezTo>
                  <a:cubicBezTo>
                    <a:pt x="892" y="726"/>
                    <a:pt x="503" y="1135"/>
                    <a:pt x="1" y="1316"/>
                  </a:cubicBezTo>
                  <a:lnTo>
                    <a:pt x="1" y="3574"/>
                  </a:lnTo>
                  <a:cubicBezTo>
                    <a:pt x="1082" y="3222"/>
                    <a:pt x="2181" y="1885"/>
                    <a:pt x="2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13" name="Google Shape;6913;p83"/>
            <p:cNvSpPr/>
            <p:nvPr/>
          </p:nvSpPr>
          <p:spPr>
            <a:xfrm>
              <a:off x="4681975" y="1776400"/>
              <a:ext cx="28250" cy="28350"/>
            </a:xfrm>
            <a:custGeom>
              <a:avLst/>
              <a:gdLst/>
              <a:ahLst/>
              <a:cxnLst/>
              <a:rect l="l" t="t" r="r" b="b"/>
              <a:pathLst>
                <a:path w="1130" h="1134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567"/>
                  </a:lnTo>
                  <a:cubicBezTo>
                    <a:pt x="0" y="567"/>
                    <a:pt x="0" y="570"/>
                    <a:pt x="0" y="570"/>
                  </a:cubicBezTo>
                  <a:cubicBezTo>
                    <a:pt x="0" y="880"/>
                    <a:pt x="253" y="1133"/>
                    <a:pt x="566" y="1133"/>
                  </a:cubicBezTo>
                  <a:cubicBezTo>
                    <a:pt x="877" y="1133"/>
                    <a:pt x="1130" y="880"/>
                    <a:pt x="1130" y="570"/>
                  </a:cubicBezTo>
                  <a:cubicBezTo>
                    <a:pt x="1130" y="570"/>
                    <a:pt x="1130" y="567"/>
                    <a:pt x="1130" y="567"/>
                  </a:cubicBezTo>
                  <a:lnTo>
                    <a:pt x="1130" y="564"/>
                  </a:ln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14" name="Google Shape;6914;p83"/>
            <p:cNvSpPr/>
            <p:nvPr/>
          </p:nvSpPr>
          <p:spPr>
            <a:xfrm>
              <a:off x="4710200" y="1692175"/>
              <a:ext cx="86150" cy="82450"/>
            </a:xfrm>
            <a:custGeom>
              <a:avLst/>
              <a:gdLst/>
              <a:ahLst/>
              <a:cxnLst/>
              <a:rect l="l" t="t" r="r" b="b"/>
              <a:pathLst>
                <a:path w="3446" h="3298" extrusionOk="0">
                  <a:moveTo>
                    <a:pt x="1" y="0"/>
                  </a:moveTo>
                  <a:lnTo>
                    <a:pt x="1" y="2346"/>
                  </a:lnTo>
                  <a:cubicBezTo>
                    <a:pt x="455" y="2506"/>
                    <a:pt x="820" y="2852"/>
                    <a:pt x="1003" y="3298"/>
                  </a:cubicBezTo>
                  <a:cubicBezTo>
                    <a:pt x="1702" y="3234"/>
                    <a:pt x="2506" y="3129"/>
                    <a:pt x="3135" y="2987"/>
                  </a:cubicBezTo>
                  <a:cubicBezTo>
                    <a:pt x="3283" y="2328"/>
                    <a:pt x="3385" y="1660"/>
                    <a:pt x="3445" y="985"/>
                  </a:cubicBezTo>
                  <a:cubicBezTo>
                    <a:pt x="3003" y="807"/>
                    <a:pt x="2656" y="449"/>
                    <a:pt x="24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915" name="Google Shape;6915;p83"/>
          <p:cNvGrpSpPr/>
          <p:nvPr/>
        </p:nvGrpSpPr>
        <p:grpSpPr>
          <a:xfrm>
            <a:off x="3758239" y="3125886"/>
            <a:ext cx="342580" cy="339271"/>
            <a:chOff x="5049725" y="1435050"/>
            <a:chExt cx="486550" cy="481850"/>
          </a:xfrm>
          <a:solidFill>
            <a:srgbClr val="F59C82"/>
          </a:solidFill>
        </p:grpSpPr>
        <p:sp>
          <p:nvSpPr>
            <p:cNvPr id="6916" name="Google Shape;6916;p83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17" name="Google Shape;6917;p83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18" name="Google Shape;6918;p83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19" name="Google Shape;6919;p83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920" name="Google Shape;6920;p83"/>
          <p:cNvGrpSpPr/>
          <p:nvPr/>
        </p:nvGrpSpPr>
        <p:grpSpPr>
          <a:xfrm>
            <a:off x="4173790" y="3125895"/>
            <a:ext cx="339359" cy="339253"/>
            <a:chOff x="5642475" y="1435075"/>
            <a:chExt cx="481975" cy="481825"/>
          </a:xfrm>
          <a:solidFill>
            <a:srgbClr val="F59C82"/>
          </a:solidFill>
        </p:grpSpPr>
        <p:sp>
          <p:nvSpPr>
            <p:cNvPr id="6921" name="Google Shape;6921;p83"/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22" name="Google Shape;6922;p83"/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23" name="Google Shape;6923;p83"/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924" name="Google Shape;6924;p83"/>
          <p:cNvGrpSpPr/>
          <p:nvPr/>
        </p:nvGrpSpPr>
        <p:grpSpPr>
          <a:xfrm>
            <a:off x="1661509" y="3559347"/>
            <a:ext cx="339306" cy="298186"/>
            <a:chOff x="2085450" y="2057100"/>
            <a:chExt cx="481900" cy="423500"/>
          </a:xfrm>
          <a:solidFill>
            <a:srgbClr val="F59C82"/>
          </a:solidFill>
        </p:grpSpPr>
        <p:sp>
          <p:nvSpPr>
            <p:cNvPr id="6925" name="Google Shape;6925;p83"/>
            <p:cNvSpPr/>
            <p:nvPr/>
          </p:nvSpPr>
          <p:spPr>
            <a:xfrm>
              <a:off x="2085450" y="2061650"/>
              <a:ext cx="141250" cy="418950"/>
            </a:xfrm>
            <a:custGeom>
              <a:avLst/>
              <a:gdLst/>
              <a:ahLst/>
              <a:cxnLst/>
              <a:rect l="l" t="t" r="r" b="b"/>
              <a:pathLst>
                <a:path w="5650" h="16758" extrusionOk="0">
                  <a:moveTo>
                    <a:pt x="4305" y="6452"/>
                  </a:moveTo>
                  <a:cubicBezTo>
                    <a:pt x="4736" y="6452"/>
                    <a:pt x="5115" y="6999"/>
                    <a:pt x="4728" y="7411"/>
                  </a:cubicBezTo>
                  <a:cubicBezTo>
                    <a:pt x="4520" y="7631"/>
                    <a:pt x="4352" y="7887"/>
                    <a:pt x="4228" y="8164"/>
                  </a:cubicBezTo>
                  <a:cubicBezTo>
                    <a:pt x="4120" y="8402"/>
                    <a:pt x="3927" y="8502"/>
                    <a:pt x="3732" y="8502"/>
                  </a:cubicBezTo>
                  <a:cubicBezTo>
                    <a:pt x="3367" y="8502"/>
                    <a:pt x="2999" y="8150"/>
                    <a:pt x="3195" y="7703"/>
                  </a:cubicBezTo>
                  <a:cubicBezTo>
                    <a:pt x="3373" y="7312"/>
                    <a:pt x="3611" y="6951"/>
                    <a:pt x="3903" y="6637"/>
                  </a:cubicBezTo>
                  <a:cubicBezTo>
                    <a:pt x="4027" y="6506"/>
                    <a:pt x="4169" y="6452"/>
                    <a:pt x="4305" y="6452"/>
                  </a:cubicBezTo>
                  <a:close/>
                  <a:moveTo>
                    <a:pt x="2983" y="9449"/>
                  </a:moveTo>
                  <a:cubicBezTo>
                    <a:pt x="3331" y="9449"/>
                    <a:pt x="3684" y="9752"/>
                    <a:pt x="3539" y="10191"/>
                  </a:cubicBezTo>
                  <a:lnTo>
                    <a:pt x="3361" y="10727"/>
                  </a:lnTo>
                  <a:cubicBezTo>
                    <a:pt x="3270" y="10997"/>
                    <a:pt x="3059" y="11113"/>
                    <a:pt x="2845" y="11113"/>
                  </a:cubicBezTo>
                  <a:cubicBezTo>
                    <a:pt x="2498" y="11113"/>
                    <a:pt x="2143" y="10808"/>
                    <a:pt x="2289" y="10368"/>
                  </a:cubicBezTo>
                  <a:lnTo>
                    <a:pt x="2467" y="9832"/>
                  </a:lnTo>
                  <a:cubicBezTo>
                    <a:pt x="2558" y="9564"/>
                    <a:pt x="2770" y="9449"/>
                    <a:pt x="2983" y="9449"/>
                  </a:cubicBezTo>
                  <a:close/>
                  <a:moveTo>
                    <a:pt x="5649" y="1"/>
                  </a:moveTo>
                  <a:lnTo>
                    <a:pt x="356" y="2117"/>
                  </a:lnTo>
                  <a:cubicBezTo>
                    <a:pt x="142" y="2202"/>
                    <a:pt x="3" y="2410"/>
                    <a:pt x="3" y="2641"/>
                  </a:cubicBezTo>
                  <a:lnTo>
                    <a:pt x="3" y="16192"/>
                  </a:lnTo>
                  <a:cubicBezTo>
                    <a:pt x="1" y="16516"/>
                    <a:pt x="265" y="16758"/>
                    <a:pt x="564" y="16758"/>
                  </a:cubicBezTo>
                  <a:cubicBezTo>
                    <a:pt x="634" y="16758"/>
                    <a:pt x="706" y="16745"/>
                    <a:pt x="777" y="16716"/>
                  </a:cubicBezTo>
                  <a:lnTo>
                    <a:pt x="5649" y="14768"/>
                  </a:lnTo>
                  <a:lnTo>
                    <a:pt x="56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26" name="Google Shape;6926;p83"/>
            <p:cNvSpPr/>
            <p:nvPr/>
          </p:nvSpPr>
          <p:spPr>
            <a:xfrm>
              <a:off x="2254900" y="2061050"/>
              <a:ext cx="143050" cy="415650"/>
            </a:xfrm>
            <a:custGeom>
              <a:avLst/>
              <a:gdLst/>
              <a:ahLst/>
              <a:cxnLst/>
              <a:rect l="l" t="t" r="r" b="b"/>
              <a:pathLst>
                <a:path w="5722" h="16626" extrusionOk="0">
                  <a:moveTo>
                    <a:pt x="2504" y="6585"/>
                  </a:moveTo>
                  <a:cubicBezTo>
                    <a:pt x="2647" y="6585"/>
                    <a:pt x="2794" y="6645"/>
                    <a:pt x="2916" y="6788"/>
                  </a:cubicBezTo>
                  <a:cubicBezTo>
                    <a:pt x="3153" y="7068"/>
                    <a:pt x="3349" y="7378"/>
                    <a:pt x="3500" y="7709"/>
                  </a:cubicBezTo>
                  <a:cubicBezTo>
                    <a:pt x="3766" y="8258"/>
                    <a:pt x="3464" y="8654"/>
                    <a:pt x="3096" y="8654"/>
                  </a:cubicBezTo>
                  <a:cubicBezTo>
                    <a:pt x="2878" y="8654"/>
                    <a:pt x="2636" y="8515"/>
                    <a:pt x="2476" y="8185"/>
                  </a:cubicBezTo>
                  <a:cubicBezTo>
                    <a:pt x="2367" y="7947"/>
                    <a:pt x="2226" y="7724"/>
                    <a:pt x="2057" y="7523"/>
                  </a:cubicBezTo>
                  <a:cubicBezTo>
                    <a:pt x="1694" y="7098"/>
                    <a:pt x="2083" y="6585"/>
                    <a:pt x="2504" y="6585"/>
                  </a:cubicBezTo>
                  <a:close/>
                  <a:moveTo>
                    <a:pt x="1" y="0"/>
                  </a:moveTo>
                  <a:lnTo>
                    <a:pt x="1" y="5475"/>
                  </a:lnTo>
                  <a:cubicBezTo>
                    <a:pt x="217" y="5475"/>
                    <a:pt x="434" y="5496"/>
                    <a:pt x="648" y="5532"/>
                  </a:cubicBezTo>
                  <a:cubicBezTo>
                    <a:pt x="1334" y="5657"/>
                    <a:pt x="1201" y="6655"/>
                    <a:pt x="564" y="6655"/>
                  </a:cubicBezTo>
                  <a:cubicBezTo>
                    <a:pt x="525" y="6655"/>
                    <a:pt x="483" y="6651"/>
                    <a:pt x="440" y="6643"/>
                  </a:cubicBezTo>
                  <a:cubicBezTo>
                    <a:pt x="296" y="6622"/>
                    <a:pt x="148" y="6610"/>
                    <a:pt x="1" y="6604"/>
                  </a:cubicBezTo>
                  <a:lnTo>
                    <a:pt x="1" y="14744"/>
                  </a:lnTo>
                  <a:lnTo>
                    <a:pt x="5722" y="16626"/>
                  </a:lnTo>
                  <a:lnTo>
                    <a:pt x="5722" y="10395"/>
                  </a:lnTo>
                  <a:cubicBezTo>
                    <a:pt x="5704" y="10397"/>
                    <a:pt x="5684" y="10397"/>
                    <a:pt x="5661" y="10397"/>
                  </a:cubicBezTo>
                  <a:cubicBezTo>
                    <a:pt x="5400" y="10397"/>
                    <a:pt x="4871" y="10299"/>
                    <a:pt x="4388" y="10085"/>
                  </a:cubicBezTo>
                  <a:cubicBezTo>
                    <a:pt x="3793" y="9819"/>
                    <a:pt x="4068" y="8997"/>
                    <a:pt x="4603" y="8997"/>
                  </a:cubicBezTo>
                  <a:cubicBezTo>
                    <a:pt x="4680" y="8997"/>
                    <a:pt x="4763" y="9014"/>
                    <a:pt x="4849" y="9052"/>
                  </a:cubicBezTo>
                  <a:cubicBezTo>
                    <a:pt x="5123" y="9176"/>
                    <a:pt x="5418" y="9251"/>
                    <a:pt x="5722" y="9275"/>
                  </a:cubicBezTo>
                  <a:lnTo>
                    <a:pt x="5722" y="1882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27" name="Google Shape;6927;p83"/>
            <p:cNvSpPr/>
            <p:nvPr/>
          </p:nvSpPr>
          <p:spPr>
            <a:xfrm>
              <a:off x="2426175" y="2057100"/>
              <a:ext cx="141175" cy="418925"/>
            </a:xfrm>
            <a:custGeom>
              <a:avLst/>
              <a:gdLst/>
              <a:ahLst/>
              <a:cxnLst/>
              <a:rect l="l" t="t" r="r" b="b"/>
              <a:pathLst>
                <a:path w="5647" h="16757" extrusionOk="0">
                  <a:moveTo>
                    <a:pt x="2800" y="5647"/>
                  </a:moveTo>
                  <a:cubicBezTo>
                    <a:pt x="3154" y="5647"/>
                    <a:pt x="3516" y="5968"/>
                    <a:pt x="3349" y="6410"/>
                  </a:cubicBezTo>
                  <a:lnTo>
                    <a:pt x="3153" y="6937"/>
                  </a:lnTo>
                  <a:cubicBezTo>
                    <a:pt x="3055" y="7196"/>
                    <a:pt x="2850" y="7305"/>
                    <a:pt x="2643" y="7305"/>
                  </a:cubicBezTo>
                  <a:cubicBezTo>
                    <a:pt x="2288" y="7305"/>
                    <a:pt x="1929" y="6984"/>
                    <a:pt x="2096" y="6539"/>
                  </a:cubicBezTo>
                  <a:lnTo>
                    <a:pt x="2295" y="6012"/>
                  </a:lnTo>
                  <a:cubicBezTo>
                    <a:pt x="2390" y="5755"/>
                    <a:pt x="2594" y="5647"/>
                    <a:pt x="2800" y="5647"/>
                  </a:cubicBezTo>
                  <a:close/>
                  <a:moveTo>
                    <a:pt x="1700" y="8178"/>
                  </a:moveTo>
                  <a:cubicBezTo>
                    <a:pt x="2108" y="8178"/>
                    <a:pt x="2500" y="8655"/>
                    <a:pt x="2168" y="9090"/>
                  </a:cubicBezTo>
                  <a:cubicBezTo>
                    <a:pt x="1906" y="9433"/>
                    <a:pt x="1587" y="9725"/>
                    <a:pt x="1226" y="9960"/>
                  </a:cubicBezTo>
                  <a:cubicBezTo>
                    <a:pt x="1118" y="10030"/>
                    <a:pt x="1011" y="10060"/>
                    <a:pt x="911" y="10060"/>
                  </a:cubicBezTo>
                  <a:cubicBezTo>
                    <a:pt x="424" y="10060"/>
                    <a:pt x="97" y="9344"/>
                    <a:pt x="612" y="9012"/>
                  </a:cubicBezTo>
                  <a:cubicBezTo>
                    <a:pt x="867" y="8849"/>
                    <a:pt x="1090" y="8641"/>
                    <a:pt x="1274" y="8403"/>
                  </a:cubicBezTo>
                  <a:cubicBezTo>
                    <a:pt x="1394" y="8244"/>
                    <a:pt x="1548" y="8178"/>
                    <a:pt x="1700" y="8178"/>
                  </a:cubicBezTo>
                  <a:close/>
                  <a:moveTo>
                    <a:pt x="5080" y="0"/>
                  </a:moveTo>
                  <a:cubicBezTo>
                    <a:pt x="5010" y="0"/>
                    <a:pt x="4939" y="13"/>
                    <a:pt x="4869" y="41"/>
                  </a:cubicBezTo>
                  <a:lnTo>
                    <a:pt x="0" y="1989"/>
                  </a:lnTo>
                  <a:lnTo>
                    <a:pt x="0" y="16756"/>
                  </a:lnTo>
                  <a:lnTo>
                    <a:pt x="5291" y="14640"/>
                  </a:lnTo>
                  <a:cubicBezTo>
                    <a:pt x="5505" y="14555"/>
                    <a:pt x="5646" y="14347"/>
                    <a:pt x="5646" y="14116"/>
                  </a:cubicBezTo>
                  <a:lnTo>
                    <a:pt x="5646" y="565"/>
                  </a:lnTo>
                  <a:cubicBezTo>
                    <a:pt x="5644" y="240"/>
                    <a:pt x="5378" y="0"/>
                    <a:pt x="5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928" name="Google Shape;6928;p83"/>
          <p:cNvGrpSpPr/>
          <p:nvPr/>
        </p:nvGrpSpPr>
        <p:grpSpPr>
          <a:xfrm>
            <a:off x="2089442" y="3582592"/>
            <a:ext cx="339306" cy="251698"/>
            <a:chOff x="2678275" y="2090100"/>
            <a:chExt cx="481900" cy="357475"/>
          </a:xfrm>
          <a:solidFill>
            <a:srgbClr val="F59C82"/>
          </a:solidFill>
        </p:grpSpPr>
        <p:sp>
          <p:nvSpPr>
            <p:cNvPr id="6929" name="Google Shape;6929;p83"/>
            <p:cNvSpPr/>
            <p:nvPr/>
          </p:nvSpPr>
          <p:spPr>
            <a:xfrm>
              <a:off x="289945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3" y="1"/>
                  </a:moveTo>
                  <a:cubicBezTo>
                    <a:pt x="356" y="1"/>
                    <a:pt x="1" y="353"/>
                    <a:pt x="1" y="790"/>
                  </a:cubicBezTo>
                  <a:cubicBezTo>
                    <a:pt x="1" y="1226"/>
                    <a:pt x="356" y="1581"/>
                    <a:pt x="793" y="1581"/>
                  </a:cubicBezTo>
                  <a:cubicBezTo>
                    <a:pt x="1227" y="1581"/>
                    <a:pt x="1582" y="1226"/>
                    <a:pt x="1582" y="790"/>
                  </a:cubicBezTo>
                  <a:cubicBezTo>
                    <a:pt x="1582" y="353"/>
                    <a:pt x="1227" y="1"/>
                    <a:pt x="7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30" name="Google Shape;6930;p83"/>
            <p:cNvSpPr/>
            <p:nvPr/>
          </p:nvSpPr>
          <p:spPr>
            <a:xfrm>
              <a:off x="30924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0" y="1"/>
                  </a:moveTo>
                  <a:cubicBezTo>
                    <a:pt x="353" y="1"/>
                    <a:pt x="1" y="353"/>
                    <a:pt x="1" y="790"/>
                  </a:cubicBezTo>
                  <a:cubicBezTo>
                    <a:pt x="1" y="1226"/>
                    <a:pt x="353" y="1581"/>
                    <a:pt x="790" y="1581"/>
                  </a:cubicBezTo>
                  <a:cubicBezTo>
                    <a:pt x="1226" y="1581"/>
                    <a:pt x="1582" y="1226"/>
                    <a:pt x="1582" y="790"/>
                  </a:cubicBezTo>
                  <a:cubicBezTo>
                    <a:pt x="1582" y="353"/>
                    <a:pt x="1226" y="1"/>
                    <a:pt x="7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31" name="Google Shape;6931;p83"/>
            <p:cNvSpPr/>
            <p:nvPr/>
          </p:nvSpPr>
          <p:spPr>
            <a:xfrm>
              <a:off x="2678350" y="2389425"/>
              <a:ext cx="481825" cy="58150"/>
            </a:xfrm>
            <a:custGeom>
              <a:avLst/>
              <a:gdLst/>
              <a:ahLst/>
              <a:cxnLst/>
              <a:rect l="l" t="t" r="r" b="b"/>
              <a:pathLst>
                <a:path w="19273" h="2326" extrusionOk="0">
                  <a:moveTo>
                    <a:pt x="1" y="1"/>
                  </a:moveTo>
                  <a:lnTo>
                    <a:pt x="1" y="1759"/>
                  </a:lnTo>
                  <a:cubicBezTo>
                    <a:pt x="1" y="2072"/>
                    <a:pt x="251" y="2325"/>
                    <a:pt x="564" y="2325"/>
                  </a:cubicBezTo>
                  <a:lnTo>
                    <a:pt x="18707" y="2325"/>
                  </a:lnTo>
                  <a:cubicBezTo>
                    <a:pt x="19020" y="2325"/>
                    <a:pt x="19273" y="2072"/>
                    <a:pt x="19273" y="1759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32" name="Google Shape;6932;p83"/>
            <p:cNvSpPr/>
            <p:nvPr/>
          </p:nvSpPr>
          <p:spPr>
            <a:xfrm>
              <a:off x="27066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89" y="1"/>
                  </a:moveTo>
                  <a:cubicBezTo>
                    <a:pt x="352" y="1"/>
                    <a:pt x="0" y="353"/>
                    <a:pt x="0" y="790"/>
                  </a:cubicBezTo>
                  <a:cubicBezTo>
                    <a:pt x="0" y="1226"/>
                    <a:pt x="352" y="1581"/>
                    <a:pt x="789" y="1581"/>
                  </a:cubicBezTo>
                  <a:cubicBezTo>
                    <a:pt x="1226" y="1581"/>
                    <a:pt x="1581" y="1226"/>
                    <a:pt x="1581" y="790"/>
                  </a:cubicBezTo>
                  <a:cubicBezTo>
                    <a:pt x="1581" y="353"/>
                    <a:pt x="1226" y="1"/>
                    <a:pt x="7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33" name="Google Shape;6933;p83"/>
            <p:cNvSpPr/>
            <p:nvPr/>
          </p:nvSpPr>
          <p:spPr>
            <a:xfrm>
              <a:off x="2678275" y="2090100"/>
              <a:ext cx="481900" cy="271125"/>
            </a:xfrm>
            <a:custGeom>
              <a:avLst/>
              <a:gdLst/>
              <a:ahLst/>
              <a:cxnLst/>
              <a:rect l="l" t="t" r="r" b="b"/>
              <a:pathLst>
                <a:path w="19276" h="10845" extrusionOk="0">
                  <a:moveTo>
                    <a:pt x="9638" y="5229"/>
                  </a:moveTo>
                  <a:cubicBezTo>
                    <a:pt x="9885" y="5229"/>
                    <a:pt x="10134" y="5277"/>
                    <a:pt x="10372" y="5376"/>
                  </a:cubicBezTo>
                  <a:cubicBezTo>
                    <a:pt x="11091" y="5674"/>
                    <a:pt x="11558" y="6373"/>
                    <a:pt x="11558" y="7150"/>
                  </a:cubicBezTo>
                  <a:cubicBezTo>
                    <a:pt x="11558" y="8209"/>
                    <a:pt x="10697" y="9068"/>
                    <a:pt x="9640" y="9071"/>
                  </a:cubicBezTo>
                  <a:cubicBezTo>
                    <a:pt x="8863" y="9071"/>
                    <a:pt x="8161" y="8601"/>
                    <a:pt x="7866" y="7884"/>
                  </a:cubicBezTo>
                  <a:cubicBezTo>
                    <a:pt x="7568" y="7168"/>
                    <a:pt x="7731" y="6343"/>
                    <a:pt x="8282" y="5791"/>
                  </a:cubicBezTo>
                  <a:cubicBezTo>
                    <a:pt x="8648" y="5425"/>
                    <a:pt x="9139" y="5229"/>
                    <a:pt x="9638" y="5229"/>
                  </a:cubicBezTo>
                  <a:close/>
                  <a:moveTo>
                    <a:pt x="571" y="1"/>
                  </a:moveTo>
                  <a:cubicBezTo>
                    <a:pt x="281" y="1"/>
                    <a:pt x="3" y="226"/>
                    <a:pt x="1" y="567"/>
                  </a:cubicBezTo>
                  <a:lnTo>
                    <a:pt x="1" y="7150"/>
                  </a:lnTo>
                  <a:cubicBezTo>
                    <a:pt x="1" y="6373"/>
                    <a:pt x="471" y="5674"/>
                    <a:pt x="1187" y="5376"/>
                  </a:cubicBezTo>
                  <a:cubicBezTo>
                    <a:pt x="1425" y="5277"/>
                    <a:pt x="1674" y="5229"/>
                    <a:pt x="1921" y="5229"/>
                  </a:cubicBezTo>
                  <a:cubicBezTo>
                    <a:pt x="2420" y="5229"/>
                    <a:pt x="2912" y="5425"/>
                    <a:pt x="3280" y="5791"/>
                  </a:cubicBezTo>
                  <a:cubicBezTo>
                    <a:pt x="3828" y="6343"/>
                    <a:pt x="3994" y="7168"/>
                    <a:pt x="3696" y="7884"/>
                  </a:cubicBezTo>
                  <a:cubicBezTo>
                    <a:pt x="3398" y="8601"/>
                    <a:pt x="2699" y="9071"/>
                    <a:pt x="1922" y="9071"/>
                  </a:cubicBezTo>
                  <a:cubicBezTo>
                    <a:pt x="862" y="9068"/>
                    <a:pt x="4" y="8209"/>
                    <a:pt x="1" y="7150"/>
                  </a:cubicBezTo>
                  <a:lnTo>
                    <a:pt x="1" y="10844"/>
                  </a:lnTo>
                  <a:lnTo>
                    <a:pt x="19276" y="10844"/>
                  </a:lnTo>
                  <a:lnTo>
                    <a:pt x="19276" y="7150"/>
                  </a:lnTo>
                  <a:cubicBezTo>
                    <a:pt x="19276" y="7926"/>
                    <a:pt x="18806" y="8625"/>
                    <a:pt x="18089" y="8923"/>
                  </a:cubicBezTo>
                  <a:cubicBezTo>
                    <a:pt x="17852" y="9022"/>
                    <a:pt x="17603" y="9070"/>
                    <a:pt x="17356" y="9070"/>
                  </a:cubicBezTo>
                  <a:cubicBezTo>
                    <a:pt x="16857" y="9070"/>
                    <a:pt x="16365" y="8874"/>
                    <a:pt x="15997" y="8508"/>
                  </a:cubicBezTo>
                  <a:cubicBezTo>
                    <a:pt x="15449" y="7957"/>
                    <a:pt x="15283" y="7131"/>
                    <a:pt x="15581" y="6415"/>
                  </a:cubicBezTo>
                  <a:cubicBezTo>
                    <a:pt x="15879" y="5698"/>
                    <a:pt x="16578" y="5231"/>
                    <a:pt x="17355" y="5231"/>
                  </a:cubicBezTo>
                  <a:cubicBezTo>
                    <a:pt x="18415" y="5231"/>
                    <a:pt x="19273" y="6090"/>
                    <a:pt x="19276" y="7150"/>
                  </a:cubicBezTo>
                  <a:lnTo>
                    <a:pt x="19276" y="567"/>
                  </a:lnTo>
                  <a:cubicBezTo>
                    <a:pt x="19276" y="341"/>
                    <a:pt x="19137" y="133"/>
                    <a:pt x="18927" y="46"/>
                  </a:cubicBezTo>
                  <a:cubicBezTo>
                    <a:pt x="18857" y="17"/>
                    <a:pt x="18783" y="2"/>
                    <a:pt x="18709" y="2"/>
                  </a:cubicBezTo>
                  <a:cubicBezTo>
                    <a:pt x="18564" y="2"/>
                    <a:pt x="18420" y="58"/>
                    <a:pt x="18312" y="166"/>
                  </a:cubicBezTo>
                  <a:lnTo>
                    <a:pt x="14783" y="3641"/>
                  </a:lnTo>
                  <a:lnTo>
                    <a:pt x="9971" y="112"/>
                  </a:lnTo>
                  <a:cubicBezTo>
                    <a:pt x="9871" y="38"/>
                    <a:pt x="9754" y="1"/>
                    <a:pt x="9636" y="1"/>
                  </a:cubicBezTo>
                  <a:cubicBezTo>
                    <a:pt x="9517" y="1"/>
                    <a:pt x="9397" y="39"/>
                    <a:pt x="9297" y="115"/>
                  </a:cubicBezTo>
                  <a:lnTo>
                    <a:pt x="4656" y="3641"/>
                  </a:lnTo>
                  <a:lnTo>
                    <a:pt x="952" y="154"/>
                  </a:lnTo>
                  <a:cubicBezTo>
                    <a:pt x="840" y="48"/>
                    <a:pt x="704" y="1"/>
                    <a:pt x="5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934" name="Google Shape;6934;p83"/>
          <p:cNvGrpSpPr/>
          <p:nvPr/>
        </p:nvGrpSpPr>
        <p:grpSpPr>
          <a:xfrm>
            <a:off x="2566646" y="3594790"/>
            <a:ext cx="219345" cy="227301"/>
            <a:chOff x="3357325" y="2093500"/>
            <a:chExt cx="311525" cy="322825"/>
          </a:xfrm>
          <a:solidFill>
            <a:srgbClr val="F59C82"/>
          </a:solidFill>
        </p:grpSpPr>
        <p:sp>
          <p:nvSpPr>
            <p:cNvPr id="6935" name="Google Shape;6935;p83"/>
            <p:cNvSpPr/>
            <p:nvPr/>
          </p:nvSpPr>
          <p:spPr>
            <a:xfrm>
              <a:off x="3357325" y="2210550"/>
              <a:ext cx="85700" cy="205775"/>
            </a:xfrm>
            <a:custGeom>
              <a:avLst/>
              <a:gdLst/>
              <a:ahLst/>
              <a:cxnLst/>
              <a:rect l="l" t="t" r="r" b="b"/>
              <a:pathLst>
                <a:path w="3428" h="8231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7664"/>
                  </a:lnTo>
                  <a:cubicBezTo>
                    <a:pt x="0" y="7978"/>
                    <a:pt x="253" y="8231"/>
                    <a:pt x="566" y="8231"/>
                  </a:cubicBezTo>
                  <a:lnTo>
                    <a:pt x="2861" y="8231"/>
                  </a:lnTo>
                  <a:cubicBezTo>
                    <a:pt x="3174" y="8231"/>
                    <a:pt x="3427" y="7978"/>
                    <a:pt x="3427" y="7664"/>
                  </a:cubicBezTo>
                  <a:lnTo>
                    <a:pt x="3427" y="564"/>
                  </a:lnTo>
                  <a:cubicBezTo>
                    <a:pt x="3427" y="251"/>
                    <a:pt x="3174" y="1"/>
                    <a:pt x="2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36" name="Google Shape;6936;p83"/>
            <p:cNvSpPr/>
            <p:nvPr/>
          </p:nvSpPr>
          <p:spPr>
            <a:xfrm>
              <a:off x="3471225" y="2152075"/>
              <a:ext cx="84725" cy="264250"/>
            </a:xfrm>
            <a:custGeom>
              <a:avLst/>
              <a:gdLst/>
              <a:ahLst/>
              <a:cxnLst/>
              <a:rect l="l" t="t" r="r" b="b"/>
              <a:pathLst>
                <a:path w="3389" h="10570" extrusionOk="0">
                  <a:moveTo>
                    <a:pt x="563" y="0"/>
                  </a:moveTo>
                  <a:cubicBezTo>
                    <a:pt x="253" y="0"/>
                    <a:pt x="0" y="250"/>
                    <a:pt x="0" y="563"/>
                  </a:cubicBezTo>
                  <a:lnTo>
                    <a:pt x="0" y="10003"/>
                  </a:lnTo>
                  <a:cubicBezTo>
                    <a:pt x="0" y="10317"/>
                    <a:pt x="253" y="10570"/>
                    <a:pt x="563" y="10570"/>
                  </a:cubicBezTo>
                  <a:lnTo>
                    <a:pt x="2822" y="10570"/>
                  </a:lnTo>
                  <a:cubicBezTo>
                    <a:pt x="3135" y="10570"/>
                    <a:pt x="3388" y="10317"/>
                    <a:pt x="3388" y="10003"/>
                  </a:cubicBezTo>
                  <a:lnTo>
                    <a:pt x="3388" y="563"/>
                  </a:lnTo>
                  <a:cubicBezTo>
                    <a:pt x="3388" y="250"/>
                    <a:pt x="3135" y="0"/>
                    <a:pt x="2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37" name="Google Shape;6937;p83"/>
            <p:cNvSpPr/>
            <p:nvPr/>
          </p:nvSpPr>
          <p:spPr>
            <a:xfrm>
              <a:off x="3584150" y="2093500"/>
              <a:ext cx="84700" cy="322825"/>
            </a:xfrm>
            <a:custGeom>
              <a:avLst/>
              <a:gdLst/>
              <a:ahLst/>
              <a:cxnLst/>
              <a:rect l="l" t="t" r="r" b="b"/>
              <a:pathLst>
                <a:path w="3388" h="12913" extrusionOk="0">
                  <a:moveTo>
                    <a:pt x="563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2346"/>
                  </a:lnTo>
                  <a:cubicBezTo>
                    <a:pt x="0" y="12660"/>
                    <a:pt x="253" y="12913"/>
                    <a:pt x="563" y="12913"/>
                  </a:cubicBezTo>
                  <a:lnTo>
                    <a:pt x="2822" y="12913"/>
                  </a:lnTo>
                  <a:cubicBezTo>
                    <a:pt x="3135" y="12913"/>
                    <a:pt x="3388" y="12660"/>
                    <a:pt x="3388" y="12346"/>
                  </a:cubicBezTo>
                  <a:lnTo>
                    <a:pt x="3388" y="566"/>
                  </a:lnTo>
                  <a:cubicBezTo>
                    <a:pt x="3388" y="253"/>
                    <a:pt x="3135" y="0"/>
                    <a:pt x="2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6938" name="Google Shape;6938;p83"/>
          <p:cNvSpPr/>
          <p:nvPr/>
        </p:nvSpPr>
        <p:spPr>
          <a:xfrm>
            <a:off x="2921919" y="3550464"/>
            <a:ext cx="333673" cy="315824"/>
          </a:xfrm>
          <a:custGeom>
            <a:avLst/>
            <a:gdLst/>
            <a:ahLst/>
            <a:cxnLst/>
            <a:rect l="l" t="t" r="r" b="b"/>
            <a:pathLst>
              <a:path w="18956" h="17942" extrusionOk="0">
                <a:moveTo>
                  <a:pt x="6270" y="9375"/>
                </a:moveTo>
                <a:lnTo>
                  <a:pt x="6267" y="16812"/>
                </a:lnTo>
                <a:lnTo>
                  <a:pt x="1130" y="16812"/>
                </a:lnTo>
                <a:lnTo>
                  <a:pt x="1130" y="13545"/>
                </a:lnTo>
                <a:lnTo>
                  <a:pt x="6270" y="9375"/>
                </a:lnTo>
                <a:close/>
                <a:moveTo>
                  <a:pt x="7399" y="9116"/>
                </a:moveTo>
                <a:lnTo>
                  <a:pt x="12103" y="11534"/>
                </a:lnTo>
                <a:lnTo>
                  <a:pt x="12100" y="16812"/>
                </a:lnTo>
                <a:lnTo>
                  <a:pt x="7399" y="16812"/>
                </a:lnTo>
                <a:lnTo>
                  <a:pt x="7399" y="9116"/>
                </a:lnTo>
                <a:close/>
                <a:moveTo>
                  <a:pt x="564" y="1"/>
                </a:moveTo>
                <a:cubicBezTo>
                  <a:pt x="251" y="1"/>
                  <a:pt x="1" y="254"/>
                  <a:pt x="1" y="564"/>
                </a:cubicBezTo>
                <a:lnTo>
                  <a:pt x="1" y="13274"/>
                </a:lnTo>
                <a:lnTo>
                  <a:pt x="1" y="17376"/>
                </a:lnTo>
                <a:cubicBezTo>
                  <a:pt x="1" y="17689"/>
                  <a:pt x="251" y="17942"/>
                  <a:pt x="564" y="17942"/>
                </a:cubicBezTo>
                <a:lnTo>
                  <a:pt x="18324" y="17942"/>
                </a:lnTo>
                <a:cubicBezTo>
                  <a:pt x="18637" y="17942"/>
                  <a:pt x="18890" y="17689"/>
                  <a:pt x="18890" y="17376"/>
                </a:cubicBezTo>
                <a:cubicBezTo>
                  <a:pt x="18890" y="17062"/>
                  <a:pt x="18637" y="16812"/>
                  <a:pt x="18324" y="16812"/>
                </a:cubicBezTo>
                <a:lnTo>
                  <a:pt x="13232" y="16812"/>
                </a:lnTo>
                <a:lnTo>
                  <a:pt x="13232" y="11425"/>
                </a:lnTo>
                <a:lnTo>
                  <a:pt x="16210" y="8444"/>
                </a:lnTo>
                <a:lnTo>
                  <a:pt x="17400" y="9634"/>
                </a:lnTo>
                <a:cubicBezTo>
                  <a:pt x="17514" y="9748"/>
                  <a:pt x="17656" y="9799"/>
                  <a:pt x="17796" y="9799"/>
                </a:cubicBezTo>
                <a:cubicBezTo>
                  <a:pt x="18059" y="9799"/>
                  <a:pt x="18314" y="9616"/>
                  <a:pt x="18357" y="9317"/>
                </a:cubicBezTo>
                <a:lnTo>
                  <a:pt x="18905" y="5592"/>
                </a:lnTo>
                <a:cubicBezTo>
                  <a:pt x="18955" y="5247"/>
                  <a:pt x="18683" y="4948"/>
                  <a:pt x="18347" y="4948"/>
                </a:cubicBezTo>
                <a:cubicBezTo>
                  <a:pt x="18320" y="4948"/>
                  <a:pt x="18292" y="4950"/>
                  <a:pt x="18264" y="4954"/>
                </a:cubicBezTo>
                <a:lnTo>
                  <a:pt x="14539" y="5502"/>
                </a:lnTo>
                <a:cubicBezTo>
                  <a:pt x="14078" y="5568"/>
                  <a:pt x="13895" y="6132"/>
                  <a:pt x="14223" y="6460"/>
                </a:cubicBezTo>
                <a:lnTo>
                  <a:pt x="15412" y="7649"/>
                </a:lnTo>
                <a:lnTo>
                  <a:pt x="12558" y="10501"/>
                </a:lnTo>
                <a:lnTo>
                  <a:pt x="7092" y="7688"/>
                </a:lnTo>
                <a:lnTo>
                  <a:pt x="7059" y="7673"/>
                </a:lnTo>
                <a:lnTo>
                  <a:pt x="7044" y="7667"/>
                </a:lnTo>
                <a:cubicBezTo>
                  <a:pt x="7032" y="7661"/>
                  <a:pt x="7020" y="7658"/>
                  <a:pt x="7008" y="7655"/>
                </a:cubicBezTo>
                <a:cubicBezTo>
                  <a:pt x="7002" y="7652"/>
                  <a:pt x="6996" y="7649"/>
                  <a:pt x="6990" y="7649"/>
                </a:cubicBezTo>
                <a:lnTo>
                  <a:pt x="6957" y="7640"/>
                </a:lnTo>
                <a:lnTo>
                  <a:pt x="6942" y="7637"/>
                </a:lnTo>
                <a:cubicBezTo>
                  <a:pt x="6926" y="7634"/>
                  <a:pt x="6908" y="7631"/>
                  <a:pt x="6893" y="7628"/>
                </a:cubicBezTo>
                <a:lnTo>
                  <a:pt x="6770" y="7628"/>
                </a:lnTo>
                <a:cubicBezTo>
                  <a:pt x="6758" y="7631"/>
                  <a:pt x="6743" y="7634"/>
                  <a:pt x="6728" y="7637"/>
                </a:cubicBezTo>
                <a:lnTo>
                  <a:pt x="6710" y="7640"/>
                </a:lnTo>
                <a:lnTo>
                  <a:pt x="6680" y="7649"/>
                </a:lnTo>
                <a:lnTo>
                  <a:pt x="6658" y="7652"/>
                </a:lnTo>
                <a:cubicBezTo>
                  <a:pt x="6646" y="7658"/>
                  <a:pt x="6631" y="7664"/>
                  <a:pt x="6616" y="7670"/>
                </a:cubicBezTo>
                <a:cubicBezTo>
                  <a:pt x="6610" y="7670"/>
                  <a:pt x="6607" y="7673"/>
                  <a:pt x="6601" y="7676"/>
                </a:cubicBezTo>
                <a:cubicBezTo>
                  <a:pt x="6595" y="7679"/>
                  <a:pt x="6583" y="7685"/>
                  <a:pt x="6574" y="7688"/>
                </a:cubicBezTo>
                <a:lnTo>
                  <a:pt x="6556" y="7700"/>
                </a:lnTo>
                <a:cubicBezTo>
                  <a:pt x="6547" y="7703"/>
                  <a:pt x="6538" y="7709"/>
                  <a:pt x="6529" y="7715"/>
                </a:cubicBezTo>
                <a:lnTo>
                  <a:pt x="6514" y="7724"/>
                </a:lnTo>
                <a:cubicBezTo>
                  <a:pt x="6502" y="7733"/>
                  <a:pt x="6490" y="7743"/>
                  <a:pt x="6475" y="7752"/>
                </a:cubicBezTo>
                <a:lnTo>
                  <a:pt x="6475" y="7755"/>
                </a:lnTo>
                <a:lnTo>
                  <a:pt x="1130" y="12091"/>
                </a:lnTo>
                <a:lnTo>
                  <a:pt x="1130" y="564"/>
                </a:lnTo>
                <a:cubicBezTo>
                  <a:pt x="1130" y="254"/>
                  <a:pt x="877" y="1"/>
                  <a:pt x="564" y="1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6939" name="Google Shape;6939;p83"/>
          <p:cNvGrpSpPr/>
          <p:nvPr/>
        </p:nvGrpSpPr>
        <p:grpSpPr>
          <a:xfrm>
            <a:off x="3360836" y="3538814"/>
            <a:ext cx="292078" cy="339253"/>
            <a:chOff x="4492800" y="2027925"/>
            <a:chExt cx="414825" cy="481825"/>
          </a:xfrm>
          <a:solidFill>
            <a:srgbClr val="F59C82"/>
          </a:solidFill>
        </p:grpSpPr>
        <p:sp>
          <p:nvSpPr>
            <p:cNvPr id="6940" name="Google Shape;6940;p83"/>
            <p:cNvSpPr/>
            <p:nvPr/>
          </p:nvSpPr>
          <p:spPr>
            <a:xfrm>
              <a:off x="4492800" y="2027925"/>
              <a:ext cx="54600" cy="481825"/>
            </a:xfrm>
            <a:custGeom>
              <a:avLst/>
              <a:gdLst/>
              <a:ahLst/>
              <a:cxnLst/>
              <a:rect l="l" t="t" r="r" b="b"/>
              <a:pathLst>
                <a:path w="2184" h="19273" extrusionOk="0">
                  <a:moveTo>
                    <a:pt x="912" y="1"/>
                  </a:moveTo>
                  <a:cubicBezTo>
                    <a:pt x="407" y="1"/>
                    <a:pt x="0" y="407"/>
                    <a:pt x="0" y="913"/>
                  </a:cubicBezTo>
                  <a:lnTo>
                    <a:pt x="0" y="18360"/>
                  </a:lnTo>
                  <a:cubicBezTo>
                    <a:pt x="0" y="18866"/>
                    <a:pt x="407" y="19273"/>
                    <a:pt x="912" y="19273"/>
                  </a:cubicBezTo>
                  <a:lnTo>
                    <a:pt x="1271" y="19273"/>
                  </a:lnTo>
                  <a:cubicBezTo>
                    <a:pt x="1777" y="19273"/>
                    <a:pt x="2183" y="18866"/>
                    <a:pt x="2183" y="18360"/>
                  </a:cubicBezTo>
                  <a:lnTo>
                    <a:pt x="2183" y="913"/>
                  </a:lnTo>
                  <a:cubicBezTo>
                    <a:pt x="2183" y="407"/>
                    <a:pt x="1777" y="1"/>
                    <a:pt x="12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41" name="Google Shape;6941;p83"/>
            <p:cNvSpPr/>
            <p:nvPr/>
          </p:nvSpPr>
          <p:spPr>
            <a:xfrm>
              <a:off x="4575600" y="2051425"/>
              <a:ext cx="332025" cy="262450"/>
            </a:xfrm>
            <a:custGeom>
              <a:avLst/>
              <a:gdLst/>
              <a:ahLst/>
              <a:cxnLst/>
              <a:rect l="l" t="t" r="r" b="b"/>
              <a:pathLst>
                <a:path w="13281" h="10498" extrusionOk="0">
                  <a:moveTo>
                    <a:pt x="0" y="0"/>
                  </a:moveTo>
                  <a:lnTo>
                    <a:pt x="0" y="10497"/>
                  </a:lnTo>
                  <a:lnTo>
                    <a:pt x="12485" y="10497"/>
                  </a:lnTo>
                  <a:cubicBezTo>
                    <a:pt x="13006" y="10494"/>
                    <a:pt x="13280" y="9874"/>
                    <a:pt x="12925" y="9488"/>
                  </a:cubicBezTo>
                  <a:lnTo>
                    <a:pt x="9010" y="5249"/>
                  </a:lnTo>
                  <a:lnTo>
                    <a:pt x="12925" y="1006"/>
                  </a:lnTo>
                  <a:cubicBezTo>
                    <a:pt x="13280" y="620"/>
                    <a:pt x="13006" y="0"/>
                    <a:pt x="124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942" name="Google Shape;6942;p83"/>
          <p:cNvGrpSpPr/>
          <p:nvPr/>
        </p:nvGrpSpPr>
        <p:grpSpPr>
          <a:xfrm>
            <a:off x="3759928" y="3538805"/>
            <a:ext cx="339200" cy="339271"/>
            <a:chOff x="5049725" y="2027900"/>
            <a:chExt cx="481750" cy="481850"/>
          </a:xfrm>
          <a:solidFill>
            <a:srgbClr val="F59C82"/>
          </a:solidFill>
        </p:grpSpPr>
        <p:sp>
          <p:nvSpPr>
            <p:cNvPr id="6943" name="Google Shape;6943;p83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44" name="Google Shape;6944;p83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45" name="Google Shape;6945;p83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46" name="Google Shape;6946;p83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47" name="Google Shape;6947;p83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48" name="Google Shape;6948;p83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49" name="Google Shape;6949;p83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50" name="Google Shape;6950;p83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951" name="Google Shape;6951;p83"/>
          <p:cNvGrpSpPr/>
          <p:nvPr/>
        </p:nvGrpSpPr>
        <p:grpSpPr>
          <a:xfrm>
            <a:off x="4233524" y="3538893"/>
            <a:ext cx="219890" cy="339095"/>
            <a:chOff x="5726350" y="2028150"/>
            <a:chExt cx="312300" cy="481600"/>
          </a:xfrm>
          <a:solidFill>
            <a:srgbClr val="F59C82"/>
          </a:solidFill>
        </p:grpSpPr>
        <p:sp>
          <p:nvSpPr>
            <p:cNvPr id="6952" name="Google Shape;6952;p83"/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53" name="Google Shape;6953;p83"/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54" name="Google Shape;6954;p83"/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955" name="Google Shape;6955;p83"/>
          <p:cNvGrpSpPr/>
          <p:nvPr/>
        </p:nvGrpSpPr>
        <p:grpSpPr>
          <a:xfrm>
            <a:off x="4593715" y="3542000"/>
            <a:ext cx="332881" cy="332881"/>
            <a:chOff x="6239925" y="2032450"/>
            <a:chExt cx="472775" cy="472775"/>
          </a:xfrm>
          <a:solidFill>
            <a:srgbClr val="F59C82"/>
          </a:solidFill>
        </p:grpSpPr>
        <p:sp>
          <p:nvSpPr>
            <p:cNvPr id="6956" name="Google Shape;6956;p83"/>
            <p:cNvSpPr/>
            <p:nvPr/>
          </p:nvSpPr>
          <p:spPr>
            <a:xfrm>
              <a:off x="6239925" y="2032450"/>
              <a:ext cx="472775" cy="472775"/>
            </a:xfrm>
            <a:custGeom>
              <a:avLst/>
              <a:gdLst/>
              <a:ahLst/>
              <a:cxnLst/>
              <a:rect l="l" t="t" r="r" b="b"/>
              <a:pathLst>
                <a:path w="18911" h="18911" extrusionOk="0">
                  <a:moveTo>
                    <a:pt x="9455" y="2466"/>
                  </a:moveTo>
                  <a:cubicBezTo>
                    <a:pt x="13307" y="2466"/>
                    <a:pt x="16442" y="5601"/>
                    <a:pt x="16442" y="9456"/>
                  </a:cubicBezTo>
                  <a:cubicBezTo>
                    <a:pt x="16442" y="13310"/>
                    <a:pt x="13307" y="16445"/>
                    <a:pt x="9455" y="16445"/>
                  </a:cubicBezTo>
                  <a:cubicBezTo>
                    <a:pt x="5601" y="16445"/>
                    <a:pt x="2466" y="13310"/>
                    <a:pt x="2466" y="9456"/>
                  </a:cubicBezTo>
                  <a:cubicBezTo>
                    <a:pt x="2466" y="5601"/>
                    <a:pt x="5601" y="2466"/>
                    <a:pt x="9455" y="2466"/>
                  </a:cubicBezTo>
                  <a:close/>
                  <a:moveTo>
                    <a:pt x="9455" y="0"/>
                  </a:moveTo>
                  <a:cubicBezTo>
                    <a:pt x="4228" y="0"/>
                    <a:pt x="0" y="4228"/>
                    <a:pt x="0" y="9456"/>
                  </a:cubicBezTo>
                  <a:cubicBezTo>
                    <a:pt x="0" y="14683"/>
                    <a:pt x="4228" y="18911"/>
                    <a:pt x="9455" y="18911"/>
                  </a:cubicBezTo>
                  <a:cubicBezTo>
                    <a:pt x="14680" y="18911"/>
                    <a:pt x="18911" y="14683"/>
                    <a:pt x="18911" y="9456"/>
                  </a:cubicBezTo>
                  <a:cubicBezTo>
                    <a:pt x="18911" y="4231"/>
                    <a:pt x="14680" y="0"/>
                    <a:pt x="94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57" name="Google Shape;6957;p83"/>
            <p:cNvSpPr/>
            <p:nvPr/>
          </p:nvSpPr>
          <p:spPr>
            <a:xfrm>
              <a:off x="6329800" y="2122325"/>
              <a:ext cx="292950" cy="293025"/>
            </a:xfrm>
            <a:custGeom>
              <a:avLst/>
              <a:gdLst/>
              <a:ahLst/>
              <a:cxnLst/>
              <a:rect l="l" t="t" r="r" b="b"/>
              <a:pathLst>
                <a:path w="11718" h="11721" extrusionOk="0">
                  <a:moveTo>
                    <a:pt x="5860" y="1043"/>
                  </a:moveTo>
                  <a:cubicBezTo>
                    <a:pt x="6171" y="1043"/>
                    <a:pt x="6424" y="1295"/>
                    <a:pt x="6424" y="1609"/>
                  </a:cubicBezTo>
                  <a:lnTo>
                    <a:pt x="6424" y="2542"/>
                  </a:lnTo>
                  <a:cubicBezTo>
                    <a:pt x="7264" y="2792"/>
                    <a:pt x="7839" y="3566"/>
                    <a:pt x="7842" y="4442"/>
                  </a:cubicBezTo>
                  <a:cubicBezTo>
                    <a:pt x="7842" y="4755"/>
                    <a:pt x="7589" y="5008"/>
                    <a:pt x="7276" y="5008"/>
                  </a:cubicBezTo>
                  <a:cubicBezTo>
                    <a:pt x="6966" y="5008"/>
                    <a:pt x="6713" y="4755"/>
                    <a:pt x="6713" y="4442"/>
                  </a:cubicBezTo>
                  <a:cubicBezTo>
                    <a:pt x="6713" y="3929"/>
                    <a:pt x="6292" y="3588"/>
                    <a:pt x="5853" y="3588"/>
                  </a:cubicBezTo>
                  <a:cubicBezTo>
                    <a:pt x="5644" y="3588"/>
                    <a:pt x="5429" y="3666"/>
                    <a:pt x="5255" y="3840"/>
                  </a:cubicBezTo>
                  <a:cubicBezTo>
                    <a:pt x="4719" y="4376"/>
                    <a:pt x="5099" y="5297"/>
                    <a:pt x="5860" y="5297"/>
                  </a:cubicBezTo>
                  <a:cubicBezTo>
                    <a:pt x="5862" y="5297"/>
                    <a:pt x="5865" y="5297"/>
                    <a:pt x="5867" y="5297"/>
                  </a:cubicBezTo>
                  <a:cubicBezTo>
                    <a:pt x="6849" y="5297"/>
                    <a:pt x="7680" y="6019"/>
                    <a:pt x="7821" y="6993"/>
                  </a:cubicBezTo>
                  <a:cubicBezTo>
                    <a:pt x="7962" y="7968"/>
                    <a:pt x="7369" y="8899"/>
                    <a:pt x="6424" y="9179"/>
                  </a:cubicBezTo>
                  <a:lnTo>
                    <a:pt x="6424" y="10115"/>
                  </a:lnTo>
                  <a:cubicBezTo>
                    <a:pt x="6424" y="10426"/>
                    <a:pt x="6171" y="10679"/>
                    <a:pt x="5860" y="10679"/>
                  </a:cubicBezTo>
                  <a:cubicBezTo>
                    <a:pt x="5547" y="10679"/>
                    <a:pt x="5294" y="10426"/>
                    <a:pt x="5294" y="10115"/>
                  </a:cubicBezTo>
                  <a:lnTo>
                    <a:pt x="5294" y="9179"/>
                  </a:lnTo>
                  <a:cubicBezTo>
                    <a:pt x="4454" y="8929"/>
                    <a:pt x="3879" y="8155"/>
                    <a:pt x="3876" y="7279"/>
                  </a:cubicBezTo>
                  <a:cubicBezTo>
                    <a:pt x="3876" y="6966"/>
                    <a:pt x="4129" y="6713"/>
                    <a:pt x="4442" y="6713"/>
                  </a:cubicBezTo>
                  <a:cubicBezTo>
                    <a:pt x="4752" y="6713"/>
                    <a:pt x="5005" y="6966"/>
                    <a:pt x="5005" y="7279"/>
                  </a:cubicBezTo>
                  <a:cubicBezTo>
                    <a:pt x="5005" y="7792"/>
                    <a:pt x="5426" y="8133"/>
                    <a:pt x="5865" y="8133"/>
                  </a:cubicBezTo>
                  <a:cubicBezTo>
                    <a:pt x="6074" y="8133"/>
                    <a:pt x="6288" y="8055"/>
                    <a:pt x="6463" y="7881"/>
                  </a:cubicBezTo>
                  <a:cubicBezTo>
                    <a:pt x="6999" y="7345"/>
                    <a:pt x="6619" y="6427"/>
                    <a:pt x="5860" y="6427"/>
                  </a:cubicBezTo>
                  <a:cubicBezTo>
                    <a:pt x="4873" y="6427"/>
                    <a:pt x="4039" y="5704"/>
                    <a:pt x="3897" y="4728"/>
                  </a:cubicBezTo>
                  <a:cubicBezTo>
                    <a:pt x="3756" y="3753"/>
                    <a:pt x="4349" y="2822"/>
                    <a:pt x="5294" y="2542"/>
                  </a:cubicBezTo>
                  <a:lnTo>
                    <a:pt x="5294" y="1609"/>
                  </a:lnTo>
                  <a:cubicBezTo>
                    <a:pt x="5294" y="1295"/>
                    <a:pt x="5547" y="1043"/>
                    <a:pt x="5860" y="1043"/>
                  </a:cubicBezTo>
                  <a:close/>
                  <a:moveTo>
                    <a:pt x="5860" y="1"/>
                  </a:moveTo>
                  <a:cubicBezTo>
                    <a:pt x="2629" y="1"/>
                    <a:pt x="1" y="2629"/>
                    <a:pt x="1" y="5861"/>
                  </a:cubicBezTo>
                  <a:cubicBezTo>
                    <a:pt x="1" y="9092"/>
                    <a:pt x="2629" y="11720"/>
                    <a:pt x="5860" y="11720"/>
                  </a:cubicBezTo>
                  <a:cubicBezTo>
                    <a:pt x="9088" y="11720"/>
                    <a:pt x="11717" y="9092"/>
                    <a:pt x="11717" y="5861"/>
                  </a:cubicBezTo>
                  <a:cubicBezTo>
                    <a:pt x="11717" y="2629"/>
                    <a:pt x="9088" y="1"/>
                    <a:pt x="58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958" name="Google Shape;6958;p83"/>
          <p:cNvGrpSpPr/>
          <p:nvPr/>
        </p:nvGrpSpPr>
        <p:grpSpPr>
          <a:xfrm>
            <a:off x="5042807" y="2364092"/>
            <a:ext cx="334641" cy="185425"/>
            <a:chOff x="903075" y="2730000"/>
            <a:chExt cx="475275" cy="263350"/>
          </a:xfrm>
          <a:solidFill>
            <a:srgbClr val="F59C82"/>
          </a:solidFill>
        </p:grpSpPr>
        <p:sp>
          <p:nvSpPr>
            <p:cNvPr id="6959" name="Google Shape;6959;p83"/>
            <p:cNvSpPr/>
            <p:nvPr/>
          </p:nvSpPr>
          <p:spPr>
            <a:xfrm>
              <a:off x="986725" y="2807325"/>
              <a:ext cx="308000" cy="108800"/>
            </a:xfrm>
            <a:custGeom>
              <a:avLst/>
              <a:gdLst/>
              <a:ahLst/>
              <a:cxnLst/>
              <a:rect l="l" t="t" r="r" b="b"/>
              <a:pathLst>
                <a:path w="12320" h="4352" extrusionOk="0">
                  <a:moveTo>
                    <a:pt x="6161" y="482"/>
                  </a:moveTo>
                  <a:cubicBezTo>
                    <a:pt x="6845" y="482"/>
                    <a:pt x="7462" y="894"/>
                    <a:pt x="7724" y="1527"/>
                  </a:cubicBezTo>
                  <a:cubicBezTo>
                    <a:pt x="7986" y="2159"/>
                    <a:pt x="7838" y="2888"/>
                    <a:pt x="7357" y="3370"/>
                  </a:cubicBezTo>
                  <a:cubicBezTo>
                    <a:pt x="7032" y="3694"/>
                    <a:pt x="6599" y="3866"/>
                    <a:pt x="6158" y="3866"/>
                  </a:cubicBezTo>
                  <a:cubicBezTo>
                    <a:pt x="5940" y="3866"/>
                    <a:pt x="5720" y="3824"/>
                    <a:pt x="5511" y="3737"/>
                  </a:cubicBezTo>
                  <a:cubicBezTo>
                    <a:pt x="4881" y="3475"/>
                    <a:pt x="4469" y="2858"/>
                    <a:pt x="4469" y="2174"/>
                  </a:cubicBezTo>
                  <a:cubicBezTo>
                    <a:pt x="4469" y="1241"/>
                    <a:pt x="5225" y="482"/>
                    <a:pt x="6161" y="482"/>
                  </a:cubicBezTo>
                  <a:close/>
                  <a:moveTo>
                    <a:pt x="1418" y="0"/>
                  </a:moveTo>
                  <a:cubicBezTo>
                    <a:pt x="1220" y="684"/>
                    <a:pt x="684" y="1220"/>
                    <a:pt x="0" y="1415"/>
                  </a:cubicBezTo>
                  <a:lnTo>
                    <a:pt x="0" y="2933"/>
                  </a:lnTo>
                  <a:cubicBezTo>
                    <a:pt x="684" y="3129"/>
                    <a:pt x="1220" y="3665"/>
                    <a:pt x="1418" y="4351"/>
                  </a:cubicBezTo>
                  <a:lnTo>
                    <a:pt x="10904" y="4351"/>
                  </a:lnTo>
                  <a:cubicBezTo>
                    <a:pt x="11100" y="3665"/>
                    <a:pt x="11636" y="3129"/>
                    <a:pt x="12319" y="2933"/>
                  </a:cubicBezTo>
                  <a:lnTo>
                    <a:pt x="12319" y="1415"/>
                  </a:lnTo>
                  <a:cubicBezTo>
                    <a:pt x="11636" y="1220"/>
                    <a:pt x="11100" y="684"/>
                    <a:pt x="109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60" name="Google Shape;6960;p83"/>
            <p:cNvSpPr/>
            <p:nvPr/>
          </p:nvSpPr>
          <p:spPr>
            <a:xfrm>
              <a:off x="1126675" y="2847600"/>
              <a:ext cx="28100" cy="28175"/>
            </a:xfrm>
            <a:custGeom>
              <a:avLst/>
              <a:gdLst/>
              <a:ahLst/>
              <a:cxnLst/>
              <a:rect l="l" t="t" r="r" b="b"/>
              <a:pathLst>
                <a:path w="1124" h="1127" extrusionOk="0">
                  <a:moveTo>
                    <a:pt x="563" y="0"/>
                  </a:moveTo>
                  <a:cubicBezTo>
                    <a:pt x="250" y="0"/>
                    <a:pt x="0" y="253"/>
                    <a:pt x="0" y="563"/>
                  </a:cubicBezTo>
                  <a:cubicBezTo>
                    <a:pt x="0" y="873"/>
                    <a:pt x="250" y="1126"/>
                    <a:pt x="563" y="1126"/>
                  </a:cubicBezTo>
                  <a:cubicBezTo>
                    <a:pt x="873" y="1126"/>
                    <a:pt x="1123" y="873"/>
                    <a:pt x="1123" y="563"/>
                  </a:cubicBezTo>
                  <a:cubicBezTo>
                    <a:pt x="1123" y="253"/>
                    <a:pt x="873" y="0"/>
                    <a:pt x="5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61" name="Google Shape;6961;p83"/>
            <p:cNvSpPr/>
            <p:nvPr/>
          </p:nvSpPr>
          <p:spPr>
            <a:xfrm>
              <a:off x="903075" y="2730000"/>
              <a:ext cx="475275" cy="263350"/>
            </a:xfrm>
            <a:custGeom>
              <a:avLst/>
              <a:gdLst/>
              <a:ahLst/>
              <a:cxnLst/>
              <a:rect l="l" t="t" r="r" b="b"/>
              <a:pathLst>
                <a:path w="19011" h="10534" extrusionOk="0">
                  <a:moveTo>
                    <a:pt x="14735" y="1964"/>
                  </a:moveTo>
                  <a:cubicBezTo>
                    <a:pt x="15045" y="1964"/>
                    <a:pt x="15298" y="2217"/>
                    <a:pt x="15298" y="2530"/>
                  </a:cubicBezTo>
                  <a:cubicBezTo>
                    <a:pt x="15298" y="3042"/>
                    <a:pt x="15716" y="3460"/>
                    <a:pt x="16231" y="3460"/>
                  </a:cubicBezTo>
                  <a:cubicBezTo>
                    <a:pt x="16541" y="3460"/>
                    <a:pt x="16794" y="3713"/>
                    <a:pt x="16794" y="4026"/>
                  </a:cubicBezTo>
                  <a:lnTo>
                    <a:pt x="16794" y="6511"/>
                  </a:lnTo>
                  <a:cubicBezTo>
                    <a:pt x="16794" y="6821"/>
                    <a:pt x="16541" y="7074"/>
                    <a:pt x="16231" y="7074"/>
                  </a:cubicBezTo>
                  <a:cubicBezTo>
                    <a:pt x="15716" y="7074"/>
                    <a:pt x="15298" y="7492"/>
                    <a:pt x="15298" y="8007"/>
                  </a:cubicBezTo>
                  <a:cubicBezTo>
                    <a:pt x="15298" y="8318"/>
                    <a:pt x="15045" y="8570"/>
                    <a:pt x="14735" y="8570"/>
                  </a:cubicBezTo>
                  <a:lnTo>
                    <a:pt x="4277" y="8570"/>
                  </a:lnTo>
                  <a:cubicBezTo>
                    <a:pt x="3966" y="8570"/>
                    <a:pt x="3714" y="8318"/>
                    <a:pt x="3714" y="8007"/>
                  </a:cubicBezTo>
                  <a:cubicBezTo>
                    <a:pt x="3714" y="7492"/>
                    <a:pt x="3295" y="7074"/>
                    <a:pt x="2783" y="7074"/>
                  </a:cubicBezTo>
                  <a:cubicBezTo>
                    <a:pt x="2470" y="7074"/>
                    <a:pt x="2217" y="6821"/>
                    <a:pt x="2217" y="6511"/>
                  </a:cubicBezTo>
                  <a:lnTo>
                    <a:pt x="2217" y="4026"/>
                  </a:lnTo>
                  <a:cubicBezTo>
                    <a:pt x="2217" y="3713"/>
                    <a:pt x="2470" y="3460"/>
                    <a:pt x="2783" y="3460"/>
                  </a:cubicBezTo>
                  <a:cubicBezTo>
                    <a:pt x="3295" y="3460"/>
                    <a:pt x="3714" y="3042"/>
                    <a:pt x="3714" y="2530"/>
                  </a:cubicBezTo>
                  <a:cubicBezTo>
                    <a:pt x="3714" y="2217"/>
                    <a:pt x="3966" y="1964"/>
                    <a:pt x="4277" y="1964"/>
                  </a:cubicBezTo>
                  <a:close/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lnTo>
                    <a:pt x="1" y="9968"/>
                  </a:lnTo>
                  <a:cubicBezTo>
                    <a:pt x="1" y="10281"/>
                    <a:pt x="254" y="10534"/>
                    <a:pt x="567" y="10534"/>
                  </a:cubicBezTo>
                  <a:lnTo>
                    <a:pt x="18445" y="10534"/>
                  </a:lnTo>
                  <a:cubicBezTo>
                    <a:pt x="18758" y="10534"/>
                    <a:pt x="19011" y="10281"/>
                    <a:pt x="19011" y="9968"/>
                  </a:cubicBezTo>
                  <a:lnTo>
                    <a:pt x="19011" y="567"/>
                  </a:lnTo>
                  <a:cubicBezTo>
                    <a:pt x="19011" y="253"/>
                    <a:pt x="18758" y="0"/>
                    <a:pt x="184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962" name="Google Shape;6962;p83"/>
          <p:cNvGrpSpPr/>
          <p:nvPr/>
        </p:nvGrpSpPr>
        <p:grpSpPr>
          <a:xfrm>
            <a:off x="1247198" y="3538814"/>
            <a:ext cx="339253" cy="339253"/>
            <a:chOff x="1492675" y="2027925"/>
            <a:chExt cx="481825" cy="481825"/>
          </a:xfrm>
          <a:solidFill>
            <a:srgbClr val="F59C82"/>
          </a:solidFill>
        </p:grpSpPr>
        <p:sp>
          <p:nvSpPr>
            <p:cNvPr id="6963" name="Google Shape;6963;p83"/>
            <p:cNvSpPr/>
            <p:nvPr/>
          </p:nvSpPr>
          <p:spPr>
            <a:xfrm>
              <a:off x="1719425" y="21700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64" name="Google Shape;6964;p83"/>
            <p:cNvSpPr/>
            <p:nvPr/>
          </p:nvSpPr>
          <p:spPr>
            <a:xfrm>
              <a:off x="183235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3" y="0"/>
                    <a:pt x="0" y="250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65" name="Google Shape;6965;p83"/>
            <p:cNvSpPr/>
            <p:nvPr/>
          </p:nvSpPr>
          <p:spPr>
            <a:xfrm>
              <a:off x="160650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4" y="0"/>
                    <a:pt x="1" y="250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66" name="Google Shape;6966;p83"/>
            <p:cNvSpPr/>
            <p:nvPr/>
          </p:nvSpPr>
          <p:spPr>
            <a:xfrm>
              <a:off x="1492675" y="2425025"/>
              <a:ext cx="481825" cy="84725"/>
            </a:xfrm>
            <a:custGeom>
              <a:avLst/>
              <a:gdLst/>
              <a:ahLst/>
              <a:cxnLst/>
              <a:rect l="l" t="t" r="r" b="b"/>
              <a:pathLst>
                <a:path w="19273" h="3389" extrusionOk="0">
                  <a:moveTo>
                    <a:pt x="1" y="1"/>
                  </a:moveTo>
                  <a:lnTo>
                    <a:pt x="1" y="1696"/>
                  </a:lnTo>
                  <a:cubicBezTo>
                    <a:pt x="1" y="2630"/>
                    <a:pt x="757" y="3389"/>
                    <a:pt x="1693" y="3389"/>
                  </a:cubicBezTo>
                  <a:lnTo>
                    <a:pt x="17577" y="3389"/>
                  </a:lnTo>
                  <a:cubicBezTo>
                    <a:pt x="18514" y="3389"/>
                    <a:pt x="19270" y="2630"/>
                    <a:pt x="19273" y="1696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67" name="Google Shape;6967;p83"/>
            <p:cNvSpPr/>
            <p:nvPr/>
          </p:nvSpPr>
          <p:spPr>
            <a:xfrm>
              <a:off x="1492675" y="2027925"/>
              <a:ext cx="481825" cy="368000"/>
            </a:xfrm>
            <a:custGeom>
              <a:avLst/>
              <a:gdLst/>
              <a:ahLst/>
              <a:cxnLst/>
              <a:rect l="l" t="t" r="r" b="b"/>
              <a:pathLst>
                <a:path w="19273" h="14720" extrusionOk="0">
                  <a:moveTo>
                    <a:pt x="5120" y="2259"/>
                  </a:moveTo>
                  <a:cubicBezTo>
                    <a:pt x="5430" y="2259"/>
                    <a:pt x="5683" y="2512"/>
                    <a:pt x="5683" y="2825"/>
                  </a:cubicBezTo>
                  <a:lnTo>
                    <a:pt x="5683" y="8047"/>
                  </a:lnTo>
                  <a:cubicBezTo>
                    <a:pt x="6360" y="8281"/>
                    <a:pt x="6812" y="8920"/>
                    <a:pt x="6812" y="9637"/>
                  </a:cubicBezTo>
                  <a:cubicBezTo>
                    <a:pt x="6812" y="10353"/>
                    <a:pt x="6360" y="10992"/>
                    <a:pt x="5683" y="11226"/>
                  </a:cubicBezTo>
                  <a:lnTo>
                    <a:pt x="5683" y="13024"/>
                  </a:lnTo>
                  <a:cubicBezTo>
                    <a:pt x="5683" y="13337"/>
                    <a:pt x="5430" y="13587"/>
                    <a:pt x="5120" y="13587"/>
                  </a:cubicBezTo>
                  <a:cubicBezTo>
                    <a:pt x="4807" y="13587"/>
                    <a:pt x="4554" y="13337"/>
                    <a:pt x="4554" y="13024"/>
                  </a:cubicBezTo>
                  <a:lnTo>
                    <a:pt x="4554" y="11226"/>
                  </a:lnTo>
                  <a:cubicBezTo>
                    <a:pt x="3876" y="10992"/>
                    <a:pt x="3425" y="10353"/>
                    <a:pt x="3425" y="9637"/>
                  </a:cubicBezTo>
                  <a:cubicBezTo>
                    <a:pt x="3425" y="8920"/>
                    <a:pt x="3876" y="8281"/>
                    <a:pt x="4554" y="8047"/>
                  </a:cubicBezTo>
                  <a:lnTo>
                    <a:pt x="4554" y="2825"/>
                  </a:lnTo>
                  <a:cubicBezTo>
                    <a:pt x="4554" y="2512"/>
                    <a:pt x="4807" y="2259"/>
                    <a:pt x="5120" y="2259"/>
                  </a:cubicBezTo>
                  <a:close/>
                  <a:moveTo>
                    <a:pt x="9637" y="2259"/>
                  </a:moveTo>
                  <a:cubicBezTo>
                    <a:pt x="9947" y="2259"/>
                    <a:pt x="10200" y="2512"/>
                    <a:pt x="10200" y="2825"/>
                  </a:cubicBezTo>
                  <a:lnTo>
                    <a:pt x="10200" y="4659"/>
                  </a:lnTo>
                  <a:cubicBezTo>
                    <a:pt x="10877" y="4894"/>
                    <a:pt x="11329" y="5532"/>
                    <a:pt x="11329" y="6249"/>
                  </a:cubicBezTo>
                  <a:cubicBezTo>
                    <a:pt x="11329" y="6966"/>
                    <a:pt x="10877" y="7604"/>
                    <a:pt x="10200" y="7839"/>
                  </a:cubicBezTo>
                  <a:lnTo>
                    <a:pt x="10200" y="13024"/>
                  </a:lnTo>
                  <a:cubicBezTo>
                    <a:pt x="10200" y="13337"/>
                    <a:pt x="9947" y="13587"/>
                    <a:pt x="9637" y="13587"/>
                  </a:cubicBezTo>
                  <a:cubicBezTo>
                    <a:pt x="9324" y="13587"/>
                    <a:pt x="9071" y="13337"/>
                    <a:pt x="9071" y="13024"/>
                  </a:cubicBezTo>
                  <a:lnTo>
                    <a:pt x="9071" y="7839"/>
                  </a:lnTo>
                  <a:cubicBezTo>
                    <a:pt x="8393" y="7604"/>
                    <a:pt x="7941" y="6966"/>
                    <a:pt x="7941" y="6249"/>
                  </a:cubicBezTo>
                  <a:cubicBezTo>
                    <a:pt x="7941" y="5532"/>
                    <a:pt x="8393" y="4894"/>
                    <a:pt x="9071" y="4659"/>
                  </a:cubicBezTo>
                  <a:lnTo>
                    <a:pt x="9071" y="2825"/>
                  </a:lnTo>
                  <a:cubicBezTo>
                    <a:pt x="9071" y="2512"/>
                    <a:pt x="9324" y="2259"/>
                    <a:pt x="9637" y="2259"/>
                  </a:cubicBezTo>
                  <a:close/>
                  <a:moveTo>
                    <a:pt x="14154" y="2259"/>
                  </a:moveTo>
                  <a:cubicBezTo>
                    <a:pt x="14464" y="2259"/>
                    <a:pt x="14717" y="2512"/>
                    <a:pt x="14717" y="2825"/>
                  </a:cubicBezTo>
                  <a:lnTo>
                    <a:pt x="14717" y="8047"/>
                  </a:lnTo>
                  <a:cubicBezTo>
                    <a:pt x="15394" y="8281"/>
                    <a:pt x="15846" y="8920"/>
                    <a:pt x="15846" y="9637"/>
                  </a:cubicBezTo>
                  <a:cubicBezTo>
                    <a:pt x="15846" y="10353"/>
                    <a:pt x="15394" y="10992"/>
                    <a:pt x="14717" y="11226"/>
                  </a:cubicBezTo>
                  <a:lnTo>
                    <a:pt x="14717" y="13024"/>
                  </a:lnTo>
                  <a:cubicBezTo>
                    <a:pt x="14717" y="13337"/>
                    <a:pt x="14464" y="13587"/>
                    <a:pt x="14154" y="13587"/>
                  </a:cubicBezTo>
                  <a:cubicBezTo>
                    <a:pt x="13840" y="13587"/>
                    <a:pt x="13587" y="13337"/>
                    <a:pt x="13587" y="13024"/>
                  </a:cubicBezTo>
                  <a:lnTo>
                    <a:pt x="13587" y="11226"/>
                  </a:lnTo>
                  <a:cubicBezTo>
                    <a:pt x="12910" y="10992"/>
                    <a:pt x="12458" y="10353"/>
                    <a:pt x="12458" y="9637"/>
                  </a:cubicBezTo>
                  <a:cubicBezTo>
                    <a:pt x="12458" y="8920"/>
                    <a:pt x="12910" y="8281"/>
                    <a:pt x="13587" y="8047"/>
                  </a:cubicBezTo>
                  <a:lnTo>
                    <a:pt x="13587" y="2825"/>
                  </a:lnTo>
                  <a:cubicBezTo>
                    <a:pt x="13587" y="2512"/>
                    <a:pt x="13840" y="2259"/>
                    <a:pt x="14154" y="2259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4720"/>
                  </a:lnTo>
                  <a:lnTo>
                    <a:pt x="19273" y="14720"/>
                  </a:lnTo>
                  <a:lnTo>
                    <a:pt x="19273" y="1696"/>
                  </a:lnTo>
                  <a:cubicBezTo>
                    <a:pt x="19270" y="759"/>
                    <a:pt x="18514" y="1"/>
                    <a:pt x="17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968" name="Google Shape;6968;p83"/>
          <p:cNvGrpSpPr/>
          <p:nvPr/>
        </p:nvGrpSpPr>
        <p:grpSpPr>
          <a:xfrm>
            <a:off x="829359" y="2307635"/>
            <a:ext cx="339235" cy="298186"/>
            <a:chOff x="898875" y="244725"/>
            <a:chExt cx="481800" cy="423500"/>
          </a:xfrm>
          <a:solidFill>
            <a:srgbClr val="F59C82"/>
          </a:solidFill>
        </p:grpSpPr>
        <p:sp>
          <p:nvSpPr>
            <p:cNvPr id="6969" name="Google Shape;6969;p83"/>
            <p:cNvSpPr/>
            <p:nvPr/>
          </p:nvSpPr>
          <p:spPr>
            <a:xfrm>
              <a:off x="1125675" y="470575"/>
              <a:ext cx="28275" cy="28250"/>
            </a:xfrm>
            <a:custGeom>
              <a:avLst/>
              <a:gdLst/>
              <a:ahLst/>
              <a:cxnLst/>
              <a:rect l="l" t="t" r="r" b="b"/>
              <a:pathLst>
                <a:path w="1131" h="1130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70" name="Google Shape;6970;p83"/>
            <p:cNvSpPr/>
            <p:nvPr/>
          </p:nvSpPr>
          <p:spPr>
            <a:xfrm>
              <a:off x="898875" y="244725"/>
              <a:ext cx="481800" cy="225875"/>
            </a:xfrm>
            <a:custGeom>
              <a:avLst/>
              <a:gdLst/>
              <a:ahLst/>
              <a:cxnLst/>
              <a:rect l="l" t="t" r="r" b="b"/>
              <a:pathLst>
                <a:path w="19272" h="9035" extrusionOk="0">
                  <a:moveTo>
                    <a:pt x="2825" y="1130"/>
                  </a:moveTo>
                  <a:cubicBezTo>
                    <a:pt x="3135" y="1130"/>
                    <a:pt x="3388" y="1380"/>
                    <a:pt x="3388" y="1693"/>
                  </a:cubicBezTo>
                  <a:lnTo>
                    <a:pt x="3388" y="2259"/>
                  </a:lnTo>
                  <a:lnTo>
                    <a:pt x="2258" y="2259"/>
                  </a:lnTo>
                  <a:lnTo>
                    <a:pt x="2258" y="1693"/>
                  </a:lnTo>
                  <a:cubicBezTo>
                    <a:pt x="2258" y="1380"/>
                    <a:pt x="2511" y="1130"/>
                    <a:pt x="2825" y="1130"/>
                  </a:cubicBezTo>
                  <a:close/>
                  <a:moveTo>
                    <a:pt x="11894" y="1130"/>
                  </a:moveTo>
                  <a:cubicBezTo>
                    <a:pt x="12208" y="1130"/>
                    <a:pt x="12461" y="1380"/>
                    <a:pt x="12461" y="1693"/>
                  </a:cubicBezTo>
                  <a:lnTo>
                    <a:pt x="12461" y="2259"/>
                  </a:lnTo>
                  <a:lnTo>
                    <a:pt x="6814" y="2259"/>
                  </a:lnTo>
                  <a:lnTo>
                    <a:pt x="6814" y="1693"/>
                  </a:lnTo>
                  <a:cubicBezTo>
                    <a:pt x="6814" y="1380"/>
                    <a:pt x="7064" y="1130"/>
                    <a:pt x="7378" y="1130"/>
                  </a:cubicBezTo>
                  <a:close/>
                  <a:moveTo>
                    <a:pt x="5083" y="4518"/>
                  </a:moveTo>
                  <a:cubicBezTo>
                    <a:pt x="5586" y="4518"/>
                    <a:pt x="5836" y="5123"/>
                    <a:pt x="5480" y="5481"/>
                  </a:cubicBezTo>
                  <a:cubicBezTo>
                    <a:pt x="5366" y="5596"/>
                    <a:pt x="5225" y="5647"/>
                    <a:pt x="5086" y="5647"/>
                  </a:cubicBezTo>
                  <a:cubicBezTo>
                    <a:pt x="4796" y="5647"/>
                    <a:pt x="4517" y="5422"/>
                    <a:pt x="4517" y="5081"/>
                  </a:cubicBezTo>
                  <a:cubicBezTo>
                    <a:pt x="4517" y="4768"/>
                    <a:pt x="4770" y="4518"/>
                    <a:pt x="5083" y="4518"/>
                  </a:cubicBezTo>
                  <a:close/>
                  <a:moveTo>
                    <a:pt x="2825" y="1"/>
                  </a:moveTo>
                  <a:cubicBezTo>
                    <a:pt x="1888" y="1"/>
                    <a:pt x="1129" y="757"/>
                    <a:pt x="1129" y="1693"/>
                  </a:cubicBezTo>
                  <a:lnTo>
                    <a:pt x="1129" y="2362"/>
                  </a:lnTo>
                  <a:cubicBezTo>
                    <a:pt x="455" y="2600"/>
                    <a:pt x="3" y="3235"/>
                    <a:pt x="0" y="3952"/>
                  </a:cubicBezTo>
                  <a:lnTo>
                    <a:pt x="0" y="4518"/>
                  </a:lnTo>
                  <a:lnTo>
                    <a:pt x="1695" y="4518"/>
                  </a:lnTo>
                  <a:cubicBezTo>
                    <a:pt x="2629" y="4518"/>
                    <a:pt x="3388" y="5274"/>
                    <a:pt x="3388" y="6210"/>
                  </a:cubicBezTo>
                  <a:lnTo>
                    <a:pt x="3388" y="9035"/>
                  </a:lnTo>
                  <a:lnTo>
                    <a:pt x="5742" y="9035"/>
                  </a:lnTo>
                  <a:cubicBezTo>
                    <a:pt x="6016" y="7123"/>
                    <a:pt x="7652" y="5647"/>
                    <a:pt x="9636" y="5647"/>
                  </a:cubicBezTo>
                  <a:cubicBezTo>
                    <a:pt x="11620" y="5647"/>
                    <a:pt x="13256" y="7123"/>
                    <a:pt x="13533" y="9035"/>
                  </a:cubicBezTo>
                  <a:lnTo>
                    <a:pt x="15884" y="9035"/>
                  </a:lnTo>
                  <a:lnTo>
                    <a:pt x="15884" y="6210"/>
                  </a:lnTo>
                  <a:cubicBezTo>
                    <a:pt x="15884" y="5274"/>
                    <a:pt x="16643" y="4518"/>
                    <a:pt x="17580" y="4518"/>
                  </a:cubicBezTo>
                  <a:lnTo>
                    <a:pt x="19272" y="4518"/>
                  </a:lnTo>
                  <a:lnTo>
                    <a:pt x="19272" y="3952"/>
                  </a:lnTo>
                  <a:cubicBezTo>
                    <a:pt x="19272" y="3015"/>
                    <a:pt x="18513" y="2259"/>
                    <a:pt x="17580" y="2259"/>
                  </a:cubicBezTo>
                  <a:lnTo>
                    <a:pt x="13590" y="2259"/>
                  </a:lnTo>
                  <a:lnTo>
                    <a:pt x="13590" y="1693"/>
                  </a:lnTo>
                  <a:cubicBezTo>
                    <a:pt x="13587" y="757"/>
                    <a:pt x="12831" y="1"/>
                    <a:pt x="11894" y="1"/>
                  </a:cubicBezTo>
                  <a:lnTo>
                    <a:pt x="7378" y="1"/>
                  </a:lnTo>
                  <a:cubicBezTo>
                    <a:pt x="6441" y="1"/>
                    <a:pt x="5685" y="757"/>
                    <a:pt x="5685" y="1693"/>
                  </a:cubicBezTo>
                  <a:lnTo>
                    <a:pt x="5685" y="2259"/>
                  </a:lnTo>
                  <a:lnTo>
                    <a:pt x="4517" y="2259"/>
                  </a:lnTo>
                  <a:lnTo>
                    <a:pt x="4517" y="1693"/>
                  </a:lnTo>
                  <a:cubicBezTo>
                    <a:pt x="4517" y="757"/>
                    <a:pt x="3758" y="1"/>
                    <a:pt x="28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71" name="Google Shape;6971;p83"/>
            <p:cNvSpPr/>
            <p:nvPr/>
          </p:nvSpPr>
          <p:spPr>
            <a:xfrm>
              <a:off x="1324200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567" y="0"/>
                  </a:moveTo>
                  <a:cubicBezTo>
                    <a:pt x="254" y="0"/>
                    <a:pt x="1" y="250"/>
                    <a:pt x="1" y="563"/>
                  </a:cubicBezTo>
                  <a:lnTo>
                    <a:pt x="1" y="7339"/>
                  </a:lnTo>
                  <a:cubicBezTo>
                    <a:pt x="1" y="7652"/>
                    <a:pt x="254" y="7905"/>
                    <a:pt x="567" y="7905"/>
                  </a:cubicBezTo>
                  <a:lnTo>
                    <a:pt x="2259" y="7905"/>
                  </a:lnTo>
                  <a:lnTo>
                    <a:pt x="22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72" name="Google Shape;6972;p83"/>
            <p:cNvSpPr/>
            <p:nvPr/>
          </p:nvSpPr>
          <p:spPr>
            <a:xfrm>
              <a:off x="898875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0" y="0"/>
                  </a:moveTo>
                  <a:lnTo>
                    <a:pt x="0" y="7905"/>
                  </a:lnTo>
                  <a:lnTo>
                    <a:pt x="1695" y="7905"/>
                  </a:lnTo>
                  <a:cubicBezTo>
                    <a:pt x="2005" y="7905"/>
                    <a:pt x="2258" y="7652"/>
                    <a:pt x="2258" y="7339"/>
                  </a:cubicBezTo>
                  <a:lnTo>
                    <a:pt x="2258" y="563"/>
                  </a:lnTo>
                  <a:cubicBezTo>
                    <a:pt x="2258" y="250"/>
                    <a:pt x="2005" y="0"/>
                    <a:pt x="16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73" name="Google Shape;6973;p83"/>
            <p:cNvSpPr/>
            <p:nvPr/>
          </p:nvSpPr>
          <p:spPr>
            <a:xfrm>
              <a:off x="1063650" y="414125"/>
              <a:ext cx="146750" cy="141125"/>
            </a:xfrm>
            <a:custGeom>
              <a:avLst/>
              <a:gdLst/>
              <a:ahLst/>
              <a:cxnLst/>
              <a:rect l="l" t="t" r="r" b="b"/>
              <a:pathLst>
                <a:path w="5870" h="5645" extrusionOk="0">
                  <a:moveTo>
                    <a:pt x="3045" y="1127"/>
                  </a:moveTo>
                  <a:cubicBezTo>
                    <a:pt x="3263" y="1127"/>
                    <a:pt x="3483" y="1169"/>
                    <a:pt x="3692" y="1256"/>
                  </a:cubicBezTo>
                  <a:cubicBezTo>
                    <a:pt x="4325" y="1518"/>
                    <a:pt x="4740" y="2135"/>
                    <a:pt x="4740" y="2822"/>
                  </a:cubicBezTo>
                  <a:cubicBezTo>
                    <a:pt x="4737" y="3758"/>
                    <a:pt x="3981" y="4514"/>
                    <a:pt x="3045" y="4517"/>
                  </a:cubicBezTo>
                  <a:cubicBezTo>
                    <a:pt x="2358" y="4517"/>
                    <a:pt x="1741" y="4102"/>
                    <a:pt x="1479" y="3469"/>
                  </a:cubicBezTo>
                  <a:cubicBezTo>
                    <a:pt x="1217" y="2837"/>
                    <a:pt x="1362" y="2108"/>
                    <a:pt x="1847" y="1623"/>
                  </a:cubicBezTo>
                  <a:cubicBezTo>
                    <a:pt x="2171" y="1299"/>
                    <a:pt x="2604" y="1127"/>
                    <a:pt x="3045" y="1127"/>
                  </a:cubicBezTo>
                  <a:close/>
                  <a:moveTo>
                    <a:pt x="3045" y="0"/>
                  </a:moveTo>
                  <a:cubicBezTo>
                    <a:pt x="1904" y="0"/>
                    <a:pt x="874" y="687"/>
                    <a:pt x="437" y="1741"/>
                  </a:cubicBezTo>
                  <a:cubicBezTo>
                    <a:pt x="1" y="2798"/>
                    <a:pt x="242" y="4011"/>
                    <a:pt x="1049" y="4818"/>
                  </a:cubicBezTo>
                  <a:cubicBezTo>
                    <a:pt x="1588" y="5358"/>
                    <a:pt x="2310" y="5645"/>
                    <a:pt x="3045" y="5645"/>
                  </a:cubicBezTo>
                  <a:cubicBezTo>
                    <a:pt x="3409" y="5645"/>
                    <a:pt x="3776" y="5574"/>
                    <a:pt x="4126" y="5430"/>
                  </a:cubicBezTo>
                  <a:cubicBezTo>
                    <a:pt x="5180" y="4993"/>
                    <a:pt x="5870" y="3963"/>
                    <a:pt x="5870" y="2822"/>
                  </a:cubicBezTo>
                  <a:cubicBezTo>
                    <a:pt x="5867" y="1262"/>
                    <a:pt x="4605" y="0"/>
                    <a:pt x="30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74" name="Google Shape;6974;p83"/>
            <p:cNvSpPr/>
            <p:nvPr/>
          </p:nvSpPr>
          <p:spPr>
            <a:xfrm>
              <a:off x="898875" y="498800"/>
              <a:ext cx="481800" cy="169425"/>
            </a:xfrm>
            <a:custGeom>
              <a:avLst/>
              <a:gdLst/>
              <a:ahLst/>
              <a:cxnLst/>
              <a:rect l="l" t="t" r="r" b="b"/>
              <a:pathLst>
                <a:path w="19272" h="6777" extrusionOk="0">
                  <a:moveTo>
                    <a:pt x="3388" y="1"/>
                  </a:moveTo>
                  <a:lnTo>
                    <a:pt x="3388" y="2823"/>
                  </a:lnTo>
                  <a:cubicBezTo>
                    <a:pt x="3388" y="3759"/>
                    <a:pt x="2629" y="4515"/>
                    <a:pt x="1695" y="4518"/>
                  </a:cubicBezTo>
                  <a:lnTo>
                    <a:pt x="0" y="4518"/>
                  </a:lnTo>
                  <a:lnTo>
                    <a:pt x="0" y="5081"/>
                  </a:lnTo>
                  <a:cubicBezTo>
                    <a:pt x="0" y="6017"/>
                    <a:pt x="759" y="6773"/>
                    <a:pt x="1695" y="6776"/>
                  </a:cubicBezTo>
                  <a:lnTo>
                    <a:pt x="17580" y="6776"/>
                  </a:lnTo>
                  <a:cubicBezTo>
                    <a:pt x="18513" y="6773"/>
                    <a:pt x="19272" y="6017"/>
                    <a:pt x="19272" y="5081"/>
                  </a:cubicBezTo>
                  <a:lnTo>
                    <a:pt x="19272" y="4518"/>
                  </a:lnTo>
                  <a:lnTo>
                    <a:pt x="17580" y="4518"/>
                  </a:lnTo>
                  <a:cubicBezTo>
                    <a:pt x="16643" y="4515"/>
                    <a:pt x="15884" y="3759"/>
                    <a:pt x="15884" y="2823"/>
                  </a:cubicBezTo>
                  <a:lnTo>
                    <a:pt x="15884" y="1"/>
                  </a:lnTo>
                  <a:lnTo>
                    <a:pt x="13533" y="1"/>
                  </a:lnTo>
                  <a:cubicBezTo>
                    <a:pt x="13256" y="1910"/>
                    <a:pt x="11620" y="3389"/>
                    <a:pt x="9636" y="3389"/>
                  </a:cubicBezTo>
                  <a:cubicBezTo>
                    <a:pt x="7652" y="3389"/>
                    <a:pt x="6016" y="1910"/>
                    <a:pt x="5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975" name="Google Shape;6975;p83"/>
          <p:cNvGrpSpPr/>
          <p:nvPr/>
        </p:nvGrpSpPr>
        <p:grpSpPr>
          <a:xfrm>
            <a:off x="5473575" y="2287178"/>
            <a:ext cx="339253" cy="339253"/>
            <a:chOff x="1492675" y="2620775"/>
            <a:chExt cx="481825" cy="481825"/>
          </a:xfrm>
          <a:solidFill>
            <a:srgbClr val="F59C82"/>
          </a:solidFill>
        </p:grpSpPr>
        <p:sp>
          <p:nvSpPr>
            <p:cNvPr id="6976" name="Google Shape;6976;p83"/>
            <p:cNvSpPr/>
            <p:nvPr/>
          </p:nvSpPr>
          <p:spPr>
            <a:xfrm>
              <a:off x="1677125" y="2620775"/>
              <a:ext cx="112950" cy="113850"/>
            </a:xfrm>
            <a:custGeom>
              <a:avLst/>
              <a:gdLst/>
              <a:ahLst/>
              <a:cxnLst/>
              <a:rect l="l" t="t" r="r" b="b"/>
              <a:pathLst>
                <a:path w="4518" h="4554" extrusionOk="0">
                  <a:moveTo>
                    <a:pt x="2259" y="0"/>
                  </a:moveTo>
                  <a:cubicBezTo>
                    <a:pt x="1009" y="0"/>
                    <a:pt x="0" y="1048"/>
                    <a:pt x="0" y="2298"/>
                  </a:cubicBezTo>
                  <a:cubicBezTo>
                    <a:pt x="0" y="3544"/>
                    <a:pt x="1009" y="4553"/>
                    <a:pt x="2259" y="4553"/>
                  </a:cubicBezTo>
                  <a:cubicBezTo>
                    <a:pt x="3505" y="4553"/>
                    <a:pt x="4517" y="3544"/>
                    <a:pt x="4517" y="2298"/>
                  </a:cubicBezTo>
                  <a:cubicBezTo>
                    <a:pt x="4517" y="1048"/>
                    <a:pt x="3505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77" name="Google Shape;6977;p83"/>
            <p:cNvSpPr/>
            <p:nvPr/>
          </p:nvSpPr>
          <p:spPr>
            <a:xfrm>
              <a:off x="1492675" y="2734675"/>
              <a:ext cx="481825" cy="367925"/>
            </a:xfrm>
            <a:custGeom>
              <a:avLst/>
              <a:gdLst/>
              <a:ahLst/>
              <a:cxnLst/>
              <a:rect l="l" t="t" r="r" b="b"/>
              <a:pathLst>
                <a:path w="19273" h="14717" extrusionOk="0">
                  <a:moveTo>
                    <a:pt x="5120" y="4517"/>
                  </a:moveTo>
                  <a:cubicBezTo>
                    <a:pt x="5623" y="4517"/>
                    <a:pt x="5873" y="5122"/>
                    <a:pt x="5517" y="5481"/>
                  </a:cubicBezTo>
                  <a:cubicBezTo>
                    <a:pt x="5403" y="5595"/>
                    <a:pt x="5262" y="5647"/>
                    <a:pt x="5123" y="5647"/>
                  </a:cubicBezTo>
                  <a:cubicBezTo>
                    <a:pt x="4833" y="5647"/>
                    <a:pt x="4554" y="5421"/>
                    <a:pt x="4554" y="5080"/>
                  </a:cubicBezTo>
                  <a:cubicBezTo>
                    <a:pt x="4554" y="4767"/>
                    <a:pt x="4807" y="4517"/>
                    <a:pt x="5120" y="4517"/>
                  </a:cubicBezTo>
                  <a:close/>
                  <a:moveTo>
                    <a:pt x="3991" y="0"/>
                  </a:moveTo>
                  <a:cubicBezTo>
                    <a:pt x="3677" y="0"/>
                    <a:pt x="3425" y="250"/>
                    <a:pt x="3425" y="563"/>
                  </a:cubicBezTo>
                  <a:lnTo>
                    <a:pt x="3425" y="2572"/>
                  </a:lnTo>
                  <a:cubicBezTo>
                    <a:pt x="2455" y="3367"/>
                    <a:pt x="1750" y="4439"/>
                    <a:pt x="1401" y="5646"/>
                  </a:cubicBezTo>
                  <a:lnTo>
                    <a:pt x="564" y="5646"/>
                  </a:lnTo>
                  <a:cubicBezTo>
                    <a:pt x="251" y="5646"/>
                    <a:pt x="1" y="5896"/>
                    <a:pt x="1" y="6209"/>
                  </a:cubicBezTo>
                  <a:lnTo>
                    <a:pt x="1" y="9597"/>
                  </a:lnTo>
                  <a:cubicBezTo>
                    <a:pt x="1" y="9910"/>
                    <a:pt x="251" y="10163"/>
                    <a:pt x="564" y="10163"/>
                  </a:cubicBezTo>
                  <a:lnTo>
                    <a:pt x="1850" y="10163"/>
                  </a:lnTo>
                  <a:cubicBezTo>
                    <a:pt x="2446" y="11322"/>
                    <a:pt x="3391" y="12265"/>
                    <a:pt x="4554" y="12858"/>
                  </a:cubicBezTo>
                  <a:lnTo>
                    <a:pt x="4554" y="14153"/>
                  </a:lnTo>
                  <a:cubicBezTo>
                    <a:pt x="4554" y="14463"/>
                    <a:pt x="4807" y="14716"/>
                    <a:pt x="5120" y="14716"/>
                  </a:cubicBezTo>
                  <a:lnTo>
                    <a:pt x="7378" y="14716"/>
                  </a:lnTo>
                  <a:cubicBezTo>
                    <a:pt x="7688" y="14716"/>
                    <a:pt x="7941" y="14463"/>
                    <a:pt x="7941" y="14153"/>
                  </a:cubicBezTo>
                  <a:lnTo>
                    <a:pt x="7941" y="13551"/>
                  </a:lnTo>
                  <a:lnTo>
                    <a:pt x="11329" y="13551"/>
                  </a:lnTo>
                  <a:lnTo>
                    <a:pt x="11329" y="14153"/>
                  </a:lnTo>
                  <a:cubicBezTo>
                    <a:pt x="11329" y="14463"/>
                    <a:pt x="11582" y="14716"/>
                    <a:pt x="11895" y="14716"/>
                  </a:cubicBezTo>
                  <a:lnTo>
                    <a:pt x="14154" y="14716"/>
                  </a:lnTo>
                  <a:cubicBezTo>
                    <a:pt x="14464" y="14716"/>
                    <a:pt x="14717" y="14463"/>
                    <a:pt x="14717" y="14153"/>
                  </a:cubicBezTo>
                  <a:lnTo>
                    <a:pt x="14717" y="12864"/>
                  </a:lnTo>
                  <a:cubicBezTo>
                    <a:pt x="16647" y="11880"/>
                    <a:pt x="17945" y="9958"/>
                    <a:pt x="18107" y="7808"/>
                  </a:cubicBezTo>
                  <a:cubicBezTo>
                    <a:pt x="18800" y="7582"/>
                    <a:pt x="19270" y="6938"/>
                    <a:pt x="19273" y="6209"/>
                  </a:cubicBezTo>
                  <a:lnTo>
                    <a:pt x="19273" y="5080"/>
                  </a:lnTo>
                  <a:cubicBezTo>
                    <a:pt x="19273" y="4767"/>
                    <a:pt x="19020" y="4517"/>
                    <a:pt x="18707" y="4517"/>
                  </a:cubicBezTo>
                  <a:cubicBezTo>
                    <a:pt x="18393" y="4517"/>
                    <a:pt x="18144" y="4767"/>
                    <a:pt x="18144" y="5080"/>
                  </a:cubicBezTo>
                  <a:lnTo>
                    <a:pt x="18144" y="6209"/>
                  </a:lnTo>
                  <a:cubicBezTo>
                    <a:pt x="18141" y="6300"/>
                    <a:pt x="18116" y="6387"/>
                    <a:pt x="18074" y="6465"/>
                  </a:cubicBezTo>
                  <a:cubicBezTo>
                    <a:pt x="17647" y="3454"/>
                    <a:pt x="15021" y="1129"/>
                    <a:pt x="11895" y="1129"/>
                  </a:cubicBezTo>
                  <a:lnTo>
                    <a:pt x="7378" y="1129"/>
                  </a:lnTo>
                  <a:cubicBezTo>
                    <a:pt x="7020" y="1129"/>
                    <a:pt x="6665" y="1166"/>
                    <a:pt x="6315" y="1232"/>
                  </a:cubicBezTo>
                  <a:cubicBezTo>
                    <a:pt x="5788" y="464"/>
                    <a:pt x="4921" y="3"/>
                    <a:pt x="39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6978" name="Google Shape;6978;p83"/>
          <p:cNvSpPr/>
          <p:nvPr/>
        </p:nvSpPr>
        <p:spPr>
          <a:xfrm>
            <a:off x="5873522" y="2287094"/>
            <a:ext cx="352508" cy="339253"/>
          </a:xfrm>
          <a:custGeom>
            <a:avLst/>
            <a:gdLst/>
            <a:ahLst/>
            <a:cxnLst/>
            <a:rect l="l" t="t" r="r" b="b"/>
            <a:pathLst>
              <a:path w="20026" h="19273" extrusionOk="0">
                <a:moveTo>
                  <a:pt x="14841" y="2901"/>
                </a:moveTo>
                <a:cubicBezTo>
                  <a:pt x="15282" y="2901"/>
                  <a:pt x="15717" y="3074"/>
                  <a:pt x="16042" y="3397"/>
                </a:cubicBezTo>
                <a:cubicBezTo>
                  <a:pt x="16704" y="4059"/>
                  <a:pt x="16704" y="5131"/>
                  <a:pt x="16042" y="5794"/>
                </a:cubicBezTo>
                <a:cubicBezTo>
                  <a:pt x="15717" y="6118"/>
                  <a:pt x="15284" y="6290"/>
                  <a:pt x="14843" y="6290"/>
                </a:cubicBezTo>
                <a:cubicBezTo>
                  <a:pt x="14625" y="6290"/>
                  <a:pt x="14405" y="6248"/>
                  <a:pt x="14196" y="6161"/>
                </a:cubicBezTo>
                <a:cubicBezTo>
                  <a:pt x="13563" y="5899"/>
                  <a:pt x="13151" y="5282"/>
                  <a:pt x="13151" y="4595"/>
                </a:cubicBezTo>
                <a:cubicBezTo>
                  <a:pt x="13151" y="3912"/>
                  <a:pt x="13563" y="3294"/>
                  <a:pt x="14196" y="3029"/>
                </a:cubicBezTo>
                <a:cubicBezTo>
                  <a:pt x="14404" y="2943"/>
                  <a:pt x="14623" y="2901"/>
                  <a:pt x="14841" y="2901"/>
                </a:cubicBezTo>
                <a:close/>
                <a:moveTo>
                  <a:pt x="10859" y="4837"/>
                </a:moveTo>
                <a:cubicBezTo>
                  <a:pt x="11001" y="4837"/>
                  <a:pt x="11142" y="4890"/>
                  <a:pt x="11251" y="4996"/>
                </a:cubicBezTo>
                <a:lnTo>
                  <a:pt x="12049" y="5794"/>
                </a:lnTo>
                <a:cubicBezTo>
                  <a:pt x="12269" y="6014"/>
                  <a:pt x="12269" y="6372"/>
                  <a:pt x="12049" y="6592"/>
                </a:cubicBezTo>
                <a:cubicBezTo>
                  <a:pt x="11939" y="6702"/>
                  <a:pt x="11794" y="6757"/>
                  <a:pt x="11650" y="6757"/>
                </a:cubicBezTo>
                <a:cubicBezTo>
                  <a:pt x="11505" y="6757"/>
                  <a:pt x="11361" y="6702"/>
                  <a:pt x="11251" y="6592"/>
                </a:cubicBezTo>
                <a:lnTo>
                  <a:pt x="10453" y="5794"/>
                </a:lnTo>
                <a:cubicBezTo>
                  <a:pt x="10239" y="5571"/>
                  <a:pt x="10242" y="5219"/>
                  <a:pt x="10459" y="5002"/>
                </a:cubicBezTo>
                <a:cubicBezTo>
                  <a:pt x="10570" y="4892"/>
                  <a:pt x="10715" y="4837"/>
                  <a:pt x="10859" y="4837"/>
                </a:cubicBezTo>
                <a:close/>
                <a:moveTo>
                  <a:pt x="13255" y="7232"/>
                </a:moveTo>
                <a:cubicBezTo>
                  <a:pt x="13396" y="7232"/>
                  <a:pt x="13538" y="7284"/>
                  <a:pt x="13648" y="7390"/>
                </a:cubicBezTo>
                <a:lnTo>
                  <a:pt x="14446" y="8188"/>
                </a:lnTo>
                <a:cubicBezTo>
                  <a:pt x="14665" y="8411"/>
                  <a:pt x="14665" y="8766"/>
                  <a:pt x="14446" y="8989"/>
                </a:cubicBezTo>
                <a:cubicBezTo>
                  <a:pt x="14336" y="9099"/>
                  <a:pt x="14191" y="9154"/>
                  <a:pt x="14047" y="9154"/>
                </a:cubicBezTo>
                <a:cubicBezTo>
                  <a:pt x="13902" y="9154"/>
                  <a:pt x="13758" y="9099"/>
                  <a:pt x="13648" y="8989"/>
                </a:cubicBezTo>
                <a:lnTo>
                  <a:pt x="12850" y="8188"/>
                </a:lnTo>
                <a:cubicBezTo>
                  <a:pt x="12633" y="7968"/>
                  <a:pt x="12636" y="7616"/>
                  <a:pt x="12856" y="7399"/>
                </a:cubicBezTo>
                <a:cubicBezTo>
                  <a:pt x="12966" y="7287"/>
                  <a:pt x="13110" y="7232"/>
                  <a:pt x="13255" y="7232"/>
                </a:cubicBezTo>
                <a:close/>
                <a:moveTo>
                  <a:pt x="10846" y="8029"/>
                </a:moveTo>
                <a:cubicBezTo>
                  <a:pt x="10991" y="8029"/>
                  <a:pt x="11135" y="8084"/>
                  <a:pt x="11245" y="8194"/>
                </a:cubicBezTo>
                <a:cubicBezTo>
                  <a:pt x="11462" y="8411"/>
                  <a:pt x="11465" y="8763"/>
                  <a:pt x="11251" y="8986"/>
                </a:cubicBezTo>
                <a:lnTo>
                  <a:pt x="11251" y="8989"/>
                </a:lnTo>
                <a:lnTo>
                  <a:pt x="10778" y="9461"/>
                </a:lnTo>
                <a:cubicBezTo>
                  <a:pt x="11088" y="10106"/>
                  <a:pt x="10959" y="10874"/>
                  <a:pt x="10453" y="11383"/>
                </a:cubicBezTo>
                <a:cubicBezTo>
                  <a:pt x="10343" y="11493"/>
                  <a:pt x="10198" y="11548"/>
                  <a:pt x="10054" y="11548"/>
                </a:cubicBezTo>
                <a:cubicBezTo>
                  <a:pt x="9909" y="11548"/>
                  <a:pt x="9765" y="11493"/>
                  <a:pt x="9655" y="11383"/>
                </a:cubicBezTo>
                <a:cubicBezTo>
                  <a:pt x="9435" y="11163"/>
                  <a:pt x="9435" y="10804"/>
                  <a:pt x="9655" y="10585"/>
                </a:cubicBezTo>
                <a:cubicBezTo>
                  <a:pt x="10010" y="10229"/>
                  <a:pt x="9757" y="9621"/>
                  <a:pt x="9254" y="9621"/>
                </a:cubicBezTo>
                <a:cubicBezTo>
                  <a:pt x="8751" y="9621"/>
                  <a:pt x="8498" y="10229"/>
                  <a:pt x="8857" y="10585"/>
                </a:cubicBezTo>
                <a:cubicBezTo>
                  <a:pt x="9441" y="11166"/>
                  <a:pt x="9519" y="12084"/>
                  <a:pt x="9043" y="12756"/>
                </a:cubicBezTo>
                <a:cubicBezTo>
                  <a:pt x="8717" y="13218"/>
                  <a:pt x="8196" y="13472"/>
                  <a:pt x="7661" y="13472"/>
                </a:cubicBezTo>
                <a:cubicBezTo>
                  <a:pt x="7415" y="13472"/>
                  <a:pt x="7167" y="13419"/>
                  <a:pt x="6933" y="13307"/>
                </a:cubicBezTo>
                <a:lnTo>
                  <a:pt x="6460" y="13777"/>
                </a:lnTo>
                <a:cubicBezTo>
                  <a:pt x="6351" y="13882"/>
                  <a:pt x="6210" y="13935"/>
                  <a:pt x="6068" y="13935"/>
                </a:cubicBezTo>
                <a:cubicBezTo>
                  <a:pt x="5924" y="13935"/>
                  <a:pt x="5779" y="13880"/>
                  <a:pt x="5668" y="13771"/>
                </a:cubicBezTo>
                <a:cubicBezTo>
                  <a:pt x="5451" y="13551"/>
                  <a:pt x="5448" y="13198"/>
                  <a:pt x="5662" y="12979"/>
                </a:cubicBezTo>
                <a:lnTo>
                  <a:pt x="6135" y="12506"/>
                </a:lnTo>
                <a:cubicBezTo>
                  <a:pt x="5824" y="11861"/>
                  <a:pt x="5957" y="11091"/>
                  <a:pt x="6460" y="10582"/>
                </a:cubicBezTo>
                <a:cubicBezTo>
                  <a:pt x="6570" y="10476"/>
                  <a:pt x="6711" y="10424"/>
                  <a:pt x="6852" y="10424"/>
                </a:cubicBezTo>
                <a:cubicBezTo>
                  <a:pt x="6997" y="10424"/>
                  <a:pt x="7142" y="10479"/>
                  <a:pt x="7252" y="10591"/>
                </a:cubicBezTo>
                <a:cubicBezTo>
                  <a:pt x="7469" y="10808"/>
                  <a:pt x="7472" y="11160"/>
                  <a:pt x="7258" y="11383"/>
                </a:cubicBezTo>
                <a:cubicBezTo>
                  <a:pt x="6902" y="11738"/>
                  <a:pt x="7155" y="12346"/>
                  <a:pt x="7658" y="12346"/>
                </a:cubicBezTo>
                <a:cubicBezTo>
                  <a:pt x="8161" y="12346"/>
                  <a:pt x="8414" y="11738"/>
                  <a:pt x="8059" y="11383"/>
                </a:cubicBezTo>
                <a:cubicBezTo>
                  <a:pt x="7475" y="10798"/>
                  <a:pt x="7393" y="9883"/>
                  <a:pt x="7869" y="9209"/>
                </a:cubicBezTo>
                <a:cubicBezTo>
                  <a:pt x="8195" y="8749"/>
                  <a:pt x="8716" y="8495"/>
                  <a:pt x="9251" y="8495"/>
                </a:cubicBezTo>
                <a:cubicBezTo>
                  <a:pt x="9497" y="8495"/>
                  <a:pt x="9746" y="8549"/>
                  <a:pt x="9980" y="8660"/>
                </a:cubicBezTo>
                <a:lnTo>
                  <a:pt x="10453" y="8188"/>
                </a:lnTo>
                <a:cubicBezTo>
                  <a:pt x="10563" y="8082"/>
                  <a:pt x="10705" y="8029"/>
                  <a:pt x="10846" y="8029"/>
                </a:cubicBezTo>
                <a:close/>
                <a:moveTo>
                  <a:pt x="13208" y="0"/>
                </a:moveTo>
                <a:cubicBezTo>
                  <a:pt x="11632" y="0"/>
                  <a:pt x="10059" y="597"/>
                  <a:pt x="8857" y="1801"/>
                </a:cubicBezTo>
                <a:lnTo>
                  <a:pt x="8456" y="2201"/>
                </a:lnTo>
                <a:lnTo>
                  <a:pt x="9655" y="3397"/>
                </a:lnTo>
                <a:cubicBezTo>
                  <a:pt x="9869" y="3620"/>
                  <a:pt x="9866" y="3972"/>
                  <a:pt x="9646" y="4189"/>
                </a:cubicBezTo>
                <a:cubicBezTo>
                  <a:pt x="9536" y="4300"/>
                  <a:pt x="9391" y="4356"/>
                  <a:pt x="9246" y="4356"/>
                </a:cubicBezTo>
                <a:cubicBezTo>
                  <a:pt x="9106" y="4356"/>
                  <a:pt x="8965" y="4303"/>
                  <a:pt x="8857" y="4198"/>
                </a:cubicBezTo>
                <a:lnTo>
                  <a:pt x="7658" y="2999"/>
                </a:lnTo>
                <a:lnTo>
                  <a:pt x="663" y="9994"/>
                </a:lnTo>
                <a:cubicBezTo>
                  <a:pt x="1" y="10654"/>
                  <a:pt x="1" y="11726"/>
                  <a:pt x="663" y="12388"/>
                </a:cubicBezTo>
                <a:lnTo>
                  <a:pt x="7053" y="18775"/>
                </a:lnTo>
                <a:cubicBezTo>
                  <a:pt x="7383" y="19107"/>
                  <a:pt x="7816" y="19272"/>
                  <a:pt x="8249" y="19272"/>
                </a:cubicBezTo>
                <a:cubicBezTo>
                  <a:pt x="8682" y="19272"/>
                  <a:pt x="9116" y="19107"/>
                  <a:pt x="9447" y="18775"/>
                </a:cubicBezTo>
                <a:lnTo>
                  <a:pt x="16442" y="11783"/>
                </a:lnTo>
                <a:lnTo>
                  <a:pt x="15244" y="10585"/>
                </a:lnTo>
                <a:cubicBezTo>
                  <a:pt x="15030" y="10362"/>
                  <a:pt x="15033" y="10010"/>
                  <a:pt x="15250" y="9793"/>
                </a:cubicBezTo>
                <a:cubicBezTo>
                  <a:pt x="15361" y="9683"/>
                  <a:pt x="15506" y="9628"/>
                  <a:pt x="15650" y="9628"/>
                </a:cubicBezTo>
                <a:cubicBezTo>
                  <a:pt x="15792" y="9628"/>
                  <a:pt x="15933" y="9681"/>
                  <a:pt x="16042" y="9787"/>
                </a:cubicBezTo>
                <a:lnTo>
                  <a:pt x="17240" y="10982"/>
                </a:lnTo>
                <a:lnTo>
                  <a:pt x="17641" y="10585"/>
                </a:lnTo>
                <a:cubicBezTo>
                  <a:pt x="19923" y="8299"/>
                  <a:pt x="20025" y="4677"/>
                  <a:pt x="17999" y="2240"/>
                </a:cubicBezTo>
                <a:lnTo>
                  <a:pt x="19237" y="1003"/>
                </a:lnTo>
                <a:cubicBezTo>
                  <a:pt x="19456" y="783"/>
                  <a:pt x="19456" y="425"/>
                  <a:pt x="19237" y="205"/>
                </a:cubicBezTo>
                <a:cubicBezTo>
                  <a:pt x="19127" y="95"/>
                  <a:pt x="18982" y="40"/>
                  <a:pt x="18838" y="40"/>
                </a:cubicBezTo>
                <a:cubicBezTo>
                  <a:pt x="18693" y="40"/>
                  <a:pt x="18548" y="95"/>
                  <a:pt x="18439" y="205"/>
                </a:cubicBezTo>
                <a:lnTo>
                  <a:pt x="17198" y="1443"/>
                </a:lnTo>
                <a:cubicBezTo>
                  <a:pt x="16045" y="483"/>
                  <a:pt x="14625" y="0"/>
                  <a:pt x="13208" y="0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6979" name="Google Shape;6979;p83"/>
          <p:cNvGrpSpPr/>
          <p:nvPr/>
        </p:nvGrpSpPr>
        <p:grpSpPr>
          <a:xfrm>
            <a:off x="6297328" y="2303161"/>
            <a:ext cx="333585" cy="307287"/>
            <a:chOff x="2682350" y="2643425"/>
            <a:chExt cx="473775" cy="436425"/>
          </a:xfrm>
          <a:solidFill>
            <a:srgbClr val="F59C82"/>
          </a:solidFill>
        </p:grpSpPr>
        <p:sp>
          <p:nvSpPr>
            <p:cNvPr id="6980" name="Google Shape;6980;p83"/>
            <p:cNvSpPr/>
            <p:nvPr/>
          </p:nvSpPr>
          <p:spPr>
            <a:xfrm>
              <a:off x="2682350" y="2725775"/>
              <a:ext cx="70175" cy="73425"/>
            </a:xfrm>
            <a:custGeom>
              <a:avLst/>
              <a:gdLst/>
              <a:ahLst/>
              <a:cxnLst/>
              <a:rect l="l" t="t" r="r" b="b"/>
              <a:pathLst>
                <a:path w="2807" h="2937" extrusionOk="0">
                  <a:moveTo>
                    <a:pt x="1130" y="1"/>
                  </a:moveTo>
                  <a:cubicBezTo>
                    <a:pt x="506" y="1"/>
                    <a:pt x="1" y="504"/>
                    <a:pt x="1" y="1130"/>
                  </a:cubicBezTo>
                  <a:lnTo>
                    <a:pt x="1" y="2937"/>
                  </a:lnTo>
                  <a:lnTo>
                    <a:pt x="1991" y="2937"/>
                  </a:lnTo>
                  <a:cubicBezTo>
                    <a:pt x="2443" y="2937"/>
                    <a:pt x="2807" y="2572"/>
                    <a:pt x="2807" y="2124"/>
                  </a:cubicBezTo>
                  <a:lnTo>
                    <a:pt x="28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81" name="Google Shape;6981;p83"/>
            <p:cNvSpPr/>
            <p:nvPr/>
          </p:nvSpPr>
          <p:spPr>
            <a:xfrm>
              <a:off x="2682350" y="3006350"/>
              <a:ext cx="70175" cy="73500"/>
            </a:xfrm>
            <a:custGeom>
              <a:avLst/>
              <a:gdLst/>
              <a:ahLst/>
              <a:cxnLst/>
              <a:rect l="l" t="t" r="r" b="b"/>
              <a:pathLst>
                <a:path w="2807" h="2940" extrusionOk="0">
                  <a:moveTo>
                    <a:pt x="1" y="1"/>
                  </a:moveTo>
                  <a:lnTo>
                    <a:pt x="1" y="1811"/>
                  </a:lnTo>
                  <a:cubicBezTo>
                    <a:pt x="1" y="2434"/>
                    <a:pt x="506" y="2940"/>
                    <a:pt x="1130" y="2940"/>
                  </a:cubicBezTo>
                  <a:lnTo>
                    <a:pt x="2807" y="2940"/>
                  </a:lnTo>
                  <a:lnTo>
                    <a:pt x="2807" y="817"/>
                  </a:lnTo>
                  <a:cubicBezTo>
                    <a:pt x="2807" y="365"/>
                    <a:pt x="2443" y="4"/>
                    <a:pt x="19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82" name="Google Shape;6982;p83"/>
            <p:cNvSpPr/>
            <p:nvPr/>
          </p:nvSpPr>
          <p:spPr>
            <a:xfrm>
              <a:off x="3085925" y="272570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1" y="1"/>
                  </a:moveTo>
                  <a:lnTo>
                    <a:pt x="1" y="2127"/>
                  </a:lnTo>
                  <a:cubicBezTo>
                    <a:pt x="1" y="2575"/>
                    <a:pt x="365" y="2940"/>
                    <a:pt x="817" y="2940"/>
                  </a:cubicBezTo>
                  <a:lnTo>
                    <a:pt x="2807" y="2940"/>
                  </a:lnTo>
                  <a:lnTo>
                    <a:pt x="2807" y="1130"/>
                  </a:lnTo>
                  <a:cubicBezTo>
                    <a:pt x="2807" y="507"/>
                    <a:pt x="2301" y="1"/>
                    <a:pt x="16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83" name="Google Shape;6983;p83"/>
            <p:cNvSpPr/>
            <p:nvPr/>
          </p:nvSpPr>
          <p:spPr>
            <a:xfrm>
              <a:off x="2825150" y="2843075"/>
              <a:ext cx="180700" cy="107375"/>
            </a:xfrm>
            <a:custGeom>
              <a:avLst/>
              <a:gdLst/>
              <a:ahLst/>
              <a:cxnLst/>
              <a:rect l="l" t="t" r="r" b="b"/>
              <a:pathLst>
                <a:path w="7228" h="4295" extrusionOk="0">
                  <a:moveTo>
                    <a:pt x="5024" y="714"/>
                  </a:moveTo>
                  <a:cubicBezTo>
                    <a:pt x="5337" y="714"/>
                    <a:pt x="5590" y="967"/>
                    <a:pt x="5590" y="1277"/>
                  </a:cubicBezTo>
                  <a:cubicBezTo>
                    <a:pt x="5590" y="1590"/>
                    <a:pt x="5337" y="1843"/>
                    <a:pt x="5024" y="1843"/>
                  </a:cubicBezTo>
                  <a:lnTo>
                    <a:pt x="2503" y="1843"/>
                  </a:lnTo>
                  <a:cubicBezTo>
                    <a:pt x="2190" y="1843"/>
                    <a:pt x="1937" y="1590"/>
                    <a:pt x="1937" y="1277"/>
                  </a:cubicBezTo>
                  <a:cubicBezTo>
                    <a:pt x="1937" y="967"/>
                    <a:pt x="2190" y="714"/>
                    <a:pt x="2503" y="714"/>
                  </a:cubicBezTo>
                  <a:close/>
                  <a:moveTo>
                    <a:pt x="6078" y="2452"/>
                  </a:moveTo>
                  <a:cubicBezTo>
                    <a:pt x="6391" y="2452"/>
                    <a:pt x="6644" y="2704"/>
                    <a:pt x="6644" y="3018"/>
                  </a:cubicBezTo>
                  <a:cubicBezTo>
                    <a:pt x="6644" y="3328"/>
                    <a:pt x="6391" y="3581"/>
                    <a:pt x="6078" y="3581"/>
                  </a:cubicBezTo>
                  <a:lnTo>
                    <a:pt x="1449" y="3581"/>
                  </a:lnTo>
                  <a:cubicBezTo>
                    <a:pt x="1136" y="3581"/>
                    <a:pt x="883" y="3328"/>
                    <a:pt x="883" y="3018"/>
                  </a:cubicBezTo>
                  <a:cubicBezTo>
                    <a:pt x="883" y="2704"/>
                    <a:pt x="1136" y="2452"/>
                    <a:pt x="1449" y="2452"/>
                  </a:cubicBezTo>
                  <a:close/>
                  <a:moveTo>
                    <a:pt x="1" y="0"/>
                  </a:moveTo>
                  <a:lnTo>
                    <a:pt x="1" y="4294"/>
                  </a:lnTo>
                  <a:lnTo>
                    <a:pt x="7228" y="4294"/>
                  </a:lnTo>
                  <a:lnTo>
                    <a:pt x="72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84" name="Google Shape;6984;p83"/>
            <p:cNvSpPr/>
            <p:nvPr/>
          </p:nvSpPr>
          <p:spPr>
            <a:xfrm>
              <a:off x="2682350" y="2725700"/>
              <a:ext cx="473775" cy="354150"/>
            </a:xfrm>
            <a:custGeom>
              <a:avLst/>
              <a:gdLst/>
              <a:ahLst/>
              <a:cxnLst/>
              <a:rect l="l" t="t" r="r" b="b"/>
              <a:pathLst>
                <a:path w="18951" h="14166" extrusionOk="0">
                  <a:moveTo>
                    <a:pt x="13503" y="3566"/>
                  </a:moveTo>
                  <a:cubicBezTo>
                    <a:pt x="13816" y="3566"/>
                    <a:pt x="14069" y="3819"/>
                    <a:pt x="14069" y="4129"/>
                  </a:cubicBezTo>
                  <a:lnTo>
                    <a:pt x="14069" y="9556"/>
                  </a:lnTo>
                  <a:cubicBezTo>
                    <a:pt x="14069" y="9866"/>
                    <a:pt x="13816" y="10119"/>
                    <a:pt x="13503" y="10119"/>
                  </a:cubicBezTo>
                  <a:lnTo>
                    <a:pt x="5147" y="10119"/>
                  </a:lnTo>
                  <a:cubicBezTo>
                    <a:pt x="4834" y="10119"/>
                    <a:pt x="4584" y="9866"/>
                    <a:pt x="4584" y="9556"/>
                  </a:cubicBezTo>
                  <a:lnTo>
                    <a:pt x="4584" y="4129"/>
                  </a:lnTo>
                  <a:cubicBezTo>
                    <a:pt x="4584" y="3819"/>
                    <a:pt x="4834" y="3566"/>
                    <a:pt x="5147" y="3566"/>
                  </a:cubicBezTo>
                  <a:close/>
                  <a:moveTo>
                    <a:pt x="3936" y="1"/>
                  </a:moveTo>
                  <a:lnTo>
                    <a:pt x="3936" y="2127"/>
                  </a:lnTo>
                  <a:cubicBezTo>
                    <a:pt x="3933" y="3199"/>
                    <a:pt x="3066" y="4069"/>
                    <a:pt x="1991" y="4069"/>
                  </a:cubicBezTo>
                  <a:lnTo>
                    <a:pt x="1" y="4069"/>
                  </a:lnTo>
                  <a:lnTo>
                    <a:pt x="1" y="10098"/>
                  </a:lnTo>
                  <a:lnTo>
                    <a:pt x="1991" y="10098"/>
                  </a:lnTo>
                  <a:cubicBezTo>
                    <a:pt x="3066" y="10101"/>
                    <a:pt x="3933" y="10968"/>
                    <a:pt x="3936" y="12043"/>
                  </a:cubicBezTo>
                  <a:lnTo>
                    <a:pt x="3936" y="14166"/>
                  </a:lnTo>
                  <a:lnTo>
                    <a:pt x="15015" y="14166"/>
                  </a:lnTo>
                  <a:lnTo>
                    <a:pt x="15015" y="12043"/>
                  </a:lnTo>
                  <a:cubicBezTo>
                    <a:pt x="15018" y="10968"/>
                    <a:pt x="15885" y="10101"/>
                    <a:pt x="16960" y="10098"/>
                  </a:cubicBezTo>
                  <a:lnTo>
                    <a:pt x="18950" y="10098"/>
                  </a:lnTo>
                  <a:lnTo>
                    <a:pt x="18950" y="4069"/>
                  </a:lnTo>
                  <a:lnTo>
                    <a:pt x="16960" y="4069"/>
                  </a:lnTo>
                  <a:cubicBezTo>
                    <a:pt x="15885" y="4069"/>
                    <a:pt x="15018" y="3199"/>
                    <a:pt x="15015" y="2127"/>
                  </a:cubicBezTo>
                  <a:lnTo>
                    <a:pt x="1501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85" name="Google Shape;6985;p83"/>
            <p:cNvSpPr/>
            <p:nvPr/>
          </p:nvSpPr>
          <p:spPr>
            <a:xfrm>
              <a:off x="3085925" y="300635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817" y="1"/>
                  </a:moveTo>
                  <a:cubicBezTo>
                    <a:pt x="365" y="4"/>
                    <a:pt x="1" y="365"/>
                    <a:pt x="1" y="817"/>
                  </a:cubicBezTo>
                  <a:lnTo>
                    <a:pt x="1" y="2940"/>
                  </a:lnTo>
                  <a:lnTo>
                    <a:pt x="1678" y="2940"/>
                  </a:lnTo>
                  <a:cubicBezTo>
                    <a:pt x="2301" y="2940"/>
                    <a:pt x="2807" y="2434"/>
                    <a:pt x="2807" y="1811"/>
                  </a:cubicBezTo>
                  <a:lnTo>
                    <a:pt x="28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86" name="Google Shape;6986;p83"/>
            <p:cNvSpPr/>
            <p:nvPr/>
          </p:nvSpPr>
          <p:spPr>
            <a:xfrm>
              <a:off x="2825450" y="2643425"/>
              <a:ext cx="187550" cy="54075"/>
            </a:xfrm>
            <a:custGeom>
              <a:avLst/>
              <a:gdLst/>
              <a:ahLst/>
              <a:cxnLst/>
              <a:rect l="l" t="t" r="r" b="b"/>
              <a:pathLst>
                <a:path w="7502" h="2163" extrusionOk="0">
                  <a:moveTo>
                    <a:pt x="1862" y="1"/>
                  </a:moveTo>
                  <a:cubicBezTo>
                    <a:pt x="835" y="4"/>
                    <a:pt x="1" y="835"/>
                    <a:pt x="1" y="1861"/>
                  </a:cubicBezTo>
                  <a:lnTo>
                    <a:pt x="1" y="2163"/>
                  </a:lnTo>
                  <a:lnTo>
                    <a:pt x="1130" y="2163"/>
                  </a:lnTo>
                  <a:lnTo>
                    <a:pt x="1130" y="1861"/>
                  </a:lnTo>
                  <a:cubicBezTo>
                    <a:pt x="1130" y="1458"/>
                    <a:pt x="1458" y="1133"/>
                    <a:pt x="1862" y="1130"/>
                  </a:cubicBezTo>
                  <a:lnTo>
                    <a:pt x="5641" y="1130"/>
                  </a:lnTo>
                  <a:cubicBezTo>
                    <a:pt x="6044" y="1133"/>
                    <a:pt x="6373" y="1458"/>
                    <a:pt x="6373" y="1861"/>
                  </a:cubicBezTo>
                  <a:lnTo>
                    <a:pt x="6373" y="2163"/>
                  </a:lnTo>
                  <a:lnTo>
                    <a:pt x="7502" y="2163"/>
                  </a:lnTo>
                  <a:lnTo>
                    <a:pt x="7502" y="1861"/>
                  </a:lnTo>
                  <a:cubicBezTo>
                    <a:pt x="7502" y="835"/>
                    <a:pt x="6668" y="4"/>
                    <a:pt x="5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987" name="Google Shape;6987;p83"/>
          <p:cNvGrpSpPr/>
          <p:nvPr/>
        </p:nvGrpSpPr>
        <p:grpSpPr>
          <a:xfrm>
            <a:off x="6762818" y="2287178"/>
            <a:ext cx="238531" cy="339253"/>
            <a:chOff x="3342725" y="2620775"/>
            <a:chExt cx="338775" cy="481825"/>
          </a:xfrm>
          <a:solidFill>
            <a:srgbClr val="F59C82"/>
          </a:solidFill>
        </p:grpSpPr>
        <p:sp>
          <p:nvSpPr>
            <p:cNvPr id="6988" name="Google Shape;6988;p83"/>
            <p:cNvSpPr/>
            <p:nvPr/>
          </p:nvSpPr>
          <p:spPr>
            <a:xfrm>
              <a:off x="3342725" y="2620775"/>
              <a:ext cx="338775" cy="56475"/>
            </a:xfrm>
            <a:custGeom>
              <a:avLst/>
              <a:gdLst/>
              <a:ahLst/>
              <a:cxnLst/>
              <a:rect l="l" t="t" r="r" b="b"/>
              <a:pathLst>
                <a:path w="13551" h="2259" extrusionOk="0">
                  <a:moveTo>
                    <a:pt x="1693" y="0"/>
                  </a:moveTo>
                  <a:cubicBezTo>
                    <a:pt x="756" y="0"/>
                    <a:pt x="0" y="759"/>
                    <a:pt x="0" y="1695"/>
                  </a:cubicBezTo>
                  <a:lnTo>
                    <a:pt x="0" y="2259"/>
                  </a:lnTo>
                  <a:lnTo>
                    <a:pt x="13551" y="2259"/>
                  </a:lnTo>
                  <a:lnTo>
                    <a:pt x="13551" y="1695"/>
                  </a:lnTo>
                  <a:cubicBezTo>
                    <a:pt x="13548" y="759"/>
                    <a:pt x="12792" y="0"/>
                    <a:pt x="118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89" name="Google Shape;6989;p83"/>
            <p:cNvSpPr/>
            <p:nvPr/>
          </p:nvSpPr>
          <p:spPr>
            <a:xfrm>
              <a:off x="3342725" y="2705450"/>
              <a:ext cx="338775" cy="284225"/>
            </a:xfrm>
            <a:custGeom>
              <a:avLst/>
              <a:gdLst/>
              <a:ahLst/>
              <a:cxnLst/>
              <a:rect l="l" t="t" r="r" b="b"/>
              <a:pathLst>
                <a:path w="13551" h="11369" extrusionOk="0">
                  <a:moveTo>
                    <a:pt x="0" y="1"/>
                  </a:moveTo>
                  <a:lnTo>
                    <a:pt x="0" y="11368"/>
                  </a:lnTo>
                  <a:lnTo>
                    <a:pt x="13551" y="11368"/>
                  </a:lnTo>
                  <a:lnTo>
                    <a:pt x="135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90" name="Google Shape;6990;p83"/>
            <p:cNvSpPr/>
            <p:nvPr/>
          </p:nvSpPr>
          <p:spPr>
            <a:xfrm>
              <a:off x="3342725" y="3017875"/>
              <a:ext cx="338775" cy="84725"/>
            </a:xfrm>
            <a:custGeom>
              <a:avLst/>
              <a:gdLst/>
              <a:ahLst/>
              <a:cxnLst/>
              <a:rect l="l" t="t" r="r" b="b"/>
              <a:pathLst>
                <a:path w="13551" h="3389" extrusionOk="0">
                  <a:moveTo>
                    <a:pt x="8224" y="1205"/>
                  </a:moveTo>
                  <a:cubicBezTo>
                    <a:pt x="8534" y="1205"/>
                    <a:pt x="8787" y="1458"/>
                    <a:pt x="8787" y="1771"/>
                  </a:cubicBezTo>
                  <a:cubicBezTo>
                    <a:pt x="8787" y="2081"/>
                    <a:pt x="8534" y="2334"/>
                    <a:pt x="8224" y="2334"/>
                  </a:cubicBezTo>
                  <a:lnTo>
                    <a:pt x="5324" y="2334"/>
                  </a:lnTo>
                  <a:cubicBezTo>
                    <a:pt x="5014" y="2334"/>
                    <a:pt x="4761" y="2081"/>
                    <a:pt x="4761" y="1771"/>
                  </a:cubicBezTo>
                  <a:cubicBezTo>
                    <a:pt x="4761" y="1458"/>
                    <a:pt x="5014" y="1205"/>
                    <a:pt x="5324" y="1205"/>
                  </a:cubicBezTo>
                  <a:close/>
                  <a:moveTo>
                    <a:pt x="0" y="0"/>
                  </a:moveTo>
                  <a:lnTo>
                    <a:pt x="0" y="1696"/>
                  </a:lnTo>
                  <a:cubicBezTo>
                    <a:pt x="0" y="2629"/>
                    <a:pt x="756" y="3388"/>
                    <a:pt x="1693" y="3388"/>
                  </a:cubicBezTo>
                  <a:lnTo>
                    <a:pt x="11855" y="3388"/>
                  </a:lnTo>
                  <a:cubicBezTo>
                    <a:pt x="12792" y="3388"/>
                    <a:pt x="13548" y="2629"/>
                    <a:pt x="13551" y="1696"/>
                  </a:cubicBezTo>
                  <a:lnTo>
                    <a:pt x="135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991" name="Google Shape;6991;p83"/>
          <p:cNvGrpSpPr/>
          <p:nvPr/>
        </p:nvGrpSpPr>
        <p:grpSpPr>
          <a:xfrm>
            <a:off x="7156568" y="2287178"/>
            <a:ext cx="278296" cy="339253"/>
            <a:chOff x="3907325" y="2620775"/>
            <a:chExt cx="395250" cy="481825"/>
          </a:xfrm>
          <a:solidFill>
            <a:srgbClr val="F59C82"/>
          </a:solidFill>
        </p:grpSpPr>
        <p:sp>
          <p:nvSpPr>
            <p:cNvPr id="6992" name="Google Shape;6992;p83"/>
            <p:cNvSpPr/>
            <p:nvPr/>
          </p:nvSpPr>
          <p:spPr>
            <a:xfrm>
              <a:off x="3907325" y="3016975"/>
              <a:ext cx="74550" cy="56475"/>
            </a:xfrm>
            <a:custGeom>
              <a:avLst/>
              <a:gdLst/>
              <a:ahLst/>
              <a:cxnLst/>
              <a:rect l="l" t="t" r="r" b="b"/>
              <a:pathLst>
                <a:path w="2982" h="2259" extrusionOk="0">
                  <a:moveTo>
                    <a:pt x="1" y="0"/>
                  </a:moveTo>
                  <a:lnTo>
                    <a:pt x="1" y="563"/>
                  </a:lnTo>
                  <a:cubicBezTo>
                    <a:pt x="1" y="1500"/>
                    <a:pt x="756" y="2256"/>
                    <a:pt x="1693" y="2259"/>
                  </a:cubicBezTo>
                  <a:lnTo>
                    <a:pt x="2982" y="2259"/>
                  </a:lnTo>
                  <a:cubicBezTo>
                    <a:pt x="2711" y="1527"/>
                    <a:pt x="2515" y="768"/>
                    <a:pt x="24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93" name="Google Shape;6993;p83"/>
            <p:cNvSpPr/>
            <p:nvPr/>
          </p:nvSpPr>
          <p:spPr>
            <a:xfrm>
              <a:off x="3907325" y="2705450"/>
              <a:ext cx="282325" cy="283325"/>
            </a:xfrm>
            <a:custGeom>
              <a:avLst/>
              <a:gdLst/>
              <a:ahLst/>
              <a:cxnLst/>
              <a:rect l="l" t="t" r="r" b="b"/>
              <a:pathLst>
                <a:path w="11293" h="11333" extrusionOk="0">
                  <a:moveTo>
                    <a:pt x="1" y="1"/>
                  </a:moveTo>
                  <a:lnTo>
                    <a:pt x="1" y="11332"/>
                  </a:lnTo>
                  <a:lnTo>
                    <a:pt x="2283" y="11332"/>
                  </a:lnTo>
                  <a:cubicBezTo>
                    <a:pt x="2274" y="11142"/>
                    <a:pt x="2259" y="10956"/>
                    <a:pt x="2259" y="10766"/>
                  </a:cubicBezTo>
                  <a:lnTo>
                    <a:pt x="2259" y="9637"/>
                  </a:lnTo>
                  <a:cubicBezTo>
                    <a:pt x="2259" y="8396"/>
                    <a:pt x="2834" y="7249"/>
                    <a:pt x="3834" y="6490"/>
                  </a:cubicBezTo>
                  <a:lnTo>
                    <a:pt x="4517" y="5975"/>
                  </a:lnTo>
                  <a:lnTo>
                    <a:pt x="4517" y="3145"/>
                  </a:lnTo>
                  <a:cubicBezTo>
                    <a:pt x="4517" y="2051"/>
                    <a:pt x="5400" y="1169"/>
                    <a:pt x="6493" y="1169"/>
                  </a:cubicBezTo>
                  <a:cubicBezTo>
                    <a:pt x="7583" y="1169"/>
                    <a:pt x="8468" y="2051"/>
                    <a:pt x="8468" y="3145"/>
                  </a:cubicBezTo>
                  <a:lnTo>
                    <a:pt x="8468" y="3617"/>
                  </a:lnTo>
                  <a:cubicBezTo>
                    <a:pt x="8743" y="3487"/>
                    <a:pt x="9031" y="3426"/>
                    <a:pt x="9314" y="3426"/>
                  </a:cubicBezTo>
                  <a:cubicBezTo>
                    <a:pt x="10141" y="3426"/>
                    <a:pt x="10923" y="3949"/>
                    <a:pt x="11196" y="4795"/>
                  </a:cubicBezTo>
                  <a:cubicBezTo>
                    <a:pt x="11226" y="4780"/>
                    <a:pt x="11260" y="4771"/>
                    <a:pt x="11293" y="4759"/>
                  </a:cubicBezTo>
                  <a:lnTo>
                    <a:pt x="11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94" name="Google Shape;6994;p83"/>
            <p:cNvSpPr/>
            <p:nvPr/>
          </p:nvSpPr>
          <p:spPr>
            <a:xfrm>
              <a:off x="3907325" y="2620775"/>
              <a:ext cx="282325" cy="56475"/>
            </a:xfrm>
            <a:custGeom>
              <a:avLst/>
              <a:gdLst/>
              <a:ahLst/>
              <a:cxnLst/>
              <a:rect l="l" t="t" r="r" b="b"/>
              <a:pathLst>
                <a:path w="11293" h="2259" extrusionOk="0">
                  <a:moveTo>
                    <a:pt x="1693" y="0"/>
                  </a:moveTo>
                  <a:cubicBezTo>
                    <a:pt x="756" y="0"/>
                    <a:pt x="1" y="759"/>
                    <a:pt x="1" y="1695"/>
                  </a:cubicBezTo>
                  <a:lnTo>
                    <a:pt x="1" y="2259"/>
                  </a:lnTo>
                  <a:lnTo>
                    <a:pt x="11293" y="2259"/>
                  </a:lnTo>
                  <a:lnTo>
                    <a:pt x="11293" y="1695"/>
                  </a:lnTo>
                  <a:cubicBezTo>
                    <a:pt x="11290" y="759"/>
                    <a:pt x="10534" y="0"/>
                    <a:pt x="9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95" name="Google Shape;6995;p83"/>
            <p:cNvSpPr/>
            <p:nvPr/>
          </p:nvSpPr>
          <p:spPr>
            <a:xfrm>
              <a:off x="3992025" y="2762900"/>
              <a:ext cx="310550" cy="339700"/>
            </a:xfrm>
            <a:custGeom>
              <a:avLst/>
              <a:gdLst/>
              <a:ahLst/>
              <a:cxnLst/>
              <a:rect l="l" t="t" r="r" b="b"/>
              <a:pathLst>
                <a:path w="12422" h="13588" extrusionOk="0">
                  <a:moveTo>
                    <a:pt x="3105" y="0"/>
                  </a:moveTo>
                  <a:cubicBezTo>
                    <a:pt x="2635" y="0"/>
                    <a:pt x="2259" y="377"/>
                    <a:pt x="2259" y="847"/>
                  </a:cubicBezTo>
                  <a:lnTo>
                    <a:pt x="2259" y="8468"/>
                  </a:lnTo>
                  <a:cubicBezTo>
                    <a:pt x="2259" y="8781"/>
                    <a:pt x="2006" y="9031"/>
                    <a:pt x="1693" y="9031"/>
                  </a:cubicBezTo>
                  <a:cubicBezTo>
                    <a:pt x="1379" y="9031"/>
                    <a:pt x="1129" y="8781"/>
                    <a:pt x="1129" y="8468"/>
                  </a:cubicBezTo>
                  <a:lnTo>
                    <a:pt x="1129" y="5095"/>
                  </a:lnTo>
                  <a:cubicBezTo>
                    <a:pt x="419" y="5622"/>
                    <a:pt x="0" y="6453"/>
                    <a:pt x="0" y="7339"/>
                  </a:cubicBezTo>
                  <a:lnTo>
                    <a:pt x="0" y="8468"/>
                  </a:lnTo>
                  <a:cubicBezTo>
                    <a:pt x="0" y="10052"/>
                    <a:pt x="368" y="11615"/>
                    <a:pt x="1069" y="13036"/>
                  </a:cubicBezTo>
                  <a:cubicBezTo>
                    <a:pt x="1223" y="13346"/>
                    <a:pt x="1322" y="13587"/>
                    <a:pt x="1693" y="13587"/>
                  </a:cubicBezTo>
                  <a:lnTo>
                    <a:pt x="10726" y="13587"/>
                  </a:lnTo>
                  <a:cubicBezTo>
                    <a:pt x="11097" y="13587"/>
                    <a:pt x="11196" y="13346"/>
                    <a:pt x="11350" y="13036"/>
                  </a:cubicBezTo>
                  <a:cubicBezTo>
                    <a:pt x="12051" y="11615"/>
                    <a:pt x="12419" y="10052"/>
                    <a:pt x="12422" y="8468"/>
                  </a:cubicBezTo>
                  <a:lnTo>
                    <a:pt x="12422" y="5363"/>
                  </a:lnTo>
                  <a:cubicBezTo>
                    <a:pt x="12422" y="4894"/>
                    <a:pt x="12042" y="4517"/>
                    <a:pt x="11572" y="4517"/>
                  </a:cubicBezTo>
                  <a:cubicBezTo>
                    <a:pt x="11106" y="4517"/>
                    <a:pt x="10726" y="4894"/>
                    <a:pt x="10726" y="5363"/>
                  </a:cubicBezTo>
                  <a:lnTo>
                    <a:pt x="10726" y="7339"/>
                  </a:lnTo>
                  <a:cubicBezTo>
                    <a:pt x="10726" y="7652"/>
                    <a:pt x="10473" y="7902"/>
                    <a:pt x="10163" y="7902"/>
                  </a:cubicBezTo>
                  <a:cubicBezTo>
                    <a:pt x="9850" y="7902"/>
                    <a:pt x="9597" y="7652"/>
                    <a:pt x="9597" y="7339"/>
                  </a:cubicBezTo>
                  <a:lnTo>
                    <a:pt x="9597" y="6297"/>
                  </a:lnTo>
                  <a:lnTo>
                    <a:pt x="9597" y="4234"/>
                  </a:lnTo>
                  <a:cubicBezTo>
                    <a:pt x="9597" y="3764"/>
                    <a:pt x="9218" y="3388"/>
                    <a:pt x="8751" y="3388"/>
                  </a:cubicBezTo>
                  <a:cubicBezTo>
                    <a:pt x="8281" y="3388"/>
                    <a:pt x="7905" y="3764"/>
                    <a:pt x="7905" y="4234"/>
                  </a:cubicBezTo>
                  <a:lnTo>
                    <a:pt x="7905" y="6210"/>
                  </a:lnTo>
                  <a:cubicBezTo>
                    <a:pt x="7905" y="6523"/>
                    <a:pt x="7652" y="6773"/>
                    <a:pt x="7339" y="6773"/>
                  </a:cubicBezTo>
                  <a:cubicBezTo>
                    <a:pt x="7025" y="6773"/>
                    <a:pt x="6776" y="6523"/>
                    <a:pt x="6776" y="6210"/>
                  </a:cubicBezTo>
                  <a:lnTo>
                    <a:pt x="6776" y="3105"/>
                  </a:lnTo>
                  <a:cubicBezTo>
                    <a:pt x="6776" y="2635"/>
                    <a:pt x="6396" y="2259"/>
                    <a:pt x="5926" y="2259"/>
                  </a:cubicBezTo>
                  <a:cubicBezTo>
                    <a:pt x="5460" y="2259"/>
                    <a:pt x="5080" y="2635"/>
                    <a:pt x="5080" y="3105"/>
                  </a:cubicBezTo>
                  <a:lnTo>
                    <a:pt x="5080" y="6210"/>
                  </a:lnTo>
                  <a:cubicBezTo>
                    <a:pt x="5080" y="6523"/>
                    <a:pt x="4827" y="6773"/>
                    <a:pt x="4517" y="6773"/>
                  </a:cubicBezTo>
                  <a:cubicBezTo>
                    <a:pt x="4204" y="6773"/>
                    <a:pt x="3951" y="6523"/>
                    <a:pt x="3951" y="6210"/>
                  </a:cubicBezTo>
                  <a:lnTo>
                    <a:pt x="3951" y="847"/>
                  </a:lnTo>
                  <a:cubicBezTo>
                    <a:pt x="3951" y="377"/>
                    <a:pt x="3572" y="0"/>
                    <a:pt x="31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996" name="Google Shape;6996;p83"/>
          <p:cNvGrpSpPr/>
          <p:nvPr/>
        </p:nvGrpSpPr>
        <p:grpSpPr>
          <a:xfrm>
            <a:off x="7974679" y="2297783"/>
            <a:ext cx="339253" cy="318042"/>
            <a:chOff x="5049725" y="2635825"/>
            <a:chExt cx="481825" cy="451700"/>
          </a:xfrm>
          <a:solidFill>
            <a:srgbClr val="F59C82"/>
          </a:solidFill>
        </p:grpSpPr>
        <p:sp>
          <p:nvSpPr>
            <p:cNvPr id="6997" name="Google Shape;6997;p83"/>
            <p:cNvSpPr/>
            <p:nvPr/>
          </p:nvSpPr>
          <p:spPr>
            <a:xfrm>
              <a:off x="5135325" y="3031050"/>
              <a:ext cx="310550" cy="56475"/>
            </a:xfrm>
            <a:custGeom>
              <a:avLst/>
              <a:gdLst/>
              <a:ahLst/>
              <a:cxnLst/>
              <a:rect l="l" t="t" r="r" b="b"/>
              <a:pathLst>
                <a:path w="12422" h="2259" extrusionOk="0">
                  <a:moveTo>
                    <a:pt x="2791" y="0"/>
                  </a:moveTo>
                  <a:lnTo>
                    <a:pt x="2415" y="1130"/>
                  </a:lnTo>
                  <a:lnTo>
                    <a:pt x="566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6" y="2259"/>
                  </a:cubicBezTo>
                  <a:lnTo>
                    <a:pt x="11858" y="2259"/>
                  </a:lnTo>
                  <a:cubicBezTo>
                    <a:pt x="12169" y="2259"/>
                    <a:pt x="12421" y="2006"/>
                    <a:pt x="12421" y="1696"/>
                  </a:cubicBezTo>
                  <a:cubicBezTo>
                    <a:pt x="12421" y="1383"/>
                    <a:pt x="12169" y="1130"/>
                    <a:pt x="11858" y="1130"/>
                  </a:cubicBezTo>
                  <a:lnTo>
                    <a:pt x="10006" y="1130"/>
                  </a:lnTo>
                  <a:lnTo>
                    <a:pt x="9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98" name="Google Shape;6998;p83"/>
            <p:cNvSpPr/>
            <p:nvPr/>
          </p:nvSpPr>
          <p:spPr>
            <a:xfrm>
              <a:off x="5049725" y="2946350"/>
              <a:ext cx="481825" cy="56500"/>
            </a:xfrm>
            <a:custGeom>
              <a:avLst/>
              <a:gdLst/>
              <a:ahLst/>
              <a:cxnLst/>
              <a:rect l="l" t="t" r="r" b="b"/>
              <a:pathLst>
                <a:path w="19273" h="2260" extrusionOk="0">
                  <a:moveTo>
                    <a:pt x="0" y="1"/>
                  </a:moveTo>
                  <a:lnTo>
                    <a:pt x="0" y="567"/>
                  </a:lnTo>
                  <a:cubicBezTo>
                    <a:pt x="0" y="1500"/>
                    <a:pt x="756" y="2259"/>
                    <a:pt x="1693" y="2259"/>
                  </a:cubicBezTo>
                  <a:lnTo>
                    <a:pt x="17577" y="2259"/>
                  </a:lnTo>
                  <a:cubicBezTo>
                    <a:pt x="18513" y="2259"/>
                    <a:pt x="19269" y="1500"/>
                    <a:pt x="19272" y="567"/>
                  </a:cubicBezTo>
                  <a:lnTo>
                    <a:pt x="192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99" name="Google Shape;6999;p83"/>
            <p:cNvSpPr/>
            <p:nvPr/>
          </p:nvSpPr>
          <p:spPr>
            <a:xfrm>
              <a:off x="504972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0" y="759"/>
                    <a:pt x="0" y="1696"/>
                  </a:cubicBezTo>
                  <a:lnTo>
                    <a:pt x="0" y="11293"/>
                  </a:lnTo>
                  <a:lnTo>
                    <a:pt x="19272" y="11293"/>
                  </a:lnTo>
                  <a:lnTo>
                    <a:pt x="19272" y="1696"/>
                  </a:lnTo>
                  <a:cubicBezTo>
                    <a:pt x="19269" y="759"/>
                    <a:pt x="18513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7000" name="Google Shape;7000;p83"/>
          <p:cNvGrpSpPr/>
          <p:nvPr/>
        </p:nvGrpSpPr>
        <p:grpSpPr>
          <a:xfrm>
            <a:off x="2375386" y="3952243"/>
            <a:ext cx="338566" cy="338373"/>
            <a:chOff x="5643000" y="2621375"/>
            <a:chExt cx="480850" cy="480575"/>
          </a:xfrm>
          <a:solidFill>
            <a:srgbClr val="F59C82"/>
          </a:solidFill>
        </p:grpSpPr>
        <p:sp>
          <p:nvSpPr>
            <p:cNvPr id="7001" name="Google Shape;7001;p83"/>
            <p:cNvSpPr/>
            <p:nvPr/>
          </p:nvSpPr>
          <p:spPr>
            <a:xfrm>
              <a:off x="5837150" y="2812950"/>
              <a:ext cx="92625" cy="88125"/>
            </a:xfrm>
            <a:custGeom>
              <a:avLst/>
              <a:gdLst/>
              <a:ahLst/>
              <a:cxnLst/>
              <a:rect l="l" t="t" r="r" b="b"/>
              <a:pathLst>
                <a:path w="3705" h="3525" extrusionOk="0">
                  <a:moveTo>
                    <a:pt x="1853" y="1"/>
                  </a:moveTo>
                  <a:lnTo>
                    <a:pt x="1" y="1347"/>
                  </a:lnTo>
                  <a:lnTo>
                    <a:pt x="706" y="3524"/>
                  </a:lnTo>
                  <a:lnTo>
                    <a:pt x="2997" y="3524"/>
                  </a:lnTo>
                  <a:lnTo>
                    <a:pt x="3705" y="1347"/>
                  </a:lnTo>
                  <a:lnTo>
                    <a:pt x="1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02" name="Google Shape;7002;p83"/>
            <p:cNvSpPr/>
            <p:nvPr/>
          </p:nvSpPr>
          <p:spPr>
            <a:xfrm>
              <a:off x="5643000" y="2631975"/>
              <a:ext cx="480850" cy="469975"/>
            </a:xfrm>
            <a:custGeom>
              <a:avLst/>
              <a:gdLst/>
              <a:ahLst/>
              <a:cxnLst/>
              <a:rect l="l" t="t" r="r" b="b"/>
              <a:pathLst>
                <a:path w="19234" h="18799" extrusionOk="0">
                  <a:moveTo>
                    <a:pt x="9617" y="5978"/>
                  </a:moveTo>
                  <a:cubicBezTo>
                    <a:pt x="9734" y="5978"/>
                    <a:pt x="9851" y="6014"/>
                    <a:pt x="9950" y="6087"/>
                  </a:cubicBezTo>
                  <a:lnTo>
                    <a:pt x="12464" y="7914"/>
                  </a:lnTo>
                  <a:cubicBezTo>
                    <a:pt x="12663" y="8059"/>
                    <a:pt x="12745" y="8312"/>
                    <a:pt x="12669" y="8547"/>
                  </a:cubicBezTo>
                  <a:lnTo>
                    <a:pt x="11709" y="11504"/>
                  </a:lnTo>
                  <a:cubicBezTo>
                    <a:pt x="11633" y="11736"/>
                    <a:pt x="11417" y="11892"/>
                    <a:pt x="11173" y="11892"/>
                  </a:cubicBezTo>
                  <a:lnTo>
                    <a:pt x="8062" y="11892"/>
                  </a:lnTo>
                  <a:cubicBezTo>
                    <a:pt x="7818" y="11892"/>
                    <a:pt x="7601" y="11736"/>
                    <a:pt x="7526" y="11504"/>
                  </a:cubicBezTo>
                  <a:lnTo>
                    <a:pt x="6565" y="8547"/>
                  </a:lnTo>
                  <a:cubicBezTo>
                    <a:pt x="6490" y="8312"/>
                    <a:pt x="6571" y="8059"/>
                    <a:pt x="6770" y="7914"/>
                  </a:cubicBezTo>
                  <a:lnTo>
                    <a:pt x="9285" y="6087"/>
                  </a:lnTo>
                  <a:cubicBezTo>
                    <a:pt x="9384" y="6014"/>
                    <a:pt x="9501" y="5978"/>
                    <a:pt x="9617" y="5978"/>
                  </a:cubicBezTo>
                  <a:close/>
                  <a:moveTo>
                    <a:pt x="6785" y="1"/>
                  </a:moveTo>
                  <a:lnTo>
                    <a:pt x="6785" y="1"/>
                  </a:lnTo>
                  <a:cubicBezTo>
                    <a:pt x="5289" y="462"/>
                    <a:pt x="3928" y="1284"/>
                    <a:pt x="2822" y="2395"/>
                  </a:cubicBezTo>
                  <a:cubicBezTo>
                    <a:pt x="2431" y="2783"/>
                    <a:pt x="2076" y="3208"/>
                    <a:pt x="1756" y="3656"/>
                  </a:cubicBezTo>
                  <a:lnTo>
                    <a:pt x="3072" y="3834"/>
                  </a:lnTo>
                  <a:cubicBezTo>
                    <a:pt x="3289" y="3864"/>
                    <a:pt x="3467" y="4015"/>
                    <a:pt x="3533" y="4220"/>
                  </a:cubicBezTo>
                  <a:lnTo>
                    <a:pt x="4497" y="7177"/>
                  </a:lnTo>
                  <a:cubicBezTo>
                    <a:pt x="4572" y="7408"/>
                    <a:pt x="4488" y="7664"/>
                    <a:pt x="4289" y="7809"/>
                  </a:cubicBezTo>
                  <a:lnTo>
                    <a:pt x="1775" y="9637"/>
                  </a:lnTo>
                  <a:cubicBezTo>
                    <a:pt x="1677" y="9708"/>
                    <a:pt x="1560" y="9743"/>
                    <a:pt x="1444" y="9743"/>
                  </a:cubicBezTo>
                  <a:cubicBezTo>
                    <a:pt x="1351" y="9743"/>
                    <a:pt x="1259" y="9721"/>
                    <a:pt x="1175" y="9676"/>
                  </a:cubicBezTo>
                  <a:lnTo>
                    <a:pt x="7" y="9047"/>
                  </a:lnTo>
                  <a:cubicBezTo>
                    <a:pt x="7" y="9092"/>
                    <a:pt x="7" y="9140"/>
                    <a:pt x="7" y="9188"/>
                  </a:cubicBezTo>
                  <a:cubicBezTo>
                    <a:pt x="1" y="11269"/>
                    <a:pt x="675" y="13292"/>
                    <a:pt x="1925" y="14955"/>
                  </a:cubicBezTo>
                  <a:lnTo>
                    <a:pt x="2500" y="13756"/>
                  </a:lnTo>
                  <a:cubicBezTo>
                    <a:pt x="2594" y="13560"/>
                    <a:pt x="2792" y="13437"/>
                    <a:pt x="3009" y="13437"/>
                  </a:cubicBezTo>
                  <a:lnTo>
                    <a:pt x="6120" y="13437"/>
                  </a:lnTo>
                  <a:cubicBezTo>
                    <a:pt x="6364" y="13437"/>
                    <a:pt x="6580" y="13594"/>
                    <a:pt x="6656" y="13828"/>
                  </a:cubicBezTo>
                  <a:lnTo>
                    <a:pt x="7616" y="16786"/>
                  </a:lnTo>
                  <a:cubicBezTo>
                    <a:pt x="7683" y="16990"/>
                    <a:pt x="7625" y="17216"/>
                    <a:pt x="7469" y="17367"/>
                  </a:cubicBezTo>
                  <a:lnTo>
                    <a:pt x="6508" y="18288"/>
                  </a:lnTo>
                  <a:cubicBezTo>
                    <a:pt x="7515" y="18628"/>
                    <a:pt x="8566" y="18799"/>
                    <a:pt x="9616" y="18799"/>
                  </a:cubicBezTo>
                  <a:cubicBezTo>
                    <a:pt x="10667" y="18799"/>
                    <a:pt x="11718" y="18628"/>
                    <a:pt x="12726" y="18288"/>
                  </a:cubicBezTo>
                  <a:lnTo>
                    <a:pt x="11763" y="17367"/>
                  </a:lnTo>
                  <a:cubicBezTo>
                    <a:pt x="11606" y="17216"/>
                    <a:pt x="11549" y="16990"/>
                    <a:pt x="11615" y="16786"/>
                  </a:cubicBezTo>
                  <a:lnTo>
                    <a:pt x="12576" y="13828"/>
                  </a:lnTo>
                  <a:cubicBezTo>
                    <a:pt x="12651" y="13594"/>
                    <a:pt x="12868" y="13437"/>
                    <a:pt x="13115" y="13437"/>
                  </a:cubicBezTo>
                  <a:lnTo>
                    <a:pt x="16223" y="13437"/>
                  </a:lnTo>
                  <a:cubicBezTo>
                    <a:pt x="16439" y="13437"/>
                    <a:pt x="16638" y="13560"/>
                    <a:pt x="16731" y="13756"/>
                  </a:cubicBezTo>
                  <a:lnTo>
                    <a:pt x="17307" y="14955"/>
                  </a:lnTo>
                  <a:cubicBezTo>
                    <a:pt x="18559" y="13292"/>
                    <a:pt x="19234" y="11269"/>
                    <a:pt x="19228" y="9188"/>
                  </a:cubicBezTo>
                  <a:cubicBezTo>
                    <a:pt x="19228" y="9140"/>
                    <a:pt x="19228" y="9092"/>
                    <a:pt x="19225" y="9044"/>
                  </a:cubicBezTo>
                  <a:lnTo>
                    <a:pt x="18059" y="9673"/>
                  </a:lnTo>
                  <a:cubicBezTo>
                    <a:pt x="17975" y="9719"/>
                    <a:pt x="17883" y="9742"/>
                    <a:pt x="17791" y="9742"/>
                  </a:cubicBezTo>
                  <a:cubicBezTo>
                    <a:pt x="17674" y="9742"/>
                    <a:pt x="17557" y="9705"/>
                    <a:pt x="17457" y="9634"/>
                  </a:cubicBezTo>
                  <a:lnTo>
                    <a:pt x="14943" y="7806"/>
                  </a:lnTo>
                  <a:cubicBezTo>
                    <a:pt x="14744" y="7661"/>
                    <a:pt x="14663" y="7408"/>
                    <a:pt x="14738" y="7174"/>
                  </a:cubicBezTo>
                  <a:lnTo>
                    <a:pt x="15702" y="4220"/>
                  </a:lnTo>
                  <a:cubicBezTo>
                    <a:pt x="15768" y="4012"/>
                    <a:pt x="15945" y="3864"/>
                    <a:pt x="16162" y="3834"/>
                  </a:cubicBezTo>
                  <a:lnTo>
                    <a:pt x="17478" y="3656"/>
                  </a:lnTo>
                  <a:cubicBezTo>
                    <a:pt x="17162" y="3208"/>
                    <a:pt x="16804" y="2783"/>
                    <a:pt x="16415" y="2395"/>
                  </a:cubicBezTo>
                  <a:cubicBezTo>
                    <a:pt x="15307" y="1284"/>
                    <a:pt x="13946" y="462"/>
                    <a:pt x="12449" y="1"/>
                  </a:cubicBezTo>
                  <a:lnTo>
                    <a:pt x="12449" y="1"/>
                  </a:lnTo>
                  <a:lnTo>
                    <a:pt x="12690" y="1311"/>
                  </a:lnTo>
                  <a:cubicBezTo>
                    <a:pt x="12726" y="1524"/>
                    <a:pt x="12642" y="1741"/>
                    <a:pt x="12464" y="1868"/>
                  </a:cubicBezTo>
                  <a:lnTo>
                    <a:pt x="9950" y="3696"/>
                  </a:lnTo>
                  <a:cubicBezTo>
                    <a:pt x="9851" y="3768"/>
                    <a:pt x="9734" y="3804"/>
                    <a:pt x="9618" y="3804"/>
                  </a:cubicBezTo>
                  <a:cubicBezTo>
                    <a:pt x="9501" y="3804"/>
                    <a:pt x="9385" y="3768"/>
                    <a:pt x="9288" y="3696"/>
                  </a:cubicBezTo>
                  <a:lnTo>
                    <a:pt x="6770" y="1868"/>
                  </a:lnTo>
                  <a:cubicBezTo>
                    <a:pt x="6596" y="1741"/>
                    <a:pt x="6508" y="1524"/>
                    <a:pt x="6547" y="1311"/>
                  </a:cubicBezTo>
                  <a:lnTo>
                    <a:pt x="67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03" name="Google Shape;7003;p83"/>
            <p:cNvSpPr/>
            <p:nvPr/>
          </p:nvSpPr>
          <p:spPr>
            <a:xfrm>
              <a:off x="6041550" y="2749725"/>
              <a:ext cx="79750" cy="95025"/>
            </a:xfrm>
            <a:custGeom>
              <a:avLst/>
              <a:gdLst/>
              <a:ahLst/>
              <a:cxnLst/>
              <a:rect l="l" t="t" r="r" b="b"/>
              <a:pathLst>
                <a:path w="3190" h="3801" extrusionOk="0">
                  <a:moveTo>
                    <a:pt x="2184" y="0"/>
                  </a:moveTo>
                  <a:lnTo>
                    <a:pt x="723" y="196"/>
                  </a:lnTo>
                  <a:lnTo>
                    <a:pt x="0" y="2424"/>
                  </a:lnTo>
                  <a:lnTo>
                    <a:pt x="1895" y="3801"/>
                  </a:lnTo>
                  <a:lnTo>
                    <a:pt x="3189" y="3102"/>
                  </a:lnTo>
                  <a:cubicBezTo>
                    <a:pt x="3036" y="2018"/>
                    <a:pt x="2696" y="967"/>
                    <a:pt x="2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04" name="Google Shape;7004;p83"/>
            <p:cNvSpPr/>
            <p:nvPr/>
          </p:nvSpPr>
          <p:spPr>
            <a:xfrm>
              <a:off x="5963025" y="2996125"/>
              <a:ext cx="92625" cy="81175"/>
            </a:xfrm>
            <a:custGeom>
              <a:avLst/>
              <a:gdLst/>
              <a:ahLst/>
              <a:cxnLst/>
              <a:rect l="l" t="t" r="r" b="b"/>
              <a:pathLst>
                <a:path w="3705" h="3247" extrusionOk="0">
                  <a:moveTo>
                    <a:pt x="723" y="0"/>
                  </a:moveTo>
                  <a:lnTo>
                    <a:pt x="1" y="2229"/>
                  </a:lnTo>
                  <a:lnTo>
                    <a:pt x="1067" y="3246"/>
                  </a:lnTo>
                  <a:cubicBezTo>
                    <a:pt x="2009" y="2780"/>
                    <a:pt x="2870" y="2162"/>
                    <a:pt x="3614" y="1416"/>
                  </a:cubicBezTo>
                  <a:cubicBezTo>
                    <a:pt x="3644" y="1388"/>
                    <a:pt x="3674" y="1355"/>
                    <a:pt x="3705" y="1325"/>
                  </a:cubicBezTo>
                  <a:lnTo>
                    <a:pt x="30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05" name="Google Shape;7005;p83"/>
            <p:cNvSpPr/>
            <p:nvPr/>
          </p:nvSpPr>
          <p:spPr>
            <a:xfrm>
              <a:off x="5711225" y="2996200"/>
              <a:ext cx="92600" cy="81100"/>
            </a:xfrm>
            <a:custGeom>
              <a:avLst/>
              <a:gdLst/>
              <a:ahLst/>
              <a:cxnLst/>
              <a:rect l="l" t="t" r="r" b="b"/>
              <a:pathLst>
                <a:path w="3704" h="3244" extrusionOk="0">
                  <a:moveTo>
                    <a:pt x="635" y="0"/>
                  </a:moveTo>
                  <a:lnTo>
                    <a:pt x="0" y="1322"/>
                  </a:lnTo>
                  <a:cubicBezTo>
                    <a:pt x="30" y="1355"/>
                    <a:pt x="60" y="1385"/>
                    <a:pt x="93" y="1416"/>
                  </a:cubicBezTo>
                  <a:cubicBezTo>
                    <a:pt x="834" y="2162"/>
                    <a:pt x="1695" y="2780"/>
                    <a:pt x="2638" y="3243"/>
                  </a:cubicBezTo>
                  <a:lnTo>
                    <a:pt x="3704" y="2229"/>
                  </a:lnTo>
                  <a:lnTo>
                    <a:pt x="29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06" name="Google Shape;7006;p83"/>
            <p:cNvSpPr/>
            <p:nvPr/>
          </p:nvSpPr>
          <p:spPr>
            <a:xfrm>
              <a:off x="5645575" y="2749725"/>
              <a:ext cx="79825" cy="95100"/>
            </a:xfrm>
            <a:custGeom>
              <a:avLst/>
              <a:gdLst/>
              <a:ahLst/>
              <a:cxnLst/>
              <a:rect l="l" t="t" r="r" b="b"/>
              <a:pathLst>
                <a:path w="3193" h="3804" extrusionOk="0">
                  <a:moveTo>
                    <a:pt x="1009" y="0"/>
                  </a:moveTo>
                  <a:cubicBezTo>
                    <a:pt x="497" y="967"/>
                    <a:pt x="154" y="2018"/>
                    <a:pt x="0" y="3105"/>
                  </a:cubicBezTo>
                  <a:lnTo>
                    <a:pt x="1295" y="3804"/>
                  </a:lnTo>
                  <a:lnTo>
                    <a:pt x="3192" y="2424"/>
                  </a:lnTo>
                  <a:lnTo>
                    <a:pt x="2467" y="196"/>
                  </a:lnTo>
                  <a:lnTo>
                    <a:pt x="10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07" name="Google Shape;7007;p83"/>
            <p:cNvSpPr/>
            <p:nvPr/>
          </p:nvSpPr>
          <p:spPr>
            <a:xfrm>
              <a:off x="5836025" y="2621375"/>
              <a:ext cx="94800" cy="74100"/>
            </a:xfrm>
            <a:custGeom>
              <a:avLst/>
              <a:gdLst/>
              <a:ahLst/>
              <a:cxnLst/>
              <a:rect l="l" t="t" r="r" b="b"/>
              <a:pathLst>
                <a:path w="3792" h="2964" extrusionOk="0">
                  <a:moveTo>
                    <a:pt x="1897" y="1"/>
                  </a:moveTo>
                  <a:cubicBezTo>
                    <a:pt x="1351" y="1"/>
                    <a:pt x="805" y="47"/>
                    <a:pt x="266" y="139"/>
                  </a:cubicBezTo>
                  <a:lnTo>
                    <a:pt x="1" y="1587"/>
                  </a:lnTo>
                  <a:lnTo>
                    <a:pt x="1898" y="2963"/>
                  </a:lnTo>
                  <a:lnTo>
                    <a:pt x="3792" y="1587"/>
                  </a:lnTo>
                  <a:lnTo>
                    <a:pt x="3530" y="139"/>
                  </a:lnTo>
                  <a:cubicBezTo>
                    <a:pt x="2989" y="47"/>
                    <a:pt x="2443" y="1"/>
                    <a:pt x="18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7008" name="Google Shape;7008;p83"/>
          <p:cNvGrpSpPr/>
          <p:nvPr/>
        </p:nvGrpSpPr>
        <p:grpSpPr>
          <a:xfrm>
            <a:off x="4192782" y="3951803"/>
            <a:ext cx="339359" cy="339253"/>
            <a:chOff x="6235250" y="2620775"/>
            <a:chExt cx="481975" cy="481825"/>
          </a:xfrm>
          <a:solidFill>
            <a:srgbClr val="F59C82"/>
          </a:solidFill>
        </p:grpSpPr>
        <p:sp>
          <p:nvSpPr>
            <p:cNvPr id="7009" name="Google Shape;7009;p83"/>
            <p:cNvSpPr/>
            <p:nvPr/>
          </p:nvSpPr>
          <p:spPr>
            <a:xfrm>
              <a:off x="6405675" y="2620775"/>
              <a:ext cx="28275" cy="56475"/>
            </a:xfrm>
            <a:custGeom>
              <a:avLst/>
              <a:gdLst/>
              <a:ahLst/>
              <a:cxnLst/>
              <a:rect l="l" t="t" r="r" b="b"/>
              <a:pathLst>
                <a:path w="1131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10" name="Google Shape;7010;p83"/>
            <p:cNvSpPr/>
            <p:nvPr/>
          </p:nvSpPr>
          <p:spPr>
            <a:xfrm>
              <a:off x="6518600" y="2620775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11" name="Google Shape;7011;p83"/>
            <p:cNvSpPr/>
            <p:nvPr/>
          </p:nvSpPr>
          <p:spPr>
            <a:xfrm>
              <a:off x="66033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7" y="2259"/>
                  </a:cubicBezTo>
                  <a:cubicBezTo>
                    <a:pt x="877" y="2259"/>
                    <a:pt x="1130" y="2006"/>
                    <a:pt x="1130" y="1696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12" name="Google Shape;7012;p83"/>
            <p:cNvSpPr/>
            <p:nvPr/>
          </p:nvSpPr>
          <p:spPr>
            <a:xfrm>
              <a:off x="63210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6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6" y="2259"/>
                  </a:cubicBezTo>
                  <a:cubicBezTo>
                    <a:pt x="876" y="2259"/>
                    <a:pt x="1129" y="2006"/>
                    <a:pt x="1129" y="1696"/>
                  </a:cubicBezTo>
                  <a:lnTo>
                    <a:pt x="1129" y="566"/>
                  </a:lnTo>
                  <a:cubicBezTo>
                    <a:pt x="1129" y="253"/>
                    <a:pt x="876" y="0"/>
                    <a:pt x="5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13" name="Google Shape;7013;p83"/>
            <p:cNvSpPr/>
            <p:nvPr/>
          </p:nvSpPr>
          <p:spPr>
            <a:xfrm>
              <a:off x="6235250" y="2677225"/>
              <a:ext cx="481975" cy="425375"/>
            </a:xfrm>
            <a:custGeom>
              <a:avLst/>
              <a:gdLst/>
              <a:ahLst/>
              <a:cxnLst/>
              <a:rect l="l" t="t" r="r" b="b"/>
              <a:pathLst>
                <a:path w="19279" h="17015" extrusionOk="0">
                  <a:moveTo>
                    <a:pt x="9639" y="1"/>
                  </a:moveTo>
                  <a:cubicBezTo>
                    <a:pt x="9326" y="1"/>
                    <a:pt x="9073" y="254"/>
                    <a:pt x="9073" y="567"/>
                  </a:cubicBezTo>
                  <a:lnTo>
                    <a:pt x="9073" y="1202"/>
                  </a:lnTo>
                  <a:cubicBezTo>
                    <a:pt x="7920" y="1470"/>
                    <a:pt x="6872" y="2548"/>
                    <a:pt x="6252" y="4156"/>
                  </a:cubicBezTo>
                  <a:cubicBezTo>
                    <a:pt x="6164" y="4380"/>
                    <a:pt x="5952" y="4518"/>
                    <a:pt x="5726" y="4518"/>
                  </a:cubicBezTo>
                  <a:cubicBezTo>
                    <a:pt x="5658" y="4518"/>
                    <a:pt x="5588" y="4505"/>
                    <a:pt x="5520" y="4478"/>
                  </a:cubicBezTo>
                  <a:cubicBezTo>
                    <a:pt x="5231" y="4367"/>
                    <a:pt x="5083" y="4042"/>
                    <a:pt x="5198" y="3750"/>
                  </a:cubicBezTo>
                  <a:cubicBezTo>
                    <a:pt x="5532" y="2876"/>
                    <a:pt x="5987" y="2130"/>
                    <a:pt x="6517" y="1536"/>
                  </a:cubicBezTo>
                  <a:lnTo>
                    <a:pt x="6517" y="1536"/>
                  </a:lnTo>
                  <a:cubicBezTo>
                    <a:pt x="2753" y="2527"/>
                    <a:pt x="0" y="5258"/>
                    <a:pt x="0" y="8468"/>
                  </a:cubicBezTo>
                  <a:lnTo>
                    <a:pt x="0" y="9034"/>
                  </a:lnTo>
                  <a:cubicBezTo>
                    <a:pt x="0" y="9347"/>
                    <a:pt x="253" y="9597"/>
                    <a:pt x="564" y="9597"/>
                  </a:cubicBezTo>
                  <a:cubicBezTo>
                    <a:pt x="877" y="9597"/>
                    <a:pt x="1130" y="9347"/>
                    <a:pt x="1130" y="9034"/>
                  </a:cubicBezTo>
                  <a:cubicBezTo>
                    <a:pt x="1130" y="8423"/>
                    <a:pt x="1904" y="7905"/>
                    <a:pt x="2822" y="7905"/>
                  </a:cubicBezTo>
                  <a:cubicBezTo>
                    <a:pt x="3740" y="7905"/>
                    <a:pt x="4553" y="8423"/>
                    <a:pt x="4553" y="9034"/>
                  </a:cubicBezTo>
                  <a:cubicBezTo>
                    <a:pt x="4553" y="9347"/>
                    <a:pt x="4806" y="9597"/>
                    <a:pt x="5120" y="9597"/>
                  </a:cubicBezTo>
                  <a:cubicBezTo>
                    <a:pt x="5430" y="9597"/>
                    <a:pt x="5683" y="9347"/>
                    <a:pt x="5683" y="9034"/>
                  </a:cubicBezTo>
                  <a:cubicBezTo>
                    <a:pt x="5683" y="8423"/>
                    <a:pt x="6460" y="7905"/>
                    <a:pt x="7378" y="7905"/>
                  </a:cubicBezTo>
                  <a:cubicBezTo>
                    <a:pt x="8296" y="7905"/>
                    <a:pt x="9070" y="8423"/>
                    <a:pt x="9070" y="9034"/>
                  </a:cubicBezTo>
                  <a:lnTo>
                    <a:pt x="9070" y="14756"/>
                  </a:lnTo>
                  <a:cubicBezTo>
                    <a:pt x="9070" y="15379"/>
                    <a:pt x="8564" y="15885"/>
                    <a:pt x="7941" y="15885"/>
                  </a:cubicBezTo>
                  <a:cubicBezTo>
                    <a:pt x="7318" y="15885"/>
                    <a:pt x="6812" y="15379"/>
                    <a:pt x="6812" y="14756"/>
                  </a:cubicBezTo>
                  <a:lnTo>
                    <a:pt x="6812" y="14190"/>
                  </a:lnTo>
                  <a:cubicBezTo>
                    <a:pt x="6812" y="13879"/>
                    <a:pt x="6559" y="13626"/>
                    <a:pt x="6249" y="13626"/>
                  </a:cubicBezTo>
                  <a:cubicBezTo>
                    <a:pt x="5936" y="13626"/>
                    <a:pt x="5683" y="13879"/>
                    <a:pt x="5683" y="14190"/>
                  </a:cubicBezTo>
                  <a:lnTo>
                    <a:pt x="5683" y="14756"/>
                  </a:lnTo>
                  <a:cubicBezTo>
                    <a:pt x="5683" y="16002"/>
                    <a:pt x="6694" y="17014"/>
                    <a:pt x="7941" y="17014"/>
                  </a:cubicBezTo>
                  <a:cubicBezTo>
                    <a:pt x="9188" y="17014"/>
                    <a:pt x="10200" y="16002"/>
                    <a:pt x="10200" y="14756"/>
                  </a:cubicBezTo>
                  <a:lnTo>
                    <a:pt x="10200" y="9034"/>
                  </a:lnTo>
                  <a:cubicBezTo>
                    <a:pt x="10200" y="8423"/>
                    <a:pt x="10976" y="7905"/>
                    <a:pt x="11895" y="7905"/>
                  </a:cubicBezTo>
                  <a:cubicBezTo>
                    <a:pt x="12813" y="7905"/>
                    <a:pt x="13587" y="8423"/>
                    <a:pt x="13587" y="9034"/>
                  </a:cubicBezTo>
                  <a:cubicBezTo>
                    <a:pt x="13587" y="9347"/>
                    <a:pt x="13840" y="9597"/>
                    <a:pt x="14153" y="9597"/>
                  </a:cubicBezTo>
                  <a:cubicBezTo>
                    <a:pt x="14463" y="9597"/>
                    <a:pt x="14716" y="9347"/>
                    <a:pt x="14716" y="9034"/>
                  </a:cubicBezTo>
                  <a:cubicBezTo>
                    <a:pt x="14716" y="8423"/>
                    <a:pt x="15529" y="7905"/>
                    <a:pt x="16448" y="7905"/>
                  </a:cubicBezTo>
                  <a:cubicBezTo>
                    <a:pt x="17366" y="7905"/>
                    <a:pt x="18143" y="8423"/>
                    <a:pt x="18143" y="9034"/>
                  </a:cubicBezTo>
                  <a:cubicBezTo>
                    <a:pt x="18143" y="9347"/>
                    <a:pt x="18396" y="9597"/>
                    <a:pt x="18706" y="9597"/>
                  </a:cubicBezTo>
                  <a:cubicBezTo>
                    <a:pt x="19019" y="9597"/>
                    <a:pt x="19272" y="9347"/>
                    <a:pt x="19272" y="9034"/>
                  </a:cubicBezTo>
                  <a:lnTo>
                    <a:pt x="19272" y="8471"/>
                  </a:lnTo>
                  <a:cubicBezTo>
                    <a:pt x="19278" y="5258"/>
                    <a:pt x="16523" y="2527"/>
                    <a:pt x="12759" y="1536"/>
                  </a:cubicBezTo>
                  <a:lnTo>
                    <a:pt x="12759" y="1536"/>
                  </a:lnTo>
                  <a:cubicBezTo>
                    <a:pt x="13292" y="2130"/>
                    <a:pt x="13744" y="2876"/>
                    <a:pt x="14081" y="3750"/>
                  </a:cubicBezTo>
                  <a:cubicBezTo>
                    <a:pt x="14192" y="4042"/>
                    <a:pt x="14048" y="4367"/>
                    <a:pt x="13756" y="4478"/>
                  </a:cubicBezTo>
                  <a:cubicBezTo>
                    <a:pt x="13688" y="4505"/>
                    <a:pt x="13618" y="4518"/>
                    <a:pt x="13550" y="4518"/>
                  </a:cubicBezTo>
                  <a:cubicBezTo>
                    <a:pt x="13324" y="4518"/>
                    <a:pt x="13113" y="4380"/>
                    <a:pt x="13027" y="4156"/>
                  </a:cubicBezTo>
                  <a:cubicBezTo>
                    <a:pt x="12407" y="2548"/>
                    <a:pt x="11359" y="1470"/>
                    <a:pt x="10203" y="1202"/>
                  </a:cubicBezTo>
                  <a:lnTo>
                    <a:pt x="10203" y="567"/>
                  </a:lnTo>
                  <a:cubicBezTo>
                    <a:pt x="10203" y="254"/>
                    <a:pt x="9950" y="1"/>
                    <a:pt x="9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7014" name="Google Shape;7014;p83"/>
          <p:cNvSpPr/>
          <p:nvPr/>
        </p:nvSpPr>
        <p:spPr>
          <a:xfrm>
            <a:off x="5037584" y="2720693"/>
            <a:ext cx="345027" cy="320295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7015" name="Google Shape;7015;p83"/>
          <p:cNvGrpSpPr/>
          <p:nvPr/>
        </p:nvGrpSpPr>
        <p:grpSpPr>
          <a:xfrm>
            <a:off x="5472652" y="2711317"/>
            <a:ext cx="341101" cy="339253"/>
            <a:chOff x="1535000" y="3223325"/>
            <a:chExt cx="484450" cy="481825"/>
          </a:xfrm>
          <a:solidFill>
            <a:srgbClr val="F59C82"/>
          </a:solidFill>
        </p:grpSpPr>
        <p:sp>
          <p:nvSpPr>
            <p:cNvPr id="7016" name="Google Shape;7016;p83"/>
            <p:cNvSpPr/>
            <p:nvPr/>
          </p:nvSpPr>
          <p:spPr>
            <a:xfrm>
              <a:off x="1760150" y="3308225"/>
              <a:ext cx="143825" cy="140600"/>
            </a:xfrm>
            <a:custGeom>
              <a:avLst/>
              <a:gdLst/>
              <a:ahLst/>
              <a:cxnLst/>
              <a:rect l="l" t="t" r="r" b="b"/>
              <a:pathLst>
                <a:path w="5753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4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629" y="3208"/>
                    <a:pt x="5752" y="3012"/>
                    <a:pt x="5752" y="2798"/>
                  </a:cubicBezTo>
                  <a:cubicBezTo>
                    <a:pt x="5752" y="2585"/>
                    <a:pt x="5632" y="2389"/>
                    <a:pt x="5439" y="2295"/>
                  </a:cubicBezTo>
                  <a:lnTo>
                    <a:pt x="4102" y="1627"/>
                  </a:lnTo>
                  <a:lnTo>
                    <a:pt x="3434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17" name="Google Shape;7017;p83"/>
            <p:cNvSpPr/>
            <p:nvPr/>
          </p:nvSpPr>
          <p:spPr>
            <a:xfrm>
              <a:off x="1873075" y="3421150"/>
              <a:ext cx="146375" cy="140600"/>
            </a:xfrm>
            <a:custGeom>
              <a:avLst/>
              <a:gdLst/>
              <a:ahLst/>
              <a:cxnLst/>
              <a:rect l="l" t="t" r="r" b="b"/>
              <a:pathLst>
                <a:path w="5855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3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854" y="3096"/>
                    <a:pt x="5854" y="2503"/>
                    <a:pt x="5439" y="2295"/>
                  </a:cubicBezTo>
                  <a:lnTo>
                    <a:pt x="4102" y="1627"/>
                  </a:lnTo>
                  <a:lnTo>
                    <a:pt x="3433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18" name="Google Shape;7018;p83"/>
            <p:cNvSpPr/>
            <p:nvPr/>
          </p:nvSpPr>
          <p:spPr>
            <a:xfrm>
              <a:off x="1535000" y="3223325"/>
              <a:ext cx="406450" cy="481825"/>
            </a:xfrm>
            <a:custGeom>
              <a:avLst/>
              <a:gdLst/>
              <a:ahLst/>
              <a:cxnLst/>
              <a:rect l="l" t="t" r="r" b="b"/>
              <a:pathLst>
                <a:path w="16258" h="19273" extrusionOk="0">
                  <a:moveTo>
                    <a:pt x="9660" y="0"/>
                  </a:moveTo>
                  <a:cubicBezTo>
                    <a:pt x="4399" y="0"/>
                    <a:pt x="0" y="4351"/>
                    <a:pt x="0" y="9636"/>
                  </a:cubicBezTo>
                  <a:cubicBezTo>
                    <a:pt x="0" y="14927"/>
                    <a:pt x="4381" y="19272"/>
                    <a:pt x="9675" y="19272"/>
                  </a:cubicBezTo>
                  <a:cubicBezTo>
                    <a:pt x="12012" y="19269"/>
                    <a:pt x="14270" y="18411"/>
                    <a:pt x="16023" y="16860"/>
                  </a:cubicBezTo>
                  <a:cubicBezTo>
                    <a:pt x="16195" y="16707"/>
                    <a:pt x="16258" y="16463"/>
                    <a:pt x="16176" y="16243"/>
                  </a:cubicBezTo>
                  <a:cubicBezTo>
                    <a:pt x="16098" y="16026"/>
                    <a:pt x="15893" y="15879"/>
                    <a:pt x="15662" y="15872"/>
                  </a:cubicBezTo>
                  <a:cubicBezTo>
                    <a:pt x="11352" y="15752"/>
                    <a:pt x="7980" y="12250"/>
                    <a:pt x="7980" y="7941"/>
                  </a:cubicBezTo>
                  <a:cubicBezTo>
                    <a:pt x="7974" y="5207"/>
                    <a:pt x="9380" y="2662"/>
                    <a:pt x="11696" y="1211"/>
                  </a:cubicBezTo>
                  <a:cubicBezTo>
                    <a:pt x="12129" y="937"/>
                    <a:pt x="12006" y="274"/>
                    <a:pt x="11503" y="178"/>
                  </a:cubicBezTo>
                  <a:cubicBezTo>
                    <a:pt x="10881" y="58"/>
                    <a:pt x="10265" y="0"/>
                    <a:pt x="96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7019" name="Google Shape;7019;p83"/>
          <p:cNvGrpSpPr/>
          <p:nvPr/>
        </p:nvGrpSpPr>
        <p:grpSpPr>
          <a:xfrm>
            <a:off x="5880219" y="2746618"/>
            <a:ext cx="339253" cy="268649"/>
            <a:chOff x="2085525" y="3263750"/>
            <a:chExt cx="481825" cy="381550"/>
          </a:xfrm>
          <a:solidFill>
            <a:srgbClr val="F59C82"/>
          </a:solidFill>
        </p:grpSpPr>
        <p:sp>
          <p:nvSpPr>
            <p:cNvPr id="7020" name="Google Shape;7020;p83"/>
            <p:cNvSpPr/>
            <p:nvPr/>
          </p:nvSpPr>
          <p:spPr>
            <a:xfrm>
              <a:off x="2320325" y="3263750"/>
              <a:ext cx="227825" cy="141025"/>
            </a:xfrm>
            <a:custGeom>
              <a:avLst/>
              <a:gdLst/>
              <a:ahLst/>
              <a:cxnLst/>
              <a:rect l="l" t="t" r="r" b="b"/>
              <a:pathLst>
                <a:path w="9113" h="5641" extrusionOk="0">
                  <a:moveTo>
                    <a:pt x="4066" y="0"/>
                  </a:moveTo>
                  <a:cubicBezTo>
                    <a:pt x="2283" y="3"/>
                    <a:pt x="675" y="1081"/>
                    <a:pt x="0" y="2731"/>
                  </a:cubicBezTo>
                  <a:cubicBezTo>
                    <a:pt x="1527" y="2939"/>
                    <a:pt x="2912" y="3734"/>
                    <a:pt x="3861" y="4948"/>
                  </a:cubicBezTo>
                  <a:cubicBezTo>
                    <a:pt x="4331" y="4823"/>
                    <a:pt x="4810" y="4761"/>
                    <a:pt x="5287" y="4761"/>
                  </a:cubicBezTo>
                  <a:cubicBezTo>
                    <a:pt x="6338" y="4761"/>
                    <a:pt x="7378" y="5060"/>
                    <a:pt x="8281" y="5640"/>
                  </a:cubicBezTo>
                  <a:cubicBezTo>
                    <a:pt x="9112" y="2825"/>
                    <a:pt x="7002" y="0"/>
                    <a:pt x="40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21" name="Google Shape;7021;p83"/>
            <p:cNvSpPr/>
            <p:nvPr/>
          </p:nvSpPr>
          <p:spPr>
            <a:xfrm>
              <a:off x="2085525" y="3355200"/>
              <a:ext cx="481825" cy="290100"/>
            </a:xfrm>
            <a:custGeom>
              <a:avLst/>
              <a:gdLst/>
              <a:ahLst/>
              <a:cxnLst/>
              <a:rect l="l" t="t" r="r" b="b"/>
              <a:pathLst>
                <a:path w="19273" h="11604" extrusionOk="0">
                  <a:moveTo>
                    <a:pt x="8620" y="1"/>
                  </a:moveTo>
                  <a:cubicBezTo>
                    <a:pt x="8610" y="1"/>
                    <a:pt x="8599" y="1"/>
                    <a:pt x="8588" y="1"/>
                  </a:cubicBezTo>
                  <a:cubicBezTo>
                    <a:pt x="7468" y="4"/>
                    <a:pt x="6384" y="407"/>
                    <a:pt x="5535" y="1139"/>
                  </a:cubicBezTo>
                  <a:cubicBezTo>
                    <a:pt x="4818" y="1756"/>
                    <a:pt x="4288" y="2563"/>
                    <a:pt x="4005" y="3470"/>
                  </a:cubicBezTo>
                  <a:lnTo>
                    <a:pt x="3891" y="3470"/>
                  </a:lnTo>
                  <a:cubicBezTo>
                    <a:pt x="1747" y="3470"/>
                    <a:pt x="0" y="5295"/>
                    <a:pt x="0" y="7538"/>
                  </a:cubicBezTo>
                  <a:cubicBezTo>
                    <a:pt x="0" y="9781"/>
                    <a:pt x="1744" y="11603"/>
                    <a:pt x="3891" y="11603"/>
                  </a:cubicBezTo>
                  <a:lnTo>
                    <a:pt x="14798" y="11603"/>
                  </a:lnTo>
                  <a:cubicBezTo>
                    <a:pt x="17264" y="11603"/>
                    <a:pt x="19272" y="9504"/>
                    <a:pt x="19272" y="6924"/>
                  </a:cubicBezTo>
                  <a:cubicBezTo>
                    <a:pt x="19272" y="6044"/>
                    <a:pt x="19034" y="5180"/>
                    <a:pt x="18583" y="4427"/>
                  </a:cubicBezTo>
                  <a:cubicBezTo>
                    <a:pt x="18152" y="3705"/>
                    <a:pt x="17529" y="3118"/>
                    <a:pt x="16782" y="2726"/>
                  </a:cubicBezTo>
                  <a:cubicBezTo>
                    <a:pt x="16161" y="2403"/>
                    <a:pt x="15480" y="2241"/>
                    <a:pt x="14799" y="2241"/>
                  </a:cubicBezTo>
                  <a:cubicBezTo>
                    <a:pt x="14135" y="2241"/>
                    <a:pt x="13471" y="2394"/>
                    <a:pt x="12861" y="2702"/>
                  </a:cubicBezTo>
                  <a:cubicBezTo>
                    <a:pt x="12232" y="1443"/>
                    <a:pt x="11118" y="513"/>
                    <a:pt x="9784" y="157"/>
                  </a:cubicBezTo>
                  <a:cubicBezTo>
                    <a:pt x="9403" y="55"/>
                    <a:pt x="9013" y="1"/>
                    <a:pt x="86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7022" name="Google Shape;7022;p83"/>
          <p:cNvSpPr/>
          <p:nvPr/>
        </p:nvSpPr>
        <p:spPr>
          <a:xfrm>
            <a:off x="6294404" y="2778690"/>
            <a:ext cx="339253" cy="204295"/>
          </a:xfrm>
          <a:custGeom>
            <a:avLst/>
            <a:gdLst/>
            <a:ahLst/>
            <a:cxnLst/>
            <a:rect l="l" t="t" r="r" b="b"/>
            <a:pathLst>
              <a:path w="19273" h="11606" extrusionOk="0">
                <a:moveTo>
                  <a:pt x="8589" y="0"/>
                </a:moveTo>
                <a:cubicBezTo>
                  <a:pt x="7469" y="3"/>
                  <a:pt x="6385" y="407"/>
                  <a:pt x="5536" y="1138"/>
                </a:cubicBezTo>
                <a:cubicBezTo>
                  <a:pt x="4819" y="1759"/>
                  <a:pt x="4289" y="2566"/>
                  <a:pt x="4006" y="3469"/>
                </a:cubicBezTo>
                <a:lnTo>
                  <a:pt x="3891" y="3469"/>
                </a:lnTo>
                <a:cubicBezTo>
                  <a:pt x="1747" y="3469"/>
                  <a:pt x="1" y="5294"/>
                  <a:pt x="1" y="7537"/>
                </a:cubicBezTo>
                <a:cubicBezTo>
                  <a:pt x="1" y="9781"/>
                  <a:pt x="1744" y="11605"/>
                  <a:pt x="3891" y="11605"/>
                </a:cubicBezTo>
                <a:lnTo>
                  <a:pt x="14798" y="11605"/>
                </a:lnTo>
                <a:cubicBezTo>
                  <a:pt x="17264" y="11605"/>
                  <a:pt x="19273" y="9507"/>
                  <a:pt x="19273" y="6923"/>
                </a:cubicBezTo>
                <a:cubicBezTo>
                  <a:pt x="19273" y="6044"/>
                  <a:pt x="19035" y="5182"/>
                  <a:pt x="18583" y="4430"/>
                </a:cubicBezTo>
                <a:cubicBezTo>
                  <a:pt x="18153" y="3707"/>
                  <a:pt x="17529" y="3117"/>
                  <a:pt x="16783" y="2728"/>
                </a:cubicBezTo>
                <a:cubicBezTo>
                  <a:pt x="16161" y="2404"/>
                  <a:pt x="15479" y="2243"/>
                  <a:pt x="14797" y="2243"/>
                </a:cubicBezTo>
                <a:cubicBezTo>
                  <a:pt x="14134" y="2243"/>
                  <a:pt x="13470" y="2395"/>
                  <a:pt x="12862" y="2701"/>
                </a:cubicBezTo>
                <a:cubicBezTo>
                  <a:pt x="12233" y="1442"/>
                  <a:pt x="11118" y="512"/>
                  <a:pt x="9784" y="157"/>
                </a:cubicBezTo>
                <a:cubicBezTo>
                  <a:pt x="9393" y="54"/>
                  <a:pt x="8992" y="0"/>
                  <a:pt x="8589" y="0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7023" name="Google Shape;7023;p83"/>
          <p:cNvGrpSpPr/>
          <p:nvPr/>
        </p:nvGrpSpPr>
        <p:grpSpPr>
          <a:xfrm>
            <a:off x="6711982" y="2711308"/>
            <a:ext cx="340204" cy="339271"/>
            <a:chOff x="3270450" y="3213625"/>
            <a:chExt cx="483175" cy="481850"/>
          </a:xfrm>
          <a:solidFill>
            <a:srgbClr val="F59C82"/>
          </a:solidFill>
        </p:grpSpPr>
        <p:sp>
          <p:nvSpPr>
            <p:cNvPr id="7024" name="Google Shape;7024;p83"/>
            <p:cNvSpPr/>
            <p:nvPr/>
          </p:nvSpPr>
          <p:spPr>
            <a:xfrm>
              <a:off x="3392550" y="3335025"/>
              <a:ext cx="239050" cy="239050"/>
            </a:xfrm>
            <a:custGeom>
              <a:avLst/>
              <a:gdLst/>
              <a:ahLst/>
              <a:cxnLst/>
              <a:rect l="l" t="t" r="r" b="b"/>
              <a:pathLst>
                <a:path w="9562" h="9562" extrusionOk="0">
                  <a:moveTo>
                    <a:pt x="4782" y="1"/>
                  </a:moveTo>
                  <a:cubicBezTo>
                    <a:pt x="2142" y="1"/>
                    <a:pt x="1" y="2139"/>
                    <a:pt x="1" y="4780"/>
                  </a:cubicBezTo>
                  <a:cubicBezTo>
                    <a:pt x="1" y="7421"/>
                    <a:pt x="2142" y="9562"/>
                    <a:pt x="4782" y="9562"/>
                  </a:cubicBezTo>
                  <a:cubicBezTo>
                    <a:pt x="7420" y="9562"/>
                    <a:pt x="9561" y="7421"/>
                    <a:pt x="9561" y="4780"/>
                  </a:cubicBezTo>
                  <a:cubicBezTo>
                    <a:pt x="9561" y="2139"/>
                    <a:pt x="7420" y="1"/>
                    <a:pt x="4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25" name="Google Shape;7025;p83"/>
            <p:cNvSpPr/>
            <p:nvPr/>
          </p:nvSpPr>
          <p:spPr>
            <a:xfrm>
              <a:off x="3270450" y="3213625"/>
              <a:ext cx="483175" cy="481850"/>
            </a:xfrm>
            <a:custGeom>
              <a:avLst/>
              <a:gdLst/>
              <a:ahLst/>
              <a:cxnLst/>
              <a:rect l="l" t="t" r="r" b="b"/>
              <a:pathLst>
                <a:path w="19327" h="19274" extrusionOk="0">
                  <a:moveTo>
                    <a:pt x="9666" y="3728"/>
                  </a:moveTo>
                  <a:cubicBezTo>
                    <a:pt x="12925" y="3728"/>
                    <a:pt x="15575" y="6378"/>
                    <a:pt x="15575" y="9636"/>
                  </a:cubicBezTo>
                  <a:cubicBezTo>
                    <a:pt x="15575" y="12894"/>
                    <a:pt x="12925" y="15547"/>
                    <a:pt x="9666" y="15547"/>
                  </a:cubicBezTo>
                  <a:cubicBezTo>
                    <a:pt x="6405" y="15547"/>
                    <a:pt x="3755" y="12894"/>
                    <a:pt x="3755" y="9636"/>
                  </a:cubicBezTo>
                  <a:cubicBezTo>
                    <a:pt x="3755" y="6378"/>
                    <a:pt x="6405" y="3728"/>
                    <a:pt x="9666" y="3728"/>
                  </a:cubicBezTo>
                  <a:close/>
                  <a:moveTo>
                    <a:pt x="9665" y="0"/>
                  </a:moveTo>
                  <a:cubicBezTo>
                    <a:pt x="9575" y="0"/>
                    <a:pt x="9484" y="22"/>
                    <a:pt x="9402" y="66"/>
                  </a:cubicBezTo>
                  <a:lnTo>
                    <a:pt x="7532" y="1054"/>
                  </a:lnTo>
                  <a:lnTo>
                    <a:pt x="5418" y="1054"/>
                  </a:lnTo>
                  <a:cubicBezTo>
                    <a:pt x="5231" y="1054"/>
                    <a:pt x="5056" y="1144"/>
                    <a:pt x="4954" y="1301"/>
                  </a:cubicBezTo>
                  <a:lnTo>
                    <a:pt x="3752" y="3053"/>
                  </a:lnTo>
                  <a:lnTo>
                    <a:pt x="1879" y="4041"/>
                  </a:lnTo>
                  <a:cubicBezTo>
                    <a:pt x="1717" y="4128"/>
                    <a:pt x="1605" y="4288"/>
                    <a:pt x="1584" y="4474"/>
                  </a:cubicBezTo>
                  <a:lnTo>
                    <a:pt x="1328" y="6588"/>
                  </a:lnTo>
                  <a:lnTo>
                    <a:pt x="127" y="8341"/>
                  </a:lnTo>
                  <a:cubicBezTo>
                    <a:pt x="24" y="8491"/>
                    <a:pt x="0" y="8687"/>
                    <a:pt x="67" y="8859"/>
                  </a:cubicBezTo>
                  <a:lnTo>
                    <a:pt x="816" y="10852"/>
                  </a:lnTo>
                  <a:lnTo>
                    <a:pt x="560" y="12966"/>
                  </a:lnTo>
                  <a:cubicBezTo>
                    <a:pt x="536" y="13150"/>
                    <a:pt x="606" y="13334"/>
                    <a:pt x="744" y="13457"/>
                  </a:cubicBezTo>
                  <a:lnTo>
                    <a:pt x="2325" y="14869"/>
                  </a:lnTo>
                  <a:lnTo>
                    <a:pt x="3075" y="16860"/>
                  </a:lnTo>
                  <a:cubicBezTo>
                    <a:pt x="3141" y="17034"/>
                    <a:pt x="3289" y="17164"/>
                    <a:pt x="3466" y="17209"/>
                  </a:cubicBezTo>
                  <a:lnTo>
                    <a:pt x="5520" y="17718"/>
                  </a:lnTo>
                  <a:lnTo>
                    <a:pt x="7101" y="19130"/>
                  </a:lnTo>
                  <a:cubicBezTo>
                    <a:pt x="7205" y="19223"/>
                    <a:pt x="7340" y="19273"/>
                    <a:pt x="7477" y="19273"/>
                  </a:cubicBezTo>
                  <a:cubicBezTo>
                    <a:pt x="7523" y="19273"/>
                    <a:pt x="7568" y="19268"/>
                    <a:pt x="7613" y="19257"/>
                  </a:cubicBezTo>
                  <a:lnTo>
                    <a:pt x="9666" y="18745"/>
                  </a:lnTo>
                  <a:lnTo>
                    <a:pt x="11717" y="19254"/>
                  </a:lnTo>
                  <a:cubicBezTo>
                    <a:pt x="11759" y="19266"/>
                    <a:pt x="11807" y="19272"/>
                    <a:pt x="11853" y="19272"/>
                  </a:cubicBezTo>
                  <a:cubicBezTo>
                    <a:pt x="11991" y="19272"/>
                    <a:pt x="12124" y="19221"/>
                    <a:pt x="12229" y="19127"/>
                  </a:cubicBezTo>
                  <a:lnTo>
                    <a:pt x="13810" y="17715"/>
                  </a:lnTo>
                  <a:lnTo>
                    <a:pt x="15861" y="17206"/>
                  </a:lnTo>
                  <a:cubicBezTo>
                    <a:pt x="16041" y="17161"/>
                    <a:pt x="16186" y="17031"/>
                    <a:pt x="16252" y="16857"/>
                  </a:cubicBezTo>
                  <a:lnTo>
                    <a:pt x="17002" y="14866"/>
                  </a:lnTo>
                  <a:lnTo>
                    <a:pt x="18583" y="13454"/>
                  </a:lnTo>
                  <a:cubicBezTo>
                    <a:pt x="18721" y="13331"/>
                    <a:pt x="18791" y="13147"/>
                    <a:pt x="18766" y="12963"/>
                  </a:cubicBezTo>
                  <a:lnTo>
                    <a:pt x="18514" y="10849"/>
                  </a:lnTo>
                  <a:lnTo>
                    <a:pt x="19263" y="8856"/>
                  </a:lnTo>
                  <a:cubicBezTo>
                    <a:pt x="19327" y="8684"/>
                    <a:pt x="19306" y="8491"/>
                    <a:pt x="19200" y="8338"/>
                  </a:cubicBezTo>
                  <a:lnTo>
                    <a:pt x="18002" y="6588"/>
                  </a:lnTo>
                  <a:lnTo>
                    <a:pt x="17746" y="4471"/>
                  </a:lnTo>
                  <a:cubicBezTo>
                    <a:pt x="17725" y="4288"/>
                    <a:pt x="17613" y="4128"/>
                    <a:pt x="17451" y="4041"/>
                  </a:cubicBezTo>
                  <a:lnTo>
                    <a:pt x="15578" y="3050"/>
                  </a:lnTo>
                  <a:lnTo>
                    <a:pt x="14379" y="1298"/>
                  </a:lnTo>
                  <a:cubicBezTo>
                    <a:pt x="14274" y="1144"/>
                    <a:pt x="14099" y="1054"/>
                    <a:pt x="13912" y="1054"/>
                  </a:cubicBezTo>
                  <a:lnTo>
                    <a:pt x="11798" y="1054"/>
                  </a:lnTo>
                  <a:lnTo>
                    <a:pt x="9928" y="66"/>
                  </a:lnTo>
                  <a:cubicBezTo>
                    <a:pt x="9846" y="22"/>
                    <a:pt x="9755" y="0"/>
                    <a:pt x="9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7026" name="Google Shape;7026;p83"/>
          <p:cNvGrpSpPr/>
          <p:nvPr/>
        </p:nvGrpSpPr>
        <p:grpSpPr>
          <a:xfrm>
            <a:off x="7211250" y="2711317"/>
            <a:ext cx="168931" cy="339253"/>
            <a:chOff x="3984950" y="3213600"/>
            <a:chExt cx="239925" cy="481825"/>
          </a:xfrm>
          <a:solidFill>
            <a:srgbClr val="F59C82"/>
          </a:solidFill>
        </p:grpSpPr>
        <p:sp>
          <p:nvSpPr>
            <p:cNvPr id="7027" name="Google Shape;7027;p83"/>
            <p:cNvSpPr/>
            <p:nvPr/>
          </p:nvSpPr>
          <p:spPr>
            <a:xfrm>
              <a:off x="3984950" y="3213600"/>
              <a:ext cx="239925" cy="481825"/>
            </a:xfrm>
            <a:custGeom>
              <a:avLst/>
              <a:gdLst/>
              <a:ahLst/>
              <a:cxnLst/>
              <a:rect l="l" t="t" r="r" b="b"/>
              <a:pathLst>
                <a:path w="9597" h="19273" extrusionOk="0">
                  <a:moveTo>
                    <a:pt x="4800" y="3355"/>
                  </a:moveTo>
                  <a:cubicBezTo>
                    <a:pt x="5110" y="3355"/>
                    <a:pt x="5363" y="3608"/>
                    <a:pt x="5363" y="3918"/>
                  </a:cubicBezTo>
                  <a:lnTo>
                    <a:pt x="5363" y="12121"/>
                  </a:lnTo>
                  <a:cubicBezTo>
                    <a:pt x="6556" y="12407"/>
                    <a:pt x="7345" y="13542"/>
                    <a:pt x="7203" y="14759"/>
                  </a:cubicBezTo>
                  <a:cubicBezTo>
                    <a:pt x="7059" y="15978"/>
                    <a:pt x="6026" y="16897"/>
                    <a:pt x="4800" y="16897"/>
                  </a:cubicBezTo>
                  <a:cubicBezTo>
                    <a:pt x="3571" y="16897"/>
                    <a:pt x="2539" y="15978"/>
                    <a:pt x="2394" y="14759"/>
                  </a:cubicBezTo>
                  <a:cubicBezTo>
                    <a:pt x="2253" y="13542"/>
                    <a:pt x="3042" y="12407"/>
                    <a:pt x="4234" y="12121"/>
                  </a:cubicBezTo>
                  <a:lnTo>
                    <a:pt x="4234" y="3918"/>
                  </a:lnTo>
                  <a:cubicBezTo>
                    <a:pt x="4234" y="3608"/>
                    <a:pt x="4487" y="3355"/>
                    <a:pt x="4800" y="3355"/>
                  </a:cubicBezTo>
                  <a:close/>
                  <a:moveTo>
                    <a:pt x="4800" y="1"/>
                  </a:moveTo>
                  <a:cubicBezTo>
                    <a:pt x="3219" y="1"/>
                    <a:pt x="1939" y="1281"/>
                    <a:pt x="1939" y="2861"/>
                  </a:cubicBezTo>
                  <a:lnTo>
                    <a:pt x="1939" y="10567"/>
                  </a:lnTo>
                  <a:cubicBezTo>
                    <a:pt x="723" y="11501"/>
                    <a:pt x="9" y="12943"/>
                    <a:pt x="0" y="14476"/>
                  </a:cubicBezTo>
                  <a:cubicBezTo>
                    <a:pt x="0" y="17123"/>
                    <a:pt x="2150" y="19273"/>
                    <a:pt x="4800" y="19273"/>
                  </a:cubicBezTo>
                  <a:cubicBezTo>
                    <a:pt x="7450" y="19273"/>
                    <a:pt x="9597" y="17123"/>
                    <a:pt x="9597" y="14476"/>
                  </a:cubicBezTo>
                  <a:cubicBezTo>
                    <a:pt x="9597" y="13651"/>
                    <a:pt x="9395" y="12844"/>
                    <a:pt x="9007" y="12118"/>
                  </a:cubicBezTo>
                  <a:cubicBezTo>
                    <a:pt x="8679" y="11510"/>
                    <a:pt x="8221" y="10980"/>
                    <a:pt x="7664" y="10567"/>
                  </a:cubicBezTo>
                  <a:lnTo>
                    <a:pt x="7661" y="2861"/>
                  </a:lnTo>
                  <a:cubicBezTo>
                    <a:pt x="7661" y="1281"/>
                    <a:pt x="6378" y="1"/>
                    <a:pt x="48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28" name="Google Shape;7028;p83"/>
            <p:cNvSpPr/>
            <p:nvPr/>
          </p:nvSpPr>
          <p:spPr>
            <a:xfrm>
              <a:off x="4072650" y="3543175"/>
              <a:ext cx="64525" cy="64625"/>
            </a:xfrm>
            <a:custGeom>
              <a:avLst/>
              <a:gdLst/>
              <a:ahLst/>
              <a:cxnLst/>
              <a:rect l="l" t="t" r="r" b="b"/>
              <a:pathLst>
                <a:path w="2581" h="2585" extrusionOk="0">
                  <a:moveTo>
                    <a:pt x="1292" y="1"/>
                  </a:moveTo>
                  <a:cubicBezTo>
                    <a:pt x="578" y="1"/>
                    <a:pt x="0" y="579"/>
                    <a:pt x="0" y="1293"/>
                  </a:cubicBezTo>
                  <a:cubicBezTo>
                    <a:pt x="0" y="2006"/>
                    <a:pt x="578" y="2585"/>
                    <a:pt x="1292" y="2585"/>
                  </a:cubicBezTo>
                  <a:cubicBezTo>
                    <a:pt x="2003" y="2585"/>
                    <a:pt x="2581" y="2006"/>
                    <a:pt x="2581" y="1293"/>
                  </a:cubicBezTo>
                  <a:cubicBezTo>
                    <a:pt x="2581" y="579"/>
                    <a:pt x="2003" y="1"/>
                    <a:pt x="12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7029" name="Google Shape;7029;p83"/>
          <p:cNvSpPr/>
          <p:nvPr/>
        </p:nvSpPr>
        <p:spPr>
          <a:xfrm>
            <a:off x="7549578" y="2711214"/>
            <a:ext cx="339306" cy="339253"/>
          </a:xfrm>
          <a:custGeom>
            <a:avLst/>
            <a:gdLst/>
            <a:ahLst/>
            <a:cxnLst/>
            <a:rect l="l" t="t" r="r" b="b"/>
            <a:pathLst>
              <a:path w="19276" h="19273" extrusionOk="0">
                <a:moveTo>
                  <a:pt x="9640" y="5686"/>
                </a:moveTo>
                <a:cubicBezTo>
                  <a:pt x="11236" y="5686"/>
                  <a:pt x="12678" y="6647"/>
                  <a:pt x="13289" y="8125"/>
                </a:cubicBezTo>
                <a:cubicBezTo>
                  <a:pt x="13901" y="9601"/>
                  <a:pt x="13563" y="11302"/>
                  <a:pt x="12434" y="12431"/>
                </a:cubicBezTo>
                <a:cubicBezTo>
                  <a:pt x="11676" y="13187"/>
                  <a:pt x="10664" y="13590"/>
                  <a:pt x="9635" y="13590"/>
                </a:cubicBezTo>
                <a:cubicBezTo>
                  <a:pt x="9126" y="13590"/>
                  <a:pt x="8614" y="13491"/>
                  <a:pt x="8125" y="13289"/>
                </a:cubicBezTo>
                <a:cubicBezTo>
                  <a:pt x="6649" y="12675"/>
                  <a:pt x="5686" y="11236"/>
                  <a:pt x="5686" y="9637"/>
                </a:cubicBezTo>
                <a:cubicBezTo>
                  <a:pt x="5689" y="7454"/>
                  <a:pt x="7457" y="5686"/>
                  <a:pt x="9640" y="5686"/>
                </a:cubicBezTo>
                <a:close/>
                <a:moveTo>
                  <a:pt x="9640" y="1"/>
                </a:moveTo>
                <a:cubicBezTo>
                  <a:pt x="8297" y="1"/>
                  <a:pt x="7068" y="748"/>
                  <a:pt x="6451" y="1940"/>
                </a:cubicBezTo>
                <a:cubicBezTo>
                  <a:pt x="6093" y="1826"/>
                  <a:pt x="5726" y="1771"/>
                  <a:pt x="5363" y="1771"/>
                </a:cubicBezTo>
                <a:cubicBezTo>
                  <a:pt x="4425" y="1771"/>
                  <a:pt x="3509" y="2139"/>
                  <a:pt x="2825" y="2822"/>
                </a:cubicBezTo>
                <a:cubicBezTo>
                  <a:pt x="1877" y="3771"/>
                  <a:pt x="1536" y="5168"/>
                  <a:pt x="1940" y="6448"/>
                </a:cubicBezTo>
                <a:cubicBezTo>
                  <a:pt x="750" y="7065"/>
                  <a:pt x="1" y="8297"/>
                  <a:pt x="1" y="9637"/>
                </a:cubicBezTo>
                <a:cubicBezTo>
                  <a:pt x="1" y="10977"/>
                  <a:pt x="750" y="12208"/>
                  <a:pt x="1940" y="12826"/>
                </a:cubicBezTo>
                <a:cubicBezTo>
                  <a:pt x="1536" y="14105"/>
                  <a:pt x="1877" y="15503"/>
                  <a:pt x="2825" y="16451"/>
                </a:cubicBezTo>
                <a:cubicBezTo>
                  <a:pt x="3510" y="17136"/>
                  <a:pt x="4428" y="17504"/>
                  <a:pt x="5367" y="17504"/>
                </a:cubicBezTo>
                <a:cubicBezTo>
                  <a:pt x="5729" y="17504"/>
                  <a:pt x="6095" y="17449"/>
                  <a:pt x="6451" y="17337"/>
                </a:cubicBezTo>
                <a:cubicBezTo>
                  <a:pt x="7068" y="18526"/>
                  <a:pt x="8297" y="19273"/>
                  <a:pt x="9640" y="19273"/>
                </a:cubicBezTo>
                <a:cubicBezTo>
                  <a:pt x="10980" y="19273"/>
                  <a:pt x="12208" y="18526"/>
                  <a:pt x="12826" y="17337"/>
                </a:cubicBezTo>
                <a:cubicBezTo>
                  <a:pt x="13182" y="17449"/>
                  <a:pt x="13547" y="17504"/>
                  <a:pt x="13909" y="17504"/>
                </a:cubicBezTo>
                <a:cubicBezTo>
                  <a:pt x="14848" y="17504"/>
                  <a:pt x="15767" y="17136"/>
                  <a:pt x="16451" y="16451"/>
                </a:cubicBezTo>
                <a:cubicBezTo>
                  <a:pt x="17400" y="15503"/>
                  <a:pt x="17740" y="14105"/>
                  <a:pt x="17336" y="12826"/>
                </a:cubicBezTo>
                <a:cubicBezTo>
                  <a:pt x="18526" y="12208"/>
                  <a:pt x="19276" y="10977"/>
                  <a:pt x="19276" y="9637"/>
                </a:cubicBezTo>
                <a:cubicBezTo>
                  <a:pt x="19276" y="8297"/>
                  <a:pt x="18526" y="7065"/>
                  <a:pt x="17336" y="6448"/>
                </a:cubicBezTo>
                <a:cubicBezTo>
                  <a:pt x="17740" y="5168"/>
                  <a:pt x="17400" y="3771"/>
                  <a:pt x="16451" y="2822"/>
                </a:cubicBezTo>
                <a:cubicBezTo>
                  <a:pt x="15768" y="2139"/>
                  <a:pt x="14851" y="1771"/>
                  <a:pt x="13914" y="1771"/>
                </a:cubicBezTo>
                <a:cubicBezTo>
                  <a:pt x="13550" y="1771"/>
                  <a:pt x="13183" y="1826"/>
                  <a:pt x="12826" y="1940"/>
                </a:cubicBezTo>
                <a:cubicBezTo>
                  <a:pt x="12208" y="748"/>
                  <a:pt x="10980" y="1"/>
                  <a:pt x="9640" y="1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7030" name="Google Shape;7030;p83"/>
          <p:cNvSpPr/>
          <p:nvPr/>
        </p:nvSpPr>
        <p:spPr>
          <a:xfrm>
            <a:off x="7974508" y="2731069"/>
            <a:ext cx="339253" cy="299542"/>
          </a:xfrm>
          <a:custGeom>
            <a:avLst/>
            <a:gdLst/>
            <a:ahLst/>
            <a:cxnLst/>
            <a:rect l="l" t="t" r="r" b="b"/>
            <a:pathLst>
              <a:path w="19273" h="17017" extrusionOk="0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7031" name="Google Shape;7031;p83"/>
          <p:cNvGrpSpPr/>
          <p:nvPr/>
        </p:nvGrpSpPr>
        <p:grpSpPr>
          <a:xfrm>
            <a:off x="1874281" y="3981487"/>
            <a:ext cx="355218" cy="279880"/>
            <a:chOff x="5629975" y="3255775"/>
            <a:chExt cx="504500" cy="397500"/>
          </a:xfrm>
          <a:solidFill>
            <a:srgbClr val="F59C82"/>
          </a:solidFill>
        </p:grpSpPr>
        <p:sp>
          <p:nvSpPr>
            <p:cNvPr id="7032" name="Google Shape;7032;p83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33" name="Google Shape;7033;p83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34" name="Google Shape;7034;p83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35" name="Google Shape;7035;p83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36" name="Google Shape;7036;p83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7037" name="Google Shape;7037;p83"/>
          <p:cNvGrpSpPr/>
          <p:nvPr/>
        </p:nvGrpSpPr>
        <p:grpSpPr>
          <a:xfrm>
            <a:off x="3755839" y="3981593"/>
            <a:ext cx="340256" cy="279669"/>
            <a:chOff x="6234950" y="3255925"/>
            <a:chExt cx="483250" cy="397200"/>
          </a:xfrm>
          <a:solidFill>
            <a:srgbClr val="F59C82"/>
          </a:solidFill>
        </p:grpSpPr>
        <p:sp>
          <p:nvSpPr>
            <p:cNvPr id="7038" name="Google Shape;7038;p83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39" name="Google Shape;7039;p83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40" name="Google Shape;7040;p83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41" name="Google Shape;7041;p83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42" name="Google Shape;7042;p83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43" name="Google Shape;7043;p83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7044" name="Google Shape;7044;p83"/>
          <p:cNvGrpSpPr/>
          <p:nvPr/>
        </p:nvGrpSpPr>
        <p:grpSpPr>
          <a:xfrm>
            <a:off x="5051107" y="3125970"/>
            <a:ext cx="318042" cy="339253"/>
            <a:chOff x="914900" y="3806450"/>
            <a:chExt cx="451700" cy="481825"/>
          </a:xfrm>
          <a:solidFill>
            <a:srgbClr val="F59C82"/>
          </a:solidFill>
        </p:grpSpPr>
        <p:sp>
          <p:nvSpPr>
            <p:cNvPr id="7045" name="Google Shape;7045;p83"/>
            <p:cNvSpPr/>
            <p:nvPr/>
          </p:nvSpPr>
          <p:spPr>
            <a:xfrm>
              <a:off x="914900" y="4174425"/>
              <a:ext cx="423400" cy="113850"/>
            </a:xfrm>
            <a:custGeom>
              <a:avLst/>
              <a:gdLst/>
              <a:ahLst/>
              <a:cxnLst/>
              <a:rect l="l" t="t" r="r" b="b"/>
              <a:pathLst>
                <a:path w="16936" h="4554" extrusionOk="0">
                  <a:moveTo>
                    <a:pt x="564" y="0"/>
                  </a:moveTo>
                  <a:cubicBezTo>
                    <a:pt x="250" y="0"/>
                    <a:pt x="0" y="250"/>
                    <a:pt x="0" y="563"/>
                  </a:cubicBezTo>
                  <a:cubicBezTo>
                    <a:pt x="0" y="877"/>
                    <a:pt x="250" y="1130"/>
                    <a:pt x="564" y="1130"/>
                  </a:cubicBezTo>
                  <a:lnTo>
                    <a:pt x="2259" y="1130"/>
                  </a:lnTo>
                  <a:lnTo>
                    <a:pt x="2259" y="2861"/>
                  </a:lnTo>
                  <a:cubicBezTo>
                    <a:pt x="2259" y="3795"/>
                    <a:pt x="3015" y="4553"/>
                    <a:pt x="3951" y="4553"/>
                  </a:cubicBezTo>
                  <a:cubicBezTo>
                    <a:pt x="4264" y="4553"/>
                    <a:pt x="4517" y="4300"/>
                    <a:pt x="4517" y="3990"/>
                  </a:cubicBezTo>
                  <a:lnTo>
                    <a:pt x="4517" y="1130"/>
                  </a:lnTo>
                  <a:lnTo>
                    <a:pt x="5646" y="1130"/>
                  </a:lnTo>
                  <a:lnTo>
                    <a:pt x="5646" y="1693"/>
                  </a:lnTo>
                  <a:cubicBezTo>
                    <a:pt x="5646" y="2629"/>
                    <a:pt x="6402" y="3424"/>
                    <a:pt x="7339" y="3424"/>
                  </a:cubicBezTo>
                  <a:cubicBezTo>
                    <a:pt x="7652" y="3424"/>
                    <a:pt x="7905" y="3171"/>
                    <a:pt x="7905" y="2861"/>
                  </a:cubicBezTo>
                  <a:lnTo>
                    <a:pt x="7905" y="1130"/>
                  </a:lnTo>
                  <a:lnTo>
                    <a:pt x="9034" y="1130"/>
                  </a:lnTo>
                  <a:lnTo>
                    <a:pt x="9034" y="3990"/>
                  </a:lnTo>
                  <a:cubicBezTo>
                    <a:pt x="9034" y="4300"/>
                    <a:pt x="9284" y="4553"/>
                    <a:pt x="9597" y="4553"/>
                  </a:cubicBezTo>
                  <a:cubicBezTo>
                    <a:pt x="9910" y="4553"/>
                    <a:pt x="10163" y="4300"/>
                    <a:pt x="10163" y="3990"/>
                  </a:cubicBezTo>
                  <a:lnTo>
                    <a:pt x="10163" y="1130"/>
                  </a:lnTo>
                  <a:lnTo>
                    <a:pt x="16373" y="1130"/>
                  </a:lnTo>
                  <a:cubicBezTo>
                    <a:pt x="16686" y="1130"/>
                    <a:pt x="16936" y="877"/>
                    <a:pt x="16936" y="563"/>
                  </a:cubicBezTo>
                  <a:cubicBezTo>
                    <a:pt x="16936" y="250"/>
                    <a:pt x="16686" y="0"/>
                    <a:pt x="163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46" name="Google Shape;7046;p83"/>
            <p:cNvSpPr/>
            <p:nvPr/>
          </p:nvSpPr>
          <p:spPr>
            <a:xfrm>
              <a:off x="971350" y="3806450"/>
              <a:ext cx="254100" cy="339775"/>
            </a:xfrm>
            <a:custGeom>
              <a:avLst/>
              <a:gdLst/>
              <a:ahLst/>
              <a:cxnLst/>
              <a:rect l="l" t="t" r="r" b="b"/>
              <a:pathLst>
                <a:path w="10164" h="13591" extrusionOk="0">
                  <a:moveTo>
                    <a:pt x="7563" y="2032"/>
                  </a:moveTo>
                  <a:cubicBezTo>
                    <a:pt x="7853" y="2032"/>
                    <a:pt x="8131" y="2256"/>
                    <a:pt x="8131" y="2596"/>
                  </a:cubicBezTo>
                  <a:cubicBezTo>
                    <a:pt x="8131" y="2937"/>
                    <a:pt x="7852" y="3163"/>
                    <a:pt x="7562" y="3163"/>
                  </a:cubicBezTo>
                  <a:cubicBezTo>
                    <a:pt x="7423" y="3163"/>
                    <a:pt x="7282" y="3111"/>
                    <a:pt x="7168" y="2997"/>
                  </a:cubicBezTo>
                  <a:cubicBezTo>
                    <a:pt x="6945" y="2777"/>
                    <a:pt x="6945" y="2418"/>
                    <a:pt x="7168" y="2199"/>
                  </a:cubicBezTo>
                  <a:cubicBezTo>
                    <a:pt x="7283" y="2083"/>
                    <a:pt x="7425" y="2032"/>
                    <a:pt x="7563" y="2032"/>
                  </a:cubicBezTo>
                  <a:close/>
                  <a:moveTo>
                    <a:pt x="7339" y="0"/>
                  </a:moveTo>
                  <a:cubicBezTo>
                    <a:pt x="5412" y="0"/>
                    <a:pt x="3759" y="1087"/>
                    <a:pt x="2901" y="2668"/>
                  </a:cubicBezTo>
                  <a:cubicBezTo>
                    <a:pt x="2852" y="2674"/>
                    <a:pt x="2804" y="2686"/>
                    <a:pt x="2762" y="2704"/>
                  </a:cubicBezTo>
                  <a:cubicBezTo>
                    <a:pt x="2602" y="2782"/>
                    <a:pt x="2431" y="2819"/>
                    <a:pt x="2260" y="2819"/>
                  </a:cubicBezTo>
                  <a:cubicBezTo>
                    <a:pt x="1967" y="2819"/>
                    <a:pt x="1678" y="2707"/>
                    <a:pt x="1458" y="2494"/>
                  </a:cubicBezTo>
                  <a:cubicBezTo>
                    <a:pt x="1247" y="2280"/>
                    <a:pt x="1127" y="1994"/>
                    <a:pt x="1130" y="1696"/>
                  </a:cubicBezTo>
                  <a:cubicBezTo>
                    <a:pt x="1130" y="1395"/>
                    <a:pt x="1247" y="1178"/>
                    <a:pt x="1458" y="964"/>
                  </a:cubicBezTo>
                  <a:cubicBezTo>
                    <a:pt x="1681" y="744"/>
                    <a:pt x="1681" y="386"/>
                    <a:pt x="1458" y="166"/>
                  </a:cubicBezTo>
                  <a:cubicBezTo>
                    <a:pt x="1348" y="56"/>
                    <a:pt x="1204" y="1"/>
                    <a:pt x="1059" y="1"/>
                  </a:cubicBezTo>
                  <a:cubicBezTo>
                    <a:pt x="915" y="1"/>
                    <a:pt x="770" y="56"/>
                    <a:pt x="660" y="166"/>
                  </a:cubicBezTo>
                  <a:cubicBezTo>
                    <a:pt x="236" y="594"/>
                    <a:pt x="1" y="1093"/>
                    <a:pt x="1" y="1696"/>
                  </a:cubicBezTo>
                  <a:cubicBezTo>
                    <a:pt x="1" y="2942"/>
                    <a:pt x="1010" y="3954"/>
                    <a:pt x="2259" y="3954"/>
                  </a:cubicBezTo>
                  <a:cubicBezTo>
                    <a:pt x="2307" y="3954"/>
                    <a:pt x="2353" y="3939"/>
                    <a:pt x="2401" y="3936"/>
                  </a:cubicBezTo>
                  <a:lnTo>
                    <a:pt x="2401" y="3936"/>
                  </a:lnTo>
                  <a:cubicBezTo>
                    <a:pt x="2319" y="4282"/>
                    <a:pt x="2274" y="4635"/>
                    <a:pt x="2265" y="4990"/>
                  </a:cubicBezTo>
                  <a:cubicBezTo>
                    <a:pt x="2976" y="4680"/>
                    <a:pt x="3741" y="4517"/>
                    <a:pt x="4518" y="4517"/>
                  </a:cubicBezTo>
                  <a:lnTo>
                    <a:pt x="5081" y="4517"/>
                  </a:lnTo>
                  <a:cubicBezTo>
                    <a:pt x="6017" y="4517"/>
                    <a:pt x="6773" y="5276"/>
                    <a:pt x="6776" y="6213"/>
                  </a:cubicBezTo>
                  <a:lnTo>
                    <a:pt x="6776" y="9073"/>
                  </a:lnTo>
                  <a:cubicBezTo>
                    <a:pt x="6776" y="10925"/>
                    <a:pt x="5864" y="12557"/>
                    <a:pt x="4482" y="13590"/>
                  </a:cubicBezTo>
                  <a:lnTo>
                    <a:pt x="6210" y="13590"/>
                  </a:lnTo>
                  <a:cubicBezTo>
                    <a:pt x="8393" y="13590"/>
                    <a:pt x="10164" y="11820"/>
                    <a:pt x="10164" y="9636"/>
                  </a:cubicBezTo>
                  <a:lnTo>
                    <a:pt x="101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47" name="Google Shape;7047;p83"/>
            <p:cNvSpPr/>
            <p:nvPr/>
          </p:nvSpPr>
          <p:spPr>
            <a:xfrm>
              <a:off x="971350" y="3947600"/>
              <a:ext cx="141175" cy="198625"/>
            </a:xfrm>
            <a:custGeom>
              <a:avLst/>
              <a:gdLst/>
              <a:ahLst/>
              <a:cxnLst/>
              <a:rect l="l" t="t" r="r" b="b"/>
              <a:pathLst>
                <a:path w="5647" h="7945" extrusionOk="0">
                  <a:moveTo>
                    <a:pt x="4518" y="0"/>
                  </a:moveTo>
                  <a:cubicBezTo>
                    <a:pt x="2021" y="0"/>
                    <a:pt x="1" y="2060"/>
                    <a:pt x="1" y="4556"/>
                  </a:cubicBezTo>
                  <a:lnTo>
                    <a:pt x="1" y="6815"/>
                  </a:lnTo>
                  <a:cubicBezTo>
                    <a:pt x="934" y="6812"/>
                    <a:pt x="1693" y="6056"/>
                    <a:pt x="1693" y="5120"/>
                  </a:cubicBezTo>
                  <a:cubicBezTo>
                    <a:pt x="1693" y="4806"/>
                    <a:pt x="1946" y="4556"/>
                    <a:pt x="2259" y="4556"/>
                  </a:cubicBezTo>
                  <a:cubicBezTo>
                    <a:pt x="2569" y="4556"/>
                    <a:pt x="2822" y="4806"/>
                    <a:pt x="2822" y="5120"/>
                  </a:cubicBezTo>
                  <a:cubicBezTo>
                    <a:pt x="2822" y="6547"/>
                    <a:pt x="1753" y="7718"/>
                    <a:pt x="377" y="7905"/>
                  </a:cubicBezTo>
                  <a:cubicBezTo>
                    <a:pt x="434" y="7929"/>
                    <a:pt x="501" y="7941"/>
                    <a:pt x="564" y="7944"/>
                  </a:cubicBezTo>
                  <a:lnTo>
                    <a:pt x="1130" y="7944"/>
                  </a:lnTo>
                  <a:cubicBezTo>
                    <a:pt x="3623" y="7944"/>
                    <a:pt x="5647" y="5921"/>
                    <a:pt x="5647" y="3427"/>
                  </a:cubicBezTo>
                  <a:lnTo>
                    <a:pt x="5647" y="567"/>
                  </a:lnTo>
                  <a:cubicBezTo>
                    <a:pt x="5647" y="253"/>
                    <a:pt x="5394" y="0"/>
                    <a:pt x="50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48" name="Google Shape;7048;p83"/>
            <p:cNvSpPr/>
            <p:nvPr/>
          </p:nvSpPr>
          <p:spPr>
            <a:xfrm>
              <a:off x="1253675" y="3806450"/>
              <a:ext cx="112925" cy="90350"/>
            </a:xfrm>
            <a:custGeom>
              <a:avLst/>
              <a:gdLst/>
              <a:ahLst/>
              <a:cxnLst/>
              <a:rect l="l" t="t" r="r" b="b"/>
              <a:pathLst>
                <a:path w="4517" h="3614" extrusionOk="0">
                  <a:moveTo>
                    <a:pt x="0" y="0"/>
                  </a:moveTo>
                  <a:lnTo>
                    <a:pt x="0" y="1696"/>
                  </a:lnTo>
                  <a:cubicBezTo>
                    <a:pt x="142" y="1685"/>
                    <a:pt x="428" y="1669"/>
                    <a:pt x="771" y="1669"/>
                  </a:cubicBezTo>
                  <a:cubicBezTo>
                    <a:pt x="1415" y="1669"/>
                    <a:pt x="2264" y="1726"/>
                    <a:pt x="2749" y="1988"/>
                  </a:cubicBezTo>
                  <a:cubicBezTo>
                    <a:pt x="3355" y="2313"/>
                    <a:pt x="4062" y="3078"/>
                    <a:pt x="4517" y="3614"/>
                  </a:cubicBezTo>
                  <a:lnTo>
                    <a:pt x="4517" y="2259"/>
                  </a:lnTo>
                  <a:cubicBezTo>
                    <a:pt x="4517" y="1012"/>
                    <a:pt x="3505" y="0"/>
                    <a:pt x="22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49" name="Google Shape;7049;p83"/>
            <p:cNvSpPr/>
            <p:nvPr/>
          </p:nvSpPr>
          <p:spPr>
            <a:xfrm>
              <a:off x="1253600" y="3876425"/>
              <a:ext cx="95025" cy="42975"/>
            </a:xfrm>
            <a:custGeom>
              <a:avLst/>
              <a:gdLst/>
              <a:ahLst/>
              <a:cxnLst/>
              <a:rect l="l" t="t" r="r" b="b"/>
              <a:pathLst>
                <a:path w="3801" h="1719" extrusionOk="0">
                  <a:moveTo>
                    <a:pt x="726" y="0"/>
                  </a:moveTo>
                  <a:cubicBezTo>
                    <a:pt x="478" y="0"/>
                    <a:pt x="239" y="9"/>
                    <a:pt x="42" y="23"/>
                  </a:cubicBezTo>
                  <a:lnTo>
                    <a:pt x="0" y="23"/>
                  </a:lnTo>
                  <a:lnTo>
                    <a:pt x="3" y="1718"/>
                  </a:lnTo>
                  <a:lnTo>
                    <a:pt x="3800" y="1718"/>
                  </a:lnTo>
                  <a:cubicBezTo>
                    <a:pt x="3379" y="1203"/>
                    <a:pt x="2692" y="438"/>
                    <a:pt x="2219" y="182"/>
                  </a:cubicBezTo>
                  <a:cubicBezTo>
                    <a:pt x="1969" y="49"/>
                    <a:pt x="1321" y="0"/>
                    <a:pt x="7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7050" name="Google Shape;7050;p83"/>
          <p:cNvGrpSpPr/>
          <p:nvPr/>
        </p:nvGrpSpPr>
        <p:grpSpPr>
          <a:xfrm>
            <a:off x="5470028" y="3125785"/>
            <a:ext cx="346347" cy="339623"/>
            <a:chOff x="1490050" y="3805975"/>
            <a:chExt cx="491900" cy="482350"/>
          </a:xfrm>
          <a:solidFill>
            <a:srgbClr val="F59C82"/>
          </a:solidFill>
        </p:grpSpPr>
        <p:sp>
          <p:nvSpPr>
            <p:cNvPr id="7051" name="Google Shape;7051;p83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52" name="Google Shape;7052;p83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53" name="Google Shape;7053;p83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54" name="Google Shape;7054;p83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7055" name="Google Shape;7055;p83"/>
          <p:cNvGrpSpPr/>
          <p:nvPr/>
        </p:nvGrpSpPr>
        <p:grpSpPr>
          <a:xfrm>
            <a:off x="5893896" y="3125970"/>
            <a:ext cx="311899" cy="339253"/>
            <a:chOff x="2104275" y="3806450"/>
            <a:chExt cx="442975" cy="481825"/>
          </a:xfrm>
          <a:solidFill>
            <a:srgbClr val="F59C82"/>
          </a:solidFill>
        </p:grpSpPr>
        <p:sp>
          <p:nvSpPr>
            <p:cNvPr id="7056" name="Google Shape;7056;p83"/>
            <p:cNvSpPr/>
            <p:nvPr/>
          </p:nvSpPr>
          <p:spPr>
            <a:xfrm>
              <a:off x="2104275" y="3806450"/>
              <a:ext cx="442975" cy="481825"/>
            </a:xfrm>
            <a:custGeom>
              <a:avLst/>
              <a:gdLst/>
              <a:ahLst/>
              <a:cxnLst/>
              <a:rect l="l" t="t" r="r" b="b"/>
              <a:pathLst>
                <a:path w="17719" h="19273" extrusionOk="0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57" name="Google Shape;7057;p83"/>
            <p:cNvSpPr/>
            <p:nvPr/>
          </p:nvSpPr>
          <p:spPr>
            <a:xfrm>
              <a:off x="2284200" y="4005050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7058" name="Google Shape;7058;p83"/>
          <p:cNvGrpSpPr/>
          <p:nvPr/>
        </p:nvGrpSpPr>
        <p:grpSpPr>
          <a:xfrm>
            <a:off x="6317413" y="3125970"/>
            <a:ext cx="293416" cy="339253"/>
            <a:chOff x="2710875" y="3806450"/>
            <a:chExt cx="416725" cy="481825"/>
          </a:xfrm>
          <a:solidFill>
            <a:srgbClr val="F59C82"/>
          </a:solidFill>
        </p:grpSpPr>
        <p:sp>
          <p:nvSpPr>
            <p:cNvPr id="7059" name="Google Shape;7059;p83"/>
            <p:cNvSpPr/>
            <p:nvPr/>
          </p:nvSpPr>
          <p:spPr>
            <a:xfrm>
              <a:off x="2710875" y="4144450"/>
              <a:ext cx="416725" cy="143825"/>
            </a:xfrm>
            <a:custGeom>
              <a:avLst/>
              <a:gdLst/>
              <a:ahLst/>
              <a:cxnLst/>
              <a:rect l="l" t="t" r="r" b="b"/>
              <a:pathLst>
                <a:path w="16669" h="5753" extrusionOk="0">
                  <a:moveTo>
                    <a:pt x="2313" y="1"/>
                  </a:moveTo>
                  <a:lnTo>
                    <a:pt x="260" y="3590"/>
                  </a:lnTo>
                  <a:cubicBezTo>
                    <a:pt x="1" y="4039"/>
                    <a:pt x="1" y="4590"/>
                    <a:pt x="266" y="5036"/>
                  </a:cubicBezTo>
                  <a:cubicBezTo>
                    <a:pt x="517" y="5479"/>
                    <a:pt x="986" y="5752"/>
                    <a:pt x="1495" y="5752"/>
                  </a:cubicBezTo>
                  <a:cubicBezTo>
                    <a:pt x="1498" y="5752"/>
                    <a:pt x="1501" y="5752"/>
                    <a:pt x="1503" y="5752"/>
                  </a:cubicBezTo>
                  <a:lnTo>
                    <a:pt x="15165" y="5752"/>
                  </a:lnTo>
                  <a:cubicBezTo>
                    <a:pt x="15168" y="5752"/>
                    <a:pt x="15171" y="5752"/>
                    <a:pt x="15174" y="5752"/>
                  </a:cubicBezTo>
                  <a:cubicBezTo>
                    <a:pt x="15682" y="5752"/>
                    <a:pt x="16151" y="5479"/>
                    <a:pt x="16403" y="5036"/>
                  </a:cubicBezTo>
                  <a:cubicBezTo>
                    <a:pt x="16668" y="4590"/>
                    <a:pt x="16668" y="4039"/>
                    <a:pt x="16409" y="3590"/>
                  </a:cubicBezTo>
                  <a:lnTo>
                    <a:pt x="143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60" name="Google Shape;7060;p83"/>
            <p:cNvSpPr/>
            <p:nvPr/>
          </p:nvSpPr>
          <p:spPr>
            <a:xfrm>
              <a:off x="2784800" y="3806450"/>
              <a:ext cx="268850" cy="309800"/>
            </a:xfrm>
            <a:custGeom>
              <a:avLst/>
              <a:gdLst/>
              <a:ahLst/>
              <a:cxnLst/>
              <a:rect l="l" t="t" r="r" b="b"/>
              <a:pathLst>
                <a:path w="10754" h="12392" extrusionOk="0">
                  <a:moveTo>
                    <a:pt x="5379" y="8113"/>
                  </a:moveTo>
                  <a:cubicBezTo>
                    <a:pt x="5882" y="8113"/>
                    <a:pt x="6132" y="8721"/>
                    <a:pt x="5776" y="9076"/>
                  </a:cubicBezTo>
                  <a:cubicBezTo>
                    <a:pt x="5661" y="9192"/>
                    <a:pt x="5519" y="9244"/>
                    <a:pt x="5380" y="9244"/>
                  </a:cubicBezTo>
                  <a:cubicBezTo>
                    <a:pt x="5091" y="9244"/>
                    <a:pt x="4813" y="9019"/>
                    <a:pt x="4813" y="8679"/>
                  </a:cubicBezTo>
                  <a:cubicBezTo>
                    <a:pt x="4813" y="8366"/>
                    <a:pt x="5066" y="8113"/>
                    <a:pt x="5379" y="8113"/>
                  </a:cubicBezTo>
                  <a:close/>
                  <a:moveTo>
                    <a:pt x="4280" y="9989"/>
                  </a:moveTo>
                  <a:cubicBezTo>
                    <a:pt x="4783" y="9989"/>
                    <a:pt x="5036" y="10597"/>
                    <a:pt x="4680" y="10952"/>
                  </a:cubicBezTo>
                  <a:cubicBezTo>
                    <a:pt x="4566" y="11067"/>
                    <a:pt x="4425" y="11118"/>
                    <a:pt x="4286" y="11118"/>
                  </a:cubicBezTo>
                  <a:cubicBezTo>
                    <a:pt x="3996" y="11118"/>
                    <a:pt x="3717" y="10892"/>
                    <a:pt x="3717" y="10552"/>
                  </a:cubicBezTo>
                  <a:cubicBezTo>
                    <a:pt x="3717" y="10242"/>
                    <a:pt x="3970" y="9989"/>
                    <a:pt x="4280" y="9989"/>
                  </a:cubicBezTo>
                  <a:close/>
                  <a:moveTo>
                    <a:pt x="6475" y="9989"/>
                  </a:moveTo>
                  <a:cubicBezTo>
                    <a:pt x="6978" y="9989"/>
                    <a:pt x="7231" y="10597"/>
                    <a:pt x="6875" y="10952"/>
                  </a:cubicBezTo>
                  <a:cubicBezTo>
                    <a:pt x="6761" y="11067"/>
                    <a:pt x="6620" y="11118"/>
                    <a:pt x="6481" y="11118"/>
                  </a:cubicBezTo>
                  <a:cubicBezTo>
                    <a:pt x="6191" y="11118"/>
                    <a:pt x="5912" y="10892"/>
                    <a:pt x="5912" y="10552"/>
                  </a:cubicBezTo>
                  <a:cubicBezTo>
                    <a:pt x="5912" y="10242"/>
                    <a:pt x="6162" y="9989"/>
                    <a:pt x="6475" y="9989"/>
                  </a:cubicBezTo>
                  <a:close/>
                  <a:moveTo>
                    <a:pt x="1744" y="0"/>
                  </a:moveTo>
                  <a:cubicBezTo>
                    <a:pt x="1434" y="0"/>
                    <a:pt x="1181" y="253"/>
                    <a:pt x="1181" y="566"/>
                  </a:cubicBezTo>
                  <a:cubicBezTo>
                    <a:pt x="1181" y="877"/>
                    <a:pt x="1434" y="1130"/>
                    <a:pt x="1744" y="1130"/>
                  </a:cubicBezTo>
                  <a:lnTo>
                    <a:pt x="2259" y="1130"/>
                  </a:lnTo>
                  <a:lnTo>
                    <a:pt x="2259" y="8444"/>
                  </a:lnTo>
                  <a:lnTo>
                    <a:pt x="1" y="12392"/>
                  </a:lnTo>
                  <a:lnTo>
                    <a:pt x="10754" y="12392"/>
                  </a:lnTo>
                  <a:lnTo>
                    <a:pt x="8496" y="8444"/>
                  </a:lnTo>
                  <a:lnTo>
                    <a:pt x="8496" y="1130"/>
                  </a:lnTo>
                  <a:lnTo>
                    <a:pt x="9010" y="1130"/>
                  </a:lnTo>
                  <a:cubicBezTo>
                    <a:pt x="9321" y="1130"/>
                    <a:pt x="9574" y="877"/>
                    <a:pt x="9574" y="566"/>
                  </a:cubicBezTo>
                  <a:cubicBezTo>
                    <a:pt x="9574" y="253"/>
                    <a:pt x="9321" y="0"/>
                    <a:pt x="90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7061" name="Google Shape;7061;p83"/>
          <p:cNvGrpSpPr/>
          <p:nvPr/>
        </p:nvGrpSpPr>
        <p:grpSpPr>
          <a:xfrm>
            <a:off x="7147952" y="3126199"/>
            <a:ext cx="295528" cy="338795"/>
            <a:chOff x="3895050" y="3806775"/>
            <a:chExt cx="419725" cy="481175"/>
          </a:xfrm>
          <a:solidFill>
            <a:srgbClr val="F59C82"/>
          </a:solidFill>
        </p:grpSpPr>
        <p:sp>
          <p:nvSpPr>
            <p:cNvPr id="7062" name="Google Shape;7062;p83"/>
            <p:cNvSpPr/>
            <p:nvPr/>
          </p:nvSpPr>
          <p:spPr>
            <a:xfrm>
              <a:off x="3895050" y="3942650"/>
              <a:ext cx="419725" cy="345300"/>
            </a:xfrm>
            <a:custGeom>
              <a:avLst/>
              <a:gdLst/>
              <a:ahLst/>
              <a:cxnLst/>
              <a:rect l="l" t="t" r="r" b="b"/>
              <a:pathLst>
                <a:path w="16789" h="13812" extrusionOk="0">
                  <a:moveTo>
                    <a:pt x="4448" y="1"/>
                  </a:moveTo>
                  <a:cubicBezTo>
                    <a:pt x="4233" y="1"/>
                    <a:pt x="4016" y="18"/>
                    <a:pt x="3801" y="54"/>
                  </a:cubicBezTo>
                  <a:cubicBezTo>
                    <a:pt x="1545" y="418"/>
                    <a:pt x="1" y="2604"/>
                    <a:pt x="356" y="4929"/>
                  </a:cubicBezTo>
                  <a:cubicBezTo>
                    <a:pt x="994" y="9100"/>
                    <a:pt x="2205" y="11942"/>
                    <a:pt x="3858" y="13147"/>
                  </a:cubicBezTo>
                  <a:cubicBezTo>
                    <a:pt x="4470" y="13592"/>
                    <a:pt x="5129" y="13811"/>
                    <a:pt x="5863" y="13811"/>
                  </a:cubicBezTo>
                  <a:cubicBezTo>
                    <a:pt x="6071" y="13811"/>
                    <a:pt x="6286" y="13793"/>
                    <a:pt x="6508" y="13758"/>
                  </a:cubicBezTo>
                  <a:cubicBezTo>
                    <a:pt x="7125" y="13659"/>
                    <a:pt x="7610" y="13406"/>
                    <a:pt x="7999" y="12987"/>
                  </a:cubicBezTo>
                  <a:lnTo>
                    <a:pt x="8396" y="12557"/>
                  </a:lnTo>
                  <a:lnTo>
                    <a:pt x="8791" y="12987"/>
                  </a:lnTo>
                  <a:cubicBezTo>
                    <a:pt x="9179" y="13406"/>
                    <a:pt x="9667" y="13659"/>
                    <a:pt x="10281" y="13758"/>
                  </a:cubicBezTo>
                  <a:cubicBezTo>
                    <a:pt x="10503" y="13793"/>
                    <a:pt x="10718" y="13811"/>
                    <a:pt x="10927" y="13811"/>
                  </a:cubicBezTo>
                  <a:cubicBezTo>
                    <a:pt x="11660" y="13811"/>
                    <a:pt x="12319" y="13592"/>
                    <a:pt x="12931" y="13147"/>
                  </a:cubicBezTo>
                  <a:cubicBezTo>
                    <a:pt x="14587" y="11942"/>
                    <a:pt x="15795" y="9100"/>
                    <a:pt x="16433" y="4929"/>
                  </a:cubicBezTo>
                  <a:cubicBezTo>
                    <a:pt x="16788" y="2604"/>
                    <a:pt x="15244" y="418"/>
                    <a:pt x="12988" y="54"/>
                  </a:cubicBezTo>
                  <a:cubicBezTo>
                    <a:pt x="12773" y="18"/>
                    <a:pt x="12556" y="1"/>
                    <a:pt x="12341" y="1"/>
                  </a:cubicBezTo>
                  <a:cubicBezTo>
                    <a:pt x="11461" y="1"/>
                    <a:pt x="10599" y="293"/>
                    <a:pt x="9893" y="840"/>
                  </a:cubicBezTo>
                  <a:cubicBezTo>
                    <a:pt x="9601" y="1063"/>
                    <a:pt x="9263" y="1216"/>
                    <a:pt x="8905" y="1292"/>
                  </a:cubicBezTo>
                  <a:cubicBezTo>
                    <a:pt x="8736" y="1326"/>
                    <a:pt x="8567" y="1343"/>
                    <a:pt x="8397" y="1343"/>
                  </a:cubicBezTo>
                  <a:cubicBezTo>
                    <a:pt x="8296" y="1343"/>
                    <a:pt x="8196" y="1337"/>
                    <a:pt x="8095" y="1325"/>
                  </a:cubicBezTo>
                  <a:cubicBezTo>
                    <a:pt x="7658" y="1273"/>
                    <a:pt x="7246" y="1105"/>
                    <a:pt x="6896" y="840"/>
                  </a:cubicBezTo>
                  <a:cubicBezTo>
                    <a:pt x="6190" y="293"/>
                    <a:pt x="5328" y="1"/>
                    <a:pt x="44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63" name="Google Shape;7063;p83"/>
            <p:cNvSpPr/>
            <p:nvPr/>
          </p:nvSpPr>
          <p:spPr>
            <a:xfrm>
              <a:off x="4016325" y="3806775"/>
              <a:ext cx="199225" cy="142475"/>
            </a:xfrm>
            <a:custGeom>
              <a:avLst/>
              <a:gdLst/>
              <a:ahLst/>
              <a:cxnLst/>
              <a:rect l="l" t="t" r="r" b="b"/>
              <a:pathLst>
                <a:path w="7969" h="5699" extrusionOk="0">
                  <a:moveTo>
                    <a:pt x="1350" y="0"/>
                  </a:moveTo>
                  <a:cubicBezTo>
                    <a:pt x="1132" y="0"/>
                    <a:pt x="925" y="129"/>
                    <a:pt x="832" y="343"/>
                  </a:cubicBezTo>
                  <a:cubicBezTo>
                    <a:pt x="799" y="424"/>
                    <a:pt x="1" y="2330"/>
                    <a:pt x="678" y="4101"/>
                  </a:cubicBezTo>
                  <a:cubicBezTo>
                    <a:pt x="736" y="4242"/>
                    <a:pt x="796" y="4381"/>
                    <a:pt x="868" y="4516"/>
                  </a:cubicBezTo>
                  <a:cubicBezTo>
                    <a:pt x="1534" y="4691"/>
                    <a:pt x="2157" y="4995"/>
                    <a:pt x="2702" y="5414"/>
                  </a:cubicBezTo>
                  <a:cubicBezTo>
                    <a:pt x="2950" y="5603"/>
                    <a:pt x="3247" y="5698"/>
                    <a:pt x="3544" y="5698"/>
                  </a:cubicBezTo>
                  <a:cubicBezTo>
                    <a:pt x="3840" y="5698"/>
                    <a:pt x="4137" y="5603"/>
                    <a:pt x="4385" y="5414"/>
                  </a:cubicBezTo>
                  <a:cubicBezTo>
                    <a:pt x="4442" y="5368"/>
                    <a:pt x="4503" y="5326"/>
                    <a:pt x="4563" y="5284"/>
                  </a:cubicBezTo>
                  <a:cubicBezTo>
                    <a:pt x="4870" y="4592"/>
                    <a:pt x="5355" y="3968"/>
                    <a:pt x="6020" y="3417"/>
                  </a:cubicBezTo>
                  <a:cubicBezTo>
                    <a:pt x="6478" y="3035"/>
                    <a:pt x="6987" y="2722"/>
                    <a:pt x="7532" y="2484"/>
                  </a:cubicBezTo>
                  <a:cubicBezTo>
                    <a:pt x="7824" y="2372"/>
                    <a:pt x="7969" y="2044"/>
                    <a:pt x="7854" y="1752"/>
                  </a:cubicBezTo>
                  <a:cubicBezTo>
                    <a:pt x="7768" y="1529"/>
                    <a:pt x="7554" y="1392"/>
                    <a:pt x="7327" y="1392"/>
                  </a:cubicBezTo>
                  <a:cubicBezTo>
                    <a:pt x="7260" y="1392"/>
                    <a:pt x="7192" y="1404"/>
                    <a:pt x="7125" y="1430"/>
                  </a:cubicBezTo>
                  <a:lnTo>
                    <a:pt x="7125" y="1433"/>
                  </a:lnTo>
                  <a:cubicBezTo>
                    <a:pt x="7089" y="1445"/>
                    <a:pt x="6243" y="1776"/>
                    <a:pt x="5334" y="2520"/>
                  </a:cubicBezTo>
                  <a:cubicBezTo>
                    <a:pt x="4997" y="2794"/>
                    <a:pt x="4689" y="3098"/>
                    <a:pt x="4412" y="3429"/>
                  </a:cubicBezTo>
                  <a:cubicBezTo>
                    <a:pt x="4367" y="3194"/>
                    <a:pt x="4301" y="2965"/>
                    <a:pt x="4217" y="2743"/>
                  </a:cubicBezTo>
                  <a:cubicBezTo>
                    <a:pt x="3536" y="972"/>
                    <a:pt x="1669" y="90"/>
                    <a:pt x="1588" y="54"/>
                  </a:cubicBezTo>
                  <a:cubicBezTo>
                    <a:pt x="1511" y="17"/>
                    <a:pt x="1430" y="0"/>
                    <a:pt x="13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7064" name="Google Shape;7064;p83"/>
          <p:cNvGrpSpPr/>
          <p:nvPr/>
        </p:nvGrpSpPr>
        <p:grpSpPr>
          <a:xfrm>
            <a:off x="7974679" y="3125970"/>
            <a:ext cx="339253" cy="339253"/>
            <a:chOff x="5049725" y="3806450"/>
            <a:chExt cx="481825" cy="481825"/>
          </a:xfrm>
          <a:solidFill>
            <a:srgbClr val="F59C82"/>
          </a:solidFill>
        </p:grpSpPr>
        <p:sp>
          <p:nvSpPr>
            <p:cNvPr id="7065" name="Google Shape;7065;p83"/>
            <p:cNvSpPr/>
            <p:nvPr/>
          </p:nvSpPr>
          <p:spPr>
            <a:xfrm>
              <a:off x="536115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66" name="Google Shape;7066;p83"/>
            <p:cNvSpPr/>
            <p:nvPr/>
          </p:nvSpPr>
          <p:spPr>
            <a:xfrm>
              <a:off x="519177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67" name="Google Shape;7067;p83"/>
            <p:cNvSpPr/>
            <p:nvPr/>
          </p:nvSpPr>
          <p:spPr>
            <a:xfrm>
              <a:off x="504972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0" y="8901"/>
                    <a:pt x="6686" y="9073"/>
                    <a:pt x="6246" y="9073"/>
                  </a:cubicBezTo>
                  <a:cubicBezTo>
                    <a:pt x="6028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3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0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9636" y="10196"/>
                  </a:moveTo>
                  <a:cubicBezTo>
                    <a:pt x="11955" y="10196"/>
                    <a:pt x="13981" y="11765"/>
                    <a:pt x="14557" y="14012"/>
                  </a:cubicBezTo>
                  <a:cubicBezTo>
                    <a:pt x="14635" y="14316"/>
                    <a:pt x="14454" y="14623"/>
                    <a:pt x="14153" y="14701"/>
                  </a:cubicBezTo>
                  <a:cubicBezTo>
                    <a:pt x="14107" y="14713"/>
                    <a:pt x="14060" y="14718"/>
                    <a:pt x="14014" y="14718"/>
                  </a:cubicBezTo>
                  <a:cubicBezTo>
                    <a:pt x="13760" y="14718"/>
                    <a:pt x="13530" y="14550"/>
                    <a:pt x="13464" y="14295"/>
                  </a:cubicBezTo>
                  <a:cubicBezTo>
                    <a:pt x="13015" y="12548"/>
                    <a:pt x="11440" y="11326"/>
                    <a:pt x="9636" y="11326"/>
                  </a:cubicBezTo>
                  <a:cubicBezTo>
                    <a:pt x="7833" y="11326"/>
                    <a:pt x="6258" y="12548"/>
                    <a:pt x="5809" y="14295"/>
                  </a:cubicBezTo>
                  <a:cubicBezTo>
                    <a:pt x="5743" y="14550"/>
                    <a:pt x="5512" y="14718"/>
                    <a:pt x="5260" y="14718"/>
                  </a:cubicBezTo>
                  <a:cubicBezTo>
                    <a:pt x="5215" y="14718"/>
                    <a:pt x="5169" y="14713"/>
                    <a:pt x="5122" y="14701"/>
                  </a:cubicBezTo>
                  <a:cubicBezTo>
                    <a:pt x="4818" y="14623"/>
                    <a:pt x="4638" y="14316"/>
                    <a:pt x="4716" y="14012"/>
                  </a:cubicBezTo>
                  <a:cubicBezTo>
                    <a:pt x="5291" y="11765"/>
                    <a:pt x="7318" y="10196"/>
                    <a:pt x="9636" y="10196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27" y="0"/>
                    <a:pt x="9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7068" name="Google Shape;7068;p83"/>
          <p:cNvGrpSpPr/>
          <p:nvPr/>
        </p:nvGrpSpPr>
        <p:grpSpPr>
          <a:xfrm>
            <a:off x="1461983" y="3951798"/>
            <a:ext cx="339253" cy="339253"/>
            <a:chOff x="5651375" y="3806450"/>
            <a:chExt cx="481825" cy="481825"/>
          </a:xfrm>
          <a:solidFill>
            <a:srgbClr val="F59C82"/>
          </a:solidFill>
        </p:grpSpPr>
        <p:sp>
          <p:nvSpPr>
            <p:cNvPr id="7069" name="Google Shape;7069;p83"/>
            <p:cNvSpPr/>
            <p:nvPr/>
          </p:nvSpPr>
          <p:spPr>
            <a:xfrm>
              <a:off x="579342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70" name="Google Shape;7070;p83"/>
            <p:cNvSpPr/>
            <p:nvPr/>
          </p:nvSpPr>
          <p:spPr>
            <a:xfrm>
              <a:off x="5794475" y="4089725"/>
              <a:ext cx="195600" cy="84725"/>
            </a:xfrm>
            <a:custGeom>
              <a:avLst/>
              <a:gdLst/>
              <a:ahLst/>
              <a:cxnLst/>
              <a:rect l="l" t="t" r="r" b="b"/>
              <a:pathLst>
                <a:path w="7824" h="3389" extrusionOk="0">
                  <a:moveTo>
                    <a:pt x="1" y="1"/>
                  </a:moveTo>
                  <a:cubicBezTo>
                    <a:pt x="284" y="1943"/>
                    <a:pt x="1949" y="3385"/>
                    <a:pt x="3912" y="3388"/>
                  </a:cubicBezTo>
                  <a:cubicBezTo>
                    <a:pt x="5875" y="3385"/>
                    <a:pt x="7541" y="1943"/>
                    <a:pt x="78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71" name="Google Shape;7071;p83"/>
            <p:cNvSpPr/>
            <p:nvPr/>
          </p:nvSpPr>
          <p:spPr>
            <a:xfrm>
              <a:off x="565137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2" y="8901"/>
                    <a:pt x="6689" y="9073"/>
                    <a:pt x="6248" y="9073"/>
                  </a:cubicBezTo>
                  <a:cubicBezTo>
                    <a:pt x="6029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6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3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14153" y="10202"/>
                  </a:moveTo>
                  <a:cubicBezTo>
                    <a:pt x="14463" y="10202"/>
                    <a:pt x="14716" y="10452"/>
                    <a:pt x="14716" y="10766"/>
                  </a:cubicBezTo>
                  <a:cubicBezTo>
                    <a:pt x="14716" y="13566"/>
                    <a:pt x="12437" y="15849"/>
                    <a:pt x="9636" y="15849"/>
                  </a:cubicBezTo>
                  <a:cubicBezTo>
                    <a:pt x="6833" y="15849"/>
                    <a:pt x="4553" y="13566"/>
                    <a:pt x="4553" y="10766"/>
                  </a:cubicBezTo>
                  <a:cubicBezTo>
                    <a:pt x="4553" y="10452"/>
                    <a:pt x="4806" y="10202"/>
                    <a:pt x="5119" y="10202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30" y="0"/>
                    <a:pt x="9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72" name="Google Shape;7072;p83"/>
            <p:cNvSpPr/>
            <p:nvPr/>
          </p:nvSpPr>
          <p:spPr>
            <a:xfrm>
              <a:off x="596280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7073" name="Google Shape;7073;p83"/>
          <p:cNvGrpSpPr/>
          <p:nvPr/>
        </p:nvGrpSpPr>
        <p:grpSpPr>
          <a:xfrm>
            <a:off x="3360663" y="3953787"/>
            <a:ext cx="298503" cy="335275"/>
            <a:chOff x="6264300" y="3809300"/>
            <a:chExt cx="423950" cy="476175"/>
          </a:xfrm>
          <a:solidFill>
            <a:srgbClr val="F59C82"/>
          </a:solidFill>
        </p:grpSpPr>
        <p:sp>
          <p:nvSpPr>
            <p:cNvPr id="7074" name="Google Shape;7074;p83"/>
            <p:cNvSpPr/>
            <p:nvPr/>
          </p:nvSpPr>
          <p:spPr>
            <a:xfrm>
              <a:off x="6346200" y="4002825"/>
              <a:ext cx="66950" cy="63225"/>
            </a:xfrm>
            <a:custGeom>
              <a:avLst/>
              <a:gdLst/>
              <a:ahLst/>
              <a:cxnLst/>
              <a:rect l="l" t="t" r="r" b="b"/>
              <a:pathLst>
                <a:path w="2678" h="2529" extrusionOk="0">
                  <a:moveTo>
                    <a:pt x="1365" y="1"/>
                  </a:moveTo>
                  <a:cubicBezTo>
                    <a:pt x="1058" y="1"/>
                    <a:pt x="751" y="118"/>
                    <a:pt x="516" y="351"/>
                  </a:cubicBezTo>
                  <a:cubicBezTo>
                    <a:pt x="272" y="598"/>
                    <a:pt x="88" y="992"/>
                    <a:pt x="46" y="1381"/>
                  </a:cubicBezTo>
                  <a:cubicBezTo>
                    <a:pt x="1" y="1757"/>
                    <a:pt x="88" y="2085"/>
                    <a:pt x="281" y="2281"/>
                  </a:cubicBezTo>
                  <a:cubicBezTo>
                    <a:pt x="454" y="2453"/>
                    <a:pt x="709" y="2528"/>
                    <a:pt x="985" y="2528"/>
                  </a:cubicBezTo>
                  <a:cubicBezTo>
                    <a:pt x="1425" y="2528"/>
                    <a:pt x="1917" y="2337"/>
                    <a:pt x="2211" y="2043"/>
                  </a:cubicBezTo>
                  <a:cubicBezTo>
                    <a:pt x="2678" y="1577"/>
                    <a:pt x="2678" y="818"/>
                    <a:pt x="2211" y="351"/>
                  </a:cubicBezTo>
                  <a:cubicBezTo>
                    <a:pt x="1978" y="118"/>
                    <a:pt x="1671" y="1"/>
                    <a:pt x="13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75" name="Google Shape;7075;p83"/>
            <p:cNvSpPr/>
            <p:nvPr/>
          </p:nvSpPr>
          <p:spPr>
            <a:xfrm>
              <a:off x="6539375" y="4002825"/>
              <a:ext cx="66950" cy="63200"/>
            </a:xfrm>
            <a:custGeom>
              <a:avLst/>
              <a:gdLst/>
              <a:ahLst/>
              <a:cxnLst/>
              <a:rect l="l" t="t" r="r" b="b"/>
              <a:pathLst>
                <a:path w="2678" h="2528" extrusionOk="0">
                  <a:moveTo>
                    <a:pt x="1314" y="1"/>
                  </a:moveTo>
                  <a:cubicBezTo>
                    <a:pt x="1007" y="1"/>
                    <a:pt x="701" y="118"/>
                    <a:pt x="468" y="351"/>
                  </a:cubicBezTo>
                  <a:cubicBezTo>
                    <a:pt x="1" y="818"/>
                    <a:pt x="1" y="1577"/>
                    <a:pt x="468" y="2043"/>
                  </a:cubicBezTo>
                  <a:cubicBezTo>
                    <a:pt x="761" y="2337"/>
                    <a:pt x="1252" y="2528"/>
                    <a:pt x="1691" y="2528"/>
                  </a:cubicBezTo>
                  <a:cubicBezTo>
                    <a:pt x="1968" y="2528"/>
                    <a:pt x="2224" y="2452"/>
                    <a:pt x="2398" y="2278"/>
                  </a:cubicBezTo>
                  <a:cubicBezTo>
                    <a:pt x="2591" y="2085"/>
                    <a:pt x="2678" y="1757"/>
                    <a:pt x="2633" y="1381"/>
                  </a:cubicBezTo>
                  <a:cubicBezTo>
                    <a:pt x="2588" y="992"/>
                    <a:pt x="2407" y="598"/>
                    <a:pt x="2160" y="351"/>
                  </a:cubicBezTo>
                  <a:cubicBezTo>
                    <a:pt x="1927" y="118"/>
                    <a:pt x="1620" y="1"/>
                    <a:pt x="13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76" name="Google Shape;7076;p83"/>
            <p:cNvSpPr/>
            <p:nvPr/>
          </p:nvSpPr>
          <p:spPr>
            <a:xfrm>
              <a:off x="6264300" y="3809300"/>
              <a:ext cx="423950" cy="476175"/>
            </a:xfrm>
            <a:custGeom>
              <a:avLst/>
              <a:gdLst/>
              <a:ahLst/>
              <a:cxnLst/>
              <a:rect l="l" t="t" r="r" b="b"/>
              <a:pathLst>
                <a:path w="16958" h="19047" extrusionOk="0">
                  <a:moveTo>
                    <a:pt x="4662" y="6571"/>
                  </a:moveTo>
                  <a:cubicBezTo>
                    <a:pt x="5263" y="6571"/>
                    <a:pt x="5864" y="6799"/>
                    <a:pt x="6324" y="7258"/>
                  </a:cubicBezTo>
                  <a:cubicBezTo>
                    <a:pt x="7249" y="8182"/>
                    <a:pt x="7240" y="9685"/>
                    <a:pt x="6303" y="10600"/>
                  </a:cubicBezTo>
                  <a:lnTo>
                    <a:pt x="6300" y="10600"/>
                  </a:lnTo>
                  <a:cubicBezTo>
                    <a:pt x="5791" y="11109"/>
                    <a:pt x="5014" y="11422"/>
                    <a:pt x="4268" y="11422"/>
                  </a:cubicBezTo>
                  <a:cubicBezTo>
                    <a:pt x="3705" y="11422"/>
                    <a:pt x="3154" y="11245"/>
                    <a:pt x="2744" y="10835"/>
                  </a:cubicBezTo>
                  <a:cubicBezTo>
                    <a:pt x="2301" y="10393"/>
                    <a:pt x="2094" y="9718"/>
                    <a:pt x="2181" y="8992"/>
                  </a:cubicBezTo>
                  <a:cubicBezTo>
                    <a:pt x="2256" y="8336"/>
                    <a:pt x="2548" y="7713"/>
                    <a:pt x="2982" y="7279"/>
                  </a:cubicBezTo>
                  <a:cubicBezTo>
                    <a:pt x="3442" y="6807"/>
                    <a:pt x="4052" y="6571"/>
                    <a:pt x="4662" y="6571"/>
                  </a:cubicBezTo>
                  <a:close/>
                  <a:moveTo>
                    <a:pt x="12317" y="6589"/>
                  </a:moveTo>
                  <a:cubicBezTo>
                    <a:pt x="12918" y="6589"/>
                    <a:pt x="13520" y="6818"/>
                    <a:pt x="13979" y="7276"/>
                  </a:cubicBezTo>
                  <a:cubicBezTo>
                    <a:pt x="14873" y="8173"/>
                    <a:pt x="15165" y="9884"/>
                    <a:pt x="14214" y="10835"/>
                  </a:cubicBezTo>
                  <a:cubicBezTo>
                    <a:pt x="13804" y="11245"/>
                    <a:pt x="13256" y="11422"/>
                    <a:pt x="12690" y="11422"/>
                  </a:cubicBezTo>
                  <a:cubicBezTo>
                    <a:pt x="11943" y="11422"/>
                    <a:pt x="11166" y="11109"/>
                    <a:pt x="10658" y="10600"/>
                  </a:cubicBezTo>
                  <a:cubicBezTo>
                    <a:pt x="9739" y="9682"/>
                    <a:pt x="9739" y="8194"/>
                    <a:pt x="10658" y="7276"/>
                  </a:cubicBezTo>
                  <a:cubicBezTo>
                    <a:pt x="11115" y="6818"/>
                    <a:pt x="11716" y="6589"/>
                    <a:pt x="12317" y="6589"/>
                  </a:cubicBezTo>
                  <a:close/>
                  <a:moveTo>
                    <a:pt x="8479" y="10841"/>
                  </a:moveTo>
                  <a:cubicBezTo>
                    <a:pt x="8669" y="10841"/>
                    <a:pt x="8858" y="10933"/>
                    <a:pt x="8971" y="11118"/>
                  </a:cubicBezTo>
                  <a:lnTo>
                    <a:pt x="10266" y="13238"/>
                  </a:lnTo>
                  <a:cubicBezTo>
                    <a:pt x="10435" y="13509"/>
                    <a:pt x="10347" y="13865"/>
                    <a:pt x="10076" y="14030"/>
                  </a:cubicBezTo>
                  <a:lnTo>
                    <a:pt x="10073" y="14030"/>
                  </a:lnTo>
                  <a:cubicBezTo>
                    <a:pt x="9980" y="14087"/>
                    <a:pt x="9877" y="14114"/>
                    <a:pt x="9775" y="14114"/>
                  </a:cubicBezTo>
                  <a:cubicBezTo>
                    <a:pt x="9582" y="14114"/>
                    <a:pt x="9393" y="14016"/>
                    <a:pt x="9284" y="13840"/>
                  </a:cubicBezTo>
                  <a:lnTo>
                    <a:pt x="8480" y="12522"/>
                  </a:lnTo>
                  <a:lnTo>
                    <a:pt x="7673" y="13840"/>
                  </a:lnTo>
                  <a:cubicBezTo>
                    <a:pt x="7565" y="14018"/>
                    <a:pt x="7376" y="14115"/>
                    <a:pt x="7182" y="14115"/>
                  </a:cubicBezTo>
                  <a:cubicBezTo>
                    <a:pt x="7079" y="14115"/>
                    <a:pt x="6975" y="14088"/>
                    <a:pt x="6881" y="14030"/>
                  </a:cubicBezTo>
                  <a:cubicBezTo>
                    <a:pt x="6610" y="13862"/>
                    <a:pt x="6526" y="13509"/>
                    <a:pt x="6692" y="13238"/>
                  </a:cubicBezTo>
                  <a:lnTo>
                    <a:pt x="7987" y="11118"/>
                  </a:lnTo>
                  <a:cubicBezTo>
                    <a:pt x="8100" y="10933"/>
                    <a:pt x="8289" y="10841"/>
                    <a:pt x="8479" y="10841"/>
                  </a:cubicBezTo>
                  <a:close/>
                  <a:moveTo>
                    <a:pt x="8474" y="1"/>
                  </a:moveTo>
                  <a:cubicBezTo>
                    <a:pt x="3801" y="1"/>
                    <a:pt x="1" y="3840"/>
                    <a:pt x="1" y="8553"/>
                  </a:cubicBezTo>
                  <a:lnTo>
                    <a:pt x="1" y="11856"/>
                  </a:lnTo>
                  <a:cubicBezTo>
                    <a:pt x="1" y="12883"/>
                    <a:pt x="449" y="13862"/>
                    <a:pt x="1229" y="14530"/>
                  </a:cubicBezTo>
                  <a:lnTo>
                    <a:pt x="2934" y="16000"/>
                  </a:lnTo>
                  <a:lnTo>
                    <a:pt x="2934" y="18472"/>
                  </a:lnTo>
                  <a:cubicBezTo>
                    <a:pt x="2934" y="18788"/>
                    <a:pt x="3193" y="19047"/>
                    <a:pt x="3512" y="19047"/>
                  </a:cubicBezTo>
                  <a:lnTo>
                    <a:pt x="5183" y="19047"/>
                  </a:lnTo>
                  <a:lnTo>
                    <a:pt x="5183" y="16536"/>
                  </a:lnTo>
                  <a:cubicBezTo>
                    <a:pt x="5192" y="16222"/>
                    <a:pt x="5448" y="15975"/>
                    <a:pt x="5761" y="15975"/>
                  </a:cubicBezTo>
                  <a:cubicBezTo>
                    <a:pt x="6071" y="15975"/>
                    <a:pt x="6327" y="16222"/>
                    <a:pt x="6336" y="16536"/>
                  </a:cubicBezTo>
                  <a:lnTo>
                    <a:pt x="6336" y="19047"/>
                  </a:lnTo>
                  <a:lnTo>
                    <a:pt x="7905" y="19047"/>
                  </a:lnTo>
                  <a:lnTo>
                    <a:pt x="7905" y="16536"/>
                  </a:lnTo>
                  <a:cubicBezTo>
                    <a:pt x="7905" y="16219"/>
                    <a:pt x="8161" y="15960"/>
                    <a:pt x="8480" y="15960"/>
                  </a:cubicBezTo>
                  <a:cubicBezTo>
                    <a:pt x="8797" y="15960"/>
                    <a:pt x="9056" y="16219"/>
                    <a:pt x="9056" y="16536"/>
                  </a:cubicBezTo>
                  <a:lnTo>
                    <a:pt x="9056" y="19047"/>
                  </a:lnTo>
                  <a:lnTo>
                    <a:pt x="10624" y="19047"/>
                  </a:lnTo>
                  <a:lnTo>
                    <a:pt x="10624" y="16536"/>
                  </a:lnTo>
                  <a:cubicBezTo>
                    <a:pt x="10630" y="16222"/>
                    <a:pt x="10886" y="15975"/>
                    <a:pt x="11200" y="15975"/>
                  </a:cubicBezTo>
                  <a:cubicBezTo>
                    <a:pt x="11513" y="15975"/>
                    <a:pt x="11766" y="16222"/>
                    <a:pt x="11775" y="16536"/>
                  </a:cubicBezTo>
                  <a:lnTo>
                    <a:pt x="11775" y="19047"/>
                  </a:lnTo>
                  <a:lnTo>
                    <a:pt x="13449" y="19047"/>
                  </a:lnTo>
                  <a:cubicBezTo>
                    <a:pt x="13765" y="19044"/>
                    <a:pt x="14024" y="18788"/>
                    <a:pt x="14024" y="18469"/>
                  </a:cubicBezTo>
                  <a:lnTo>
                    <a:pt x="14024" y="15997"/>
                  </a:lnTo>
                  <a:lnTo>
                    <a:pt x="15729" y="14530"/>
                  </a:lnTo>
                  <a:cubicBezTo>
                    <a:pt x="16508" y="13859"/>
                    <a:pt x="16957" y="12883"/>
                    <a:pt x="16957" y="11853"/>
                  </a:cubicBezTo>
                  <a:lnTo>
                    <a:pt x="16957" y="8462"/>
                  </a:lnTo>
                  <a:cubicBezTo>
                    <a:pt x="16948" y="3786"/>
                    <a:pt x="13154" y="1"/>
                    <a:pt x="84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7077" name="Google Shape;7077;p83"/>
          <p:cNvGrpSpPr/>
          <p:nvPr/>
        </p:nvGrpSpPr>
        <p:grpSpPr>
          <a:xfrm>
            <a:off x="5039841" y="3538881"/>
            <a:ext cx="340573" cy="339271"/>
            <a:chOff x="898875" y="4399275"/>
            <a:chExt cx="483700" cy="481850"/>
          </a:xfrm>
          <a:solidFill>
            <a:srgbClr val="F59C82"/>
          </a:solidFill>
        </p:grpSpPr>
        <p:sp>
          <p:nvSpPr>
            <p:cNvPr id="7078" name="Google Shape;7078;p83"/>
            <p:cNvSpPr/>
            <p:nvPr/>
          </p:nvSpPr>
          <p:spPr>
            <a:xfrm>
              <a:off x="992750" y="4642900"/>
              <a:ext cx="145300" cy="144100"/>
            </a:xfrm>
            <a:custGeom>
              <a:avLst/>
              <a:gdLst/>
              <a:ahLst/>
              <a:cxnLst/>
              <a:rect l="l" t="t" r="r" b="b"/>
              <a:pathLst>
                <a:path w="5812" h="5764" extrusionOk="0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79" name="Google Shape;7079;p83"/>
            <p:cNvSpPr/>
            <p:nvPr/>
          </p:nvSpPr>
          <p:spPr>
            <a:xfrm>
              <a:off x="1138025" y="476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80" name="Google Shape;7080;p83"/>
            <p:cNvSpPr/>
            <p:nvPr/>
          </p:nvSpPr>
          <p:spPr>
            <a:xfrm>
              <a:off x="1269550" y="4399275"/>
              <a:ext cx="113025" cy="112125"/>
            </a:xfrm>
            <a:custGeom>
              <a:avLst/>
              <a:gdLst/>
              <a:ahLst/>
              <a:cxnLst/>
              <a:rect l="l" t="t" r="r" b="b"/>
              <a:pathLst>
                <a:path w="4521" h="4485" extrusionOk="0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81" name="Google Shape;7081;p83"/>
            <p:cNvSpPr/>
            <p:nvPr/>
          </p:nvSpPr>
          <p:spPr>
            <a:xfrm>
              <a:off x="1161975" y="4531175"/>
              <a:ext cx="91400" cy="84350"/>
            </a:xfrm>
            <a:custGeom>
              <a:avLst/>
              <a:gdLst/>
              <a:ahLst/>
              <a:cxnLst/>
              <a:rect l="l" t="t" r="r" b="b"/>
              <a:pathLst>
                <a:path w="3656" h="3374" extrusionOk="0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82" name="Google Shape;7082;p83"/>
            <p:cNvSpPr/>
            <p:nvPr/>
          </p:nvSpPr>
          <p:spPr>
            <a:xfrm>
              <a:off x="1031050" y="4411100"/>
              <a:ext cx="338650" cy="338725"/>
            </a:xfrm>
            <a:custGeom>
              <a:avLst/>
              <a:gdLst/>
              <a:ahLst/>
              <a:cxnLst/>
              <a:rect l="l" t="t" r="r" b="b"/>
              <a:pathLst>
                <a:path w="13546" h="13549" extrusionOk="0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83" name="Google Shape;7083;p83"/>
            <p:cNvSpPr/>
            <p:nvPr/>
          </p:nvSpPr>
          <p:spPr>
            <a:xfrm>
              <a:off x="1130500" y="4740450"/>
              <a:ext cx="108950" cy="111250"/>
            </a:xfrm>
            <a:custGeom>
              <a:avLst/>
              <a:gdLst/>
              <a:ahLst/>
              <a:cxnLst/>
              <a:rect l="l" t="t" r="r" b="b"/>
              <a:pathLst>
                <a:path w="4358" h="4450" extrusionOk="0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84" name="Google Shape;7084;p83"/>
            <p:cNvSpPr/>
            <p:nvPr/>
          </p:nvSpPr>
          <p:spPr>
            <a:xfrm>
              <a:off x="927325" y="4539825"/>
              <a:ext cx="114150" cy="109800"/>
            </a:xfrm>
            <a:custGeom>
              <a:avLst/>
              <a:gdLst/>
              <a:ahLst/>
              <a:cxnLst/>
              <a:rect l="l" t="t" r="r" b="b"/>
              <a:pathLst>
                <a:path w="4566" h="43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85" name="Google Shape;7085;p83"/>
            <p:cNvSpPr/>
            <p:nvPr/>
          </p:nvSpPr>
          <p:spPr>
            <a:xfrm>
              <a:off x="898875" y="4711550"/>
              <a:ext cx="170825" cy="169575"/>
            </a:xfrm>
            <a:custGeom>
              <a:avLst/>
              <a:gdLst/>
              <a:ahLst/>
              <a:cxnLst/>
              <a:rect l="l" t="t" r="r" b="b"/>
              <a:pathLst>
                <a:path w="6833" h="6783" extrusionOk="0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7086" name="Google Shape;7086;p83"/>
          <p:cNvGrpSpPr/>
          <p:nvPr/>
        </p:nvGrpSpPr>
        <p:grpSpPr>
          <a:xfrm>
            <a:off x="5473575" y="3554133"/>
            <a:ext cx="339253" cy="308765"/>
            <a:chOff x="1492675" y="4420975"/>
            <a:chExt cx="481825" cy="438525"/>
          </a:xfrm>
          <a:solidFill>
            <a:srgbClr val="F59C82"/>
          </a:solidFill>
        </p:grpSpPr>
        <p:sp>
          <p:nvSpPr>
            <p:cNvPr id="7087" name="Google Shape;7087;p83"/>
            <p:cNvSpPr/>
            <p:nvPr/>
          </p:nvSpPr>
          <p:spPr>
            <a:xfrm>
              <a:off x="1841375" y="4649825"/>
              <a:ext cx="43325" cy="43300"/>
            </a:xfrm>
            <a:custGeom>
              <a:avLst/>
              <a:gdLst/>
              <a:ahLst/>
              <a:cxnLst/>
              <a:rect l="l" t="t" r="r" b="b"/>
              <a:pathLst>
                <a:path w="1733" h="1732" extrusionOk="0">
                  <a:moveTo>
                    <a:pt x="868" y="0"/>
                  </a:moveTo>
                  <a:cubicBezTo>
                    <a:pt x="389" y="0"/>
                    <a:pt x="1" y="386"/>
                    <a:pt x="1" y="865"/>
                  </a:cubicBezTo>
                  <a:cubicBezTo>
                    <a:pt x="1" y="1343"/>
                    <a:pt x="389" y="1732"/>
                    <a:pt x="868" y="1732"/>
                  </a:cubicBezTo>
                  <a:cubicBezTo>
                    <a:pt x="1347" y="1732"/>
                    <a:pt x="1732" y="1343"/>
                    <a:pt x="1732" y="865"/>
                  </a:cubicBezTo>
                  <a:cubicBezTo>
                    <a:pt x="1732" y="386"/>
                    <a:pt x="1347" y="0"/>
                    <a:pt x="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88" name="Google Shape;7088;p83"/>
            <p:cNvSpPr/>
            <p:nvPr/>
          </p:nvSpPr>
          <p:spPr>
            <a:xfrm>
              <a:off x="1582425" y="4649825"/>
              <a:ext cx="43300" cy="43300"/>
            </a:xfrm>
            <a:custGeom>
              <a:avLst/>
              <a:gdLst/>
              <a:ahLst/>
              <a:cxnLst/>
              <a:rect l="l" t="t" r="r" b="b"/>
              <a:pathLst>
                <a:path w="1732" h="1732" extrusionOk="0">
                  <a:moveTo>
                    <a:pt x="864" y="0"/>
                  </a:moveTo>
                  <a:cubicBezTo>
                    <a:pt x="386" y="0"/>
                    <a:pt x="0" y="386"/>
                    <a:pt x="0" y="865"/>
                  </a:cubicBezTo>
                  <a:cubicBezTo>
                    <a:pt x="0" y="1343"/>
                    <a:pt x="386" y="1732"/>
                    <a:pt x="864" y="1732"/>
                  </a:cubicBezTo>
                  <a:cubicBezTo>
                    <a:pt x="1343" y="1732"/>
                    <a:pt x="1732" y="1343"/>
                    <a:pt x="1732" y="865"/>
                  </a:cubicBezTo>
                  <a:cubicBezTo>
                    <a:pt x="1732" y="386"/>
                    <a:pt x="1343" y="0"/>
                    <a:pt x="8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89" name="Google Shape;7089;p83"/>
            <p:cNvSpPr/>
            <p:nvPr/>
          </p:nvSpPr>
          <p:spPr>
            <a:xfrm>
              <a:off x="1492675" y="4420975"/>
              <a:ext cx="481825" cy="356475"/>
            </a:xfrm>
            <a:custGeom>
              <a:avLst/>
              <a:gdLst/>
              <a:ahLst/>
              <a:cxnLst/>
              <a:rect l="l" t="t" r="r" b="b"/>
              <a:pathLst>
                <a:path w="19273" h="14259" extrusionOk="0">
                  <a:moveTo>
                    <a:pt x="12783" y="1126"/>
                  </a:moveTo>
                  <a:cubicBezTo>
                    <a:pt x="14322" y="1126"/>
                    <a:pt x="15629" y="2382"/>
                    <a:pt x="15822" y="4047"/>
                  </a:cubicBezTo>
                  <a:cubicBezTo>
                    <a:pt x="15825" y="4065"/>
                    <a:pt x="15828" y="4083"/>
                    <a:pt x="15831" y="4099"/>
                  </a:cubicBezTo>
                  <a:lnTo>
                    <a:pt x="16198" y="5854"/>
                  </a:lnTo>
                  <a:lnTo>
                    <a:pt x="9381" y="5854"/>
                  </a:lnTo>
                  <a:lnTo>
                    <a:pt x="11672" y="4099"/>
                  </a:lnTo>
                  <a:cubicBezTo>
                    <a:pt x="11925" y="3909"/>
                    <a:pt x="11973" y="3550"/>
                    <a:pt x="11784" y="3301"/>
                  </a:cubicBezTo>
                  <a:cubicBezTo>
                    <a:pt x="11672" y="3157"/>
                    <a:pt x="11504" y="3082"/>
                    <a:pt x="11334" y="3082"/>
                  </a:cubicBezTo>
                  <a:cubicBezTo>
                    <a:pt x="11212" y="3082"/>
                    <a:pt x="11089" y="3121"/>
                    <a:pt x="10986" y="3201"/>
                  </a:cubicBezTo>
                  <a:lnTo>
                    <a:pt x="7598" y="5800"/>
                  </a:lnTo>
                  <a:cubicBezTo>
                    <a:pt x="7577" y="5818"/>
                    <a:pt x="7556" y="5836"/>
                    <a:pt x="7535" y="5854"/>
                  </a:cubicBezTo>
                  <a:lnTo>
                    <a:pt x="3072" y="5854"/>
                  </a:lnTo>
                  <a:lnTo>
                    <a:pt x="3440" y="4099"/>
                  </a:lnTo>
                  <a:cubicBezTo>
                    <a:pt x="3446" y="4083"/>
                    <a:pt x="3446" y="4065"/>
                    <a:pt x="3449" y="4047"/>
                  </a:cubicBezTo>
                  <a:cubicBezTo>
                    <a:pt x="3641" y="2382"/>
                    <a:pt x="4948" y="1126"/>
                    <a:pt x="6490" y="1126"/>
                  </a:cubicBezTo>
                  <a:close/>
                  <a:moveTo>
                    <a:pt x="11404" y="9606"/>
                  </a:moveTo>
                  <a:cubicBezTo>
                    <a:pt x="11718" y="9606"/>
                    <a:pt x="11967" y="9856"/>
                    <a:pt x="11967" y="10169"/>
                  </a:cubicBezTo>
                  <a:cubicBezTo>
                    <a:pt x="11967" y="10482"/>
                    <a:pt x="11718" y="10735"/>
                    <a:pt x="11404" y="10735"/>
                  </a:cubicBezTo>
                  <a:lnTo>
                    <a:pt x="7755" y="10735"/>
                  </a:lnTo>
                  <a:cubicBezTo>
                    <a:pt x="7442" y="10735"/>
                    <a:pt x="7189" y="10482"/>
                    <a:pt x="7189" y="10169"/>
                  </a:cubicBezTo>
                  <a:cubicBezTo>
                    <a:pt x="7189" y="9856"/>
                    <a:pt x="7442" y="9606"/>
                    <a:pt x="7755" y="9606"/>
                  </a:cubicBezTo>
                  <a:close/>
                  <a:moveTo>
                    <a:pt x="4457" y="8025"/>
                  </a:moveTo>
                  <a:cubicBezTo>
                    <a:pt x="5264" y="8025"/>
                    <a:pt x="5990" y="8510"/>
                    <a:pt x="6300" y="9254"/>
                  </a:cubicBezTo>
                  <a:cubicBezTo>
                    <a:pt x="6607" y="10001"/>
                    <a:pt x="6439" y="10859"/>
                    <a:pt x="5867" y="11428"/>
                  </a:cubicBezTo>
                  <a:cubicBezTo>
                    <a:pt x="5486" y="11811"/>
                    <a:pt x="4976" y="12014"/>
                    <a:pt x="4456" y="12014"/>
                  </a:cubicBezTo>
                  <a:cubicBezTo>
                    <a:pt x="4199" y="12014"/>
                    <a:pt x="3940" y="11964"/>
                    <a:pt x="3693" y="11862"/>
                  </a:cubicBezTo>
                  <a:cubicBezTo>
                    <a:pt x="2949" y="11554"/>
                    <a:pt x="2461" y="10826"/>
                    <a:pt x="2461" y="10019"/>
                  </a:cubicBezTo>
                  <a:cubicBezTo>
                    <a:pt x="2464" y="8920"/>
                    <a:pt x="3355" y="8025"/>
                    <a:pt x="4454" y="8025"/>
                  </a:cubicBezTo>
                  <a:close/>
                  <a:moveTo>
                    <a:pt x="14816" y="8025"/>
                  </a:moveTo>
                  <a:cubicBezTo>
                    <a:pt x="15915" y="8025"/>
                    <a:pt x="16810" y="8917"/>
                    <a:pt x="16810" y="10019"/>
                  </a:cubicBezTo>
                  <a:cubicBezTo>
                    <a:pt x="16810" y="10826"/>
                    <a:pt x="16325" y="11554"/>
                    <a:pt x="15578" y="11862"/>
                  </a:cubicBezTo>
                  <a:cubicBezTo>
                    <a:pt x="15332" y="11964"/>
                    <a:pt x="15073" y="12014"/>
                    <a:pt x="14816" y="12014"/>
                  </a:cubicBezTo>
                  <a:cubicBezTo>
                    <a:pt x="14297" y="12014"/>
                    <a:pt x="13786" y="11811"/>
                    <a:pt x="13404" y="11428"/>
                  </a:cubicBezTo>
                  <a:cubicBezTo>
                    <a:pt x="12835" y="10859"/>
                    <a:pt x="12663" y="10001"/>
                    <a:pt x="12973" y="9254"/>
                  </a:cubicBezTo>
                  <a:cubicBezTo>
                    <a:pt x="13280" y="8510"/>
                    <a:pt x="14009" y="8025"/>
                    <a:pt x="14816" y="8025"/>
                  </a:cubicBezTo>
                  <a:close/>
                  <a:moveTo>
                    <a:pt x="6490" y="0"/>
                  </a:moveTo>
                  <a:cubicBezTo>
                    <a:pt x="4385" y="0"/>
                    <a:pt x="2599" y="1671"/>
                    <a:pt x="2331" y="3894"/>
                  </a:cubicBezTo>
                  <a:lnTo>
                    <a:pt x="1907" y="5917"/>
                  </a:lnTo>
                  <a:cubicBezTo>
                    <a:pt x="799" y="6143"/>
                    <a:pt x="1" y="7119"/>
                    <a:pt x="1" y="8251"/>
                  </a:cubicBezTo>
                  <a:lnTo>
                    <a:pt x="1" y="11877"/>
                  </a:lnTo>
                  <a:cubicBezTo>
                    <a:pt x="1" y="13192"/>
                    <a:pt x="1064" y="14255"/>
                    <a:pt x="2380" y="14258"/>
                  </a:cubicBezTo>
                  <a:lnTo>
                    <a:pt x="16894" y="14258"/>
                  </a:lnTo>
                  <a:cubicBezTo>
                    <a:pt x="18207" y="14255"/>
                    <a:pt x="19270" y="13192"/>
                    <a:pt x="19273" y="11880"/>
                  </a:cubicBezTo>
                  <a:lnTo>
                    <a:pt x="19273" y="8251"/>
                  </a:lnTo>
                  <a:cubicBezTo>
                    <a:pt x="19270" y="7119"/>
                    <a:pt x="18472" y="6143"/>
                    <a:pt x="17364" y="5917"/>
                  </a:cubicBezTo>
                  <a:lnTo>
                    <a:pt x="16939" y="3894"/>
                  </a:lnTo>
                  <a:cubicBezTo>
                    <a:pt x="16671" y="1671"/>
                    <a:pt x="14885" y="0"/>
                    <a:pt x="12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90" name="Google Shape;7090;p83"/>
            <p:cNvSpPr/>
            <p:nvPr/>
          </p:nvSpPr>
          <p:spPr>
            <a:xfrm>
              <a:off x="154687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91" name="Google Shape;7091;p83"/>
            <p:cNvSpPr/>
            <p:nvPr/>
          </p:nvSpPr>
          <p:spPr>
            <a:xfrm>
              <a:off x="180132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7092" name="Google Shape;7092;p83"/>
          <p:cNvGrpSpPr/>
          <p:nvPr/>
        </p:nvGrpSpPr>
        <p:grpSpPr>
          <a:xfrm>
            <a:off x="4588276" y="3125886"/>
            <a:ext cx="343759" cy="339271"/>
            <a:chOff x="6232000" y="1435050"/>
            <a:chExt cx="488225" cy="481850"/>
          </a:xfrm>
          <a:solidFill>
            <a:srgbClr val="F59C82"/>
          </a:solidFill>
        </p:grpSpPr>
        <p:sp>
          <p:nvSpPr>
            <p:cNvPr id="7093" name="Google Shape;7093;p83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94" name="Google Shape;7094;p83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95" name="Google Shape;7095;p83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96" name="Google Shape;7096;p83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97" name="Google Shape;7097;p83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7098" name="Google Shape;7098;p83"/>
          <p:cNvGrpSpPr/>
          <p:nvPr/>
        </p:nvGrpSpPr>
        <p:grpSpPr>
          <a:xfrm>
            <a:off x="849012" y="3539545"/>
            <a:ext cx="299929" cy="337792"/>
            <a:chOff x="924450" y="2028975"/>
            <a:chExt cx="425975" cy="479750"/>
          </a:xfrm>
          <a:solidFill>
            <a:srgbClr val="F59C82"/>
          </a:solidFill>
        </p:grpSpPr>
        <p:sp>
          <p:nvSpPr>
            <p:cNvPr id="7099" name="Google Shape;7099;p83"/>
            <p:cNvSpPr/>
            <p:nvPr/>
          </p:nvSpPr>
          <p:spPr>
            <a:xfrm>
              <a:off x="1035500" y="2028975"/>
              <a:ext cx="314925" cy="153075"/>
            </a:xfrm>
            <a:custGeom>
              <a:avLst/>
              <a:gdLst/>
              <a:ahLst/>
              <a:cxnLst/>
              <a:rect l="l" t="t" r="r" b="b"/>
              <a:pathLst>
                <a:path w="12597" h="6123" extrusionOk="0">
                  <a:moveTo>
                    <a:pt x="12036" y="0"/>
                  </a:moveTo>
                  <a:cubicBezTo>
                    <a:pt x="11993" y="0"/>
                    <a:pt x="11948" y="5"/>
                    <a:pt x="11904" y="16"/>
                  </a:cubicBezTo>
                  <a:lnTo>
                    <a:pt x="437" y="2696"/>
                  </a:lnTo>
                  <a:cubicBezTo>
                    <a:pt x="181" y="2753"/>
                    <a:pt x="0" y="2982"/>
                    <a:pt x="0" y="3244"/>
                  </a:cubicBezTo>
                  <a:lnTo>
                    <a:pt x="0" y="6123"/>
                  </a:lnTo>
                  <a:lnTo>
                    <a:pt x="12596" y="3181"/>
                  </a:lnTo>
                  <a:lnTo>
                    <a:pt x="12596" y="564"/>
                  </a:lnTo>
                  <a:cubicBezTo>
                    <a:pt x="12596" y="245"/>
                    <a:pt x="12338" y="0"/>
                    <a:pt x="120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00" name="Google Shape;7100;p83"/>
            <p:cNvSpPr/>
            <p:nvPr/>
          </p:nvSpPr>
          <p:spPr>
            <a:xfrm>
              <a:off x="1212475" y="2137450"/>
              <a:ext cx="137950" cy="304275"/>
            </a:xfrm>
            <a:custGeom>
              <a:avLst/>
              <a:gdLst/>
              <a:ahLst/>
              <a:cxnLst/>
              <a:rect l="l" t="t" r="r" b="b"/>
              <a:pathLst>
                <a:path w="5518" h="12171" extrusionOk="0">
                  <a:moveTo>
                    <a:pt x="5517" y="1"/>
                  </a:moveTo>
                  <a:lnTo>
                    <a:pt x="4388" y="266"/>
                  </a:lnTo>
                  <a:lnTo>
                    <a:pt x="4388" y="7345"/>
                  </a:lnTo>
                  <a:cubicBezTo>
                    <a:pt x="3943" y="7029"/>
                    <a:pt x="3410" y="6861"/>
                    <a:pt x="2865" y="6861"/>
                  </a:cubicBezTo>
                  <a:cubicBezTo>
                    <a:pt x="1790" y="6861"/>
                    <a:pt x="823" y="7508"/>
                    <a:pt x="410" y="8499"/>
                  </a:cubicBezTo>
                  <a:cubicBezTo>
                    <a:pt x="1" y="9492"/>
                    <a:pt x="227" y="10634"/>
                    <a:pt x="986" y="11392"/>
                  </a:cubicBezTo>
                  <a:cubicBezTo>
                    <a:pt x="1495" y="11900"/>
                    <a:pt x="2174" y="12170"/>
                    <a:pt x="2865" y="12170"/>
                  </a:cubicBezTo>
                  <a:cubicBezTo>
                    <a:pt x="3207" y="12170"/>
                    <a:pt x="3551" y="12104"/>
                    <a:pt x="3879" y="11968"/>
                  </a:cubicBezTo>
                  <a:cubicBezTo>
                    <a:pt x="4873" y="11558"/>
                    <a:pt x="5517" y="10588"/>
                    <a:pt x="5517" y="9516"/>
                  </a:cubicBezTo>
                  <a:lnTo>
                    <a:pt x="55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01" name="Google Shape;7101;p83"/>
            <p:cNvSpPr/>
            <p:nvPr/>
          </p:nvSpPr>
          <p:spPr>
            <a:xfrm>
              <a:off x="924450" y="2204450"/>
              <a:ext cx="139300" cy="304275"/>
            </a:xfrm>
            <a:custGeom>
              <a:avLst/>
              <a:gdLst/>
              <a:ahLst/>
              <a:cxnLst/>
              <a:rect l="l" t="t" r="r" b="b"/>
              <a:pathLst>
                <a:path w="5572" h="12171" extrusionOk="0">
                  <a:moveTo>
                    <a:pt x="5572" y="1"/>
                  </a:moveTo>
                  <a:lnTo>
                    <a:pt x="4442" y="263"/>
                  </a:lnTo>
                  <a:lnTo>
                    <a:pt x="4442" y="7345"/>
                  </a:lnTo>
                  <a:cubicBezTo>
                    <a:pt x="3982" y="7023"/>
                    <a:pt x="3449" y="6864"/>
                    <a:pt x="2917" y="6864"/>
                  </a:cubicBezTo>
                  <a:cubicBezTo>
                    <a:pt x="2291" y="6864"/>
                    <a:pt x="1668" y="7085"/>
                    <a:pt x="1169" y="7520"/>
                  </a:cubicBezTo>
                  <a:cubicBezTo>
                    <a:pt x="251" y="8327"/>
                    <a:pt x="1" y="9655"/>
                    <a:pt x="564" y="10742"/>
                  </a:cubicBezTo>
                  <a:cubicBezTo>
                    <a:pt x="1030" y="11634"/>
                    <a:pt x="1946" y="12171"/>
                    <a:pt x="2916" y="12171"/>
                  </a:cubicBezTo>
                  <a:cubicBezTo>
                    <a:pt x="3126" y="12171"/>
                    <a:pt x="3338" y="12146"/>
                    <a:pt x="3548" y="12094"/>
                  </a:cubicBezTo>
                  <a:cubicBezTo>
                    <a:pt x="4738" y="11802"/>
                    <a:pt x="5572" y="10739"/>
                    <a:pt x="5572" y="9516"/>
                  </a:cubicBezTo>
                  <a:lnTo>
                    <a:pt x="55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7102" name="Google Shape;7102;p83"/>
          <p:cNvGrpSpPr/>
          <p:nvPr/>
        </p:nvGrpSpPr>
        <p:grpSpPr>
          <a:xfrm>
            <a:off x="5878556" y="3539558"/>
            <a:ext cx="342580" cy="337915"/>
            <a:chOff x="2084100" y="4400250"/>
            <a:chExt cx="486550" cy="479925"/>
          </a:xfrm>
          <a:solidFill>
            <a:srgbClr val="F59C82"/>
          </a:solidFill>
        </p:grpSpPr>
        <p:sp>
          <p:nvSpPr>
            <p:cNvPr id="7103" name="Google Shape;7103;p83"/>
            <p:cNvSpPr/>
            <p:nvPr/>
          </p:nvSpPr>
          <p:spPr>
            <a:xfrm>
              <a:off x="2084100" y="4652250"/>
              <a:ext cx="105325" cy="90050"/>
            </a:xfrm>
            <a:custGeom>
              <a:avLst/>
              <a:gdLst/>
              <a:ahLst/>
              <a:cxnLst/>
              <a:rect l="l" t="t" r="r" b="b"/>
              <a:pathLst>
                <a:path w="4213" h="3602" extrusionOk="0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04" name="Google Shape;7104;p83"/>
            <p:cNvSpPr/>
            <p:nvPr/>
          </p:nvSpPr>
          <p:spPr>
            <a:xfrm>
              <a:off x="2372575" y="4644175"/>
              <a:ext cx="175875" cy="226275"/>
            </a:xfrm>
            <a:custGeom>
              <a:avLst/>
              <a:gdLst/>
              <a:ahLst/>
              <a:cxnLst/>
              <a:rect l="l" t="t" r="r" b="b"/>
              <a:pathLst>
                <a:path w="7035" h="9051" extrusionOk="0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05" name="Google Shape;7105;p83"/>
            <p:cNvSpPr/>
            <p:nvPr/>
          </p:nvSpPr>
          <p:spPr>
            <a:xfrm>
              <a:off x="2093950" y="4419400"/>
              <a:ext cx="228500" cy="174750"/>
            </a:xfrm>
            <a:custGeom>
              <a:avLst/>
              <a:gdLst/>
              <a:ahLst/>
              <a:cxnLst/>
              <a:rect l="l" t="t" r="r" b="b"/>
              <a:pathLst>
                <a:path w="9140" h="6990" extrusionOk="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06" name="Google Shape;7106;p83"/>
            <p:cNvSpPr/>
            <p:nvPr/>
          </p:nvSpPr>
          <p:spPr>
            <a:xfrm>
              <a:off x="2224425" y="4777500"/>
              <a:ext cx="90425" cy="102675"/>
            </a:xfrm>
            <a:custGeom>
              <a:avLst/>
              <a:gdLst/>
              <a:ahLst/>
              <a:cxnLst/>
              <a:rect l="l" t="t" r="r" b="b"/>
              <a:pathLst>
                <a:path w="3617" h="4107" extrusionOk="0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07" name="Google Shape;7107;p83"/>
            <p:cNvSpPr/>
            <p:nvPr/>
          </p:nvSpPr>
          <p:spPr>
            <a:xfrm>
              <a:off x="2454100" y="4400250"/>
              <a:ext cx="116550" cy="107300"/>
            </a:xfrm>
            <a:custGeom>
              <a:avLst/>
              <a:gdLst/>
              <a:ahLst/>
              <a:cxnLst/>
              <a:rect l="l" t="t" r="r" b="b"/>
              <a:pathLst>
                <a:path w="4662" h="4292" extrusionOk="0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08" name="Google Shape;7108;p83"/>
            <p:cNvSpPr/>
            <p:nvPr/>
          </p:nvSpPr>
          <p:spPr>
            <a:xfrm>
              <a:off x="2152975" y="4431500"/>
              <a:ext cx="381925" cy="377725"/>
            </a:xfrm>
            <a:custGeom>
              <a:avLst/>
              <a:gdLst/>
              <a:ahLst/>
              <a:cxnLst/>
              <a:rect l="l" t="t" r="r" b="b"/>
              <a:pathLst>
                <a:path w="15277" h="15109" extrusionOk="0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7109" name="Google Shape;7109;p83"/>
          <p:cNvGrpSpPr/>
          <p:nvPr/>
        </p:nvGrpSpPr>
        <p:grpSpPr>
          <a:xfrm>
            <a:off x="6744555" y="3538881"/>
            <a:ext cx="275057" cy="339271"/>
            <a:chOff x="3330525" y="4399275"/>
            <a:chExt cx="390650" cy="481850"/>
          </a:xfrm>
          <a:solidFill>
            <a:srgbClr val="F59C82"/>
          </a:solidFill>
        </p:grpSpPr>
        <p:sp>
          <p:nvSpPr>
            <p:cNvPr id="7110" name="Google Shape;7110;p83"/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11" name="Google Shape;7111;p83"/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12" name="Google Shape;7112;p83"/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13" name="Google Shape;7113;p83"/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14" name="Google Shape;7114;p83"/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15" name="Google Shape;7115;p83"/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16" name="Google Shape;7116;p83"/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7117" name="Google Shape;7117;p83"/>
          <p:cNvGrpSpPr/>
          <p:nvPr/>
        </p:nvGrpSpPr>
        <p:grpSpPr>
          <a:xfrm>
            <a:off x="7169084" y="3538890"/>
            <a:ext cx="253265" cy="339253"/>
            <a:chOff x="3938800" y="4399275"/>
            <a:chExt cx="359700" cy="481825"/>
          </a:xfrm>
          <a:solidFill>
            <a:srgbClr val="F59C82"/>
          </a:solidFill>
        </p:grpSpPr>
        <p:sp>
          <p:nvSpPr>
            <p:cNvPr id="7118" name="Google Shape;7118;p83"/>
            <p:cNvSpPr/>
            <p:nvPr/>
          </p:nvSpPr>
          <p:spPr>
            <a:xfrm>
              <a:off x="4022650" y="4427525"/>
              <a:ext cx="166625" cy="84700"/>
            </a:xfrm>
            <a:custGeom>
              <a:avLst/>
              <a:gdLst/>
              <a:ahLst/>
              <a:cxnLst/>
              <a:rect l="l" t="t" r="r" b="b"/>
              <a:pathLst>
                <a:path w="6665" h="3388" extrusionOk="0">
                  <a:moveTo>
                    <a:pt x="3909" y="0"/>
                  </a:moveTo>
                  <a:cubicBezTo>
                    <a:pt x="1946" y="3"/>
                    <a:pt x="284" y="1446"/>
                    <a:pt x="1" y="3388"/>
                  </a:cubicBezTo>
                  <a:lnTo>
                    <a:pt x="3909" y="3388"/>
                  </a:lnTo>
                  <a:cubicBezTo>
                    <a:pt x="4807" y="3385"/>
                    <a:pt x="5647" y="2957"/>
                    <a:pt x="6180" y="2235"/>
                  </a:cubicBezTo>
                  <a:cubicBezTo>
                    <a:pt x="6421" y="1909"/>
                    <a:pt x="6589" y="1530"/>
                    <a:pt x="6665" y="1129"/>
                  </a:cubicBezTo>
                  <a:cubicBezTo>
                    <a:pt x="6135" y="602"/>
                    <a:pt x="5463" y="241"/>
                    <a:pt x="4734" y="91"/>
                  </a:cubicBezTo>
                  <a:cubicBezTo>
                    <a:pt x="4463" y="30"/>
                    <a:pt x="4186" y="0"/>
                    <a:pt x="39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19" name="Google Shape;7119;p83"/>
            <p:cNvSpPr/>
            <p:nvPr/>
          </p:nvSpPr>
          <p:spPr>
            <a:xfrm>
              <a:off x="4021450" y="4484275"/>
              <a:ext cx="197650" cy="199225"/>
            </a:xfrm>
            <a:custGeom>
              <a:avLst/>
              <a:gdLst/>
              <a:ahLst/>
              <a:cxnLst/>
              <a:rect l="l" t="t" r="r" b="b"/>
              <a:pathLst>
                <a:path w="7906" h="7969" extrusionOk="0">
                  <a:moveTo>
                    <a:pt x="7526" y="1"/>
                  </a:moveTo>
                  <a:cubicBezTo>
                    <a:pt x="7420" y="223"/>
                    <a:pt x="7291" y="434"/>
                    <a:pt x="7140" y="633"/>
                  </a:cubicBezTo>
                  <a:cubicBezTo>
                    <a:pt x="6396" y="1648"/>
                    <a:pt x="5216" y="2247"/>
                    <a:pt x="3957" y="2247"/>
                  </a:cubicBezTo>
                  <a:lnTo>
                    <a:pt x="4" y="2247"/>
                  </a:lnTo>
                  <a:lnTo>
                    <a:pt x="4" y="4018"/>
                  </a:lnTo>
                  <a:cubicBezTo>
                    <a:pt x="1" y="4635"/>
                    <a:pt x="148" y="5243"/>
                    <a:pt x="434" y="5788"/>
                  </a:cubicBezTo>
                  <a:lnTo>
                    <a:pt x="434" y="5800"/>
                  </a:lnTo>
                  <a:cubicBezTo>
                    <a:pt x="615" y="6159"/>
                    <a:pt x="850" y="6487"/>
                    <a:pt x="1133" y="6773"/>
                  </a:cubicBezTo>
                  <a:lnTo>
                    <a:pt x="1202" y="6839"/>
                  </a:lnTo>
                  <a:cubicBezTo>
                    <a:pt x="1967" y="7592"/>
                    <a:pt x="2962" y="7968"/>
                    <a:pt x="3958" y="7968"/>
                  </a:cubicBezTo>
                  <a:cubicBezTo>
                    <a:pt x="4959" y="7968"/>
                    <a:pt x="5959" y="7588"/>
                    <a:pt x="6725" y="6827"/>
                  </a:cubicBezTo>
                  <a:lnTo>
                    <a:pt x="6758" y="6794"/>
                  </a:lnTo>
                  <a:cubicBezTo>
                    <a:pt x="6972" y="6583"/>
                    <a:pt x="7158" y="6342"/>
                    <a:pt x="7312" y="6083"/>
                  </a:cubicBezTo>
                  <a:lnTo>
                    <a:pt x="7321" y="6083"/>
                  </a:lnTo>
                  <a:cubicBezTo>
                    <a:pt x="7703" y="5463"/>
                    <a:pt x="7905" y="4746"/>
                    <a:pt x="7902" y="4018"/>
                  </a:cubicBezTo>
                  <a:lnTo>
                    <a:pt x="7902" y="1684"/>
                  </a:lnTo>
                  <a:cubicBezTo>
                    <a:pt x="7902" y="1407"/>
                    <a:pt x="7875" y="1130"/>
                    <a:pt x="7818" y="859"/>
                  </a:cubicBezTo>
                  <a:cubicBezTo>
                    <a:pt x="7764" y="561"/>
                    <a:pt x="7664" y="272"/>
                    <a:pt x="75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20" name="Google Shape;7120;p83"/>
            <p:cNvSpPr/>
            <p:nvPr/>
          </p:nvSpPr>
          <p:spPr>
            <a:xfrm>
              <a:off x="4054050" y="4692500"/>
              <a:ext cx="132975" cy="47450"/>
            </a:xfrm>
            <a:custGeom>
              <a:avLst/>
              <a:gdLst/>
              <a:ahLst/>
              <a:cxnLst/>
              <a:rect l="l" t="t" r="r" b="b"/>
              <a:pathLst>
                <a:path w="5319" h="1898" extrusionOk="0">
                  <a:moveTo>
                    <a:pt x="5318" y="1"/>
                  </a:moveTo>
                  <a:lnTo>
                    <a:pt x="5318" y="1"/>
                  </a:lnTo>
                  <a:cubicBezTo>
                    <a:pt x="4550" y="498"/>
                    <a:pt x="3635" y="769"/>
                    <a:pt x="2653" y="769"/>
                  </a:cubicBezTo>
                  <a:cubicBezTo>
                    <a:pt x="2648" y="769"/>
                    <a:pt x="2643" y="769"/>
                    <a:pt x="2637" y="769"/>
                  </a:cubicBezTo>
                  <a:cubicBezTo>
                    <a:pt x="1703" y="769"/>
                    <a:pt x="791" y="507"/>
                    <a:pt x="0" y="13"/>
                  </a:cubicBezTo>
                  <a:lnTo>
                    <a:pt x="0" y="13"/>
                  </a:lnTo>
                  <a:cubicBezTo>
                    <a:pt x="82" y="272"/>
                    <a:pt x="202" y="516"/>
                    <a:pt x="362" y="736"/>
                  </a:cubicBezTo>
                  <a:cubicBezTo>
                    <a:pt x="898" y="1464"/>
                    <a:pt x="1747" y="1895"/>
                    <a:pt x="2653" y="1898"/>
                  </a:cubicBezTo>
                  <a:cubicBezTo>
                    <a:pt x="2660" y="1898"/>
                    <a:pt x="2667" y="1898"/>
                    <a:pt x="2674" y="1898"/>
                  </a:cubicBezTo>
                  <a:cubicBezTo>
                    <a:pt x="3870" y="1898"/>
                    <a:pt x="4935" y="1135"/>
                    <a:pt x="53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21" name="Google Shape;7121;p83"/>
            <p:cNvSpPr/>
            <p:nvPr/>
          </p:nvSpPr>
          <p:spPr>
            <a:xfrm>
              <a:off x="4163275" y="4399275"/>
              <a:ext cx="84275" cy="84200"/>
            </a:xfrm>
            <a:custGeom>
              <a:avLst/>
              <a:gdLst/>
              <a:ahLst/>
              <a:cxnLst/>
              <a:rect l="l" t="t" r="r" b="b"/>
              <a:pathLst>
                <a:path w="3371" h="3368" extrusionOk="0">
                  <a:moveTo>
                    <a:pt x="1090" y="1"/>
                  </a:moveTo>
                  <a:cubicBezTo>
                    <a:pt x="707" y="1"/>
                    <a:pt x="330" y="106"/>
                    <a:pt x="1" y="305"/>
                  </a:cubicBezTo>
                  <a:cubicBezTo>
                    <a:pt x="338" y="420"/>
                    <a:pt x="660" y="573"/>
                    <a:pt x="961" y="769"/>
                  </a:cubicBezTo>
                  <a:lnTo>
                    <a:pt x="961" y="781"/>
                  </a:lnTo>
                  <a:cubicBezTo>
                    <a:pt x="1443" y="1070"/>
                    <a:pt x="1874" y="1446"/>
                    <a:pt x="2226" y="1886"/>
                  </a:cubicBezTo>
                  <a:cubicBezTo>
                    <a:pt x="2587" y="2329"/>
                    <a:pt x="2871" y="2829"/>
                    <a:pt x="3060" y="3368"/>
                  </a:cubicBezTo>
                  <a:cubicBezTo>
                    <a:pt x="3262" y="3033"/>
                    <a:pt x="3370" y="2651"/>
                    <a:pt x="3364" y="2259"/>
                  </a:cubicBezTo>
                  <a:cubicBezTo>
                    <a:pt x="3361" y="1236"/>
                    <a:pt x="2672" y="341"/>
                    <a:pt x="1684" y="79"/>
                  </a:cubicBezTo>
                  <a:cubicBezTo>
                    <a:pt x="1615" y="58"/>
                    <a:pt x="1543" y="46"/>
                    <a:pt x="1467" y="46"/>
                  </a:cubicBezTo>
                  <a:cubicBezTo>
                    <a:pt x="1344" y="34"/>
                    <a:pt x="1232" y="1"/>
                    <a:pt x="1106" y="1"/>
                  </a:cubicBezTo>
                  <a:cubicBezTo>
                    <a:pt x="1101" y="1"/>
                    <a:pt x="1095" y="1"/>
                    <a:pt x="10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22" name="Google Shape;7122;p83"/>
            <p:cNvSpPr/>
            <p:nvPr/>
          </p:nvSpPr>
          <p:spPr>
            <a:xfrm>
              <a:off x="3938800" y="4692800"/>
              <a:ext cx="359700" cy="188300"/>
            </a:xfrm>
            <a:custGeom>
              <a:avLst/>
              <a:gdLst/>
              <a:ahLst/>
              <a:cxnLst/>
              <a:rect l="l" t="t" r="r" b="b"/>
              <a:pathLst>
                <a:path w="14388" h="7532" extrusionOk="0">
                  <a:moveTo>
                    <a:pt x="11160" y="4144"/>
                  </a:moveTo>
                  <a:cubicBezTo>
                    <a:pt x="11470" y="4144"/>
                    <a:pt x="11723" y="4397"/>
                    <a:pt x="11723" y="4710"/>
                  </a:cubicBezTo>
                  <a:cubicBezTo>
                    <a:pt x="11723" y="5021"/>
                    <a:pt x="11470" y="5274"/>
                    <a:pt x="11160" y="5274"/>
                  </a:cubicBezTo>
                  <a:lnTo>
                    <a:pt x="10031" y="5274"/>
                  </a:lnTo>
                  <a:cubicBezTo>
                    <a:pt x="9718" y="5274"/>
                    <a:pt x="9465" y="5021"/>
                    <a:pt x="9465" y="4710"/>
                  </a:cubicBezTo>
                  <a:cubicBezTo>
                    <a:pt x="9465" y="4397"/>
                    <a:pt x="9718" y="4144"/>
                    <a:pt x="10031" y="4144"/>
                  </a:cubicBezTo>
                  <a:close/>
                  <a:moveTo>
                    <a:pt x="3379" y="1"/>
                  </a:moveTo>
                  <a:lnTo>
                    <a:pt x="2385" y="248"/>
                  </a:lnTo>
                  <a:cubicBezTo>
                    <a:pt x="922" y="615"/>
                    <a:pt x="0" y="2067"/>
                    <a:pt x="295" y="3545"/>
                  </a:cubicBezTo>
                  <a:lnTo>
                    <a:pt x="1006" y="7080"/>
                  </a:lnTo>
                  <a:cubicBezTo>
                    <a:pt x="1060" y="7342"/>
                    <a:pt x="1292" y="7532"/>
                    <a:pt x="1560" y="7532"/>
                  </a:cubicBezTo>
                  <a:lnTo>
                    <a:pt x="12831" y="7532"/>
                  </a:lnTo>
                  <a:cubicBezTo>
                    <a:pt x="12833" y="7532"/>
                    <a:pt x="12835" y="7532"/>
                    <a:pt x="12837" y="7532"/>
                  </a:cubicBezTo>
                  <a:cubicBezTo>
                    <a:pt x="13103" y="7532"/>
                    <a:pt x="13331" y="7343"/>
                    <a:pt x="13382" y="7080"/>
                  </a:cubicBezTo>
                  <a:lnTo>
                    <a:pt x="14096" y="3545"/>
                  </a:lnTo>
                  <a:cubicBezTo>
                    <a:pt x="14388" y="2070"/>
                    <a:pt x="13476" y="621"/>
                    <a:pt x="12018" y="248"/>
                  </a:cubicBezTo>
                  <a:lnTo>
                    <a:pt x="11046" y="13"/>
                  </a:lnTo>
                  <a:cubicBezTo>
                    <a:pt x="10678" y="1506"/>
                    <a:pt x="9474" y="2648"/>
                    <a:pt x="7965" y="2943"/>
                  </a:cubicBezTo>
                  <a:cubicBezTo>
                    <a:pt x="7714" y="2991"/>
                    <a:pt x="7463" y="3015"/>
                    <a:pt x="7214" y="3015"/>
                  </a:cubicBezTo>
                  <a:cubicBezTo>
                    <a:pt x="5960" y="3015"/>
                    <a:pt x="4762" y="2417"/>
                    <a:pt x="4011" y="1377"/>
                  </a:cubicBezTo>
                  <a:cubicBezTo>
                    <a:pt x="3707" y="967"/>
                    <a:pt x="3493" y="498"/>
                    <a:pt x="3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7123" name="Google Shape;7123;p83"/>
          <p:cNvGrpSpPr/>
          <p:nvPr/>
        </p:nvGrpSpPr>
        <p:grpSpPr>
          <a:xfrm>
            <a:off x="7639862" y="3538890"/>
            <a:ext cx="159039" cy="339253"/>
            <a:chOff x="4584850" y="4399275"/>
            <a:chExt cx="225875" cy="481825"/>
          </a:xfrm>
          <a:solidFill>
            <a:srgbClr val="F59C82"/>
          </a:solidFill>
        </p:grpSpPr>
        <p:sp>
          <p:nvSpPr>
            <p:cNvPr id="7124" name="Google Shape;7124;p83"/>
            <p:cNvSpPr/>
            <p:nvPr/>
          </p:nvSpPr>
          <p:spPr>
            <a:xfrm>
              <a:off x="4655400" y="4399275"/>
              <a:ext cx="84700" cy="84725"/>
            </a:xfrm>
            <a:custGeom>
              <a:avLst/>
              <a:gdLst/>
              <a:ahLst/>
              <a:cxnLst/>
              <a:rect l="l" t="t" r="r" b="b"/>
              <a:pathLst>
                <a:path w="3388" h="3389" extrusionOk="0">
                  <a:moveTo>
                    <a:pt x="1696" y="1"/>
                  </a:moveTo>
                  <a:cubicBezTo>
                    <a:pt x="759" y="1"/>
                    <a:pt x="0" y="760"/>
                    <a:pt x="0" y="1696"/>
                  </a:cubicBezTo>
                  <a:cubicBezTo>
                    <a:pt x="0" y="2630"/>
                    <a:pt x="759" y="3389"/>
                    <a:pt x="1696" y="3389"/>
                  </a:cubicBezTo>
                  <a:cubicBezTo>
                    <a:pt x="2629" y="3389"/>
                    <a:pt x="3388" y="2630"/>
                    <a:pt x="3388" y="1696"/>
                  </a:cubicBezTo>
                  <a:cubicBezTo>
                    <a:pt x="3388" y="760"/>
                    <a:pt x="2629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25" name="Google Shape;7125;p83"/>
            <p:cNvSpPr/>
            <p:nvPr/>
          </p:nvSpPr>
          <p:spPr>
            <a:xfrm>
              <a:off x="4584850" y="4512200"/>
              <a:ext cx="225875" cy="368900"/>
            </a:xfrm>
            <a:custGeom>
              <a:avLst/>
              <a:gdLst/>
              <a:ahLst/>
              <a:cxnLst/>
              <a:rect l="l" t="t" r="r" b="b"/>
              <a:pathLst>
                <a:path w="9035" h="14756" extrusionOk="0">
                  <a:moveTo>
                    <a:pt x="2259" y="1"/>
                  </a:moveTo>
                  <a:cubicBezTo>
                    <a:pt x="1013" y="1"/>
                    <a:pt x="1" y="1052"/>
                    <a:pt x="1" y="2298"/>
                  </a:cubicBezTo>
                  <a:lnTo>
                    <a:pt x="1" y="5686"/>
                  </a:lnTo>
                  <a:cubicBezTo>
                    <a:pt x="1" y="6280"/>
                    <a:pt x="414" y="6792"/>
                    <a:pt x="1106" y="6792"/>
                  </a:cubicBezTo>
                  <a:cubicBezTo>
                    <a:pt x="1284" y="6792"/>
                    <a:pt x="1480" y="6758"/>
                    <a:pt x="1693" y="6683"/>
                  </a:cubicBezTo>
                  <a:lnTo>
                    <a:pt x="1693" y="13627"/>
                  </a:lnTo>
                  <a:cubicBezTo>
                    <a:pt x="1693" y="14250"/>
                    <a:pt x="2199" y="14756"/>
                    <a:pt x="2822" y="14756"/>
                  </a:cubicBezTo>
                  <a:cubicBezTo>
                    <a:pt x="3446" y="14756"/>
                    <a:pt x="3952" y="14250"/>
                    <a:pt x="3952" y="13627"/>
                  </a:cubicBezTo>
                  <a:lnTo>
                    <a:pt x="3952" y="9637"/>
                  </a:lnTo>
                  <a:cubicBezTo>
                    <a:pt x="3952" y="9324"/>
                    <a:pt x="4204" y="9074"/>
                    <a:pt x="4518" y="9074"/>
                  </a:cubicBezTo>
                  <a:cubicBezTo>
                    <a:pt x="4828" y="9074"/>
                    <a:pt x="5081" y="9324"/>
                    <a:pt x="5081" y="9637"/>
                  </a:cubicBezTo>
                  <a:lnTo>
                    <a:pt x="5081" y="13627"/>
                  </a:lnTo>
                  <a:cubicBezTo>
                    <a:pt x="5081" y="14250"/>
                    <a:pt x="5587" y="14756"/>
                    <a:pt x="6210" y="14756"/>
                  </a:cubicBezTo>
                  <a:cubicBezTo>
                    <a:pt x="6833" y="14756"/>
                    <a:pt x="7339" y="14250"/>
                    <a:pt x="7339" y="13627"/>
                  </a:cubicBezTo>
                  <a:lnTo>
                    <a:pt x="7339" y="6683"/>
                  </a:lnTo>
                  <a:cubicBezTo>
                    <a:pt x="7552" y="6758"/>
                    <a:pt x="7749" y="6792"/>
                    <a:pt x="7927" y="6792"/>
                  </a:cubicBezTo>
                  <a:cubicBezTo>
                    <a:pt x="8619" y="6792"/>
                    <a:pt x="9035" y="6280"/>
                    <a:pt x="9035" y="5686"/>
                  </a:cubicBezTo>
                  <a:lnTo>
                    <a:pt x="9035" y="2298"/>
                  </a:lnTo>
                  <a:cubicBezTo>
                    <a:pt x="9035" y="1052"/>
                    <a:pt x="8020" y="1"/>
                    <a:pt x="67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7126" name="Google Shape;7126;p83"/>
          <p:cNvGrpSpPr/>
          <p:nvPr/>
        </p:nvGrpSpPr>
        <p:grpSpPr>
          <a:xfrm>
            <a:off x="6712457" y="3166412"/>
            <a:ext cx="339253" cy="258369"/>
            <a:chOff x="3271200" y="3863875"/>
            <a:chExt cx="481825" cy="366950"/>
          </a:xfrm>
          <a:solidFill>
            <a:srgbClr val="F59C82"/>
          </a:solidFill>
        </p:grpSpPr>
        <p:sp>
          <p:nvSpPr>
            <p:cNvPr id="7127" name="Google Shape;7127;p83"/>
            <p:cNvSpPr/>
            <p:nvPr/>
          </p:nvSpPr>
          <p:spPr>
            <a:xfrm>
              <a:off x="3271200" y="3920350"/>
              <a:ext cx="283225" cy="310475"/>
            </a:xfrm>
            <a:custGeom>
              <a:avLst/>
              <a:gdLst/>
              <a:ahLst/>
              <a:cxnLst/>
              <a:rect l="l" t="t" r="r" b="b"/>
              <a:pathLst>
                <a:path w="11329" h="12419" extrusionOk="0">
                  <a:moveTo>
                    <a:pt x="1693" y="0"/>
                  </a:moveTo>
                  <a:cubicBezTo>
                    <a:pt x="756" y="0"/>
                    <a:pt x="0" y="756"/>
                    <a:pt x="0" y="1693"/>
                  </a:cubicBezTo>
                  <a:lnTo>
                    <a:pt x="0" y="8468"/>
                  </a:lnTo>
                  <a:cubicBezTo>
                    <a:pt x="0" y="9405"/>
                    <a:pt x="756" y="10160"/>
                    <a:pt x="1693" y="10163"/>
                  </a:cubicBezTo>
                  <a:lnTo>
                    <a:pt x="2861" y="10163"/>
                  </a:lnTo>
                  <a:cubicBezTo>
                    <a:pt x="2861" y="11410"/>
                    <a:pt x="3870" y="12419"/>
                    <a:pt x="5120" y="12419"/>
                  </a:cubicBezTo>
                  <a:cubicBezTo>
                    <a:pt x="6366" y="12419"/>
                    <a:pt x="7378" y="11410"/>
                    <a:pt x="7378" y="10163"/>
                  </a:cubicBezTo>
                  <a:lnTo>
                    <a:pt x="9070" y="10163"/>
                  </a:lnTo>
                  <a:lnTo>
                    <a:pt x="9070" y="6679"/>
                  </a:lnTo>
                  <a:cubicBezTo>
                    <a:pt x="9070" y="6356"/>
                    <a:pt x="9350" y="6116"/>
                    <a:pt x="9645" y="6116"/>
                  </a:cubicBezTo>
                  <a:cubicBezTo>
                    <a:pt x="9705" y="6116"/>
                    <a:pt x="9765" y="6126"/>
                    <a:pt x="9823" y="6146"/>
                  </a:cubicBezTo>
                  <a:cubicBezTo>
                    <a:pt x="9938" y="6187"/>
                    <a:pt x="10055" y="6206"/>
                    <a:pt x="10172" y="6206"/>
                  </a:cubicBezTo>
                  <a:cubicBezTo>
                    <a:pt x="10766" y="6206"/>
                    <a:pt x="11329" y="5708"/>
                    <a:pt x="11329" y="5080"/>
                  </a:cubicBezTo>
                  <a:cubicBezTo>
                    <a:pt x="11329" y="4453"/>
                    <a:pt x="10766" y="3954"/>
                    <a:pt x="10172" y="3954"/>
                  </a:cubicBezTo>
                  <a:cubicBezTo>
                    <a:pt x="10055" y="3954"/>
                    <a:pt x="9938" y="3974"/>
                    <a:pt x="9823" y="4014"/>
                  </a:cubicBezTo>
                  <a:cubicBezTo>
                    <a:pt x="9759" y="4037"/>
                    <a:pt x="9695" y="4048"/>
                    <a:pt x="9632" y="4048"/>
                  </a:cubicBezTo>
                  <a:cubicBezTo>
                    <a:pt x="9333" y="4048"/>
                    <a:pt x="9070" y="3805"/>
                    <a:pt x="9070" y="3484"/>
                  </a:cubicBezTo>
                  <a:lnTo>
                    <a:pt x="9070" y="0"/>
                  </a:lnTo>
                  <a:lnTo>
                    <a:pt x="6381" y="0"/>
                  </a:lnTo>
                  <a:cubicBezTo>
                    <a:pt x="5894" y="0"/>
                    <a:pt x="5635" y="576"/>
                    <a:pt x="5960" y="940"/>
                  </a:cubicBezTo>
                  <a:cubicBezTo>
                    <a:pt x="6610" y="1669"/>
                    <a:pt x="6095" y="2822"/>
                    <a:pt x="5120" y="2822"/>
                  </a:cubicBezTo>
                  <a:cubicBezTo>
                    <a:pt x="4141" y="2822"/>
                    <a:pt x="3626" y="1669"/>
                    <a:pt x="4276" y="940"/>
                  </a:cubicBezTo>
                  <a:cubicBezTo>
                    <a:pt x="4602" y="576"/>
                    <a:pt x="4343" y="0"/>
                    <a:pt x="38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28" name="Google Shape;7128;p83"/>
            <p:cNvSpPr/>
            <p:nvPr/>
          </p:nvSpPr>
          <p:spPr>
            <a:xfrm>
              <a:off x="3526175" y="3863875"/>
              <a:ext cx="226850" cy="310575"/>
            </a:xfrm>
            <a:custGeom>
              <a:avLst/>
              <a:gdLst/>
              <a:ahLst/>
              <a:cxnLst/>
              <a:rect l="l" t="t" r="r" b="b"/>
              <a:pathLst>
                <a:path w="9074" h="12423" extrusionOk="0">
                  <a:moveTo>
                    <a:pt x="3954" y="1"/>
                  </a:moveTo>
                  <a:cubicBezTo>
                    <a:pt x="2705" y="1"/>
                    <a:pt x="1696" y="1010"/>
                    <a:pt x="1696" y="2259"/>
                  </a:cubicBezTo>
                  <a:lnTo>
                    <a:pt x="1" y="2259"/>
                  </a:lnTo>
                  <a:lnTo>
                    <a:pt x="1" y="5081"/>
                  </a:lnTo>
                  <a:cubicBezTo>
                    <a:pt x="1247" y="5081"/>
                    <a:pt x="2259" y="6093"/>
                    <a:pt x="2259" y="7339"/>
                  </a:cubicBezTo>
                  <a:cubicBezTo>
                    <a:pt x="2259" y="8586"/>
                    <a:pt x="1247" y="9598"/>
                    <a:pt x="1" y="9598"/>
                  </a:cubicBezTo>
                  <a:lnTo>
                    <a:pt x="1" y="12422"/>
                  </a:lnTo>
                  <a:lnTo>
                    <a:pt x="7378" y="12422"/>
                  </a:lnTo>
                  <a:cubicBezTo>
                    <a:pt x="8315" y="12419"/>
                    <a:pt x="9070" y="11664"/>
                    <a:pt x="9073" y="10727"/>
                  </a:cubicBezTo>
                  <a:lnTo>
                    <a:pt x="9073" y="3952"/>
                  </a:lnTo>
                  <a:cubicBezTo>
                    <a:pt x="9070" y="3015"/>
                    <a:pt x="8315" y="2259"/>
                    <a:pt x="7378" y="2259"/>
                  </a:cubicBezTo>
                  <a:lnTo>
                    <a:pt x="6213" y="2259"/>
                  </a:lnTo>
                  <a:cubicBezTo>
                    <a:pt x="6213" y="1010"/>
                    <a:pt x="5201" y="1"/>
                    <a:pt x="39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7129" name="Google Shape;7129;p83"/>
          <p:cNvSpPr/>
          <p:nvPr/>
        </p:nvSpPr>
        <p:spPr>
          <a:xfrm>
            <a:off x="7957998" y="3538820"/>
            <a:ext cx="372275" cy="339112"/>
          </a:xfrm>
          <a:custGeom>
            <a:avLst/>
            <a:gdLst/>
            <a:ahLst/>
            <a:cxnLst/>
            <a:rect l="l" t="t" r="r" b="b"/>
            <a:pathLst>
              <a:path w="21149" h="19265" extrusionOk="0">
                <a:moveTo>
                  <a:pt x="10580" y="3417"/>
                </a:moveTo>
                <a:cubicBezTo>
                  <a:pt x="12186" y="3417"/>
                  <a:pt x="13773" y="4040"/>
                  <a:pt x="14967" y="5236"/>
                </a:cubicBezTo>
                <a:cubicBezTo>
                  <a:pt x="16933" y="7199"/>
                  <a:pt x="17352" y="10231"/>
                  <a:pt x="15997" y="12655"/>
                </a:cubicBezTo>
                <a:lnTo>
                  <a:pt x="7550" y="4209"/>
                </a:lnTo>
                <a:cubicBezTo>
                  <a:pt x="8500" y="3676"/>
                  <a:pt x="9544" y="3417"/>
                  <a:pt x="10580" y="3417"/>
                </a:cubicBezTo>
                <a:close/>
                <a:moveTo>
                  <a:pt x="5156" y="6603"/>
                </a:moveTo>
                <a:lnTo>
                  <a:pt x="13600" y="15049"/>
                </a:lnTo>
                <a:cubicBezTo>
                  <a:pt x="12650" y="15584"/>
                  <a:pt x="11607" y="15844"/>
                  <a:pt x="10570" y="15844"/>
                </a:cubicBezTo>
                <a:cubicBezTo>
                  <a:pt x="8964" y="15844"/>
                  <a:pt x="7375" y="15218"/>
                  <a:pt x="6183" y="14019"/>
                </a:cubicBezTo>
                <a:cubicBezTo>
                  <a:pt x="4210" y="12059"/>
                  <a:pt x="3789" y="9024"/>
                  <a:pt x="5156" y="6603"/>
                </a:cubicBezTo>
                <a:close/>
                <a:moveTo>
                  <a:pt x="10574" y="0"/>
                </a:moveTo>
                <a:cubicBezTo>
                  <a:pt x="8127" y="0"/>
                  <a:pt x="5681" y="948"/>
                  <a:pt x="3789" y="2842"/>
                </a:cubicBezTo>
                <a:cubicBezTo>
                  <a:pt x="1" y="6630"/>
                  <a:pt x="1" y="12628"/>
                  <a:pt x="3789" y="16413"/>
                </a:cubicBezTo>
                <a:cubicBezTo>
                  <a:pt x="5662" y="18289"/>
                  <a:pt x="8113" y="19265"/>
                  <a:pt x="10576" y="19265"/>
                </a:cubicBezTo>
                <a:cubicBezTo>
                  <a:pt x="13036" y="19265"/>
                  <a:pt x="15488" y="18289"/>
                  <a:pt x="17361" y="16413"/>
                </a:cubicBezTo>
                <a:cubicBezTo>
                  <a:pt x="21149" y="12625"/>
                  <a:pt x="21149" y="6630"/>
                  <a:pt x="17361" y="2842"/>
                </a:cubicBezTo>
                <a:cubicBezTo>
                  <a:pt x="15467" y="948"/>
                  <a:pt x="13020" y="0"/>
                  <a:pt x="10574" y="0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7130" name="Google Shape;7130;p83"/>
          <p:cNvGrpSpPr/>
          <p:nvPr/>
        </p:nvGrpSpPr>
        <p:grpSpPr>
          <a:xfrm>
            <a:off x="1049680" y="3951795"/>
            <a:ext cx="339253" cy="339253"/>
            <a:chOff x="5642550" y="4399275"/>
            <a:chExt cx="481825" cy="481825"/>
          </a:xfrm>
          <a:solidFill>
            <a:srgbClr val="F59C82"/>
          </a:solidFill>
        </p:grpSpPr>
        <p:sp>
          <p:nvSpPr>
            <p:cNvPr id="7131" name="Google Shape;7131;p83"/>
            <p:cNvSpPr/>
            <p:nvPr/>
          </p:nvSpPr>
          <p:spPr>
            <a:xfrm>
              <a:off x="5642550" y="43992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7945"/>
                  </a:moveTo>
                  <a:cubicBezTo>
                    <a:pt x="15593" y="7945"/>
                    <a:pt x="15846" y="8195"/>
                    <a:pt x="15846" y="8508"/>
                  </a:cubicBezTo>
                  <a:lnTo>
                    <a:pt x="15846" y="10766"/>
                  </a:lnTo>
                  <a:cubicBezTo>
                    <a:pt x="15846" y="11079"/>
                    <a:pt x="15593" y="11332"/>
                    <a:pt x="15283" y="11332"/>
                  </a:cubicBezTo>
                  <a:lnTo>
                    <a:pt x="3991" y="11332"/>
                  </a:lnTo>
                  <a:cubicBezTo>
                    <a:pt x="3678" y="11332"/>
                    <a:pt x="3425" y="11079"/>
                    <a:pt x="3425" y="10766"/>
                  </a:cubicBezTo>
                  <a:lnTo>
                    <a:pt x="3425" y="8508"/>
                  </a:lnTo>
                  <a:cubicBezTo>
                    <a:pt x="3425" y="8195"/>
                    <a:pt x="3678" y="7945"/>
                    <a:pt x="3991" y="7945"/>
                  </a:cubicBezTo>
                  <a:close/>
                  <a:moveTo>
                    <a:pt x="9637" y="1"/>
                  </a:moveTo>
                  <a:cubicBezTo>
                    <a:pt x="4331" y="1"/>
                    <a:pt x="1" y="4331"/>
                    <a:pt x="1" y="9637"/>
                  </a:cubicBezTo>
                  <a:cubicBezTo>
                    <a:pt x="1" y="14946"/>
                    <a:pt x="4328" y="19273"/>
                    <a:pt x="9637" y="19273"/>
                  </a:cubicBezTo>
                  <a:cubicBezTo>
                    <a:pt x="14943" y="19273"/>
                    <a:pt x="19273" y="14946"/>
                    <a:pt x="19273" y="9637"/>
                  </a:cubicBezTo>
                  <a:cubicBezTo>
                    <a:pt x="19273" y="4331"/>
                    <a:pt x="14943" y="1"/>
                    <a:pt x="9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32" name="Google Shape;7132;p83"/>
            <p:cNvSpPr/>
            <p:nvPr/>
          </p:nvSpPr>
          <p:spPr>
            <a:xfrm>
              <a:off x="5756375" y="4626100"/>
              <a:ext cx="254100" cy="28275"/>
            </a:xfrm>
            <a:custGeom>
              <a:avLst/>
              <a:gdLst/>
              <a:ahLst/>
              <a:cxnLst/>
              <a:rect l="l" t="t" r="r" b="b"/>
              <a:pathLst>
                <a:path w="10164" h="1131" extrusionOk="0">
                  <a:moveTo>
                    <a:pt x="1" y="1"/>
                  </a:moveTo>
                  <a:lnTo>
                    <a:pt x="1" y="1130"/>
                  </a:lnTo>
                  <a:lnTo>
                    <a:pt x="10164" y="1130"/>
                  </a:lnTo>
                  <a:lnTo>
                    <a:pt x="101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7133" name="Google Shape;7133;p83"/>
          <p:cNvGrpSpPr/>
          <p:nvPr/>
        </p:nvGrpSpPr>
        <p:grpSpPr>
          <a:xfrm>
            <a:off x="2859815" y="3963703"/>
            <a:ext cx="363316" cy="315437"/>
            <a:chOff x="6218300" y="4416175"/>
            <a:chExt cx="516000" cy="448000"/>
          </a:xfrm>
          <a:solidFill>
            <a:srgbClr val="F59C82"/>
          </a:solidFill>
        </p:grpSpPr>
        <p:sp>
          <p:nvSpPr>
            <p:cNvPr id="7134" name="Google Shape;7134;p83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35" name="Google Shape;7135;p83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36" name="Google Shape;7136;p83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7137" name="Google Shape;7137;p83"/>
          <p:cNvGrpSpPr/>
          <p:nvPr/>
        </p:nvGrpSpPr>
        <p:grpSpPr>
          <a:xfrm>
            <a:off x="5918879" y="3951792"/>
            <a:ext cx="339253" cy="339253"/>
            <a:chOff x="899850" y="4992125"/>
            <a:chExt cx="481825" cy="481825"/>
          </a:xfrm>
          <a:solidFill>
            <a:srgbClr val="F59C82"/>
          </a:solidFill>
        </p:grpSpPr>
        <p:sp>
          <p:nvSpPr>
            <p:cNvPr id="7138" name="Google Shape;7138;p83"/>
            <p:cNvSpPr/>
            <p:nvPr/>
          </p:nvSpPr>
          <p:spPr>
            <a:xfrm>
              <a:off x="1126600" y="536010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0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6" y="1130"/>
                    <a:pt x="1129" y="877"/>
                    <a:pt x="1129" y="564"/>
                  </a:cubicBezTo>
                  <a:cubicBezTo>
                    <a:pt x="1129" y="250"/>
                    <a:pt x="876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39" name="Google Shape;7139;p83"/>
            <p:cNvSpPr/>
            <p:nvPr/>
          </p:nvSpPr>
          <p:spPr>
            <a:xfrm>
              <a:off x="1056050" y="5079900"/>
              <a:ext cx="169400" cy="194950"/>
            </a:xfrm>
            <a:custGeom>
              <a:avLst/>
              <a:gdLst/>
              <a:ahLst/>
              <a:cxnLst/>
              <a:rect l="l" t="t" r="r" b="b"/>
              <a:pathLst>
                <a:path w="6776" h="7798" extrusionOk="0">
                  <a:moveTo>
                    <a:pt x="3417" y="1"/>
                  </a:moveTo>
                  <a:cubicBezTo>
                    <a:pt x="1713" y="1"/>
                    <a:pt x="0" y="1115"/>
                    <a:pt x="0" y="3304"/>
                  </a:cubicBezTo>
                  <a:cubicBezTo>
                    <a:pt x="0" y="3614"/>
                    <a:pt x="250" y="3867"/>
                    <a:pt x="564" y="3867"/>
                  </a:cubicBezTo>
                  <a:cubicBezTo>
                    <a:pt x="877" y="3867"/>
                    <a:pt x="1130" y="3614"/>
                    <a:pt x="1130" y="3304"/>
                  </a:cubicBezTo>
                  <a:cubicBezTo>
                    <a:pt x="1130" y="2069"/>
                    <a:pt x="2111" y="1061"/>
                    <a:pt x="3388" y="1061"/>
                  </a:cubicBezTo>
                  <a:cubicBezTo>
                    <a:pt x="4665" y="1061"/>
                    <a:pt x="5647" y="2066"/>
                    <a:pt x="5647" y="3304"/>
                  </a:cubicBezTo>
                  <a:cubicBezTo>
                    <a:pt x="5647" y="4147"/>
                    <a:pt x="5174" y="4921"/>
                    <a:pt x="4424" y="5310"/>
                  </a:cubicBezTo>
                  <a:cubicBezTo>
                    <a:pt x="3617" y="5728"/>
                    <a:pt x="3108" y="6336"/>
                    <a:pt x="2912" y="7116"/>
                  </a:cubicBezTo>
                  <a:cubicBezTo>
                    <a:pt x="2870" y="7285"/>
                    <a:pt x="2906" y="7466"/>
                    <a:pt x="3015" y="7601"/>
                  </a:cubicBezTo>
                  <a:cubicBezTo>
                    <a:pt x="3118" y="7736"/>
                    <a:pt x="3277" y="7798"/>
                    <a:pt x="3439" y="7798"/>
                  </a:cubicBezTo>
                  <a:cubicBezTo>
                    <a:pt x="3686" y="7798"/>
                    <a:pt x="3938" y="7652"/>
                    <a:pt x="4005" y="7399"/>
                  </a:cubicBezTo>
                  <a:cubicBezTo>
                    <a:pt x="4129" y="6936"/>
                    <a:pt x="4445" y="6568"/>
                    <a:pt x="4945" y="6312"/>
                  </a:cubicBezTo>
                  <a:cubicBezTo>
                    <a:pt x="6071" y="5728"/>
                    <a:pt x="6776" y="4569"/>
                    <a:pt x="6776" y="3304"/>
                  </a:cubicBezTo>
                  <a:cubicBezTo>
                    <a:pt x="6776" y="1090"/>
                    <a:pt x="5101" y="1"/>
                    <a:pt x="3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40" name="Google Shape;7140;p83"/>
            <p:cNvSpPr/>
            <p:nvPr/>
          </p:nvSpPr>
          <p:spPr>
            <a:xfrm>
              <a:off x="8998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2334"/>
                  </a:moveTo>
                  <a:cubicBezTo>
                    <a:pt x="12223" y="2334"/>
                    <a:pt x="14153" y="4367"/>
                    <a:pt x="14153" y="6815"/>
                  </a:cubicBezTo>
                  <a:cubicBezTo>
                    <a:pt x="14153" y="8501"/>
                    <a:pt x="13214" y="10049"/>
                    <a:pt x="11714" y="10826"/>
                  </a:cubicBezTo>
                  <a:cubicBezTo>
                    <a:pt x="11401" y="10986"/>
                    <a:pt x="11362" y="11142"/>
                    <a:pt x="11344" y="11202"/>
                  </a:cubicBezTo>
                  <a:cubicBezTo>
                    <a:pt x="11141" y="11958"/>
                    <a:pt x="10458" y="12455"/>
                    <a:pt x="9710" y="12455"/>
                  </a:cubicBezTo>
                  <a:cubicBezTo>
                    <a:pt x="9569" y="12455"/>
                    <a:pt x="9426" y="12438"/>
                    <a:pt x="9284" y="12401"/>
                  </a:cubicBezTo>
                  <a:cubicBezTo>
                    <a:pt x="8383" y="12169"/>
                    <a:pt x="7841" y="11254"/>
                    <a:pt x="8064" y="10353"/>
                  </a:cubicBezTo>
                  <a:cubicBezTo>
                    <a:pt x="8338" y="9260"/>
                    <a:pt x="9061" y="8384"/>
                    <a:pt x="10154" y="7818"/>
                  </a:cubicBezTo>
                  <a:cubicBezTo>
                    <a:pt x="10832" y="7465"/>
                    <a:pt x="10973" y="6556"/>
                    <a:pt x="10434" y="6017"/>
                  </a:cubicBezTo>
                  <a:cubicBezTo>
                    <a:pt x="10219" y="5801"/>
                    <a:pt x="9934" y="5700"/>
                    <a:pt x="9650" y="5700"/>
                  </a:cubicBezTo>
                  <a:cubicBezTo>
                    <a:pt x="9078" y="5700"/>
                    <a:pt x="8507" y="6109"/>
                    <a:pt x="8507" y="6815"/>
                  </a:cubicBezTo>
                  <a:cubicBezTo>
                    <a:pt x="8507" y="7749"/>
                    <a:pt x="7748" y="8507"/>
                    <a:pt x="6812" y="8507"/>
                  </a:cubicBezTo>
                  <a:cubicBezTo>
                    <a:pt x="5875" y="8507"/>
                    <a:pt x="5119" y="7749"/>
                    <a:pt x="5119" y="6815"/>
                  </a:cubicBezTo>
                  <a:cubicBezTo>
                    <a:pt x="5119" y="4388"/>
                    <a:pt x="7028" y="2334"/>
                    <a:pt x="9636" y="2334"/>
                  </a:cubicBezTo>
                  <a:close/>
                  <a:moveTo>
                    <a:pt x="9636" y="13588"/>
                  </a:moveTo>
                  <a:cubicBezTo>
                    <a:pt x="9854" y="13588"/>
                    <a:pt x="10074" y="13630"/>
                    <a:pt x="10284" y="13717"/>
                  </a:cubicBezTo>
                  <a:cubicBezTo>
                    <a:pt x="10916" y="13979"/>
                    <a:pt x="11328" y="14596"/>
                    <a:pt x="11328" y="15283"/>
                  </a:cubicBezTo>
                  <a:cubicBezTo>
                    <a:pt x="11328" y="16219"/>
                    <a:pt x="10570" y="16975"/>
                    <a:pt x="9636" y="16978"/>
                  </a:cubicBezTo>
                  <a:cubicBezTo>
                    <a:pt x="8950" y="16978"/>
                    <a:pt x="8332" y="16562"/>
                    <a:pt x="8070" y="15930"/>
                  </a:cubicBezTo>
                  <a:cubicBezTo>
                    <a:pt x="7808" y="15298"/>
                    <a:pt x="7953" y="14569"/>
                    <a:pt x="8438" y="14084"/>
                  </a:cubicBezTo>
                  <a:cubicBezTo>
                    <a:pt x="8762" y="13760"/>
                    <a:pt x="9195" y="13588"/>
                    <a:pt x="9636" y="13588"/>
                  </a:cubicBezTo>
                  <a:close/>
                  <a:moveTo>
                    <a:pt x="9636" y="1"/>
                  </a:moveTo>
                  <a:cubicBezTo>
                    <a:pt x="4330" y="1"/>
                    <a:pt x="0" y="4331"/>
                    <a:pt x="0" y="9637"/>
                  </a:cubicBezTo>
                  <a:cubicBezTo>
                    <a:pt x="0" y="14945"/>
                    <a:pt x="4330" y="19273"/>
                    <a:pt x="9636" y="19273"/>
                  </a:cubicBezTo>
                  <a:cubicBezTo>
                    <a:pt x="14939" y="19273"/>
                    <a:pt x="19272" y="14945"/>
                    <a:pt x="19272" y="9637"/>
                  </a:cubicBezTo>
                  <a:cubicBezTo>
                    <a:pt x="19272" y="4331"/>
                    <a:pt x="14942" y="1"/>
                    <a:pt x="96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7141" name="Google Shape;7141;p83"/>
          <p:cNvGrpSpPr/>
          <p:nvPr/>
        </p:nvGrpSpPr>
        <p:grpSpPr>
          <a:xfrm>
            <a:off x="5461708" y="3951792"/>
            <a:ext cx="339253" cy="339253"/>
            <a:chOff x="1492675" y="4992125"/>
            <a:chExt cx="481825" cy="481825"/>
          </a:xfrm>
          <a:solidFill>
            <a:srgbClr val="F59C82"/>
          </a:solidFill>
        </p:grpSpPr>
        <p:sp>
          <p:nvSpPr>
            <p:cNvPr id="7142" name="Google Shape;7142;p83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43" name="Google Shape;7143;p83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7144" name="Google Shape;7144;p83"/>
          <p:cNvGrpSpPr/>
          <p:nvPr/>
        </p:nvGrpSpPr>
        <p:grpSpPr>
          <a:xfrm>
            <a:off x="5004462" y="3951792"/>
            <a:ext cx="339253" cy="339253"/>
            <a:chOff x="2085525" y="4992125"/>
            <a:chExt cx="481825" cy="481825"/>
          </a:xfrm>
          <a:solidFill>
            <a:srgbClr val="F59C82"/>
          </a:solidFill>
        </p:grpSpPr>
        <p:sp>
          <p:nvSpPr>
            <p:cNvPr id="7145" name="Google Shape;7145;p83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46" name="Google Shape;7146;p83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7147" name="Google Shape;7147;p83"/>
          <p:cNvGrpSpPr/>
          <p:nvPr/>
        </p:nvGrpSpPr>
        <p:grpSpPr>
          <a:xfrm>
            <a:off x="6833221" y="3951792"/>
            <a:ext cx="339253" cy="339253"/>
            <a:chOff x="2678350" y="4992125"/>
            <a:chExt cx="481825" cy="481825"/>
          </a:xfrm>
          <a:solidFill>
            <a:srgbClr val="F59C82"/>
          </a:solidFill>
        </p:grpSpPr>
        <p:sp>
          <p:nvSpPr>
            <p:cNvPr id="7148" name="Google Shape;7148;p83"/>
            <p:cNvSpPr/>
            <p:nvPr/>
          </p:nvSpPr>
          <p:spPr>
            <a:xfrm>
              <a:off x="2975725" y="5079150"/>
              <a:ext cx="56475" cy="309125"/>
            </a:xfrm>
            <a:custGeom>
              <a:avLst/>
              <a:gdLst/>
              <a:ahLst/>
              <a:cxnLst/>
              <a:rect l="l" t="t" r="r" b="b"/>
              <a:pathLst>
                <a:path w="2259" h="12365" extrusionOk="0">
                  <a:moveTo>
                    <a:pt x="2259" y="1"/>
                  </a:moveTo>
                  <a:cubicBezTo>
                    <a:pt x="943" y="272"/>
                    <a:pt x="0" y="1428"/>
                    <a:pt x="0" y="2768"/>
                  </a:cubicBezTo>
                  <a:lnTo>
                    <a:pt x="0" y="6722"/>
                  </a:lnTo>
                  <a:lnTo>
                    <a:pt x="563" y="6722"/>
                  </a:lnTo>
                  <a:cubicBezTo>
                    <a:pt x="877" y="6722"/>
                    <a:pt x="1130" y="6972"/>
                    <a:pt x="1130" y="7285"/>
                  </a:cubicBezTo>
                  <a:lnTo>
                    <a:pt x="1130" y="11802"/>
                  </a:lnTo>
                  <a:cubicBezTo>
                    <a:pt x="1130" y="12115"/>
                    <a:pt x="1379" y="12365"/>
                    <a:pt x="1693" y="12365"/>
                  </a:cubicBezTo>
                  <a:cubicBezTo>
                    <a:pt x="2006" y="12365"/>
                    <a:pt x="2259" y="12115"/>
                    <a:pt x="2259" y="11802"/>
                  </a:cubicBezTo>
                  <a:lnTo>
                    <a:pt x="22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49" name="Google Shape;7149;p83"/>
            <p:cNvSpPr/>
            <p:nvPr/>
          </p:nvSpPr>
          <p:spPr>
            <a:xfrm>
              <a:off x="2806350" y="5162500"/>
              <a:ext cx="84700" cy="225775"/>
            </a:xfrm>
            <a:custGeom>
              <a:avLst/>
              <a:gdLst/>
              <a:ahLst/>
              <a:cxnLst/>
              <a:rect l="l" t="t" r="r" b="b"/>
              <a:pathLst>
                <a:path w="3388" h="9031" extrusionOk="0">
                  <a:moveTo>
                    <a:pt x="0" y="0"/>
                  </a:moveTo>
                  <a:lnTo>
                    <a:pt x="0" y="563"/>
                  </a:lnTo>
                  <a:cubicBezTo>
                    <a:pt x="0" y="876"/>
                    <a:pt x="250" y="1129"/>
                    <a:pt x="563" y="1129"/>
                  </a:cubicBezTo>
                  <a:cubicBezTo>
                    <a:pt x="876" y="1129"/>
                    <a:pt x="1129" y="1379"/>
                    <a:pt x="1129" y="1692"/>
                  </a:cubicBezTo>
                  <a:lnTo>
                    <a:pt x="1129" y="8468"/>
                  </a:lnTo>
                  <a:cubicBezTo>
                    <a:pt x="1129" y="8781"/>
                    <a:pt x="1379" y="9031"/>
                    <a:pt x="1692" y="9031"/>
                  </a:cubicBezTo>
                  <a:cubicBezTo>
                    <a:pt x="2006" y="9031"/>
                    <a:pt x="2258" y="8781"/>
                    <a:pt x="2258" y="8468"/>
                  </a:cubicBezTo>
                  <a:lnTo>
                    <a:pt x="2258" y="1692"/>
                  </a:lnTo>
                  <a:cubicBezTo>
                    <a:pt x="2258" y="1379"/>
                    <a:pt x="2508" y="1129"/>
                    <a:pt x="2822" y="1129"/>
                  </a:cubicBezTo>
                  <a:cubicBezTo>
                    <a:pt x="3135" y="1129"/>
                    <a:pt x="3388" y="876"/>
                    <a:pt x="3388" y="563"/>
                  </a:cubicBezTo>
                  <a:lnTo>
                    <a:pt x="33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50" name="Google Shape;7150;p83"/>
            <p:cNvSpPr/>
            <p:nvPr/>
          </p:nvSpPr>
          <p:spPr>
            <a:xfrm>
              <a:off x="26783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071" y="2298"/>
                  </a:moveTo>
                  <a:cubicBezTo>
                    <a:pt x="9384" y="2298"/>
                    <a:pt x="9637" y="2548"/>
                    <a:pt x="9637" y="2861"/>
                  </a:cubicBezTo>
                  <a:lnTo>
                    <a:pt x="9637" y="6249"/>
                  </a:lnTo>
                  <a:lnTo>
                    <a:pt x="9637" y="7378"/>
                  </a:lnTo>
                  <a:cubicBezTo>
                    <a:pt x="9634" y="8095"/>
                    <a:pt x="9182" y="8736"/>
                    <a:pt x="8508" y="8977"/>
                  </a:cubicBezTo>
                  <a:lnTo>
                    <a:pt x="8508" y="15283"/>
                  </a:lnTo>
                  <a:cubicBezTo>
                    <a:pt x="8508" y="16219"/>
                    <a:pt x="7749" y="16975"/>
                    <a:pt x="6812" y="16975"/>
                  </a:cubicBezTo>
                  <a:cubicBezTo>
                    <a:pt x="5876" y="16975"/>
                    <a:pt x="5120" y="16219"/>
                    <a:pt x="5120" y="15283"/>
                  </a:cubicBezTo>
                  <a:lnTo>
                    <a:pt x="5120" y="8977"/>
                  </a:lnTo>
                  <a:cubicBezTo>
                    <a:pt x="4443" y="8736"/>
                    <a:pt x="3991" y="8095"/>
                    <a:pt x="3991" y="7378"/>
                  </a:cubicBezTo>
                  <a:lnTo>
                    <a:pt x="3991" y="2861"/>
                  </a:lnTo>
                  <a:cubicBezTo>
                    <a:pt x="3991" y="2548"/>
                    <a:pt x="4241" y="2298"/>
                    <a:pt x="4554" y="2298"/>
                  </a:cubicBezTo>
                  <a:cubicBezTo>
                    <a:pt x="4867" y="2298"/>
                    <a:pt x="5120" y="2548"/>
                    <a:pt x="5120" y="2861"/>
                  </a:cubicBezTo>
                  <a:lnTo>
                    <a:pt x="5120" y="5686"/>
                  </a:lnTo>
                  <a:lnTo>
                    <a:pt x="6249" y="5686"/>
                  </a:lnTo>
                  <a:lnTo>
                    <a:pt x="6249" y="2861"/>
                  </a:lnTo>
                  <a:cubicBezTo>
                    <a:pt x="6249" y="2548"/>
                    <a:pt x="6499" y="2298"/>
                    <a:pt x="6812" y="2298"/>
                  </a:cubicBezTo>
                  <a:cubicBezTo>
                    <a:pt x="7126" y="2298"/>
                    <a:pt x="7378" y="2548"/>
                    <a:pt x="7378" y="2861"/>
                  </a:cubicBezTo>
                  <a:lnTo>
                    <a:pt x="7378" y="5686"/>
                  </a:lnTo>
                  <a:lnTo>
                    <a:pt x="8508" y="5686"/>
                  </a:lnTo>
                  <a:lnTo>
                    <a:pt x="8508" y="2861"/>
                  </a:lnTo>
                  <a:cubicBezTo>
                    <a:pt x="8508" y="2548"/>
                    <a:pt x="8758" y="2298"/>
                    <a:pt x="9071" y="2298"/>
                  </a:cubicBezTo>
                  <a:close/>
                  <a:moveTo>
                    <a:pt x="14717" y="2298"/>
                  </a:moveTo>
                  <a:cubicBezTo>
                    <a:pt x="15030" y="2298"/>
                    <a:pt x="15283" y="2548"/>
                    <a:pt x="15283" y="2861"/>
                  </a:cubicBezTo>
                  <a:lnTo>
                    <a:pt x="15283" y="15283"/>
                  </a:lnTo>
                  <a:cubicBezTo>
                    <a:pt x="15283" y="16219"/>
                    <a:pt x="14524" y="16975"/>
                    <a:pt x="13588" y="16975"/>
                  </a:cubicBezTo>
                  <a:cubicBezTo>
                    <a:pt x="12651" y="16975"/>
                    <a:pt x="11895" y="16219"/>
                    <a:pt x="11895" y="15283"/>
                  </a:cubicBezTo>
                  <a:lnTo>
                    <a:pt x="11895" y="11332"/>
                  </a:lnTo>
                  <a:lnTo>
                    <a:pt x="11329" y="11332"/>
                  </a:lnTo>
                  <a:cubicBezTo>
                    <a:pt x="11016" y="11332"/>
                    <a:pt x="10766" y="11079"/>
                    <a:pt x="10766" y="10766"/>
                  </a:cubicBezTo>
                  <a:lnTo>
                    <a:pt x="10766" y="6249"/>
                  </a:lnTo>
                  <a:cubicBezTo>
                    <a:pt x="10766" y="4066"/>
                    <a:pt x="12534" y="2298"/>
                    <a:pt x="14717" y="2298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7580"/>
                  </a:lnTo>
                  <a:cubicBezTo>
                    <a:pt x="1" y="18514"/>
                    <a:pt x="757" y="19273"/>
                    <a:pt x="1693" y="19273"/>
                  </a:cubicBezTo>
                  <a:lnTo>
                    <a:pt x="17578" y="19273"/>
                  </a:lnTo>
                  <a:cubicBezTo>
                    <a:pt x="18514" y="19273"/>
                    <a:pt x="19270" y="18514"/>
                    <a:pt x="19273" y="17580"/>
                  </a:cubicBezTo>
                  <a:lnTo>
                    <a:pt x="19273" y="1696"/>
                  </a:lnTo>
                  <a:cubicBezTo>
                    <a:pt x="19270" y="759"/>
                    <a:pt x="18514" y="1"/>
                    <a:pt x="175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7151" name="Google Shape;7151;p83"/>
          <p:cNvGrpSpPr/>
          <p:nvPr/>
        </p:nvGrpSpPr>
        <p:grpSpPr>
          <a:xfrm>
            <a:off x="4628816" y="3951792"/>
            <a:ext cx="339253" cy="339253"/>
            <a:chOff x="3271200" y="4992125"/>
            <a:chExt cx="481825" cy="481825"/>
          </a:xfrm>
          <a:solidFill>
            <a:srgbClr val="F59C82"/>
          </a:solidFill>
        </p:grpSpPr>
        <p:sp>
          <p:nvSpPr>
            <p:cNvPr id="7152" name="Google Shape;7152;p83"/>
            <p:cNvSpPr/>
            <p:nvPr/>
          </p:nvSpPr>
          <p:spPr>
            <a:xfrm>
              <a:off x="3497950" y="51060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53" name="Google Shape;7153;p83"/>
            <p:cNvSpPr/>
            <p:nvPr/>
          </p:nvSpPr>
          <p:spPr>
            <a:xfrm>
              <a:off x="3497950" y="5218950"/>
              <a:ext cx="28250" cy="141175"/>
            </a:xfrm>
            <a:custGeom>
              <a:avLst/>
              <a:gdLst/>
              <a:ahLst/>
              <a:cxnLst/>
              <a:rect l="l" t="t" r="r" b="b"/>
              <a:pathLst>
                <a:path w="1130" h="5647" extrusionOk="0">
                  <a:moveTo>
                    <a:pt x="0" y="0"/>
                  </a:moveTo>
                  <a:lnTo>
                    <a:pt x="0" y="5647"/>
                  </a:lnTo>
                  <a:lnTo>
                    <a:pt x="1130" y="5647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54" name="Google Shape;7154;p83"/>
            <p:cNvSpPr/>
            <p:nvPr/>
          </p:nvSpPr>
          <p:spPr>
            <a:xfrm>
              <a:off x="327120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3427"/>
                  </a:moveTo>
                  <a:cubicBezTo>
                    <a:pt x="10320" y="3427"/>
                    <a:pt x="10937" y="3840"/>
                    <a:pt x="11199" y="4472"/>
                  </a:cubicBezTo>
                  <a:cubicBezTo>
                    <a:pt x="11461" y="5105"/>
                    <a:pt x="11317" y="5833"/>
                    <a:pt x="10832" y="6318"/>
                  </a:cubicBezTo>
                  <a:cubicBezTo>
                    <a:pt x="10508" y="6642"/>
                    <a:pt x="10074" y="6814"/>
                    <a:pt x="9634" y="6814"/>
                  </a:cubicBezTo>
                  <a:cubicBezTo>
                    <a:pt x="9415" y="6814"/>
                    <a:pt x="9195" y="6772"/>
                    <a:pt x="8986" y="6686"/>
                  </a:cubicBezTo>
                  <a:cubicBezTo>
                    <a:pt x="8354" y="6424"/>
                    <a:pt x="7941" y="5806"/>
                    <a:pt x="7941" y="5120"/>
                  </a:cubicBezTo>
                  <a:cubicBezTo>
                    <a:pt x="7941" y="4183"/>
                    <a:pt x="8700" y="3427"/>
                    <a:pt x="9636" y="3427"/>
                  </a:cubicBezTo>
                  <a:close/>
                  <a:moveTo>
                    <a:pt x="10766" y="7944"/>
                  </a:moveTo>
                  <a:cubicBezTo>
                    <a:pt x="11076" y="7944"/>
                    <a:pt x="11329" y="8194"/>
                    <a:pt x="11329" y="8507"/>
                  </a:cubicBezTo>
                  <a:lnTo>
                    <a:pt x="11329" y="14720"/>
                  </a:lnTo>
                  <a:lnTo>
                    <a:pt x="11895" y="14720"/>
                  </a:lnTo>
                  <a:cubicBezTo>
                    <a:pt x="12205" y="14720"/>
                    <a:pt x="12458" y="14969"/>
                    <a:pt x="12458" y="15283"/>
                  </a:cubicBezTo>
                  <a:cubicBezTo>
                    <a:pt x="12458" y="15596"/>
                    <a:pt x="12205" y="15849"/>
                    <a:pt x="11895" y="15849"/>
                  </a:cubicBezTo>
                  <a:lnTo>
                    <a:pt x="7378" y="15849"/>
                  </a:lnTo>
                  <a:cubicBezTo>
                    <a:pt x="7065" y="15849"/>
                    <a:pt x="6812" y="15596"/>
                    <a:pt x="6812" y="15283"/>
                  </a:cubicBezTo>
                  <a:cubicBezTo>
                    <a:pt x="6812" y="14969"/>
                    <a:pt x="7065" y="14720"/>
                    <a:pt x="7378" y="14720"/>
                  </a:cubicBezTo>
                  <a:lnTo>
                    <a:pt x="7941" y="14720"/>
                  </a:lnTo>
                  <a:lnTo>
                    <a:pt x="7941" y="9073"/>
                  </a:lnTo>
                  <a:lnTo>
                    <a:pt x="7378" y="9073"/>
                  </a:lnTo>
                  <a:cubicBezTo>
                    <a:pt x="7065" y="9073"/>
                    <a:pt x="6812" y="8821"/>
                    <a:pt x="6812" y="8507"/>
                  </a:cubicBezTo>
                  <a:cubicBezTo>
                    <a:pt x="6812" y="8194"/>
                    <a:pt x="7065" y="7944"/>
                    <a:pt x="7378" y="7944"/>
                  </a:cubicBezTo>
                  <a:close/>
                  <a:moveTo>
                    <a:pt x="1693" y="1"/>
                  </a:moveTo>
                  <a:cubicBezTo>
                    <a:pt x="756" y="1"/>
                    <a:pt x="0" y="759"/>
                    <a:pt x="0" y="1696"/>
                  </a:cubicBezTo>
                  <a:lnTo>
                    <a:pt x="0" y="17580"/>
                  </a:lnTo>
                  <a:cubicBezTo>
                    <a:pt x="0" y="18514"/>
                    <a:pt x="756" y="19273"/>
                    <a:pt x="1693" y="19273"/>
                  </a:cubicBezTo>
                  <a:lnTo>
                    <a:pt x="17577" y="19273"/>
                  </a:lnTo>
                  <a:cubicBezTo>
                    <a:pt x="18514" y="19273"/>
                    <a:pt x="19269" y="18514"/>
                    <a:pt x="19272" y="17580"/>
                  </a:cubicBezTo>
                  <a:lnTo>
                    <a:pt x="19272" y="1696"/>
                  </a:lnTo>
                  <a:cubicBezTo>
                    <a:pt x="19269" y="759"/>
                    <a:pt x="18514" y="1"/>
                    <a:pt x="17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7155" name="Google Shape;7155;p83"/>
          <p:cNvGrpSpPr/>
          <p:nvPr/>
        </p:nvGrpSpPr>
        <p:grpSpPr>
          <a:xfrm>
            <a:off x="7290263" y="3952822"/>
            <a:ext cx="339411" cy="337193"/>
            <a:chOff x="3863900" y="4993625"/>
            <a:chExt cx="482050" cy="478900"/>
          </a:xfrm>
          <a:solidFill>
            <a:srgbClr val="F59C82"/>
          </a:solidFill>
        </p:grpSpPr>
        <p:sp>
          <p:nvSpPr>
            <p:cNvPr id="7156" name="Google Shape;7156;p83"/>
            <p:cNvSpPr/>
            <p:nvPr/>
          </p:nvSpPr>
          <p:spPr>
            <a:xfrm>
              <a:off x="3877525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57" name="Google Shape;7157;p83"/>
            <p:cNvSpPr/>
            <p:nvPr/>
          </p:nvSpPr>
          <p:spPr>
            <a:xfrm>
              <a:off x="4113750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6" y="2202"/>
                  </a:lnTo>
                  <a:lnTo>
                    <a:pt x="4836" y="4680"/>
                  </a:lnTo>
                  <a:cubicBezTo>
                    <a:pt x="4836" y="4993"/>
                    <a:pt x="4584" y="5246"/>
                    <a:pt x="4270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0" y="4593"/>
                  </a:lnTo>
                  <a:lnTo>
                    <a:pt x="0" y="13566"/>
                  </a:lnTo>
                  <a:cubicBezTo>
                    <a:pt x="12" y="13560"/>
                    <a:pt x="24" y="13557"/>
                    <a:pt x="37" y="13551"/>
                  </a:cubicBezTo>
                  <a:lnTo>
                    <a:pt x="8552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58" name="Google Shape;7158;p83"/>
            <p:cNvSpPr/>
            <p:nvPr/>
          </p:nvSpPr>
          <p:spPr>
            <a:xfrm>
              <a:off x="3998800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3" y="1"/>
                    <a:pt x="3623" y="51"/>
                    <a:pt x="3430" y="151"/>
                  </a:cubicBezTo>
                  <a:lnTo>
                    <a:pt x="0" y="1970"/>
                  </a:lnTo>
                  <a:lnTo>
                    <a:pt x="9013" y="6740"/>
                  </a:lnTo>
                  <a:lnTo>
                    <a:pt x="13364" y="4587"/>
                  </a:lnTo>
                  <a:cubicBezTo>
                    <a:pt x="13298" y="4536"/>
                    <a:pt x="13226" y="4491"/>
                    <a:pt x="13150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6" y="1"/>
                    <a:pt x="4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59" name="Google Shape;7159;p83"/>
            <p:cNvSpPr/>
            <p:nvPr/>
          </p:nvSpPr>
          <p:spPr>
            <a:xfrm>
              <a:off x="3863900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7160" name="Google Shape;7160;p83"/>
          <p:cNvGrpSpPr/>
          <p:nvPr/>
        </p:nvGrpSpPr>
        <p:grpSpPr>
          <a:xfrm>
            <a:off x="7747437" y="3952822"/>
            <a:ext cx="339411" cy="337193"/>
            <a:chOff x="4456725" y="4993625"/>
            <a:chExt cx="482050" cy="478900"/>
          </a:xfrm>
          <a:solidFill>
            <a:srgbClr val="F59C82"/>
          </a:solidFill>
        </p:grpSpPr>
        <p:sp>
          <p:nvSpPr>
            <p:cNvPr id="7161" name="Google Shape;7161;p83"/>
            <p:cNvSpPr/>
            <p:nvPr/>
          </p:nvSpPr>
          <p:spPr>
            <a:xfrm>
              <a:off x="447035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2" y="1913"/>
                    <a:pt x="1" y="1952"/>
                  </a:cubicBezTo>
                  <a:lnTo>
                    <a:pt x="8893" y="6589"/>
                  </a:lnTo>
                  <a:lnTo>
                    <a:pt x="12618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62" name="Google Shape;7162;p83"/>
            <p:cNvSpPr/>
            <p:nvPr/>
          </p:nvSpPr>
          <p:spPr>
            <a:xfrm>
              <a:off x="470657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5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8" y="5246"/>
                    <a:pt x="3708" y="4993"/>
                    <a:pt x="3708" y="4680"/>
                  </a:cubicBezTo>
                  <a:lnTo>
                    <a:pt x="3708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5" y="9010"/>
                    <a:pt x="9288" y="8550"/>
                    <a:pt x="9288" y="8047"/>
                  </a:cubicBezTo>
                  <a:lnTo>
                    <a:pt x="9288" y="52"/>
                  </a:lnTo>
                  <a:cubicBezTo>
                    <a:pt x="9288" y="34"/>
                    <a:pt x="9288" y="19"/>
                    <a:pt x="92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63" name="Google Shape;7163;p83"/>
            <p:cNvSpPr/>
            <p:nvPr/>
          </p:nvSpPr>
          <p:spPr>
            <a:xfrm>
              <a:off x="4591625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4" y="1"/>
                    <a:pt x="3623" y="51"/>
                    <a:pt x="3431" y="151"/>
                  </a:cubicBezTo>
                  <a:lnTo>
                    <a:pt x="1" y="1970"/>
                  </a:lnTo>
                  <a:lnTo>
                    <a:pt x="9013" y="6740"/>
                  </a:lnTo>
                  <a:lnTo>
                    <a:pt x="13365" y="4587"/>
                  </a:lnTo>
                  <a:cubicBezTo>
                    <a:pt x="13298" y="4536"/>
                    <a:pt x="13226" y="4491"/>
                    <a:pt x="13151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7" y="1"/>
                    <a:pt x="4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64" name="Google Shape;7164;p83"/>
            <p:cNvSpPr/>
            <p:nvPr/>
          </p:nvSpPr>
          <p:spPr>
            <a:xfrm>
              <a:off x="445672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3277" y="4449"/>
                  </a:moveTo>
                  <a:cubicBezTo>
                    <a:pt x="3465" y="4449"/>
                    <a:pt x="3649" y="4542"/>
                    <a:pt x="3756" y="4713"/>
                  </a:cubicBezTo>
                  <a:lnTo>
                    <a:pt x="4632" y="6104"/>
                  </a:lnTo>
                  <a:lnTo>
                    <a:pt x="5559" y="5719"/>
                  </a:lnTo>
                  <a:cubicBezTo>
                    <a:pt x="5634" y="5686"/>
                    <a:pt x="5712" y="5670"/>
                    <a:pt x="5788" y="5670"/>
                  </a:cubicBezTo>
                  <a:cubicBezTo>
                    <a:pt x="6008" y="5670"/>
                    <a:pt x="6217" y="5800"/>
                    <a:pt x="6306" y="6017"/>
                  </a:cubicBezTo>
                  <a:cubicBezTo>
                    <a:pt x="6430" y="6309"/>
                    <a:pt x="6288" y="6643"/>
                    <a:pt x="5993" y="6761"/>
                  </a:cubicBezTo>
                  <a:lnTo>
                    <a:pt x="5243" y="7074"/>
                  </a:lnTo>
                  <a:lnTo>
                    <a:pt x="6032" y="8324"/>
                  </a:lnTo>
                  <a:cubicBezTo>
                    <a:pt x="6198" y="8586"/>
                    <a:pt x="6116" y="8935"/>
                    <a:pt x="5855" y="9101"/>
                  </a:cubicBezTo>
                  <a:cubicBezTo>
                    <a:pt x="5761" y="9160"/>
                    <a:pt x="5656" y="9189"/>
                    <a:pt x="5553" y="9189"/>
                  </a:cubicBezTo>
                  <a:cubicBezTo>
                    <a:pt x="5365" y="9189"/>
                    <a:pt x="5181" y="9095"/>
                    <a:pt x="5075" y="8926"/>
                  </a:cubicBezTo>
                  <a:lnTo>
                    <a:pt x="4186" y="7514"/>
                  </a:lnTo>
                  <a:lnTo>
                    <a:pt x="3310" y="7881"/>
                  </a:lnTo>
                  <a:cubicBezTo>
                    <a:pt x="3241" y="7908"/>
                    <a:pt x="3168" y="7923"/>
                    <a:pt x="3093" y="7923"/>
                  </a:cubicBezTo>
                  <a:cubicBezTo>
                    <a:pt x="2825" y="7923"/>
                    <a:pt x="2593" y="7733"/>
                    <a:pt x="2539" y="7471"/>
                  </a:cubicBezTo>
                  <a:cubicBezTo>
                    <a:pt x="2488" y="7206"/>
                    <a:pt x="2626" y="6941"/>
                    <a:pt x="2876" y="6839"/>
                  </a:cubicBezTo>
                  <a:lnTo>
                    <a:pt x="3575" y="6547"/>
                  </a:lnTo>
                  <a:lnTo>
                    <a:pt x="2801" y="5315"/>
                  </a:lnTo>
                  <a:cubicBezTo>
                    <a:pt x="2632" y="5050"/>
                    <a:pt x="2714" y="4701"/>
                    <a:pt x="2976" y="4535"/>
                  </a:cubicBezTo>
                  <a:cubicBezTo>
                    <a:pt x="3070" y="4477"/>
                    <a:pt x="3174" y="4449"/>
                    <a:pt x="3277" y="4449"/>
                  </a:cubicBezTo>
                  <a:close/>
                  <a:moveTo>
                    <a:pt x="7" y="1"/>
                  </a:moveTo>
                  <a:cubicBezTo>
                    <a:pt x="4" y="25"/>
                    <a:pt x="1" y="52"/>
                    <a:pt x="1" y="76"/>
                  </a:cubicBezTo>
                  <a:lnTo>
                    <a:pt x="1" y="8095"/>
                  </a:lnTo>
                  <a:cubicBezTo>
                    <a:pt x="1" y="8589"/>
                    <a:pt x="275" y="9043"/>
                    <a:pt x="714" y="9269"/>
                  </a:cubicBezTo>
                  <a:lnTo>
                    <a:pt x="8821" y="13572"/>
                  </a:lnTo>
                  <a:lnTo>
                    <a:pt x="8827" y="13575"/>
                  </a:lnTo>
                  <a:lnTo>
                    <a:pt x="8866" y="13596"/>
                  </a:lnTo>
                  <a:lnTo>
                    <a:pt x="8866" y="4620"/>
                  </a:lnTo>
                  <a:lnTo>
                    <a:pt x="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7165" name="Google Shape;7165;p83"/>
          <p:cNvGrpSpPr/>
          <p:nvPr/>
        </p:nvGrpSpPr>
        <p:grpSpPr>
          <a:xfrm>
            <a:off x="7549755" y="2297783"/>
            <a:ext cx="339253" cy="318042"/>
            <a:chOff x="4456875" y="2635825"/>
            <a:chExt cx="481825" cy="451700"/>
          </a:xfrm>
          <a:solidFill>
            <a:srgbClr val="F59C82"/>
          </a:solidFill>
        </p:grpSpPr>
        <p:sp>
          <p:nvSpPr>
            <p:cNvPr id="7166" name="Google Shape;7166;p83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67" name="Google Shape;7167;p83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68" name="Google Shape;7168;p83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69" name="Google Shape;7169;p83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70" name="Google Shape;7170;p83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71" name="Google Shape;7171;p83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7172" name="Google Shape;7172;p83"/>
          <p:cNvGrpSpPr/>
          <p:nvPr/>
        </p:nvGrpSpPr>
        <p:grpSpPr>
          <a:xfrm>
            <a:off x="6376030" y="3952813"/>
            <a:ext cx="339411" cy="337211"/>
            <a:chOff x="5049575" y="4993600"/>
            <a:chExt cx="482050" cy="478925"/>
          </a:xfrm>
          <a:solidFill>
            <a:srgbClr val="F59C82"/>
          </a:solidFill>
        </p:grpSpPr>
        <p:sp>
          <p:nvSpPr>
            <p:cNvPr id="7173" name="Google Shape;7173;p83"/>
            <p:cNvSpPr/>
            <p:nvPr/>
          </p:nvSpPr>
          <p:spPr>
            <a:xfrm>
              <a:off x="506320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74" name="Google Shape;7174;p83"/>
            <p:cNvSpPr/>
            <p:nvPr/>
          </p:nvSpPr>
          <p:spPr>
            <a:xfrm>
              <a:off x="529942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75" name="Google Shape;7175;p83"/>
            <p:cNvSpPr/>
            <p:nvPr/>
          </p:nvSpPr>
          <p:spPr>
            <a:xfrm>
              <a:off x="5184475" y="4993600"/>
              <a:ext cx="334125" cy="168525"/>
            </a:xfrm>
            <a:custGeom>
              <a:avLst/>
              <a:gdLst/>
              <a:ahLst/>
              <a:cxnLst/>
              <a:rect l="l" t="t" r="r" b="b"/>
              <a:pathLst>
                <a:path w="13365" h="6741" extrusionOk="0">
                  <a:moveTo>
                    <a:pt x="4040" y="0"/>
                  </a:moveTo>
                  <a:cubicBezTo>
                    <a:pt x="3830" y="0"/>
                    <a:pt x="3621" y="50"/>
                    <a:pt x="3430" y="149"/>
                  </a:cubicBezTo>
                  <a:lnTo>
                    <a:pt x="0" y="1971"/>
                  </a:lnTo>
                  <a:lnTo>
                    <a:pt x="9013" y="6741"/>
                  </a:lnTo>
                  <a:lnTo>
                    <a:pt x="13364" y="4588"/>
                  </a:lnTo>
                  <a:cubicBezTo>
                    <a:pt x="13298" y="4537"/>
                    <a:pt x="13226" y="4492"/>
                    <a:pt x="13151" y="4455"/>
                  </a:cubicBezTo>
                  <a:lnTo>
                    <a:pt x="4638" y="140"/>
                  </a:lnTo>
                  <a:lnTo>
                    <a:pt x="4635" y="140"/>
                  </a:lnTo>
                  <a:cubicBezTo>
                    <a:pt x="4446" y="47"/>
                    <a:pt x="4243" y="0"/>
                    <a:pt x="4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76" name="Google Shape;7176;p83"/>
            <p:cNvSpPr/>
            <p:nvPr/>
          </p:nvSpPr>
          <p:spPr>
            <a:xfrm>
              <a:off x="504957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5803" y="5648"/>
                  </a:moveTo>
                  <a:cubicBezTo>
                    <a:pt x="5997" y="5648"/>
                    <a:pt x="6186" y="5748"/>
                    <a:pt x="6291" y="5927"/>
                  </a:cubicBezTo>
                  <a:cubicBezTo>
                    <a:pt x="6450" y="6195"/>
                    <a:pt x="6360" y="6541"/>
                    <a:pt x="6092" y="6701"/>
                  </a:cubicBezTo>
                  <a:lnTo>
                    <a:pt x="3843" y="8016"/>
                  </a:lnTo>
                  <a:lnTo>
                    <a:pt x="3834" y="8023"/>
                  </a:lnTo>
                  <a:lnTo>
                    <a:pt x="3831" y="8026"/>
                  </a:lnTo>
                  <a:lnTo>
                    <a:pt x="3818" y="8029"/>
                  </a:lnTo>
                  <a:cubicBezTo>
                    <a:pt x="3812" y="8032"/>
                    <a:pt x="3806" y="8035"/>
                    <a:pt x="3800" y="8038"/>
                  </a:cubicBezTo>
                  <a:lnTo>
                    <a:pt x="3785" y="8047"/>
                  </a:lnTo>
                  <a:lnTo>
                    <a:pt x="3767" y="8053"/>
                  </a:lnTo>
                  <a:lnTo>
                    <a:pt x="3752" y="8059"/>
                  </a:lnTo>
                  <a:lnTo>
                    <a:pt x="3734" y="8065"/>
                  </a:lnTo>
                  <a:lnTo>
                    <a:pt x="3716" y="8071"/>
                  </a:lnTo>
                  <a:lnTo>
                    <a:pt x="3698" y="8077"/>
                  </a:lnTo>
                  <a:cubicBezTo>
                    <a:pt x="3692" y="8077"/>
                    <a:pt x="3686" y="8080"/>
                    <a:pt x="3680" y="8080"/>
                  </a:cubicBezTo>
                  <a:cubicBezTo>
                    <a:pt x="3671" y="8083"/>
                    <a:pt x="3668" y="8083"/>
                    <a:pt x="3665" y="8083"/>
                  </a:cubicBezTo>
                  <a:lnTo>
                    <a:pt x="3641" y="8089"/>
                  </a:lnTo>
                  <a:lnTo>
                    <a:pt x="3629" y="8089"/>
                  </a:lnTo>
                  <a:cubicBezTo>
                    <a:pt x="3620" y="8089"/>
                    <a:pt x="3611" y="8092"/>
                    <a:pt x="3602" y="8092"/>
                  </a:cubicBezTo>
                  <a:lnTo>
                    <a:pt x="3484" y="8092"/>
                  </a:lnTo>
                  <a:lnTo>
                    <a:pt x="3466" y="8089"/>
                  </a:lnTo>
                  <a:cubicBezTo>
                    <a:pt x="3460" y="8089"/>
                    <a:pt x="3454" y="8086"/>
                    <a:pt x="3448" y="8086"/>
                  </a:cubicBezTo>
                  <a:cubicBezTo>
                    <a:pt x="3442" y="8083"/>
                    <a:pt x="3436" y="8083"/>
                    <a:pt x="3433" y="8080"/>
                  </a:cubicBezTo>
                  <a:lnTo>
                    <a:pt x="3412" y="8077"/>
                  </a:lnTo>
                  <a:cubicBezTo>
                    <a:pt x="3406" y="8077"/>
                    <a:pt x="3403" y="8074"/>
                    <a:pt x="3397" y="8071"/>
                  </a:cubicBezTo>
                  <a:lnTo>
                    <a:pt x="3376" y="8065"/>
                  </a:lnTo>
                  <a:lnTo>
                    <a:pt x="3361" y="8062"/>
                  </a:lnTo>
                  <a:lnTo>
                    <a:pt x="3343" y="8053"/>
                  </a:lnTo>
                  <a:lnTo>
                    <a:pt x="3328" y="8047"/>
                  </a:lnTo>
                  <a:lnTo>
                    <a:pt x="3310" y="8038"/>
                  </a:lnTo>
                  <a:lnTo>
                    <a:pt x="3295" y="8032"/>
                  </a:lnTo>
                  <a:cubicBezTo>
                    <a:pt x="3289" y="8029"/>
                    <a:pt x="3282" y="8026"/>
                    <a:pt x="3276" y="8019"/>
                  </a:cubicBezTo>
                  <a:lnTo>
                    <a:pt x="3261" y="8013"/>
                  </a:lnTo>
                  <a:lnTo>
                    <a:pt x="3246" y="8001"/>
                  </a:lnTo>
                  <a:cubicBezTo>
                    <a:pt x="3240" y="7998"/>
                    <a:pt x="3237" y="7995"/>
                    <a:pt x="3231" y="7992"/>
                  </a:cubicBezTo>
                  <a:lnTo>
                    <a:pt x="3216" y="7980"/>
                  </a:lnTo>
                  <a:cubicBezTo>
                    <a:pt x="3210" y="7977"/>
                    <a:pt x="3207" y="7974"/>
                    <a:pt x="3201" y="7968"/>
                  </a:cubicBezTo>
                  <a:cubicBezTo>
                    <a:pt x="3198" y="7965"/>
                    <a:pt x="3192" y="7962"/>
                    <a:pt x="3186" y="7956"/>
                  </a:cubicBezTo>
                  <a:lnTo>
                    <a:pt x="3174" y="7944"/>
                  </a:lnTo>
                  <a:lnTo>
                    <a:pt x="3159" y="7932"/>
                  </a:lnTo>
                  <a:lnTo>
                    <a:pt x="3147" y="7917"/>
                  </a:lnTo>
                  <a:cubicBezTo>
                    <a:pt x="3141" y="7914"/>
                    <a:pt x="3138" y="7908"/>
                    <a:pt x="3135" y="7905"/>
                  </a:cubicBezTo>
                  <a:lnTo>
                    <a:pt x="3120" y="7890"/>
                  </a:lnTo>
                  <a:lnTo>
                    <a:pt x="3111" y="7875"/>
                  </a:lnTo>
                  <a:cubicBezTo>
                    <a:pt x="3105" y="7869"/>
                    <a:pt x="3102" y="7863"/>
                    <a:pt x="3096" y="7857"/>
                  </a:cubicBezTo>
                  <a:lnTo>
                    <a:pt x="3087" y="7845"/>
                  </a:lnTo>
                  <a:lnTo>
                    <a:pt x="3075" y="7827"/>
                  </a:lnTo>
                  <a:lnTo>
                    <a:pt x="3069" y="7815"/>
                  </a:lnTo>
                  <a:lnTo>
                    <a:pt x="3069" y="7812"/>
                  </a:lnTo>
                  <a:lnTo>
                    <a:pt x="3063" y="7803"/>
                  </a:lnTo>
                  <a:lnTo>
                    <a:pt x="2415" y="6631"/>
                  </a:lnTo>
                  <a:cubicBezTo>
                    <a:pt x="2265" y="6357"/>
                    <a:pt x="2367" y="6014"/>
                    <a:pt x="2641" y="5863"/>
                  </a:cubicBezTo>
                  <a:lnTo>
                    <a:pt x="2635" y="5863"/>
                  </a:lnTo>
                  <a:cubicBezTo>
                    <a:pt x="2722" y="5816"/>
                    <a:pt x="2815" y="5793"/>
                    <a:pt x="2908" y="5793"/>
                  </a:cubicBezTo>
                  <a:cubicBezTo>
                    <a:pt x="3107" y="5793"/>
                    <a:pt x="3300" y="5899"/>
                    <a:pt x="3403" y="6086"/>
                  </a:cubicBezTo>
                  <a:lnTo>
                    <a:pt x="3770" y="6752"/>
                  </a:lnTo>
                  <a:lnTo>
                    <a:pt x="5520" y="5725"/>
                  </a:lnTo>
                  <a:cubicBezTo>
                    <a:pt x="5609" y="5673"/>
                    <a:pt x="5707" y="5648"/>
                    <a:pt x="5803" y="5648"/>
                  </a:cubicBezTo>
                  <a:close/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7177" name="Google Shape;7177;p83"/>
          <p:cNvGrpSpPr/>
          <p:nvPr/>
        </p:nvGrpSpPr>
        <p:grpSpPr>
          <a:xfrm>
            <a:off x="7551234" y="3125979"/>
            <a:ext cx="336296" cy="339235"/>
            <a:chOff x="4464775" y="3806475"/>
            <a:chExt cx="477625" cy="481800"/>
          </a:xfrm>
          <a:solidFill>
            <a:srgbClr val="F59C82"/>
          </a:solidFill>
        </p:grpSpPr>
        <p:sp>
          <p:nvSpPr>
            <p:cNvPr id="7178" name="Google Shape;7178;p83"/>
            <p:cNvSpPr/>
            <p:nvPr/>
          </p:nvSpPr>
          <p:spPr>
            <a:xfrm>
              <a:off x="4726375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3" y="1"/>
                  </a:moveTo>
                  <a:cubicBezTo>
                    <a:pt x="978" y="1"/>
                    <a:pt x="823" y="64"/>
                    <a:pt x="712" y="189"/>
                  </a:cubicBezTo>
                  <a:cubicBezTo>
                    <a:pt x="504" y="421"/>
                    <a:pt x="522" y="776"/>
                    <a:pt x="754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4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4" y="5501"/>
                  </a:cubicBezTo>
                  <a:cubicBezTo>
                    <a:pt x="861" y="5597"/>
                    <a:pt x="995" y="5644"/>
                    <a:pt x="1128" y="5644"/>
                  </a:cubicBezTo>
                  <a:cubicBezTo>
                    <a:pt x="1283" y="5644"/>
                    <a:pt x="1437" y="5580"/>
                    <a:pt x="1549" y="5456"/>
                  </a:cubicBezTo>
                  <a:cubicBezTo>
                    <a:pt x="1757" y="5224"/>
                    <a:pt x="1735" y="4869"/>
                    <a:pt x="1507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7" y="3242"/>
                  </a:cubicBezTo>
                  <a:cubicBezTo>
                    <a:pt x="1585" y="3173"/>
                    <a:pt x="2259" y="2544"/>
                    <a:pt x="2259" y="1692"/>
                  </a:cubicBezTo>
                  <a:cubicBezTo>
                    <a:pt x="2259" y="842"/>
                    <a:pt x="1585" y="213"/>
                    <a:pt x="1507" y="144"/>
                  </a:cubicBezTo>
                  <a:cubicBezTo>
                    <a:pt x="1399" y="48"/>
                    <a:pt x="1266" y="1"/>
                    <a:pt x="11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79" name="Google Shape;7179;p83"/>
            <p:cNvSpPr/>
            <p:nvPr/>
          </p:nvSpPr>
          <p:spPr>
            <a:xfrm>
              <a:off x="4641700" y="3806475"/>
              <a:ext cx="56475" cy="141125"/>
            </a:xfrm>
            <a:custGeom>
              <a:avLst/>
              <a:gdLst/>
              <a:ahLst/>
              <a:cxnLst/>
              <a:rect l="l" t="t" r="r" b="b"/>
              <a:pathLst>
                <a:path w="2259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3" y="421"/>
                    <a:pt x="521" y="776"/>
                    <a:pt x="753" y="984"/>
                  </a:cubicBezTo>
                  <a:cubicBezTo>
                    <a:pt x="831" y="1056"/>
                    <a:pt x="1130" y="1385"/>
                    <a:pt x="1130" y="1695"/>
                  </a:cubicBezTo>
                  <a:cubicBezTo>
                    <a:pt x="1130" y="1990"/>
                    <a:pt x="849" y="2315"/>
                    <a:pt x="753" y="2402"/>
                  </a:cubicBezTo>
                  <a:cubicBezTo>
                    <a:pt x="678" y="2472"/>
                    <a:pt x="0" y="3101"/>
                    <a:pt x="0" y="3953"/>
                  </a:cubicBezTo>
                  <a:cubicBezTo>
                    <a:pt x="0" y="4802"/>
                    <a:pt x="675" y="5432"/>
                    <a:pt x="753" y="5501"/>
                  </a:cubicBezTo>
                  <a:cubicBezTo>
                    <a:pt x="860" y="5597"/>
                    <a:pt x="994" y="5644"/>
                    <a:pt x="1127" y="5644"/>
                  </a:cubicBezTo>
                  <a:cubicBezTo>
                    <a:pt x="1282" y="5644"/>
                    <a:pt x="1436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1" y="3173"/>
                    <a:pt x="2259" y="2544"/>
                    <a:pt x="2259" y="1692"/>
                  </a:cubicBezTo>
                  <a:cubicBezTo>
                    <a:pt x="2259" y="842"/>
                    <a:pt x="1581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80" name="Google Shape;7180;p83"/>
            <p:cNvSpPr/>
            <p:nvPr/>
          </p:nvSpPr>
          <p:spPr>
            <a:xfrm>
              <a:off x="4557000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4" y="421"/>
                    <a:pt x="522" y="776"/>
                    <a:pt x="753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3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3" y="5501"/>
                  </a:cubicBezTo>
                  <a:cubicBezTo>
                    <a:pt x="861" y="5597"/>
                    <a:pt x="994" y="5644"/>
                    <a:pt x="1127" y="5644"/>
                  </a:cubicBezTo>
                  <a:cubicBezTo>
                    <a:pt x="1282" y="5644"/>
                    <a:pt x="1437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2" y="3173"/>
                    <a:pt x="2259" y="2544"/>
                    <a:pt x="2259" y="1692"/>
                  </a:cubicBezTo>
                  <a:cubicBezTo>
                    <a:pt x="2259" y="842"/>
                    <a:pt x="1582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81" name="Google Shape;7181;p83"/>
            <p:cNvSpPr/>
            <p:nvPr/>
          </p:nvSpPr>
          <p:spPr>
            <a:xfrm>
              <a:off x="4464775" y="4230875"/>
              <a:ext cx="395250" cy="57400"/>
            </a:xfrm>
            <a:custGeom>
              <a:avLst/>
              <a:gdLst/>
              <a:ahLst/>
              <a:cxnLst/>
              <a:rect l="l" t="t" r="r" b="b"/>
              <a:pathLst>
                <a:path w="15810" h="2296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910" y="1130"/>
                  </a:lnTo>
                  <a:lnTo>
                    <a:pt x="2006" y="1359"/>
                  </a:lnTo>
                  <a:cubicBezTo>
                    <a:pt x="2291" y="1932"/>
                    <a:pt x="2875" y="2295"/>
                    <a:pt x="3516" y="2295"/>
                  </a:cubicBezTo>
                  <a:cubicBezTo>
                    <a:pt x="3519" y="2295"/>
                    <a:pt x="3521" y="2295"/>
                    <a:pt x="3524" y="2295"/>
                  </a:cubicBezTo>
                  <a:lnTo>
                    <a:pt x="12290" y="2295"/>
                  </a:lnTo>
                  <a:cubicBezTo>
                    <a:pt x="12292" y="2295"/>
                    <a:pt x="12295" y="2295"/>
                    <a:pt x="12298" y="2295"/>
                  </a:cubicBezTo>
                  <a:cubicBezTo>
                    <a:pt x="12936" y="2295"/>
                    <a:pt x="13520" y="1932"/>
                    <a:pt x="13804" y="1359"/>
                  </a:cubicBezTo>
                  <a:lnTo>
                    <a:pt x="13901" y="1130"/>
                  </a:lnTo>
                  <a:lnTo>
                    <a:pt x="15247" y="1130"/>
                  </a:lnTo>
                  <a:cubicBezTo>
                    <a:pt x="15557" y="1130"/>
                    <a:pt x="15810" y="877"/>
                    <a:pt x="15810" y="564"/>
                  </a:cubicBezTo>
                  <a:cubicBezTo>
                    <a:pt x="15810" y="251"/>
                    <a:pt x="15557" y="1"/>
                    <a:pt x="15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82" name="Google Shape;7182;p83"/>
            <p:cNvSpPr/>
            <p:nvPr/>
          </p:nvSpPr>
          <p:spPr>
            <a:xfrm>
              <a:off x="4840675" y="4007300"/>
              <a:ext cx="101725" cy="166025"/>
            </a:xfrm>
            <a:custGeom>
              <a:avLst/>
              <a:gdLst/>
              <a:ahLst/>
              <a:cxnLst/>
              <a:rect l="l" t="t" r="r" b="b"/>
              <a:pathLst>
                <a:path w="4069" h="6641" extrusionOk="0">
                  <a:moveTo>
                    <a:pt x="1870" y="0"/>
                  </a:moveTo>
                  <a:cubicBezTo>
                    <a:pt x="1852" y="380"/>
                    <a:pt x="1837" y="759"/>
                    <a:pt x="1795" y="1130"/>
                  </a:cubicBezTo>
                  <a:cubicBezTo>
                    <a:pt x="1927" y="1181"/>
                    <a:pt x="2048" y="1256"/>
                    <a:pt x="2150" y="1355"/>
                  </a:cubicBezTo>
                  <a:cubicBezTo>
                    <a:pt x="2800" y="2006"/>
                    <a:pt x="2433" y="3469"/>
                    <a:pt x="1352" y="4550"/>
                  </a:cubicBezTo>
                  <a:cubicBezTo>
                    <a:pt x="1177" y="4722"/>
                    <a:pt x="991" y="4879"/>
                    <a:pt x="792" y="5017"/>
                  </a:cubicBezTo>
                  <a:cubicBezTo>
                    <a:pt x="566" y="5577"/>
                    <a:pt x="301" y="6119"/>
                    <a:pt x="0" y="6640"/>
                  </a:cubicBezTo>
                  <a:cubicBezTo>
                    <a:pt x="747" y="6429"/>
                    <a:pt x="1506" y="5993"/>
                    <a:pt x="2150" y="5348"/>
                  </a:cubicBezTo>
                  <a:cubicBezTo>
                    <a:pt x="3716" y="3782"/>
                    <a:pt x="4068" y="1678"/>
                    <a:pt x="2948" y="557"/>
                  </a:cubicBezTo>
                  <a:cubicBezTo>
                    <a:pt x="2656" y="268"/>
                    <a:pt x="2280" y="97"/>
                    <a:pt x="1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83" name="Google Shape;7183;p83"/>
            <p:cNvSpPr/>
            <p:nvPr/>
          </p:nvSpPr>
          <p:spPr>
            <a:xfrm>
              <a:off x="4464775" y="3976800"/>
              <a:ext cx="395250" cy="225875"/>
            </a:xfrm>
            <a:custGeom>
              <a:avLst/>
              <a:gdLst/>
              <a:ahLst/>
              <a:cxnLst/>
              <a:rect l="l" t="t" r="r" b="b"/>
              <a:pathLst>
                <a:path w="15810" h="9035" extrusionOk="0">
                  <a:moveTo>
                    <a:pt x="564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3930"/>
                    <a:pt x="1157" y="7026"/>
                    <a:pt x="3075" y="9035"/>
                  </a:cubicBezTo>
                  <a:lnTo>
                    <a:pt x="12735" y="9035"/>
                  </a:lnTo>
                  <a:cubicBezTo>
                    <a:pt x="14654" y="7026"/>
                    <a:pt x="15810" y="3930"/>
                    <a:pt x="15810" y="564"/>
                  </a:cubicBezTo>
                  <a:cubicBezTo>
                    <a:pt x="15810" y="251"/>
                    <a:pt x="15557" y="1"/>
                    <a:pt x="15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7184" name="Google Shape;7184;p83"/>
          <p:cNvGrpSpPr/>
          <p:nvPr/>
        </p:nvGrpSpPr>
        <p:grpSpPr>
          <a:xfrm>
            <a:off x="6315036" y="3538907"/>
            <a:ext cx="298169" cy="339218"/>
            <a:chOff x="2707950" y="4399325"/>
            <a:chExt cx="423475" cy="481775"/>
          </a:xfrm>
          <a:solidFill>
            <a:srgbClr val="F59C82"/>
          </a:solidFill>
        </p:grpSpPr>
        <p:sp>
          <p:nvSpPr>
            <p:cNvPr id="7185" name="Google Shape;7185;p83"/>
            <p:cNvSpPr/>
            <p:nvPr/>
          </p:nvSpPr>
          <p:spPr>
            <a:xfrm>
              <a:off x="2905550" y="4515000"/>
              <a:ext cx="28275" cy="366100"/>
            </a:xfrm>
            <a:custGeom>
              <a:avLst/>
              <a:gdLst/>
              <a:ahLst/>
              <a:cxnLst/>
              <a:rect l="l" t="t" r="r" b="b"/>
              <a:pathLst>
                <a:path w="1131" h="14644" extrusionOk="0">
                  <a:moveTo>
                    <a:pt x="1" y="0"/>
                  </a:moveTo>
                  <a:lnTo>
                    <a:pt x="1" y="14644"/>
                  </a:lnTo>
                  <a:lnTo>
                    <a:pt x="1130" y="14644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86" name="Google Shape;7186;p83"/>
            <p:cNvSpPr/>
            <p:nvPr/>
          </p:nvSpPr>
          <p:spPr>
            <a:xfrm>
              <a:off x="296202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0" y="0"/>
                  </a:moveTo>
                  <a:lnTo>
                    <a:pt x="0" y="1169"/>
                  </a:lnTo>
                  <a:lnTo>
                    <a:pt x="5646" y="1169"/>
                  </a:lnTo>
                  <a:lnTo>
                    <a:pt x="56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87" name="Google Shape;7187;p83"/>
            <p:cNvSpPr/>
            <p:nvPr/>
          </p:nvSpPr>
          <p:spPr>
            <a:xfrm>
              <a:off x="296202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0" y="0"/>
                  </a:moveTo>
                  <a:lnTo>
                    <a:pt x="0" y="4517"/>
                  </a:lnTo>
                  <a:lnTo>
                    <a:pt x="3951" y="4517"/>
                  </a:lnTo>
                  <a:cubicBezTo>
                    <a:pt x="4888" y="4517"/>
                    <a:pt x="5646" y="3758"/>
                    <a:pt x="5646" y="2825"/>
                  </a:cubicBezTo>
                  <a:lnTo>
                    <a:pt x="56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88" name="Google Shape;7188;p83"/>
            <p:cNvSpPr/>
            <p:nvPr/>
          </p:nvSpPr>
          <p:spPr>
            <a:xfrm>
              <a:off x="273617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1" y="0"/>
                  </a:moveTo>
                  <a:lnTo>
                    <a:pt x="1" y="1169"/>
                  </a:lnTo>
                  <a:lnTo>
                    <a:pt x="5647" y="1169"/>
                  </a:lnTo>
                  <a:lnTo>
                    <a:pt x="56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89" name="Google Shape;7189;p83"/>
            <p:cNvSpPr/>
            <p:nvPr/>
          </p:nvSpPr>
          <p:spPr>
            <a:xfrm>
              <a:off x="273617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1" y="0"/>
                  </a:moveTo>
                  <a:lnTo>
                    <a:pt x="1" y="2825"/>
                  </a:lnTo>
                  <a:cubicBezTo>
                    <a:pt x="1" y="3758"/>
                    <a:pt x="759" y="4517"/>
                    <a:pt x="1693" y="4517"/>
                  </a:cubicBezTo>
                  <a:lnTo>
                    <a:pt x="5647" y="4517"/>
                  </a:lnTo>
                  <a:lnTo>
                    <a:pt x="56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90" name="Google Shape;7190;p83"/>
            <p:cNvSpPr/>
            <p:nvPr/>
          </p:nvSpPr>
          <p:spPr>
            <a:xfrm>
              <a:off x="2707950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1693" y="0"/>
                  </a:moveTo>
                  <a:cubicBezTo>
                    <a:pt x="759" y="0"/>
                    <a:pt x="0" y="756"/>
                    <a:pt x="0" y="1693"/>
                  </a:cubicBezTo>
                  <a:lnTo>
                    <a:pt x="0" y="2747"/>
                  </a:lnTo>
                  <a:cubicBezTo>
                    <a:pt x="0" y="3060"/>
                    <a:pt x="253" y="3313"/>
                    <a:pt x="563" y="3313"/>
                  </a:cubicBezTo>
                  <a:lnTo>
                    <a:pt x="6776" y="3313"/>
                  </a:lnTo>
                  <a:lnTo>
                    <a:pt x="67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91" name="Google Shape;7191;p83"/>
            <p:cNvSpPr/>
            <p:nvPr/>
          </p:nvSpPr>
          <p:spPr>
            <a:xfrm>
              <a:off x="273617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1" y="1"/>
                  </a:moveTo>
                  <a:lnTo>
                    <a:pt x="1" y="2259"/>
                  </a:lnTo>
                  <a:lnTo>
                    <a:pt x="5647" y="2259"/>
                  </a:lnTo>
                  <a:lnTo>
                    <a:pt x="5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92" name="Google Shape;7192;p83"/>
            <p:cNvSpPr/>
            <p:nvPr/>
          </p:nvSpPr>
          <p:spPr>
            <a:xfrm>
              <a:off x="2850525" y="4430375"/>
              <a:ext cx="138325" cy="56500"/>
            </a:xfrm>
            <a:custGeom>
              <a:avLst/>
              <a:gdLst/>
              <a:ahLst/>
              <a:cxnLst/>
              <a:rect l="l" t="t" r="r" b="b"/>
              <a:pathLst>
                <a:path w="5533" h="2260" extrusionOk="0">
                  <a:moveTo>
                    <a:pt x="2765" y="1"/>
                  </a:moveTo>
                  <a:cubicBezTo>
                    <a:pt x="1500" y="1"/>
                    <a:pt x="275" y="916"/>
                    <a:pt x="1" y="2259"/>
                  </a:cubicBezTo>
                  <a:lnTo>
                    <a:pt x="5532" y="2259"/>
                  </a:lnTo>
                  <a:cubicBezTo>
                    <a:pt x="5258" y="910"/>
                    <a:pt x="4030" y="1"/>
                    <a:pt x="2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93" name="Google Shape;7193;p83"/>
            <p:cNvSpPr/>
            <p:nvPr/>
          </p:nvSpPr>
          <p:spPr>
            <a:xfrm>
              <a:off x="2974300" y="4399350"/>
              <a:ext cx="129650" cy="87525"/>
            </a:xfrm>
            <a:custGeom>
              <a:avLst/>
              <a:gdLst/>
              <a:ahLst/>
              <a:cxnLst/>
              <a:rect l="l" t="t" r="r" b="b"/>
              <a:pathLst>
                <a:path w="5186" h="3501" extrusionOk="0">
                  <a:moveTo>
                    <a:pt x="2058" y="0"/>
                  </a:moveTo>
                  <a:cubicBezTo>
                    <a:pt x="1374" y="0"/>
                    <a:pt x="670" y="239"/>
                    <a:pt x="0" y="775"/>
                  </a:cubicBezTo>
                  <a:cubicBezTo>
                    <a:pt x="931" y="1398"/>
                    <a:pt x="1554" y="2389"/>
                    <a:pt x="1714" y="3500"/>
                  </a:cubicBezTo>
                  <a:lnTo>
                    <a:pt x="4397" y="3500"/>
                  </a:lnTo>
                  <a:cubicBezTo>
                    <a:pt x="4842" y="3497"/>
                    <a:pt x="5185" y="3109"/>
                    <a:pt x="5131" y="2666"/>
                  </a:cubicBezTo>
                  <a:cubicBezTo>
                    <a:pt x="5128" y="2639"/>
                    <a:pt x="5125" y="2609"/>
                    <a:pt x="5119" y="2579"/>
                  </a:cubicBezTo>
                  <a:cubicBezTo>
                    <a:pt x="4936" y="1482"/>
                    <a:pt x="4207" y="609"/>
                    <a:pt x="3171" y="212"/>
                  </a:cubicBezTo>
                  <a:cubicBezTo>
                    <a:pt x="2813" y="74"/>
                    <a:pt x="2438" y="0"/>
                    <a:pt x="2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94" name="Google Shape;7194;p83"/>
            <p:cNvSpPr/>
            <p:nvPr/>
          </p:nvSpPr>
          <p:spPr>
            <a:xfrm>
              <a:off x="2735425" y="4399325"/>
              <a:ext cx="129650" cy="87475"/>
            </a:xfrm>
            <a:custGeom>
              <a:avLst/>
              <a:gdLst/>
              <a:ahLst/>
              <a:cxnLst/>
              <a:rect l="l" t="t" r="r" b="b"/>
              <a:pathLst>
                <a:path w="5186" h="3499" extrusionOk="0">
                  <a:moveTo>
                    <a:pt x="3150" y="0"/>
                  </a:moveTo>
                  <a:cubicBezTo>
                    <a:pt x="2765" y="0"/>
                    <a:pt x="2385" y="77"/>
                    <a:pt x="2015" y="219"/>
                  </a:cubicBezTo>
                  <a:cubicBezTo>
                    <a:pt x="979" y="616"/>
                    <a:pt x="250" y="1483"/>
                    <a:pt x="67" y="2580"/>
                  </a:cubicBezTo>
                  <a:cubicBezTo>
                    <a:pt x="64" y="2610"/>
                    <a:pt x="58" y="2637"/>
                    <a:pt x="55" y="2667"/>
                  </a:cubicBezTo>
                  <a:cubicBezTo>
                    <a:pt x="0" y="3110"/>
                    <a:pt x="344" y="3498"/>
                    <a:pt x="789" y="3498"/>
                  </a:cubicBezTo>
                  <a:lnTo>
                    <a:pt x="3475" y="3498"/>
                  </a:lnTo>
                  <a:cubicBezTo>
                    <a:pt x="3632" y="2390"/>
                    <a:pt x="4255" y="1399"/>
                    <a:pt x="5186" y="776"/>
                  </a:cubicBezTo>
                  <a:cubicBezTo>
                    <a:pt x="4510" y="236"/>
                    <a:pt x="3823" y="0"/>
                    <a:pt x="31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95" name="Google Shape;7195;p83"/>
            <p:cNvSpPr/>
            <p:nvPr/>
          </p:nvSpPr>
          <p:spPr>
            <a:xfrm>
              <a:off x="2962025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0" y="0"/>
                  </a:moveTo>
                  <a:lnTo>
                    <a:pt x="0" y="3313"/>
                  </a:lnTo>
                  <a:lnTo>
                    <a:pt x="6209" y="3313"/>
                  </a:lnTo>
                  <a:cubicBezTo>
                    <a:pt x="6523" y="3313"/>
                    <a:pt x="6776" y="3060"/>
                    <a:pt x="6776" y="2747"/>
                  </a:cubicBezTo>
                  <a:lnTo>
                    <a:pt x="6776" y="1693"/>
                  </a:lnTo>
                  <a:cubicBezTo>
                    <a:pt x="6776" y="756"/>
                    <a:pt x="6017" y="0"/>
                    <a:pt x="5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96" name="Google Shape;7196;p83"/>
            <p:cNvSpPr/>
            <p:nvPr/>
          </p:nvSpPr>
          <p:spPr>
            <a:xfrm>
              <a:off x="296202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0" y="1"/>
                  </a:moveTo>
                  <a:lnTo>
                    <a:pt x="0" y="2259"/>
                  </a:lnTo>
                  <a:lnTo>
                    <a:pt x="5646" y="2259"/>
                  </a:lnTo>
                  <a:lnTo>
                    <a:pt x="56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7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1" name="Google Shape;7201;p84"/>
          <p:cNvSpPr txBox="1">
            <a:spLocks noGrp="1"/>
          </p:cNvSpPr>
          <p:nvPr>
            <p:ph type="title" idx="4294967295"/>
          </p:nvPr>
        </p:nvSpPr>
        <p:spPr>
          <a:xfrm>
            <a:off x="849675" y="94792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Educational Icons</a:t>
            </a:r>
            <a:endParaRPr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2" name="Google Shape;7202;p84"/>
          <p:cNvSpPr txBox="1">
            <a:spLocks noGrp="1"/>
          </p:cNvSpPr>
          <p:nvPr>
            <p:ph type="title" idx="4294967295"/>
          </p:nvPr>
        </p:nvSpPr>
        <p:spPr>
          <a:xfrm>
            <a:off x="4858400" y="94792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Medical Icons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03" name="Google Shape;7203;p84"/>
          <p:cNvGrpSpPr/>
          <p:nvPr/>
        </p:nvGrpSpPr>
        <p:grpSpPr>
          <a:xfrm>
            <a:off x="876361" y="1533504"/>
            <a:ext cx="322099" cy="370529"/>
            <a:chOff x="-42971725" y="3217825"/>
            <a:chExt cx="275675" cy="317125"/>
          </a:xfrm>
          <a:solidFill>
            <a:srgbClr val="F59C82"/>
          </a:solidFill>
        </p:grpSpPr>
        <p:sp>
          <p:nvSpPr>
            <p:cNvPr id="7204" name="Google Shape;7204;p84"/>
            <p:cNvSpPr/>
            <p:nvPr/>
          </p:nvSpPr>
          <p:spPr>
            <a:xfrm>
              <a:off x="-42951250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84"/>
            <p:cNvSpPr/>
            <p:nvPr/>
          </p:nvSpPr>
          <p:spPr>
            <a:xfrm>
              <a:off x="-42971725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84"/>
            <p:cNvSpPr/>
            <p:nvPr/>
          </p:nvSpPr>
          <p:spPr>
            <a:xfrm>
              <a:off x="-42866975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7" name="Google Shape;7207;p84"/>
          <p:cNvGrpSpPr/>
          <p:nvPr/>
        </p:nvGrpSpPr>
        <p:grpSpPr>
          <a:xfrm>
            <a:off x="848276" y="2002160"/>
            <a:ext cx="378270" cy="337551"/>
            <a:chOff x="-42996150" y="3612600"/>
            <a:chExt cx="323750" cy="288900"/>
          </a:xfrm>
          <a:solidFill>
            <a:srgbClr val="F59C82"/>
          </a:solidFill>
        </p:grpSpPr>
        <p:sp>
          <p:nvSpPr>
            <p:cNvPr id="7208" name="Google Shape;7208;p84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84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84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11" name="Google Shape;7211;p84"/>
          <p:cNvGrpSpPr/>
          <p:nvPr/>
        </p:nvGrpSpPr>
        <p:grpSpPr>
          <a:xfrm>
            <a:off x="851036" y="2411530"/>
            <a:ext cx="372749" cy="370909"/>
            <a:chOff x="-42994575" y="3950300"/>
            <a:chExt cx="319025" cy="317450"/>
          </a:xfrm>
          <a:solidFill>
            <a:srgbClr val="F59C82"/>
          </a:solidFill>
        </p:grpSpPr>
        <p:sp>
          <p:nvSpPr>
            <p:cNvPr id="7212" name="Google Shape;7212;p84"/>
            <p:cNvSpPr/>
            <p:nvPr/>
          </p:nvSpPr>
          <p:spPr>
            <a:xfrm>
              <a:off x="-42930775" y="4225200"/>
              <a:ext cx="191425" cy="42550"/>
            </a:xfrm>
            <a:custGeom>
              <a:avLst/>
              <a:gdLst/>
              <a:ahLst/>
              <a:cxnLst/>
              <a:rect l="l" t="t" r="r" b="b"/>
              <a:pathLst>
                <a:path w="7657" h="1702" extrusionOk="0">
                  <a:moveTo>
                    <a:pt x="442" y="0"/>
                  </a:moveTo>
                  <a:cubicBezTo>
                    <a:pt x="190" y="0"/>
                    <a:pt x="1" y="221"/>
                    <a:pt x="1" y="441"/>
                  </a:cubicBezTo>
                  <a:lnTo>
                    <a:pt x="1" y="1292"/>
                  </a:lnTo>
                  <a:cubicBezTo>
                    <a:pt x="1" y="1512"/>
                    <a:pt x="190" y="1701"/>
                    <a:pt x="442" y="1701"/>
                  </a:cubicBezTo>
                  <a:lnTo>
                    <a:pt x="7215" y="1701"/>
                  </a:lnTo>
                  <a:cubicBezTo>
                    <a:pt x="7499" y="1701"/>
                    <a:pt x="7656" y="1512"/>
                    <a:pt x="7656" y="1292"/>
                  </a:cubicBezTo>
                  <a:lnTo>
                    <a:pt x="7656" y="441"/>
                  </a:lnTo>
                  <a:cubicBezTo>
                    <a:pt x="7656" y="221"/>
                    <a:pt x="7436" y="0"/>
                    <a:pt x="7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84"/>
            <p:cNvSpPr/>
            <p:nvPr/>
          </p:nvSpPr>
          <p:spPr>
            <a:xfrm>
              <a:off x="-42908725" y="4163750"/>
              <a:ext cx="148900" cy="42550"/>
            </a:xfrm>
            <a:custGeom>
              <a:avLst/>
              <a:gdLst/>
              <a:ahLst/>
              <a:cxnLst/>
              <a:rect l="l" t="t" r="r" b="b"/>
              <a:pathLst>
                <a:path w="5956" h="1702" extrusionOk="0">
                  <a:moveTo>
                    <a:pt x="442" y="1"/>
                  </a:moveTo>
                  <a:cubicBezTo>
                    <a:pt x="190" y="1"/>
                    <a:pt x="1" y="190"/>
                    <a:pt x="1" y="410"/>
                  </a:cubicBezTo>
                  <a:lnTo>
                    <a:pt x="1" y="1261"/>
                  </a:lnTo>
                  <a:cubicBezTo>
                    <a:pt x="1" y="1481"/>
                    <a:pt x="190" y="1702"/>
                    <a:pt x="442" y="1702"/>
                  </a:cubicBezTo>
                  <a:lnTo>
                    <a:pt x="5514" y="1702"/>
                  </a:lnTo>
                  <a:cubicBezTo>
                    <a:pt x="5735" y="1702"/>
                    <a:pt x="5955" y="1481"/>
                    <a:pt x="5955" y="1261"/>
                  </a:cubicBezTo>
                  <a:lnTo>
                    <a:pt x="5955" y="410"/>
                  </a:lnTo>
                  <a:cubicBezTo>
                    <a:pt x="5955" y="190"/>
                    <a:pt x="5735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84"/>
            <p:cNvSpPr/>
            <p:nvPr/>
          </p:nvSpPr>
          <p:spPr>
            <a:xfrm>
              <a:off x="-42994575" y="3950300"/>
              <a:ext cx="319025" cy="211125"/>
            </a:xfrm>
            <a:custGeom>
              <a:avLst/>
              <a:gdLst/>
              <a:ahLst/>
              <a:cxnLst/>
              <a:rect l="l" t="t" r="r" b="b"/>
              <a:pathLst>
                <a:path w="12761" h="8445" extrusionOk="0">
                  <a:moveTo>
                    <a:pt x="6428" y="852"/>
                  </a:moveTo>
                  <a:cubicBezTo>
                    <a:pt x="6648" y="852"/>
                    <a:pt x="6806" y="1009"/>
                    <a:pt x="6869" y="1261"/>
                  </a:cubicBezTo>
                  <a:lnTo>
                    <a:pt x="6869" y="1324"/>
                  </a:lnTo>
                  <a:cubicBezTo>
                    <a:pt x="6806" y="1513"/>
                    <a:pt x="6648" y="1702"/>
                    <a:pt x="6428" y="1702"/>
                  </a:cubicBezTo>
                  <a:cubicBezTo>
                    <a:pt x="6176" y="1702"/>
                    <a:pt x="6018" y="1576"/>
                    <a:pt x="5987" y="1324"/>
                  </a:cubicBezTo>
                  <a:lnTo>
                    <a:pt x="5987" y="1261"/>
                  </a:lnTo>
                  <a:cubicBezTo>
                    <a:pt x="6018" y="1041"/>
                    <a:pt x="6176" y="852"/>
                    <a:pt x="6428" y="852"/>
                  </a:cubicBezTo>
                  <a:close/>
                  <a:moveTo>
                    <a:pt x="2112" y="2742"/>
                  </a:moveTo>
                  <a:lnTo>
                    <a:pt x="3340" y="6396"/>
                  </a:lnTo>
                  <a:lnTo>
                    <a:pt x="914" y="6396"/>
                  </a:lnTo>
                  <a:lnTo>
                    <a:pt x="2112" y="2742"/>
                  </a:lnTo>
                  <a:close/>
                  <a:moveTo>
                    <a:pt x="10681" y="2742"/>
                  </a:moveTo>
                  <a:lnTo>
                    <a:pt x="11878" y="6396"/>
                  </a:lnTo>
                  <a:lnTo>
                    <a:pt x="9452" y="6396"/>
                  </a:lnTo>
                  <a:lnTo>
                    <a:pt x="10681" y="2742"/>
                  </a:lnTo>
                  <a:close/>
                  <a:moveTo>
                    <a:pt x="6333" y="1"/>
                  </a:moveTo>
                  <a:cubicBezTo>
                    <a:pt x="5798" y="1"/>
                    <a:pt x="5325" y="347"/>
                    <a:pt x="5168" y="852"/>
                  </a:cubicBezTo>
                  <a:lnTo>
                    <a:pt x="1292" y="852"/>
                  </a:lnTo>
                  <a:cubicBezTo>
                    <a:pt x="1103" y="852"/>
                    <a:pt x="914" y="1009"/>
                    <a:pt x="883" y="1198"/>
                  </a:cubicBezTo>
                  <a:cubicBezTo>
                    <a:pt x="820" y="1482"/>
                    <a:pt x="1040" y="1702"/>
                    <a:pt x="1292" y="1702"/>
                  </a:cubicBezTo>
                  <a:lnTo>
                    <a:pt x="1576" y="1702"/>
                  </a:lnTo>
                  <a:cubicBezTo>
                    <a:pt x="1" y="6491"/>
                    <a:pt x="32" y="6333"/>
                    <a:pt x="32" y="6459"/>
                  </a:cubicBezTo>
                  <a:cubicBezTo>
                    <a:pt x="64" y="7562"/>
                    <a:pt x="1009" y="8444"/>
                    <a:pt x="2112" y="8444"/>
                  </a:cubicBezTo>
                  <a:cubicBezTo>
                    <a:pt x="3277" y="8444"/>
                    <a:pt x="4159" y="7562"/>
                    <a:pt x="4159" y="6459"/>
                  </a:cubicBezTo>
                  <a:cubicBezTo>
                    <a:pt x="4159" y="6333"/>
                    <a:pt x="4222" y="6491"/>
                    <a:pt x="2647" y="1702"/>
                  </a:cubicBezTo>
                  <a:lnTo>
                    <a:pt x="5105" y="1702"/>
                  </a:lnTo>
                  <a:lnTo>
                    <a:pt x="5105" y="7342"/>
                  </a:lnTo>
                  <a:cubicBezTo>
                    <a:pt x="5105" y="7594"/>
                    <a:pt x="5325" y="7783"/>
                    <a:pt x="5546" y="7783"/>
                  </a:cubicBezTo>
                  <a:lnTo>
                    <a:pt x="7247" y="7783"/>
                  </a:lnTo>
                  <a:cubicBezTo>
                    <a:pt x="7499" y="7783"/>
                    <a:pt x="7688" y="7594"/>
                    <a:pt x="7688" y="7342"/>
                  </a:cubicBezTo>
                  <a:lnTo>
                    <a:pt x="7688" y="1702"/>
                  </a:lnTo>
                  <a:lnTo>
                    <a:pt x="10177" y="1702"/>
                  </a:lnTo>
                  <a:cubicBezTo>
                    <a:pt x="8602" y="6491"/>
                    <a:pt x="8633" y="6333"/>
                    <a:pt x="8633" y="6459"/>
                  </a:cubicBezTo>
                  <a:cubicBezTo>
                    <a:pt x="8665" y="7562"/>
                    <a:pt x="9578" y="8444"/>
                    <a:pt x="10681" y="8444"/>
                  </a:cubicBezTo>
                  <a:cubicBezTo>
                    <a:pt x="11815" y="8444"/>
                    <a:pt x="12729" y="7562"/>
                    <a:pt x="12729" y="6459"/>
                  </a:cubicBezTo>
                  <a:cubicBezTo>
                    <a:pt x="12729" y="6333"/>
                    <a:pt x="12760" y="6491"/>
                    <a:pt x="11185" y="1702"/>
                  </a:cubicBezTo>
                  <a:lnTo>
                    <a:pt x="11437" y="1702"/>
                  </a:lnTo>
                  <a:cubicBezTo>
                    <a:pt x="11626" y="1702"/>
                    <a:pt x="11815" y="1576"/>
                    <a:pt x="11847" y="1356"/>
                  </a:cubicBezTo>
                  <a:cubicBezTo>
                    <a:pt x="11910" y="1104"/>
                    <a:pt x="11689" y="852"/>
                    <a:pt x="11437" y="852"/>
                  </a:cubicBezTo>
                  <a:lnTo>
                    <a:pt x="7530" y="852"/>
                  </a:lnTo>
                  <a:cubicBezTo>
                    <a:pt x="7373" y="347"/>
                    <a:pt x="6900" y="1"/>
                    <a:pt x="6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15" name="Google Shape;7215;p84"/>
          <p:cNvGrpSpPr/>
          <p:nvPr/>
        </p:nvGrpSpPr>
        <p:grpSpPr>
          <a:xfrm>
            <a:off x="3004431" y="1558362"/>
            <a:ext cx="371785" cy="370879"/>
            <a:chOff x="-41111350" y="3239100"/>
            <a:chExt cx="318200" cy="317425"/>
          </a:xfrm>
          <a:solidFill>
            <a:srgbClr val="F59C82"/>
          </a:solidFill>
        </p:grpSpPr>
        <p:sp>
          <p:nvSpPr>
            <p:cNvPr id="7216" name="Google Shape;7216;p84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84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84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84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20" name="Google Shape;7220;p84"/>
          <p:cNvGrpSpPr/>
          <p:nvPr/>
        </p:nvGrpSpPr>
        <p:grpSpPr>
          <a:xfrm>
            <a:off x="3000751" y="1993894"/>
            <a:ext cx="379146" cy="370967"/>
            <a:chOff x="-41117650" y="3605525"/>
            <a:chExt cx="324500" cy="317500"/>
          </a:xfrm>
          <a:solidFill>
            <a:srgbClr val="F59C82"/>
          </a:solidFill>
        </p:grpSpPr>
        <p:sp>
          <p:nvSpPr>
            <p:cNvPr id="7221" name="Google Shape;7221;p84"/>
            <p:cNvSpPr/>
            <p:nvPr/>
          </p:nvSpPr>
          <p:spPr>
            <a:xfrm>
              <a:off x="-41016850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84"/>
            <p:cNvSpPr/>
            <p:nvPr/>
          </p:nvSpPr>
          <p:spPr>
            <a:xfrm>
              <a:off x="-40900275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84"/>
            <p:cNvSpPr/>
            <p:nvPr/>
          </p:nvSpPr>
          <p:spPr>
            <a:xfrm>
              <a:off x="-41117650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24" name="Google Shape;7224;p84"/>
          <p:cNvSpPr/>
          <p:nvPr/>
        </p:nvSpPr>
        <p:spPr>
          <a:xfrm>
            <a:off x="3006881" y="2443479"/>
            <a:ext cx="372720" cy="361678"/>
          </a:xfrm>
          <a:custGeom>
            <a:avLst/>
            <a:gdLst/>
            <a:ahLst/>
            <a:cxnLst/>
            <a:rect l="l" t="t" r="r" b="b"/>
            <a:pathLst>
              <a:path w="12760" h="12382" extrusionOk="0">
                <a:moveTo>
                  <a:pt x="2080" y="1"/>
                </a:moveTo>
                <a:cubicBezTo>
                  <a:pt x="946" y="1"/>
                  <a:pt x="32" y="946"/>
                  <a:pt x="1" y="2080"/>
                </a:cubicBezTo>
                <a:lnTo>
                  <a:pt x="1" y="9515"/>
                </a:lnTo>
                <a:cubicBezTo>
                  <a:pt x="1" y="11090"/>
                  <a:pt x="1261" y="12382"/>
                  <a:pt x="2899" y="12382"/>
                </a:cubicBezTo>
                <a:cubicBezTo>
                  <a:pt x="4537" y="12382"/>
                  <a:pt x="5798" y="11090"/>
                  <a:pt x="5829" y="9515"/>
                </a:cubicBezTo>
                <a:cubicBezTo>
                  <a:pt x="5829" y="9295"/>
                  <a:pt x="6144" y="9137"/>
                  <a:pt x="6365" y="9074"/>
                </a:cubicBezTo>
                <a:cubicBezTo>
                  <a:pt x="6617" y="9074"/>
                  <a:pt x="6932" y="9295"/>
                  <a:pt x="6932" y="9515"/>
                </a:cubicBezTo>
                <a:cubicBezTo>
                  <a:pt x="6932" y="11122"/>
                  <a:pt x="8223" y="12382"/>
                  <a:pt x="9830" y="12382"/>
                </a:cubicBezTo>
                <a:cubicBezTo>
                  <a:pt x="11374" y="12382"/>
                  <a:pt x="12760" y="11216"/>
                  <a:pt x="12760" y="9452"/>
                </a:cubicBezTo>
                <a:lnTo>
                  <a:pt x="12760" y="2080"/>
                </a:lnTo>
                <a:cubicBezTo>
                  <a:pt x="12760" y="946"/>
                  <a:pt x="11815" y="32"/>
                  <a:pt x="10681" y="1"/>
                </a:cubicBezTo>
                <a:cubicBezTo>
                  <a:pt x="10114" y="1"/>
                  <a:pt x="9578" y="221"/>
                  <a:pt x="9200" y="568"/>
                </a:cubicBezTo>
                <a:cubicBezTo>
                  <a:pt x="9043" y="725"/>
                  <a:pt x="9043" y="1009"/>
                  <a:pt x="9200" y="1166"/>
                </a:cubicBezTo>
                <a:cubicBezTo>
                  <a:pt x="9279" y="1245"/>
                  <a:pt x="9389" y="1284"/>
                  <a:pt x="9499" y="1284"/>
                </a:cubicBezTo>
                <a:cubicBezTo>
                  <a:pt x="9610" y="1284"/>
                  <a:pt x="9720" y="1245"/>
                  <a:pt x="9799" y="1166"/>
                </a:cubicBezTo>
                <a:cubicBezTo>
                  <a:pt x="10051" y="946"/>
                  <a:pt x="10366" y="820"/>
                  <a:pt x="10681" y="820"/>
                </a:cubicBezTo>
                <a:cubicBezTo>
                  <a:pt x="11342" y="820"/>
                  <a:pt x="11878" y="1355"/>
                  <a:pt x="11878" y="2080"/>
                </a:cubicBezTo>
                <a:lnTo>
                  <a:pt x="11878" y="7499"/>
                </a:lnTo>
                <a:cubicBezTo>
                  <a:pt x="11374" y="6963"/>
                  <a:pt x="10618" y="6648"/>
                  <a:pt x="9799" y="6648"/>
                </a:cubicBezTo>
                <a:cubicBezTo>
                  <a:pt x="8570" y="6648"/>
                  <a:pt x="7562" y="7404"/>
                  <a:pt x="7121" y="8444"/>
                </a:cubicBezTo>
                <a:cubicBezTo>
                  <a:pt x="6932" y="8349"/>
                  <a:pt x="6585" y="8286"/>
                  <a:pt x="6365" y="8286"/>
                </a:cubicBezTo>
                <a:cubicBezTo>
                  <a:pt x="6144" y="8286"/>
                  <a:pt x="5798" y="8381"/>
                  <a:pt x="5640" y="8444"/>
                </a:cubicBezTo>
                <a:cubicBezTo>
                  <a:pt x="5199" y="7404"/>
                  <a:pt x="4191" y="6648"/>
                  <a:pt x="2962" y="6648"/>
                </a:cubicBezTo>
                <a:cubicBezTo>
                  <a:pt x="2111" y="6648"/>
                  <a:pt x="1418" y="6995"/>
                  <a:pt x="851" y="7499"/>
                </a:cubicBezTo>
                <a:lnTo>
                  <a:pt x="851" y="2080"/>
                </a:lnTo>
                <a:cubicBezTo>
                  <a:pt x="851" y="1418"/>
                  <a:pt x="1418" y="851"/>
                  <a:pt x="2080" y="820"/>
                </a:cubicBezTo>
                <a:cubicBezTo>
                  <a:pt x="2426" y="820"/>
                  <a:pt x="2742" y="977"/>
                  <a:pt x="2962" y="1166"/>
                </a:cubicBezTo>
                <a:cubicBezTo>
                  <a:pt x="3041" y="1245"/>
                  <a:pt x="3151" y="1284"/>
                  <a:pt x="3257" y="1284"/>
                </a:cubicBezTo>
                <a:cubicBezTo>
                  <a:pt x="3364" y="1284"/>
                  <a:pt x="3466" y="1245"/>
                  <a:pt x="3529" y="1166"/>
                </a:cubicBezTo>
                <a:cubicBezTo>
                  <a:pt x="3687" y="1009"/>
                  <a:pt x="3687" y="725"/>
                  <a:pt x="3529" y="568"/>
                </a:cubicBezTo>
                <a:cubicBezTo>
                  <a:pt x="3183" y="221"/>
                  <a:pt x="2647" y="1"/>
                  <a:pt x="2080" y="1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25" name="Google Shape;7225;p84"/>
          <p:cNvGrpSpPr/>
          <p:nvPr/>
        </p:nvGrpSpPr>
        <p:grpSpPr>
          <a:xfrm>
            <a:off x="1827005" y="2885417"/>
            <a:ext cx="216271" cy="371814"/>
            <a:chOff x="-39205300" y="3220175"/>
            <a:chExt cx="185100" cy="318225"/>
          </a:xfrm>
          <a:solidFill>
            <a:srgbClr val="F59C82"/>
          </a:solidFill>
        </p:grpSpPr>
        <p:sp>
          <p:nvSpPr>
            <p:cNvPr id="7226" name="Google Shape;7226;p84"/>
            <p:cNvSpPr/>
            <p:nvPr/>
          </p:nvSpPr>
          <p:spPr>
            <a:xfrm>
              <a:off x="-39205300" y="3220175"/>
              <a:ext cx="185100" cy="111875"/>
            </a:xfrm>
            <a:custGeom>
              <a:avLst/>
              <a:gdLst/>
              <a:ahLst/>
              <a:cxnLst/>
              <a:rect l="l" t="t" r="r" b="b"/>
              <a:pathLst>
                <a:path w="7404" h="4475" extrusionOk="0">
                  <a:moveTo>
                    <a:pt x="1229" y="1"/>
                  </a:moveTo>
                  <a:cubicBezTo>
                    <a:pt x="567" y="1"/>
                    <a:pt x="0" y="568"/>
                    <a:pt x="0" y="1261"/>
                  </a:cubicBezTo>
                  <a:cubicBezTo>
                    <a:pt x="0" y="1797"/>
                    <a:pt x="315" y="2269"/>
                    <a:pt x="819" y="2458"/>
                  </a:cubicBezTo>
                  <a:lnTo>
                    <a:pt x="819" y="4475"/>
                  </a:lnTo>
                  <a:lnTo>
                    <a:pt x="6616" y="4475"/>
                  </a:lnTo>
                  <a:lnTo>
                    <a:pt x="6616" y="2458"/>
                  </a:lnTo>
                  <a:lnTo>
                    <a:pt x="6585" y="2458"/>
                  </a:lnTo>
                  <a:cubicBezTo>
                    <a:pt x="7057" y="2301"/>
                    <a:pt x="7404" y="1828"/>
                    <a:pt x="7404" y="1261"/>
                  </a:cubicBezTo>
                  <a:cubicBezTo>
                    <a:pt x="7404" y="600"/>
                    <a:pt x="6868" y="64"/>
                    <a:pt x="61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84"/>
            <p:cNvSpPr/>
            <p:nvPr/>
          </p:nvSpPr>
          <p:spPr>
            <a:xfrm>
              <a:off x="-39184825" y="3353300"/>
              <a:ext cx="144950" cy="185100"/>
            </a:xfrm>
            <a:custGeom>
              <a:avLst/>
              <a:gdLst/>
              <a:ahLst/>
              <a:cxnLst/>
              <a:rect l="l" t="t" r="r" b="b"/>
              <a:pathLst>
                <a:path w="5798" h="7404" extrusionOk="0">
                  <a:moveTo>
                    <a:pt x="0" y="0"/>
                  </a:moveTo>
                  <a:lnTo>
                    <a:pt x="0" y="819"/>
                  </a:lnTo>
                  <a:lnTo>
                    <a:pt x="2111" y="819"/>
                  </a:lnTo>
                  <a:cubicBezTo>
                    <a:pt x="2332" y="819"/>
                    <a:pt x="2489" y="1040"/>
                    <a:pt x="2489" y="1260"/>
                  </a:cubicBezTo>
                  <a:cubicBezTo>
                    <a:pt x="2489" y="1513"/>
                    <a:pt x="2300" y="1702"/>
                    <a:pt x="2111" y="1702"/>
                  </a:cubicBezTo>
                  <a:lnTo>
                    <a:pt x="0" y="1702"/>
                  </a:lnTo>
                  <a:lnTo>
                    <a:pt x="0" y="2521"/>
                  </a:lnTo>
                  <a:lnTo>
                    <a:pt x="2111" y="2521"/>
                  </a:lnTo>
                  <a:cubicBezTo>
                    <a:pt x="2332" y="2521"/>
                    <a:pt x="2489" y="2710"/>
                    <a:pt x="2489" y="2930"/>
                  </a:cubicBezTo>
                  <a:cubicBezTo>
                    <a:pt x="2489" y="3151"/>
                    <a:pt x="2300" y="3340"/>
                    <a:pt x="2111" y="3340"/>
                  </a:cubicBezTo>
                  <a:lnTo>
                    <a:pt x="0" y="3340"/>
                  </a:lnTo>
                  <a:lnTo>
                    <a:pt x="0" y="4190"/>
                  </a:lnTo>
                  <a:lnTo>
                    <a:pt x="2111" y="4190"/>
                  </a:lnTo>
                  <a:cubicBezTo>
                    <a:pt x="2332" y="4190"/>
                    <a:pt x="2489" y="4379"/>
                    <a:pt x="2489" y="4600"/>
                  </a:cubicBezTo>
                  <a:cubicBezTo>
                    <a:pt x="2458" y="4726"/>
                    <a:pt x="2300" y="4915"/>
                    <a:pt x="2048" y="4915"/>
                  </a:cubicBezTo>
                  <a:lnTo>
                    <a:pt x="63" y="4915"/>
                  </a:lnTo>
                  <a:cubicBezTo>
                    <a:pt x="252" y="6427"/>
                    <a:pt x="1512" y="7404"/>
                    <a:pt x="2899" y="7404"/>
                  </a:cubicBezTo>
                  <a:cubicBezTo>
                    <a:pt x="4474" y="7404"/>
                    <a:pt x="5797" y="6112"/>
                    <a:pt x="5797" y="4537"/>
                  </a:cubicBezTo>
                  <a:lnTo>
                    <a:pt x="57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28" name="Google Shape;7228;p84"/>
          <p:cNvGrpSpPr/>
          <p:nvPr/>
        </p:nvGrpSpPr>
        <p:grpSpPr>
          <a:xfrm>
            <a:off x="1792533" y="3345488"/>
            <a:ext cx="300016" cy="369273"/>
            <a:chOff x="-39248625" y="3588600"/>
            <a:chExt cx="256775" cy="316050"/>
          </a:xfrm>
          <a:solidFill>
            <a:srgbClr val="F59C82"/>
          </a:solidFill>
        </p:grpSpPr>
        <p:sp>
          <p:nvSpPr>
            <p:cNvPr id="7229" name="Google Shape;7229;p84"/>
            <p:cNvSpPr/>
            <p:nvPr/>
          </p:nvSpPr>
          <p:spPr>
            <a:xfrm>
              <a:off x="-39248625" y="3588600"/>
              <a:ext cx="256775" cy="316050"/>
            </a:xfrm>
            <a:custGeom>
              <a:avLst/>
              <a:gdLst/>
              <a:ahLst/>
              <a:cxnLst/>
              <a:rect l="l" t="t" r="r" b="b"/>
              <a:pathLst>
                <a:path w="10271" h="12642" extrusionOk="0">
                  <a:moveTo>
                    <a:pt x="5364" y="0"/>
                  </a:moveTo>
                  <a:cubicBezTo>
                    <a:pt x="5041" y="0"/>
                    <a:pt x="4710" y="118"/>
                    <a:pt x="4443" y="355"/>
                  </a:cubicBezTo>
                  <a:lnTo>
                    <a:pt x="3277" y="1552"/>
                  </a:lnTo>
                  <a:cubicBezTo>
                    <a:pt x="2804" y="2025"/>
                    <a:pt x="2804" y="2812"/>
                    <a:pt x="3277" y="3316"/>
                  </a:cubicBezTo>
                  <a:lnTo>
                    <a:pt x="3938" y="3978"/>
                  </a:lnTo>
                  <a:lnTo>
                    <a:pt x="1702" y="6215"/>
                  </a:lnTo>
                  <a:cubicBezTo>
                    <a:pt x="1544" y="6152"/>
                    <a:pt x="1355" y="6057"/>
                    <a:pt x="1135" y="6057"/>
                  </a:cubicBezTo>
                  <a:cubicBezTo>
                    <a:pt x="1119" y="6056"/>
                    <a:pt x="1104" y="6056"/>
                    <a:pt x="1089" y="6056"/>
                  </a:cubicBezTo>
                  <a:cubicBezTo>
                    <a:pt x="538" y="6056"/>
                    <a:pt x="0" y="6611"/>
                    <a:pt x="0" y="7286"/>
                  </a:cubicBezTo>
                  <a:cubicBezTo>
                    <a:pt x="0" y="7947"/>
                    <a:pt x="567" y="8515"/>
                    <a:pt x="1229" y="8515"/>
                  </a:cubicBezTo>
                  <a:cubicBezTo>
                    <a:pt x="1418" y="8515"/>
                    <a:pt x="1576" y="8483"/>
                    <a:pt x="1733" y="8388"/>
                  </a:cubicBezTo>
                  <a:lnTo>
                    <a:pt x="3560" y="10216"/>
                  </a:lnTo>
                  <a:cubicBezTo>
                    <a:pt x="2993" y="10720"/>
                    <a:pt x="2615" y="11381"/>
                    <a:pt x="2521" y="12169"/>
                  </a:cubicBezTo>
                  <a:cubicBezTo>
                    <a:pt x="2489" y="12421"/>
                    <a:pt x="2678" y="12642"/>
                    <a:pt x="2930" y="12642"/>
                  </a:cubicBezTo>
                  <a:lnTo>
                    <a:pt x="8633" y="12642"/>
                  </a:lnTo>
                  <a:cubicBezTo>
                    <a:pt x="8853" y="12642"/>
                    <a:pt x="9074" y="12421"/>
                    <a:pt x="9011" y="12169"/>
                  </a:cubicBezTo>
                  <a:cubicBezTo>
                    <a:pt x="8790" y="10562"/>
                    <a:pt x="7404" y="9334"/>
                    <a:pt x="5766" y="9334"/>
                  </a:cubicBezTo>
                  <a:cubicBezTo>
                    <a:pt x="5199" y="9334"/>
                    <a:pt x="4695" y="9491"/>
                    <a:pt x="4222" y="9743"/>
                  </a:cubicBezTo>
                  <a:lnTo>
                    <a:pt x="2300" y="7853"/>
                  </a:lnTo>
                  <a:cubicBezTo>
                    <a:pt x="2363" y="7695"/>
                    <a:pt x="2395" y="7475"/>
                    <a:pt x="2395" y="7286"/>
                  </a:cubicBezTo>
                  <a:cubicBezTo>
                    <a:pt x="2395" y="7097"/>
                    <a:pt x="2363" y="6939"/>
                    <a:pt x="2300" y="6782"/>
                  </a:cubicBezTo>
                  <a:lnTo>
                    <a:pt x="4285" y="4797"/>
                  </a:lnTo>
                  <a:lnTo>
                    <a:pt x="4285" y="4797"/>
                  </a:lnTo>
                  <a:cubicBezTo>
                    <a:pt x="4253" y="5742"/>
                    <a:pt x="4537" y="6624"/>
                    <a:pt x="5073" y="7317"/>
                  </a:cubicBezTo>
                  <a:lnTo>
                    <a:pt x="10271" y="2119"/>
                  </a:lnTo>
                  <a:cubicBezTo>
                    <a:pt x="9636" y="1606"/>
                    <a:pt x="8888" y="1321"/>
                    <a:pt x="8026" y="1321"/>
                  </a:cubicBezTo>
                  <a:cubicBezTo>
                    <a:pt x="7776" y="1321"/>
                    <a:pt x="7516" y="1345"/>
                    <a:pt x="7246" y="1394"/>
                  </a:cubicBezTo>
                  <a:lnTo>
                    <a:pt x="6238" y="355"/>
                  </a:lnTo>
                  <a:cubicBezTo>
                    <a:pt x="6002" y="118"/>
                    <a:pt x="5687" y="0"/>
                    <a:pt x="5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84"/>
            <p:cNvSpPr/>
            <p:nvPr/>
          </p:nvSpPr>
          <p:spPr>
            <a:xfrm>
              <a:off x="-39076150" y="3684875"/>
              <a:ext cx="84300" cy="80300"/>
            </a:xfrm>
            <a:custGeom>
              <a:avLst/>
              <a:gdLst/>
              <a:ahLst/>
              <a:cxnLst/>
              <a:rect l="l" t="t" r="r" b="b"/>
              <a:pathLst>
                <a:path w="3372" h="3212" extrusionOk="0">
                  <a:moveTo>
                    <a:pt x="2868" y="1"/>
                  </a:moveTo>
                  <a:lnTo>
                    <a:pt x="1" y="2868"/>
                  </a:lnTo>
                  <a:cubicBezTo>
                    <a:pt x="353" y="3098"/>
                    <a:pt x="757" y="3212"/>
                    <a:pt x="1156" y="3212"/>
                  </a:cubicBezTo>
                  <a:cubicBezTo>
                    <a:pt x="1686" y="3212"/>
                    <a:pt x="2207" y="3011"/>
                    <a:pt x="2584" y="2616"/>
                  </a:cubicBezTo>
                  <a:cubicBezTo>
                    <a:pt x="3309" y="1891"/>
                    <a:pt x="3372" y="851"/>
                    <a:pt x="28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31" name="Google Shape;7231;p84"/>
          <p:cNvSpPr/>
          <p:nvPr/>
        </p:nvSpPr>
        <p:spPr>
          <a:xfrm>
            <a:off x="1763554" y="3801114"/>
            <a:ext cx="363548" cy="37090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2" name="Google Shape;7232;p84"/>
          <p:cNvSpPr/>
          <p:nvPr/>
        </p:nvSpPr>
        <p:spPr>
          <a:xfrm>
            <a:off x="3953101" y="2872552"/>
            <a:ext cx="369974" cy="368601"/>
          </a:xfrm>
          <a:custGeom>
            <a:avLst/>
            <a:gdLst/>
            <a:ahLst/>
            <a:cxnLst/>
            <a:rect l="l" t="t" r="r" b="b"/>
            <a:pathLst>
              <a:path w="12666" h="12619" extrusionOk="0">
                <a:moveTo>
                  <a:pt x="9294" y="1"/>
                </a:moveTo>
                <a:cubicBezTo>
                  <a:pt x="9192" y="1"/>
                  <a:pt x="9089" y="40"/>
                  <a:pt x="9011" y="119"/>
                </a:cubicBezTo>
                <a:lnTo>
                  <a:pt x="7593" y="1537"/>
                </a:lnTo>
                <a:lnTo>
                  <a:pt x="9011" y="2954"/>
                </a:lnTo>
                <a:cubicBezTo>
                  <a:pt x="9168" y="3112"/>
                  <a:pt x="9168" y="3395"/>
                  <a:pt x="9011" y="3553"/>
                </a:cubicBezTo>
                <a:cubicBezTo>
                  <a:pt x="8932" y="3632"/>
                  <a:pt x="8822" y="3671"/>
                  <a:pt x="8711" y="3671"/>
                </a:cubicBezTo>
                <a:cubicBezTo>
                  <a:pt x="8601" y="3671"/>
                  <a:pt x="8491" y="3632"/>
                  <a:pt x="8412" y="3553"/>
                </a:cubicBezTo>
                <a:lnTo>
                  <a:pt x="6994" y="2135"/>
                </a:lnTo>
                <a:lnTo>
                  <a:pt x="5923" y="3206"/>
                </a:lnTo>
                <a:lnTo>
                  <a:pt x="7341" y="4624"/>
                </a:lnTo>
                <a:cubicBezTo>
                  <a:pt x="7498" y="4782"/>
                  <a:pt x="7498" y="5034"/>
                  <a:pt x="7341" y="5191"/>
                </a:cubicBezTo>
                <a:cubicBezTo>
                  <a:pt x="7262" y="5270"/>
                  <a:pt x="7160" y="5309"/>
                  <a:pt x="7053" y="5309"/>
                </a:cubicBezTo>
                <a:cubicBezTo>
                  <a:pt x="6947" y="5309"/>
                  <a:pt x="6837" y="5270"/>
                  <a:pt x="6742" y="5191"/>
                </a:cubicBezTo>
                <a:lnTo>
                  <a:pt x="5356" y="3773"/>
                </a:lnTo>
                <a:lnTo>
                  <a:pt x="4285" y="4845"/>
                </a:lnTo>
                <a:lnTo>
                  <a:pt x="5703" y="6262"/>
                </a:lnTo>
                <a:cubicBezTo>
                  <a:pt x="5860" y="6420"/>
                  <a:pt x="5860" y="6703"/>
                  <a:pt x="5703" y="6861"/>
                </a:cubicBezTo>
                <a:cubicBezTo>
                  <a:pt x="5624" y="6940"/>
                  <a:pt x="5514" y="6979"/>
                  <a:pt x="5403" y="6979"/>
                </a:cubicBezTo>
                <a:cubicBezTo>
                  <a:pt x="5293" y="6979"/>
                  <a:pt x="5183" y="6940"/>
                  <a:pt x="5104" y="6861"/>
                </a:cubicBezTo>
                <a:lnTo>
                  <a:pt x="3686" y="5443"/>
                </a:lnTo>
                <a:lnTo>
                  <a:pt x="2615" y="6514"/>
                </a:lnTo>
                <a:lnTo>
                  <a:pt x="4096" y="7932"/>
                </a:lnTo>
                <a:cubicBezTo>
                  <a:pt x="4253" y="8090"/>
                  <a:pt x="4253" y="8373"/>
                  <a:pt x="4096" y="8499"/>
                </a:cubicBezTo>
                <a:cubicBezTo>
                  <a:pt x="4017" y="8578"/>
                  <a:pt x="3907" y="8617"/>
                  <a:pt x="3797" y="8617"/>
                </a:cubicBezTo>
                <a:cubicBezTo>
                  <a:pt x="3686" y="8617"/>
                  <a:pt x="3576" y="8578"/>
                  <a:pt x="3497" y="8499"/>
                </a:cubicBezTo>
                <a:lnTo>
                  <a:pt x="2048" y="7081"/>
                </a:lnTo>
                <a:lnTo>
                  <a:pt x="158" y="8972"/>
                </a:lnTo>
                <a:cubicBezTo>
                  <a:pt x="0" y="9129"/>
                  <a:pt x="0" y="9413"/>
                  <a:pt x="158" y="9570"/>
                </a:cubicBezTo>
                <a:lnTo>
                  <a:pt x="3056" y="12500"/>
                </a:lnTo>
                <a:cubicBezTo>
                  <a:pt x="3135" y="12579"/>
                  <a:pt x="3245" y="12618"/>
                  <a:pt x="3356" y="12618"/>
                </a:cubicBezTo>
                <a:cubicBezTo>
                  <a:pt x="3466" y="12618"/>
                  <a:pt x="3576" y="12579"/>
                  <a:pt x="3655" y="12500"/>
                </a:cubicBezTo>
                <a:lnTo>
                  <a:pt x="12508" y="3616"/>
                </a:lnTo>
                <a:cubicBezTo>
                  <a:pt x="12665" y="3458"/>
                  <a:pt x="12665" y="3206"/>
                  <a:pt x="12508" y="3049"/>
                </a:cubicBezTo>
                <a:lnTo>
                  <a:pt x="9578" y="119"/>
                </a:lnTo>
                <a:cubicBezTo>
                  <a:pt x="9499" y="40"/>
                  <a:pt x="9397" y="1"/>
                  <a:pt x="9294" y="1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33" name="Google Shape;7233;p84"/>
          <p:cNvGrpSpPr/>
          <p:nvPr/>
        </p:nvGrpSpPr>
        <p:grpSpPr>
          <a:xfrm>
            <a:off x="1243246" y="1533504"/>
            <a:ext cx="429504" cy="370879"/>
            <a:chOff x="-42651700" y="3217825"/>
            <a:chExt cx="367600" cy="317425"/>
          </a:xfrm>
          <a:solidFill>
            <a:srgbClr val="F59C82"/>
          </a:solidFill>
        </p:grpSpPr>
        <p:sp>
          <p:nvSpPr>
            <p:cNvPr id="7234" name="Google Shape;7234;p84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84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84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84"/>
            <p:cNvSpPr/>
            <p:nvPr/>
          </p:nvSpPr>
          <p:spPr>
            <a:xfrm>
              <a:off x="-42561375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8" name="Google Shape;7238;p84"/>
          <p:cNvGrpSpPr/>
          <p:nvPr/>
        </p:nvGrpSpPr>
        <p:grpSpPr>
          <a:xfrm>
            <a:off x="1278678" y="1973154"/>
            <a:ext cx="358640" cy="363226"/>
            <a:chOff x="-42617300" y="3587775"/>
            <a:chExt cx="306950" cy="310875"/>
          </a:xfrm>
          <a:solidFill>
            <a:srgbClr val="F59C82"/>
          </a:solidFill>
        </p:grpSpPr>
        <p:sp>
          <p:nvSpPr>
            <p:cNvPr id="7239" name="Google Shape;7239;p84"/>
            <p:cNvSpPr/>
            <p:nvPr/>
          </p:nvSpPr>
          <p:spPr>
            <a:xfrm>
              <a:off x="-42617300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84"/>
            <p:cNvSpPr/>
            <p:nvPr/>
          </p:nvSpPr>
          <p:spPr>
            <a:xfrm>
              <a:off x="-42500725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41" name="Google Shape;7241;p84"/>
          <p:cNvSpPr/>
          <p:nvPr/>
        </p:nvSpPr>
        <p:spPr>
          <a:xfrm>
            <a:off x="1275131" y="2412197"/>
            <a:ext cx="371785" cy="369974"/>
          </a:xfrm>
          <a:custGeom>
            <a:avLst/>
            <a:gdLst/>
            <a:ahLst/>
            <a:cxnLst/>
            <a:rect l="l" t="t" r="r" b="b"/>
            <a:pathLst>
              <a:path w="12728" h="12666" extrusionOk="0">
                <a:moveTo>
                  <a:pt x="1859" y="3308"/>
                </a:moveTo>
                <a:lnTo>
                  <a:pt x="1859" y="5230"/>
                </a:lnTo>
                <a:lnTo>
                  <a:pt x="882" y="5230"/>
                </a:lnTo>
                <a:lnTo>
                  <a:pt x="882" y="3308"/>
                </a:lnTo>
                <a:close/>
                <a:moveTo>
                  <a:pt x="5765" y="2458"/>
                </a:moveTo>
                <a:cubicBezTo>
                  <a:pt x="5860" y="2458"/>
                  <a:pt x="5986" y="2584"/>
                  <a:pt x="5986" y="2710"/>
                </a:cubicBezTo>
                <a:lnTo>
                  <a:pt x="5986" y="5230"/>
                </a:lnTo>
                <a:lnTo>
                  <a:pt x="2678" y="5230"/>
                </a:lnTo>
                <a:lnTo>
                  <a:pt x="2678" y="2710"/>
                </a:lnTo>
                <a:cubicBezTo>
                  <a:pt x="2678" y="2584"/>
                  <a:pt x="2772" y="2458"/>
                  <a:pt x="2930" y="2458"/>
                </a:cubicBezTo>
                <a:close/>
                <a:moveTo>
                  <a:pt x="9893" y="2458"/>
                </a:moveTo>
                <a:cubicBezTo>
                  <a:pt x="10019" y="2458"/>
                  <a:pt x="10113" y="2584"/>
                  <a:pt x="10113" y="2710"/>
                </a:cubicBezTo>
                <a:lnTo>
                  <a:pt x="10113" y="5230"/>
                </a:lnTo>
                <a:lnTo>
                  <a:pt x="6837" y="5230"/>
                </a:lnTo>
                <a:lnTo>
                  <a:pt x="6837" y="2710"/>
                </a:lnTo>
                <a:cubicBezTo>
                  <a:pt x="6805" y="2584"/>
                  <a:pt x="6900" y="2458"/>
                  <a:pt x="7057" y="2458"/>
                </a:cubicBezTo>
                <a:close/>
                <a:moveTo>
                  <a:pt x="11940" y="3308"/>
                </a:moveTo>
                <a:lnTo>
                  <a:pt x="11940" y="5230"/>
                </a:lnTo>
                <a:lnTo>
                  <a:pt x="10964" y="5230"/>
                </a:lnTo>
                <a:lnTo>
                  <a:pt x="10964" y="3308"/>
                </a:lnTo>
                <a:close/>
                <a:moveTo>
                  <a:pt x="7215" y="6900"/>
                </a:moveTo>
                <a:cubicBezTo>
                  <a:pt x="7435" y="6900"/>
                  <a:pt x="7656" y="7089"/>
                  <a:pt x="7656" y="7278"/>
                </a:cubicBezTo>
                <a:cubicBezTo>
                  <a:pt x="7656" y="7530"/>
                  <a:pt x="7435" y="7719"/>
                  <a:pt x="7215" y="7719"/>
                </a:cubicBezTo>
                <a:lnTo>
                  <a:pt x="5545" y="7719"/>
                </a:lnTo>
                <a:cubicBezTo>
                  <a:pt x="5324" y="7719"/>
                  <a:pt x="5135" y="7530"/>
                  <a:pt x="5135" y="7278"/>
                </a:cubicBezTo>
                <a:cubicBezTo>
                  <a:pt x="5135" y="7026"/>
                  <a:pt x="5324" y="6900"/>
                  <a:pt x="5545" y="6900"/>
                </a:cubicBezTo>
                <a:close/>
                <a:moveTo>
                  <a:pt x="3088" y="6900"/>
                </a:moveTo>
                <a:cubicBezTo>
                  <a:pt x="3749" y="6900"/>
                  <a:pt x="4285" y="7436"/>
                  <a:pt x="4348" y="8097"/>
                </a:cubicBezTo>
                <a:cubicBezTo>
                  <a:pt x="4348" y="8790"/>
                  <a:pt x="3781" y="9326"/>
                  <a:pt x="3088" y="9326"/>
                </a:cubicBezTo>
                <a:cubicBezTo>
                  <a:pt x="2394" y="9326"/>
                  <a:pt x="1859" y="8790"/>
                  <a:pt x="1859" y="8097"/>
                </a:cubicBezTo>
                <a:cubicBezTo>
                  <a:pt x="1859" y="7436"/>
                  <a:pt x="2394" y="6900"/>
                  <a:pt x="3088" y="6900"/>
                </a:cubicBezTo>
                <a:close/>
                <a:moveTo>
                  <a:pt x="7215" y="8570"/>
                </a:moveTo>
                <a:cubicBezTo>
                  <a:pt x="7435" y="8570"/>
                  <a:pt x="7656" y="8790"/>
                  <a:pt x="7656" y="8979"/>
                </a:cubicBezTo>
                <a:cubicBezTo>
                  <a:pt x="7656" y="9168"/>
                  <a:pt x="7435" y="9357"/>
                  <a:pt x="7215" y="9357"/>
                </a:cubicBezTo>
                <a:lnTo>
                  <a:pt x="5545" y="9357"/>
                </a:lnTo>
                <a:cubicBezTo>
                  <a:pt x="5324" y="9357"/>
                  <a:pt x="5135" y="9168"/>
                  <a:pt x="5135" y="8979"/>
                </a:cubicBezTo>
                <a:cubicBezTo>
                  <a:pt x="5135" y="8727"/>
                  <a:pt x="5324" y="8570"/>
                  <a:pt x="5545" y="8570"/>
                </a:cubicBezTo>
                <a:close/>
                <a:moveTo>
                  <a:pt x="9790" y="6930"/>
                </a:moveTo>
                <a:cubicBezTo>
                  <a:pt x="10428" y="6930"/>
                  <a:pt x="10964" y="7456"/>
                  <a:pt x="10964" y="8160"/>
                </a:cubicBezTo>
                <a:cubicBezTo>
                  <a:pt x="10964" y="8822"/>
                  <a:pt x="10397" y="9357"/>
                  <a:pt x="9735" y="9357"/>
                </a:cubicBezTo>
                <a:cubicBezTo>
                  <a:pt x="9073" y="9357"/>
                  <a:pt x="8506" y="8822"/>
                  <a:pt x="8506" y="8160"/>
                </a:cubicBezTo>
                <a:cubicBezTo>
                  <a:pt x="8506" y="7467"/>
                  <a:pt x="9073" y="6931"/>
                  <a:pt x="9735" y="6931"/>
                </a:cubicBezTo>
                <a:cubicBezTo>
                  <a:pt x="9754" y="6931"/>
                  <a:pt x="9772" y="6930"/>
                  <a:pt x="9790" y="6930"/>
                </a:cubicBezTo>
                <a:close/>
                <a:moveTo>
                  <a:pt x="3875" y="0"/>
                </a:moveTo>
                <a:cubicBezTo>
                  <a:pt x="2709" y="0"/>
                  <a:pt x="1827" y="946"/>
                  <a:pt x="1764" y="2080"/>
                </a:cubicBezTo>
                <a:lnTo>
                  <a:pt x="1764" y="2458"/>
                </a:lnTo>
                <a:lnTo>
                  <a:pt x="410" y="2458"/>
                </a:lnTo>
                <a:cubicBezTo>
                  <a:pt x="158" y="2458"/>
                  <a:pt x="0" y="2678"/>
                  <a:pt x="0" y="2899"/>
                </a:cubicBezTo>
                <a:lnTo>
                  <a:pt x="0" y="5671"/>
                </a:lnTo>
                <a:cubicBezTo>
                  <a:pt x="32" y="5860"/>
                  <a:pt x="252" y="6049"/>
                  <a:pt x="473" y="6049"/>
                </a:cubicBezTo>
                <a:lnTo>
                  <a:pt x="1449" y="6049"/>
                </a:lnTo>
                <a:cubicBezTo>
                  <a:pt x="1197" y="6427"/>
                  <a:pt x="1040" y="6837"/>
                  <a:pt x="1040" y="7278"/>
                </a:cubicBezTo>
                <a:lnTo>
                  <a:pt x="1040" y="9767"/>
                </a:lnTo>
                <a:cubicBezTo>
                  <a:pt x="1040" y="10302"/>
                  <a:pt x="1386" y="10744"/>
                  <a:pt x="1859" y="10933"/>
                </a:cubicBezTo>
                <a:lnTo>
                  <a:pt x="1859" y="12256"/>
                </a:lnTo>
                <a:cubicBezTo>
                  <a:pt x="1859" y="12476"/>
                  <a:pt x="2048" y="12665"/>
                  <a:pt x="2300" y="12665"/>
                </a:cubicBezTo>
                <a:lnTo>
                  <a:pt x="3938" y="12665"/>
                </a:lnTo>
                <a:cubicBezTo>
                  <a:pt x="4190" y="12665"/>
                  <a:pt x="4348" y="12476"/>
                  <a:pt x="4348" y="12256"/>
                </a:cubicBezTo>
                <a:lnTo>
                  <a:pt x="4348" y="10996"/>
                </a:lnTo>
                <a:lnTo>
                  <a:pt x="8475" y="10996"/>
                </a:lnTo>
                <a:lnTo>
                  <a:pt x="8475" y="12256"/>
                </a:lnTo>
                <a:cubicBezTo>
                  <a:pt x="8475" y="12476"/>
                  <a:pt x="8664" y="12665"/>
                  <a:pt x="8884" y="12665"/>
                </a:cubicBezTo>
                <a:lnTo>
                  <a:pt x="10523" y="12665"/>
                </a:lnTo>
                <a:cubicBezTo>
                  <a:pt x="10775" y="12665"/>
                  <a:pt x="10901" y="12476"/>
                  <a:pt x="10901" y="12256"/>
                </a:cubicBezTo>
                <a:lnTo>
                  <a:pt x="10901" y="10933"/>
                </a:lnTo>
                <a:cubicBezTo>
                  <a:pt x="11373" y="10775"/>
                  <a:pt x="11751" y="10302"/>
                  <a:pt x="11751" y="9767"/>
                </a:cubicBezTo>
                <a:lnTo>
                  <a:pt x="11751" y="7278"/>
                </a:lnTo>
                <a:cubicBezTo>
                  <a:pt x="11751" y="6805"/>
                  <a:pt x="11594" y="6364"/>
                  <a:pt x="11310" y="6049"/>
                </a:cubicBezTo>
                <a:lnTo>
                  <a:pt x="12287" y="6049"/>
                </a:lnTo>
                <a:cubicBezTo>
                  <a:pt x="12539" y="6049"/>
                  <a:pt x="12728" y="5860"/>
                  <a:pt x="12728" y="5671"/>
                </a:cubicBezTo>
                <a:lnTo>
                  <a:pt x="12728" y="2899"/>
                </a:lnTo>
                <a:cubicBezTo>
                  <a:pt x="12728" y="2678"/>
                  <a:pt x="12539" y="2458"/>
                  <a:pt x="12287" y="2458"/>
                </a:cubicBezTo>
                <a:lnTo>
                  <a:pt x="10901" y="2458"/>
                </a:lnTo>
                <a:lnTo>
                  <a:pt x="10901" y="2080"/>
                </a:lnTo>
                <a:cubicBezTo>
                  <a:pt x="10901" y="946"/>
                  <a:pt x="9987" y="32"/>
                  <a:pt x="8821" y="0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42" name="Google Shape;7242;p84"/>
          <p:cNvGrpSpPr/>
          <p:nvPr/>
        </p:nvGrpSpPr>
        <p:grpSpPr>
          <a:xfrm>
            <a:off x="3450506" y="1557895"/>
            <a:ext cx="376926" cy="370324"/>
            <a:chOff x="-40748275" y="3238700"/>
            <a:chExt cx="322600" cy="316950"/>
          </a:xfrm>
          <a:solidFill>
            <a:srgbClr val="F59C82"/>
          </a:solidFill>
        </p:grpSpPr>
        <p:sp>
          <p:nvSpPr>
            <p:cNvPr id="7243" name="Google Shape;7243;p84"/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84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84"/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84"/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84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84"/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49" name="Google Shape;7249;p84"/>
          <p:cNvGrpSpPr/>
          <p:nvPr/>
        </p:nvGrpSpPr>
        <p:grpSpPr>
          <a:xfrm>
            <a:off x="3453062" y="2025879"/>
            <a:ext cx="371814" cy="338690"/>
            <a:chOff x="-40745125" y="3632900"/>
            <a:chExt cx="318225" cy="289875"/>
          </a:xfrm>
          <a:solidFill>
            <a:srgbClr val="F59C82"/>
          </a:solidFill>
        </p:grpSpPr>
        <p:sp>
          <p:nvSpPr>
            <p:cNvPr id="7250" name="Google Shape;7250;p84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84"/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84"/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84"/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84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84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84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7" name="Google Shape;7257;p84"/>
          <p:cNvGrpSpPr/>
          <p:nvPr/>
        </p:nvGrpSpPr>
        <p:grpSpPr>
          <a:xfrm>
            <a:off x="3457209" y="2437089"/>
            <a:ext cx="363518" cy="370178"/>
            <a:chOff x="-40742750" y="3972175"/>
            <a:chExt cx="311125" cy="316825"/>
          </a:xfrm>
          <a:solidFill>
            <a:srgbClr val="F59C82"/>
          </a:solidFill>
        </p:grpSpPr>
        <p:sp>
          <p:nvSpPr>
            <p:cNvPr id="7258" name="Google Shape;7258;p84"/>
            <p:cNvSpPr/>
            <p:nvPr/>
          </p:nvSpPr>
          <p:spPr>
            <a:xfrm>
              <a:off x="-40699425" y="4118075"/>
              <a:ext cx="226850" cy="101625"/>
            </a:xfrm>
            <a:custGeom>
              <a:avLst/>
              <a:gdLst/>
              <a:ahLst/>
              <a:cxnLst/>
              <a:rect l="l" t="t" r="r" b="b"/>
              <a:pathLst>
                <a:path w="9074" h="4065" extrusionOk="0">
                  <a:moveTo>
                    <a:pt x="0" y="0"/>
                  </a:moveTo>
                  <a:lnTo>
                    <a:pt x="0" y="2017"/>
                  </a:lnTo>
                  <a:cubicBezTo>
                    <a:pt x="0" y="3529"/>
                    <a:pt x="2741" y="4065"/>
                    <a:pt x="4505" y="4065"/>
                  </a:cubicBezTo>
                  <a:cubicBezTo>
                    <a:pt x="6774" y="4065"/>
                    <a:pt x="9074" y="3371"/>
                    <a:pt x="9074" y="2017"/>
                  </a:cubicBezTo>
                  <a:lnTo>
                    <a:pt x="9074" y="0"/>
                  </a:lnTo>
                  <a:lnTo>
                    <a:pt x="5135" y="2237"/>
                  </a:lnTo>
                  <a:cubicBezTo>
                    <a:pt x="4953" y="2359"/>
                    <a:pt x="4748" y="2415"/>
                    <a:pt x="4546" y="2415"/>
                  </a:cubicBezTo>
                  <a:cubicBezTo>
                    <a:pt x="4330" y="2415"/>
                    <a:pt x="4117" y="2351"/>
                    <a:pt x="3938" y="2237"/>
                  </a:cubicBezTo>
                  <a:cubicBezTo>
                    <a:pt x="3623" y="2048"/>
                    <a:pt x="315" y="2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84"/>
            <p:cNvSpPr/>
            <p:nvPr/>
          </p:nvSpPr>
          <p:spPr>
            <a:xfrm>
              <a:off x="-40742750" y="3972175"/>
              <a:ext cx="311125" cy="316825"/>
            </a:xfrm>
            <a:custGeom>
              <a:avLst/>
              <a:gdLst/>
              <a:ahLst/>
              <a:cxnLst/>
              <a:rect l="l" t="t" r="r" b="b"/>
              <a:pathLst>
                <a:path w="12445" h="12673" extrusionOk="0">
                  <a:moveTo>
                    <a:pt x="6254" y="0"/>
                  </a:moveTo>
                  <a:cubicBezTo>
                    <a:pt x="6183" y="0"/>
                    <a:pt x="6112" y="24"/>
                    <a:pt x="6049" y="71"/>
                  </a:cubicBezTo>
                  <a:lnTo>
                    <a:pt x="284" y="3379"/>
                  </a:lnTo>
                  <a:cubicBezTo>
                    <a:pt x="0" y="3537"/>
                    <a:pt x="0" y="3915"/>
                    <a:pt x="284" y="4072"/>
                  </a:cubicBezTo>
                  <a:lnTo>
                    <a:pt x="6049" y="7380"/>
                  </a:lnTo>
                  <a:cubicBezTo>
                    <a:pt x="6112" y="7427"/>
                    <a:pt x="6183" y="7451"/>
                    <a:pt x="6254" y="7451"/>
                  </a:cubicBezTo>
                  <a:cubicBezTo>
                    <a:pt x="6325" y="7451"/>
                    <a:pt x="6396" y="7427"/>
                    <a:pt x="6459" y="7380"/>
                  </a:cubicBezTo>
                  <a:cubicBezTo>
                    <a:pt x="11374" y="4545"/>
                    <a:pt x="11626" y="4419"/>
                    <a:pt x="11626" y="4419"/>
                  </a:cubicBezTo>
                  <a:lnTo>
                    <a:pt x="11626" y="12263"/>
                  </a:lnTo>
                  <a:cubicBezTo>
                    <a:pt x="11657" y="12515"/>
                    <a:pt x="11846" y="12673"/>
                    <a:pt x="12035" y="12673"/>
                  </a:cubicBezTo>
                  <a:cubicBezTo>
                    <a:pt x="12287" y="12673"/>
                    <a:pt x="12445" y="12452"/>
                    <a:pt x="12445" y="12263"/>
                  </a:cubicBezTo>
                  <a:lnTo>
                    <a:pt x="12445" y="3726"/>
                  </a:lnTo>
                  <a:cubicBezTo>
                    <a:pt x="12445" y="3568"/>
                    <a:pt x="12319" y="3411"/>
                    <a:pt x="12256" y="3379"/>
                  </a:cubicBezTo>
                  <a:lnTo>
                    <a:pt x="6459" y="71"/>
                  </a:lnTo>
                  <a:cubicBezTo>
                    <a:pt x="6396" y="24"/>
                    <a:pt x="6325" y="0"/>
                    <a:pt x="6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0" name="Google Shape;7260;p84"/>
          <p:cNvGrpSpPr/>
          <p:nvPr/>
        </p:nvGrpSpPr>
        <p:grpSpPr>
          <a:xfrm>
            <a:off x="2239871" y="2887257"/>
            <a:ext cx="266892" cy="369974"/>
            <a:chOff x="-38860325" y="3221750"/>
            <a:chExt cx="228425" cy="316650"/>
          </a:xfrm>
          <a:solidFill>
            <a:srgbClr val="F59C82"/>
          </a:solidFill>
        </p:grpSpPr>
        <p:sp>
          <p:nvSpPr>
            <p:cNvPr id="7261" name="Google Shape;7261;p84"/>
            <p:cNvSpPr/>
            <p:nvPr/>
          </p:nvSpPr>
          <p:spPr>
            <a:xfrm>
              <a:off x="-38735875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84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84"/>
            <p:cNvSpPr/>
            <p:nvPr/>
          </p:nvSpPr>
          <p:spPr>
            <a:xfrm>
              <a:off x="-38859550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84"/>
            <p:cNvSpPr/>
            <p:nvPr/>
          </p:nvSpPr>
          <p:spPr>
            <a:xfrm>
              <a:off x="-38860325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5" name="Google Shape;7265;p84"/>
          <p:cNvGrpSpPr/>
          <p:nvPr/>
        </p:nvGrpSpPr>
        <p:grpSpPr>
          <a:xfrm>
            <a:off x="2190678" y="3349314"/>
            <a:ext cx="380081" cy="367111"/>
            <a:chOff x="-38905225" y="3591875"/>
            <a:chExt cx="325300" cy="314200"/>
          </a:xfrm>
          <a:solidFill>
            <a:srgbClr val="F59C82"/>
          </a:solidFill>
        </p:grpSpPr>
        <p:sp>
          <p:nvSpPr>
            <p:cNvPr id="7266" name="Google Shape;7266;p84"/>
            <p:cNvSpPr/>
            <p:nvPr/>
          </p:nvSpPr>
          <p:spPr>
            <a:xfrm>
              <a:off x="-38716975" y="3591875"/>
              <a:ext cx="137050" cy="131625"/>
            </a:xfrm>
            <a:custGeom>
              <a:avLst/>
              <a:gdLst/>
              <a:ahLst/>
              <a:cxnLst/>
              <a:rect l="l" t="t" r="r" b="b"/>
              <a:pathLst>
                <a:path w="5482" h="5265" extrusionOk="0">
                  <a:moveTo>
                    <a:pt x="1543" y="1"/>
                  </a:moveTo>
                  <a:cubicBezTo>
                    <a:pt x="987" y="1"/>
                    <a:pt x="447" y="38"/>
                    <a:pt x="0" y="98"/>
                  </a:cubicBezTo>
                  <a:lnTo>
                    <a:pt x="5167" y="5265"/>
                  </a:lnTo>
                  <a:cubicBezTo>
                    <a:pt x="5482" y="3311"/>
                    <a:pt x="5198" y="1326"/>
                    <a:pt x="4568" y="696"/>
                  </a:cubicBezTo>
                  <a:cubicBezTo>
                    <a:pt x="4029" y="178"/>
                    <a:pt x="2751" y="1"/>
                    <a:pt x="15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84"/>
            <p:cNvSpPr/>
            <p:nvPr/>
          </p:nvSpPr>
          <p:spPr>
            <a:xfrm>
              <a:off x="-38905225" y="3774675"/>
              <a:ext cx="137075" cy="131400"/>
            </a:xfrm>
            <a:custGeom>
              <a:avLst/>
              <a:gdLst/>
              <a:ahLst/>
              <a:cxnLst/>
              <a:rect l="l" t="t" r="r" b="b"/>
              <a:pathLst>
                <a:path w="5483" h="5256" extrusionOk="0">
                  <a:moveTo>
                    <a:pt x="316" y="0"/>
                  </a:moveTo>
                  <a:lnTo>
                    <a:pt x="316" y="0"/>
                  </a:lnTo>
                  <a:cubicBezTo>
                    <a:pt x="0" y="1922"/>
                    <a:pt x="253" y="3907"/>
                    <a:pt x="914" y="4569"/>
                  </a:cubicBezTo>
                  <a:cubicBezTo>
                    <a:pt x="1376" y="5031"/>
                    <a:pt x="2601" y="5256"/>
                    <a:pt x="3967" y="5256"/>
                  </a:cubicBezTo>
                  <a:cubicBezTo>
                    <a:pt x="4464" y="5256"/>
                    <a:pt x="4979" y="5226"/>
                    <a:pt x="5482" y="5167"/>
                  </a:cubicBezTo>
                  <a:lnTo>
                    <a:pt x="3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84"/>
            <p:cNvSpPr/>
            <p:nvPr/>
          </p:nvSpPr>
          <p:spPr>
            <a:xfrm>
              <a:off x="-38891050" y="3599025"/>
              <a:ext cx="298525" cy="300900"/>
            </a:xfrm>
            <a:custGeom>
              <a:avLst/>
              <a:gdLst/>
              <a:ahLst/>
              <a:cxnLst/>
              <a:rect l="l" t="t" r="r" b="b"/>
              <a:pathLst>
                <a:path w="11941" h="12036" extrusionOk="0">
                  <a:moveTo>
                    <a:pt x="6349" y="2687"/>
                  </a:moveTo>
                  <a:cubicBezTo>
                    <a:pt x="6459" y="2687"/>
                    <a:pt x="6569" y="2726"/>
                    <a:pt x="6648" y="2805"/>
                  </a:cubicBezTo>
                  <a:lnTo>
                    <a:pt x="7593" y="3750"/>
                  </a:lnTo>
                  <a:lnTo>
                    <a:pt x="7719" y="3655"/>
                  </a:lnTo>
                  <a:cubicBezTo>
                    <a:pt x="7798" y="3577"/>
                    <a:pt x="7908" y="3537"/>
                    <a:pt x="8019" y="3537"/>
                  </a:cubicBezTo>
                  <a:cubicBezTo>
                    <a:pt x="8129" y="3537"/>
                    <a:pt x="8239" y="3577"/>
                    <a:pt x="8318" y="3655"/>
                  </a:cubicBezTo>
                  <a:cubicBezTo>
                    <a:pt x="8475" y="3813"/>
                    <a:pt x="8475" y="4065"/>
                    <a:pt x="8318" y="4222"/>
                  </a:cubicBezTo>
                  <a:lnTo>
                    <a:pt x="8192" y="4348"/>
                  </a:lnTo>
                  <a:lnTo>
                    <a:pt x="9137" y="5294"/>
                  </a:lnTo>
                  <a:cubicBezTo>
                    <a:pt x="9295" y="5451"/>
                    <a:pt x="9295" y="5735"/>
                    <a:pt x="9137" y="5892"/>
                  </a:cubicBezTo>
                  <a:cubicBezTo>
                    <a:pt x="9058" y="5971"/>
                    <a:pt x="8948" y="6010"/>
                    <a:pt x="8838" y="6010"/>
                  </a:cubicBezTo>
                  <a:cubicBezTo>
                    <a:pt x="8727" y="6010"/>
                    <a:pt x="8617" y="5971"/>
                    <a:pt x="8538" y="5892"/>
                  </a:cubicBezTo>
                  <a:lnTo>
                    <a:pt x="7593" y="4947"/>
                  </a:lnTo>
                  <a:lnTo>
                    <a:pt x="6522" y="6018"/>
                  </a:lnTo>
                  <a:lnTo>
                    <a:pt x="7467" y="6963"/>
                  </a:lnTo>
                  <a:cubicBezTo>
                    <a:pt x="7625" y="7089"/>
                    <a:pt x="7625" y="7373"/>
                    <a:pt x="7467" y="7530"/>
                  </a:cubicBezTo>
                  <a:cubicBezTo>
                    <a:pt x="7388" y="7609"/>
                    <a:pt x="7286" y="7649"/>
                    <a:pt x="7184" y="7649"/>
                  </a:cubicBezTo>
                  <a:cubicBezTo>
                    <a:pt x="7081" y="7649"/>
                    <a:pt x="6979" y="7609"/>
                    <a:pt x="6900" y="7530"/>
                  </a:cubicBezTo>
                  <a:lnTo>
                    <a:pt x="5955" y="6585"/>
                  </a:lnTo>
                  <a:lnTo>
                    <a:pt x="4884" y="7656"/>
                  </a:lnTo>
                  <a:lnTo>
                    <a:pt x="5829" y="8602"/>
                  </a:lnTo>
                  <a:cubicBezTo>
                    <a:pt x="5987" y="8759"/>
                    <a:pt x="5987" y="9043"/>
                    <a:pt x="5829" y="9200"/>
                  </a:cubicBezTo>
                  <a:cubicBezTo>
                    <a:pt x="5750" y="9279"/>
                    <a:pt x="5640" y="9318"/>
                    <a:pt x="5530" y="9318"/>
                  </a:cubicBezTo>
                  <a:cubicBezTo>
                    <a:pt x="5419" y="9318"/>
                    <a:pt x="5309" y="9279"/>
                    <a:pt x="5230" y="9200"/>
                  </a:cubicBezTo>
                  <a:lnTo>
                    <a:pt x="4285" y="8255"/>
                  </a:lnTo>
                  <a:lnTo>
                    <a:pt x="4159" y="8381"/>
                  </a:lnTo>
                  <a:cubicBezTo>
                    <a:pt x="4080" y="8460"/>
                    <a:pt x="3978" y="8499"/>
                    <a:pt x="3876" y="8499"/>
                  </a:cubicBezTo>
                  <a:cubicBezTo>
                    <a:pt x="3773" y="8499"/>
                    <a:pt x="3671" y="8460"/>
                    <a:pt x="3592" y="8381"/>
                  </a:cubicBezTo>
                  <a:cubicBezTo>
                    <a:pt x="3435" y="8224"/>
                    <a:pt x="3435" y="7940"/>
                    <a:pt x="3592" y="7782"/>
                  </a:cubicBezTo>
                  <a:lnTo>
                    <a:pt x="3687" y="7656"/>
                  </a:lnTo>
                  <a:lnTo>
                    <a:pt x="2742" y="6711"/>
                  </a:lnTo>
                  <a:cubicBezTo>
                    <a:pt x="2584" y="6554"/>
                    <a:pt x="2584" y="6270"/>
                    <a:pt x="2742" y="6113"/>
                  </a:cubicBezTo>
                  <a:cubicBezTo>
                    <a:pt x="2820" y="6034"/>
                    <a:pt x="2931" y="5995"/>
                    <a:pt x="3041" y="5995"/>
                  </a:cubicBezTo>
                  <a:cubicBezTo>
                    <a:pt x="3151" y="5995"/>
                    <a:pt x="3261" y="6034"/>
                    <a:pt x="3340" y="6113"/>
                  </a:cubicBezTo>
                  <a:lnTo>
                    <a:pt x="4285" y="7058"/>
                  </a:lnTo>
                  <a:lnTo>
                    <a:pt x="5356" y="6018"/>
                  </a:lnTo>
                  <a:lnTo>
                    <a:pt x="4411" y="5073"/>
                  </a:lnTo>
                  <a:cubicBezTo>
                    <a:pt x="4254" y="4916"/>
                    <a:pt x="4254" y="4632"/>
                    <a:pt x="4411" y="4474"/>
                  </a:cubicBezTo>
                  <a:cubicBezTo>
                    <a:pt x="4490" y="4396"/>
                    <a:pt x="4600" y="4356"/>
                    <a:pt x="4711" y="4356"/>
                  </a:cubicBezTo>
                  <a:cubicBezTo>
                    <a:pt x="4821" y="4356"/>
                    <a:pt x="4931" y="4396"/>
                    <a:pt x="5010" y="4474"/>
                  </a:cubicBezTo>
                  <a:lnTo>
                    <a:pt x="5955" y="5420"/>
                  </a:lnTo>
                  <a:lnTo>
                    <a:pt x="6995" y="4348"/>
                  </a:lnTo>
                  <a:lnTo>
                    <a:pt x="6050" y="3403"/>
                  </a:lnTo>
                  <a:cubicBezTo>
                    <a:pt x="5892" y="3246"/>
                    <a:pt x="5892" y="2962"/>
                    <a:pt x="6050" y="2805"/>
                  </a:cubicBezTo>
                  <a:cubicBezTo>
                    <a:pt x="6128" y="2726"/>
                    <a:pt x="6239" y="2687"/>
                    <a:pt x="6349" y="2687"/>
                  </a:cubicBezTo>
                  <a:close/>
                  <a:moveTo>
                    <a:pt x="5987" y="1"/>
                  </a:moveTo>
                  <a:cubicBezTo>
                    <a:pt x="2805" y="757"/>
                    <a:pt x="788" y="3025"/>
                    <a:pt x="1" y="6081"/>
                  </a:cubicBezTo>
                  <a:lnTo>
                    <a:pt x="5955" y="12036"/>
                  </a:lnTo>
                  <a:cubicBezTo>
                    <a:pt x="9106" y="11248"/>
                    <a:pt x="11153" y="9043"/>
                    <a:pt x="11941" y="5955"/>
                  </a:cubicBezTo>
                  <a:lnTo>
                    <a:pt x="59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69" name="Google Shape;7269;p84"/>
          <p:cNvSpPr/>
          <p:nvPr/>
        </p:nvSpPr>
        <p:spPr>
          <a:xfrm>
            <a:off x="2198491" y="3859092"/>
            <a:ext cx="369974" cy="312927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70" name="Google Shape;7270;p84"/>
          <p:cNvGrpSpPr/>
          <p:nvPr/>
        </p:nvGrpSpPr>
        <p:grpSpPr>
          <a:xfrm>
            <a:off x="3997427" y="3334394"/>
            <a:ext cx="290815" cy="369740"/>
            <a:chOff x="-37370925" y="3579105"/>
            <a:chExt cx="248900" cy="316450"/>
          </a:xfrm>
          <a:solidFill>
            <a:srgbClr val="F59C82"/>
          </a:solidFill>
        </p:grpSpPr>
        <p:sp>
          <p:nvSpPr>
            <p:cNvPr id="7271" name="Google Shape;7271;p84"/>
            <p:cNvSpPr/>
            <p:nvPr/>
          </p:nvSpPr>
          <p:spPr>
            <a:xfrm>
              <a:off x="-37268550" y="3671055"/>
              <a:ext cx="83525" cy="82525"/>
            </a:xfrm>
            <a:custGeom>
              <a:avLst/>
              <a:gdLst/>
              <a:ahLst/>
              <a:cxnLst/>
              <a:rect l="l" t="t" r="r" b="b"/>
              <a:pathLst>
                <a:path w="3341" h="3301" extrusionOk="0">
                  <a:moveTo>
                    <a:pt x="2238" y="1"/>
                  </a:moveTo>
                  <a:lnTo>
                    <a:pt x="1" y="2237"/>
                  </a:lnTo>
                  <a:lnTo>
                    <a:pt x="946" y="3183"/>
                  </a:lnTo>
                  <a:cubicBezTo>
                    <a:pt x="1040" y="3261"/>
                    <a:pt x="1151" y="3301"/>
                    <a:pt x="1257" y="3301"/>
                  </a:cubicBezTo>
                  <a:cubicBezTo>
                    <a:pt x="1363" y="3301"/>
                    <a:pt x="1466" y="3261"/>
                    <a:pt x="1545" y="3183"/>
                  </a:cubicBezTo>
                  <a:lnTo>
                    <a:pt x="3183" y="1544"/>
                  </a:lnTo>
                  <a:cubicBezTo>
                    <a:pt x="3340" y="1387"/>
                    <a:pt x="3340" y="1103"/>
                    <a:pt x="3183" y="94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84"/>
            <p:cNvSpPr/>
            <p:nvPr/>
          </p:nvSpPr>
          <p:spPr>
            <a:xfrm>
              <a:off x="-37370925" y="3579105"/>
              <a:ext cx="248900" cy="316450"/>
            </a:xfrm>
            <a:custGeom>
              <a:avLst/>
              <a:gdLst/>
              <a:ahLst/>
              <a:cxnLst/>
              <a:rect l="l" t="t" r="r" b="b"/>
              <a:pathLst>
                <a:path w="9956" h="12658" extrusionOk="0">
                  <a:moveTo>
                    <a:pt x="4537" y="8625"/>
                  </a:moveTo>
                  <a:cubicBezTo>
                    <a:pt x="4757" y="8625"/>
                    <a:pt x="4946" y="8845"/>
                    <a:pt x="4946" y="9066"/>
                  </a:cubicBezTo>
                  <a:cubicBezTo>
                    <a:pt x="4915" y="9255"/>
                    <a:pt x="4757" y="9475"/>
                    <a:pt x="4537" y="9475"/>
                  </a:cubicBezTo>
                  <a:cubicBezTo>
                    <a:pt x="4285" y="9475"/>
                    <a:pt x="4096" y="9255"/>
                    <a:pt x="4096" y="9066"/>
                  </a:cubicBezTo>
                  <a:cubicBezTo>
                    <a:pt x="4096" y="8845"/>
                    <a:pt x="4285" y="8625"/>
                    <a:pt x="4537" y="8625"/>
                  </a:cubicBezTo>
                  <a:close/>
                  <a:moveTo>
                    <a:pt x="2615" y="0"/>
                  </a:moveTo>
                  <a:cubicBezTo>
                    <a:pt x="2513" y="0"/>
                    <a:pt x="2410" y="40"/>
                    <a:pt x="2332" y="119"/>
                  </a:cubicBezTo>
                  <a:lnTo>
                    <a:pt x="662" y="1788"/>
                  </a:lnTo>
                  <a:cubicBezTo>
                    <a:pt x="504" y="1946"/>
                    <a:pt x="504" y="2229"/>
                    <a:pt x="662" y="2355"/>
                  </a:cubicBezTo>
                  <a:lnTo>
                    <a:pt x="1764" y="3458"/>
                  </a:lnTo>
                  <a:cubicBezTo>
                    <a:pt x="1166" y="4183"/>
                    <a:pt x="819" y="5096"/>
                    <a:pt x="819" y="6073"/>
                  </a:cubicBezTo>
                  <a:cubicBezTo>
                    <a:pt x="819" y="7774"/>
                    <a:pt x="1859" y="9223"/>
                    <a:pt x="3308" y="9853"/>
                  </a:cubicBezTo>
                  <a:lnTo>
                    <a:pt x="3308" y="10200"/>
                  </a:lnTo>
                  <a:lnTo>
                    <a:pt x="1229" y="10200"/>
                  </a:lnTo>
                  <a:cubicBezTo>
                    <a:pt x="536" y="10200"/>
                    <a:pt x="0" y="10767"/>
                    <a:pt x="0" y="11429"/>
                  </a:cubicBezTo>
                  <a:lnTo>
                    <a:pt x="0" y="12248"/>
                  </a:lnTo>
                  <a:cubicBezTo>
                    <a:pt x="0" y="12500"/>
                    <a:pt x="189" y="12657"/>
                    <a:pt x="441" y="12657"/>
                  </a:cubicBezTo>
                  <a:lnTo>
                    <a:pt x="8696" y="12657"/>
                  </a:lnTo>
                  <a:cubicBezTo>
                    <a:pt x="8948" y="12657"/>
                    <a:pt x="9137" y="12468"/>
                    <a:pt x="9137" y="12248"/>
                  </a:cubicBezTo>
                  <a:lnTo>
                    <a:pt x="9137" y="11429"/>
                  </a:lnTo>
                  <a:cubicBezTo>
                    <a:pt x="9137" y="10767"/>
                    <a:pt x="8570" y="10200"/>
                    <a:pt x="7876" y="10200"/>
                  </a:cubicBezTo>
                  <a:lnTo>
                    <a:pt x="5797" y="10200"/>
                  </a:lnTo>
                  <a:lnTo>
                    <a:pt x="5797" y="10137"/>
                  </a:lnTo>
                  <a:cubicBezTo>
                    <a:pt x="7120" y="9853"/>
                    <a:pt x="8223" y="8940"/>
                    <a:pt x="8790" y="7743"/>
                  </a:cubicBezTo>
                  <a:lnTo>
                    <a:pt x="9515" y="7743"/>
                  </a:lnTo>
                  <a:cubicBezTo>
                    <a:pt x="9767" y="7743"/>
                    <a:pt x="9956" y="7522"/>
                    <a:pt x="9956" y="7333"/>
                  </a:cubicBezTo>
                  <a:cubicBezTo>
                    <a:pt x="9893" y="7176"/>
                    <a:pt x="9735" y="6987"/>
                    <a:pt x="9483" y="6987"/>
                  </a:cubicBezTo>
                  <a:lnTo>
                    <a:pt x="6994" y="6987"/>
                  </a:lnTo>
                  <a:cubicBezTo>
                    <a:pt x="6774" y="6987"/>
                    <a:pt x="6585" y="7176"/>
                    <a:pt x="6585" y="7365"/>
                  </a:cubicBezTo>
                  <a:cubicBezTo>
                    <a:pt x="6585" y="7617"/>
                    <a:pt x="6774" y="7774"/>
                    <a:pt x="6994" y="7774"/>
                  </a:cubicBezTo>
                  <a:lnTo>
                    <a:pt x="7845" y="7774"/>
                  </a:lnTo>
                  <a:cubicBezTo>
                    <a:pt x="7404" y="8530"/>
                    <a:pt x="6648" y="9097"/>
                    <a:pt x="5734" y="9318"/>
                  </a:cubicBezTo>
                  <a:lnTo>
                    <a:pt x="5734" y="8971"/>
                  </a:lnTo>
                  <a:cubicBezTo>
                    <a:pt x="5734" y="8310"/>
                    <a:pt x="5198" y="7774"/>
                    <a:pt x="4537" y="7743"/>
                  </a:cubicBezTo>
                  <a:cubicBezTo>
                    <a:pt x="3844" y="7743"/>
                    <a:pt x="3308" y="8278"/>
                    <a:pt x="3308" y="8940"/>
                  </a:cubicBezTo>
                  <a:cubicBezTo>
                    <a:pt x="2332" y="8373"/>
                    <a:pt x="1638" y="7302"/>
                    <a:pt x="1638" y="6073"/>
                  </a:cubicBezTo>
                  <a:cubicBezTo>
                    <a:pt x="1638" y="5285"/>
                    <a:pt x="1922" y="4624"/>
                    <a:pt x="2363" y="4057"/>
                  </a:cubicBezTo>
                  <a:lnTo>
                    <a:pt x="3529" y="5254"/>
                  </a:lnTo>
                  <a:lnTo>
                    <a:pt x="5797" y="3017"/>
                  </a:lnTo>
                  <a:lnTo>
                    <a:pt x="2899" y="119"/>
                  </a:lnTo>
                  <a:cubicBezTo>
                    <a:pt x="2820" y="40"/>
                    <a:pt x="2717" y="0"/>
                    <a:pt x="26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73" name="Google Shape;7273;p84"/>
          <p:cNvSpPr/>
          <p:nvPr/>
        </p:nvSpPr>
        <p:spPr>
          <a:xfrm>
            <a:off x="1697481" y="1534192"/>
            <a:ext cx="364453" cy="369419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4" name="Google Shape;7274;p84"/>
          <p:cNvSpPr/>
          <p:nvPr/>
        </p:nvSpPr>
        <p:spPr>
          <a:xfrm>
            <a:off x="1722323" y="1969494"/>
            <a:ext cx="314767" cy="371814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F59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75" name="Google Shape;7275;p84"/>
          <p:cNvGrpSpPr/>
          <p:nvPr/>
        </p:nvGrpSpPr>
        <p:grpSpPr>
          <a:xfrm>
            <a:off x="1690803" y="2412465"/>
            <a:ext cx="371814" cy="369974"/>
            <a:chOff x="-42259725" y="3951100"/>
            <a:chExt cx="318225" cy="316650"/>
          </a:xfrm>
          <a:solidFill>
            <a:srgbClr val="F59C82"/>
          </a:solidFill>
        </p:grpSpPr>
        <p:sp>
          <p:nvSpPr>
            <p:cNvPr id="7276" name="Google Shape;7276;p84"/>
            <p:cNvSpPr/>
            <p:nvPr/>
          </p:nvSpPr>
          <p:spPr>
            <a:xfrm>
              <a:off x="-42258150" y="3951100"/>
              <a:ext cx="316650" cy="123675"/>
            </a:xfrm>
            <a:custGeom>
              <a:avLst/>
              <a:gdLst/>
              <a:ahLst/>
              <a:cxnLst/>
              <a:rect l="l" t="t" r="r" b="b"/>
              <a:pathLst>
                <a:path w="12666" h="4947" extrusionOk="0">
                  <a:moveTo>
                    <a:pt x="2868" y="820"/>
                  </a:moveTo>
                  <a:cubicBezTo>
                    <a:pt x="3120" y="820"/>
                    <a:pt x="3277" y="1009"/>
                    <a:pt x="3277" y="1261"/>
                  </a:cubicBezTo>
                  <a:lnTo>
                    <a:pt x="3277" y="2899"/>
                  </a:lnTo>
                  <a:cubicBezTo>
                    <a:pt x="3277" y="3151"/>
                    <a:pt x="3057" y="3308"/>
                    <a:pt x="2868" y="3308"/>
                  </a:cubicBezTo>
                  <a:cubicBezTo>
                    <a:pt x="2647" y="3308"/>
                    <a:pt x="2490" y="3119"/>
                    <a:pt x="2427" y="2899"/>
                  </a:cubicBezTo>
                  <a:lnTo>
                    <a:pt x="2427" y="1261"/>
                  </a:lnTo>
                  <a:cubicBezTo>
                    <a:pt x="2427" y="1009"/>
                    <a:pt x="2647" y="851"/>
                    <a:pt x="2868" y="820"/>
                  </a:cubicBezTo>
                  <a:close/>
                  <a:moveTo>
                    <a:pt x="9767" y="820"/>
                  </a:moveTo>
                  <a:cubicBezTo>
                    <a:pt x="9988" y="820"/>
                    <a:pt x="10145" y="1009"/>
                    <a:pt x="10145" y="1261"/>
                  </a:cubicBezTo>
                  <a:lnTo>
                    <a:pt x="10145" y="2899"/>
                  </a:lnTo>
                  <a:cubicBezTo>
                    <a:pt x="10145" y="3151"/>
                    <a:pt x="9956" y="3308"/>
                    <a:pt x="9767" y="3308"/>
                  </a:cubicBezTo>
                  <a:cubicBezTo>
                    <a:pt x="9515" y="3308"/>
                    <a:pt x="9358" y="3119"/>
                    <a:pt x="9326" y="2899"/>
                  </a:cubicBezTo>
                  <a:lnTo>
                    <a:pt x="9326" y="1261"/>
                  </a:lnTo>
                  <a:cubicBezTo>
                    <a:pt x="9326" y="1009"/>
                    <a:pt x="9515" y="851"/>
                    <a:pt x="9767" y="820"/>
                  </a:cubicBezTo>
                  <a:close/>
                  <a:moveTo>
                    <a:pt x="2868" y="0"/>
                  </a:moveTo>
                  <a:cubicBezTo>
                    <a:pt x="2206" y="0"/>
                    <a:pt x="1639" y="536"/>
                    <a:pt x="1608" y="1229"/>
                  </a:cubicBezTo>
                  <a:lnTo>
                    <a:pt x="1608" y="1639"/>
                  </a:lnTo>
                  <a:lnTo>
                    <a:pt x="1230" y="1639"/>
                  </a:lnTo>
                  <a:cubicBezTo>
                    <a:pt x="536" y="1639"/>
                    <a:pt x="1" y="2206"/>
                    <a:pt x="1" y="2867"/>
                  </a:cubicBezTo>
                  <a:lnTo>
                    <a:pt x="1" y="4947"/>
                  </a:lnTo>
                  <a:lnTo>
                    <a:pt x="12666" y="4947"/>
                  </a:lnTo>
                  <a:lnTo>
                    <a:pt x="12666" y="2867"/>
                  </a:lnTo>
                  <a:cubicBezTo>
                    <a:pt x="12634" y="2206"/>
                    <a:pt x="12036" y="1639"/>
                    <a:pt x="11374" y="1639"/>
                  </a:cubicBezTo>
                  <a:lnTo>
                    <a:pt x="10996" y="1639"/>
                  </a:lnTo>
                  <a:lnTo>
                    <a:pt x="10996" y="1229"/>
                  </a:lnTo>
                  <a:cubicBezTo>
                    <a:pt x="10996" y="536"/>
                    <a:pt x="10429" y="0"/>
                    <a:pt x="9767" y="0"/>
                  </a:cubicBezTo>
                  <a:cubicBezTo>
                    <a:pt x="9106" y="0"/>
                    <a:pt x="8539" y="536"/>
                    <a:pt x="8507" y="1229"/>
                  </a:cubicBezTo>
                  <a:lnTo>
                    <a:pt x="8507" y="1639"/>
                  </a:lnTo>
                  <a:lnTo>
                    <a:pt x="4097" y="1639"/>
                  </a:lnTo>
                  <a:lnTo>
                    <a:pt x="4097" y="1229"/>
                  </a:lnTo>
                  <a:cubicBezTo>
                    <a:pt x="4097" y="536"/>
                    <a:pt x="3561" y="0"/>
                    <a:pt x="2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84"/>
            <p:cNvSpPr/>
            <p:nvPr/>
          </p:nvSpPr>
          <p:spPr>
            <a:xfrm>
              <a:off x="-42259725" y="4096800"/>
              <a:ext cx="316650" cy="170950"/>
            </a:xfrm>
            <a:custGeom>
              <a:avLst/>
              <a:gdLst/>
              <a:ahLst/>
              <a:cxnLst/>
              <a:rect l="l" t="t" r="r" b="b"/>
              <a:pathLst>
                <a:path w="12666" h="6838" extrusionOk="0">
                  <a:moveTo>
                    <a:pt x="1" y="1"/>
                  </a:moveTo>
                  <a:lnTo>
                    <a:pt x="1" y="5640"/>
                  </a:lnTo>
                  <a:lnTo>
                    <a:pt x="32" y="5640"/>
                  </a:lnTo>
                  <a:cubicBezTo>
                    <a:pt x="32" y="6302"/>
                    <a:pt x="568" y="6837"/>
                    <a:pt x="1261" y="6837"/>
                  </a:cubicBezTo>
                  <a:lnTo>
                    <a:pt x="11437" y="6837"/>
                  </a:lnTo>
                  <a:cubicBezTo>
                    <a:pt x="12099" y="6837"/>
                    <a:pt x="12666" y="6302"/>
                    <a:pt x="12666" y="5640"/>
                  </a:cubicBezTo>
                  <a:lnTo>
                    <a:pt x="126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78" name="Google Shape;7278;p84"/>
          <p:cNvGrpSpPr/>
          <p:nvPr/>
        </p:nvGrpSpPr>
        <p:grpSpPr>
          <a:xfrm>
            <a:off x="3889164" y="1591486"/>
            <a:ext cx="370879" cy="337755"/>
            <a:chOff x="-40378075" y="3267450"/>
            <a:chExt cx="317425" cy="289075"/>
          </a:xfrm>
          <a:solidFill>
            <a:srgbClr val="F59C82"/>
          </a:solidFill>
        </p:grpSpPr>
        <p:sp>
          <p:nvSpPr>
            <p:cNvPr id="7279" name="Google Shape;7279;p84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84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84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84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83" name="Google Shape;7283;p84"/>
          <p:cNvGrpSpPr/>
          <p:nvPr/>
        </p:nvGrpSpPr>
        <p:grpSpPr>
          <a:xfrm>
            <a:off x="3892830" y="1992754"/>
            <a:ext cx="363548" cy="369974"/>
            <a:chOff x="-40372575" y="3604550"/>
            <a:chExt cx="311150" cy="316650"/>
          </a:xfrm>
          <a:solidFill>
            <a:srgbClr val="F59C82"/>
          </a:solidFill>
        </p:grpSpPr>
        <p:sp>
          <p:nvSpPr>
            <p:cNvPr id="7284" name="Google Shape;7284;p84"/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84"/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84"/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87" name="Google Shape;7287;p84"/>
          <p:cNvSpPr/>
          <p:nvPr/>
        </p:nvSpPr>
        <p:spPr>
          <a:xfrm>
            <a:off x="3896162" y="2436031"/>
            <a:ext cx="362613" cy="371902"/>
          </a:xfrm>
          <a:custGeom>
            <a:avLst/>
            <a:gdLst/>
            <a:ahLst/>
            <a:cxnLst/>
            <a:rect l="l" t="t" r="r" b="b"/>
            <a:pathLst>
              <a:path w="12414" h="12732" extrusionOk="0">
                <a:moveTo>
                  <a:pt x="11965" y="0"/>
                </a:moveTo>
                <a:cubicBezTo>
                  <a:pt x="11946" y="0"/>
                  <a:pt x="11928" y="1"/>
                  <a:pt x="11910" y="4"/>
                </a:cubicBezTo>
                <a:lnTo>
                  <a:pt x="4474" y="1642"/>
                </a:lnTo>
                <a:cubicBezTo>
                  <a:pt x="4254" y="1705"/>
                  <a:pt x="4128" y="1862"/>
                  <a:pt x="4128" y="2051"/>
                </a:cubicBezTo>
                <a:lnTo>
                  <a:pt x="4128" y="9108"/>
                </a:lnTo>
                <a:cubicBezTo>
                  <a:pt x="3718" y="8793"/>
                  <a:pt x="3120" y="8541"/>
                  <a:pt x="2490" y="8541"/>
                </a:cubicBezTo>
                <a:cubicBezTo>
                  <a:pt x="1103" y="8541"/>
                  <a:pt x="1" y="9486"/>
                  <a:pt x="1" y="10652"/>
                </a:cubicBezTo>
                <a:cubicBezTo>
                  <a:pt x="1" y="11786"/>
                  <a:pt x="1103" y="12731"/>
                  <a:pt x="2490" y="12731"/>
                </a:cubicBezTo>
                <a:cubicBezTo>
                  <a:pt x="3876" y="12731"/>
                  <a:pt x="4979" y="11786"/>
                  <a:pt x="4979" y="10652"/>
                </a:cubicBezTo>
                <a:lnTo>
                  <a:pt x="4979" y="4887"/>
                </a:lnTo>
                <a:lnTo>
                  <a:pt x="11595" y="3438"/>
                </a:lnTo>
                <a:lnTo>
                  <a:pt x="11595" y="7502"/>
                </a:lnTo>
                <a:cubicBezTo>
                  <a:pt x="11154" y="7187"/>
                  <a:pt x="10555" y="6935"/>
                  <a:pt x="9925" y="6935"/>
                </a:cubicBezTo>
                <a:cubicBezTo>
                  <a:pt x="8570" y="6935"/>
                  <a:pt x="7467" y="7880"/>
                  <a:pt x="7467" y="9014"/>
                </a:cubicBezTo>
                <a:cubicBezTo>
                  <a:pt x="7467" y="10180"/>
                  <a:pt x="8570" y="11125"/>
                  <a:pt x="9925" y="11125"/>
                </a:cubicBezTo>
                <a:cubicBezTo>
                  <a:pt x="11311" y="11125"/>
                  <a:pt x="12414" y="10180"/>
                  <a:pt x="12414" y="9014"/>
                </a:cubicBezTo>
                <a:lnTo>
                  <a:pt x="12414" y="445"/>
                </a:lnTo>
                <a:cubicBezTo>
                  <a:pt x="12414" y="182"/>
                  <a:pt x="12197" y="0"/>
                  <a:pt x="11965" y="0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88" name="Google Shape;7288;p84"/>
          <p:cNvGrpSpPr/>
          <p:nvPr/>
        </p:nvGrpSpPr>
        <p:grpSpPr>
          <a:xfrm>
            <a:off x="2616780" y="2885417"/>
            <a:ext cx="399038" cy="372165"/>
            <a:chOff x="-38542250" y="3220175"/>
            <a:chExt cx="341525" cy="318525"/>
          </a:xfrm>
          <a:solidFill>
            <a:srgbClr val="F59C82"/>
          </a:solidFill>
        </p:grpSpPr>
        <p:sp>
          <p:nvSpPr>
            <p:cNvPr id="7289" name="Google Shape;7289;p84"/>
            <p:cNvSpPr/>
            <p:nvPr/>
          </p:nvSpPr>
          <p:spPr>
            <a:xfrm>
              <a:off x="-38542250" y="3440725"/>
              <a:ext cx="101750" cy="97975"/>
            </a:xfrm>
            <a:custGeom>
              <a:avLst/>
              <a:gdLst/>
              <a:ahLst/>
              <a:cxnLst/>
              <a:rect l="l" t="t" r="r" b="b"/>
              <a:pathLst>
                <a:path w="4070" h="3919" extrusionOk="0">
                  <a:moveTo>
                    <a:pt x="1455" y="0"/>
                  </a:moveTo>
                  <a:lnTo>
                    <a:pt x="1013" y="2489"/>
                  </a:lnTo>
                  <a:lnTo>
                    <a:pt x="289" y="3214"/>
                  </a:lnTo>
                  <a:cubicBezTo>
                    <a:pt x="1" y="3502"/>
                    <a:pt x="280" y="3919"/>
                    <a:pt x="597" y="3919"/>
                  </a:cubicBezTo>
                  <a:cubicBezTo>
                    <a:pt x="695" y="3919"/>
                    <a:pt x="798" y="3878"/>
                    <a:pt x="887" y="3781"/>
                  </a:cubicBezTo>
                  <a:lnTo>
                    <a:pt x="1612" y="3088"/>
                  </a:lnTo>
                  <a:lnTo>
                    <a:pt x="4069" y="2647"/>
                  </a:lnTo>
                  <a:lnTo>
                    <a:pt x="14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84"/>
            <p:cNvSpPr/>
            <p:nvPr/>
          </p:nvSpPr>
          <p:spPr>
            <a:xfrm>
              <a:off x="-38494875" y="3354075"/>
              <a:ext cx="141800" cy="141025"/>
            </a:xfrm>
            <a:custGeom>
              <a:avLst/>
              <a:gdLst/>
              <a:ahLst/>
              <a:cxnLst/>
              <a:rect l="l" t="t" r="r" b="b"/>
              <a:pathLst>
                <a:path w="5672" h="5641" extrusionOk="0">
                  <a:moveTo>
                    <a:pt x="2742" y="1"/>
                  </a:moveTo>
                  <a:lnTo>
                    <a:pt x="1" y="2710"/>
                  </a:lnTo>
                  <a:lnTo>
                    <a:pt x="2931" y="5640"/>
                  </a:lnTo>
                  <a:lnTo>
                    <a:pt x="5671" y="2899"/>
                  </a:lnTo>
                  <a:lnTo>
                    <a:pt x="27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84"/>
            <p:cNvSpPr/>
            <p:nvPr/>
          </p:nvSpPr>
          <p:spPr>
            <a:xfrm>
              <a:off x="-38432050" y="3220175"/>
              <a:ext cx="231325" cy="192225"/>
            </a:xfrm>
            <a:custGeom>
              <a:avLst/>
              <a:gdLst/>
              <a:ahLst/>
              <a:cxnLst/>
              <a:rect l="l" t="t" r="r" b="b"/>
              <a:pathLst>
                <a:path w="9253" h="7689" extrusionOk="0">
                  <a:moveTo>
                    <a:pt x="3442" y="1"/>
                  </a:moveTo>
                  <a:cubicBezTo>
                    <a:pt x="3127" y="1"/>
                    <a:pt x="2812" y="127"/>
                    <a:pt x="2591" y="379"/>
                  </a:cubicBezTo>
                  <a:lnTo>
                    <a:pt x="292" y="2647"/>
                  </a:lnTo>
                  <a:cubicBezTo>
                    <a:pt x="1" y="2962"/>
                    <a:pt x="287" y="3370"/>
                    <a:pt x="607" y="3370"/>
                  </a:cubicBezTo>
                  <a:cubicBezTo>
                    <a:pt x="704" y="3370"/>
                    <a:pt x="803" y="3333"/>
                    <a:pt x="890" y="3246"/>
                  </a:cubicBezTo>
                  <a:lnTo>
                    <a:pt x="3190" y="946"/>
                  </a:lnTo>
                  <a:cubicBezTo>
                    <a:pt x="3269" y="867"/>
                    <a:pt x="3371" y="828"/>
                    <a:pt x="3474" y="828"/>
                  </a:cubicBezTo>
                  <a:cubicBezTo>
                    <a:pt x="3576" y="828"/>
                    <a:pt x="3678" y="867"/>
                    <a:pt x="3757" y="946"/>
                  </a:cubicBezTo>
                  <a:lnTo>
                    <a:pt x="4198" y="1387"/>
                  </a:lnTo>
                  <a:lnTo>
                    <a:pt x="827" y="4758"/>
                  </a:lnTo>
                  <a:lnTo>
                    <a:pt x="3726" y="7688"/>
                  </a:lnTo>
                  <a:lnTo>
                    <a:pt x="7821" y="3593"/>
                  </a:lnTo>
                  <a:cubicBezTo>
                    <a:pt x="9253" y="2161"/>
                    <a:pt x="8028" y="43"/>
                    <a:pt x="6392" y="43"/>
                  </a:cubicBezTo>
                  <a:cubicBezTo>
                    <a:pt x="5868" y="43"/>
                    <a:pt x="5301" y="261"/>
                    <a:pt x="4765" y="789"/>
                  </a:cubicBezTo>
                  <a:cubicBezTo>
                    <a:pt x="4324" y="379"/>
                    <a:pt x="4041" y="1"/>
                    <a:pt x="3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2" name="Google Shape;7292;p84"/>
          <p:cNvGrpSpPr/>
          <p:nvPr/>
        </p:nvGrpSpPr>
        <p:grpSpPr>
          <a:xfrm>
            <a:off x="2638712" y="3344787"/>
            <a:ext cx="369974" cy="369068"/>
            <a:chOff x="-38537400" y="3588000"/>
            <a:chExt cx="316650" cy="315875"/>
          </a:xfrm>
          <a:solidFill>
            <a:srgbClr val="F59C82"/>
          </a:solidFill>
        </p:grpSpPr>
        <p:sp>
          <p:nvSpPr>
            <p:cNvPr id="7293" name="Google Shape;7293;p84"/>
            <p:cNvSpPr/>
            <p:nvPr/>
          </p:nvSpPr>
          <p:spPr>
            <a:xfrm>
              <a:off x="-38327900" y="3719550"/>
              <a:ext cx="20500" cy="41750"/>
            </a:xfrm>
            <a:custGeom>
              <a:avLst/>
              <a:gdLst/>
              <a:ahLst/>
              <a:cxnLst/>
              <a:rect l="l" t="t" r="r" b="b"/>
              <a:pathLst>
                <a:path w="820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190" y="1607"/>
                    <a:pt x="442" y="1670"/>
                  </a:cubicBezTo>
                  <a:cubicBezTo>
                    <a:pt x="631" y="1607"/>
                    <a:pt x="820" y="1449"/>
                    <a:pt x="820" y="1229"/>
                  </a:cubicBezTo>
                  <a:lnTo>
                    <a:pt x="8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84"/>
            <p:cNvSpPr/>
            <p:nvPr/>
          </p:nvSpPr>
          <p:spPr>
            <a:xfrm>
              <a:off x="-38452350" y="3719550"/>
              <a:ext cx="21300" cy="41750"/>
            </a:xfrm>
            <a:custGeom>
              <a:avLst/>
              <a:gdLst/>
              <a:ahLst/>
              <a:cxnLst/>
              <a:rect l="l" t="t" r="r" b="b"/>
              <a:pathLst>
                <a:path w="852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221" y="1607"/>
                    <a:pt x="410" y="1670"/>
                  </a:cubicBezTo>
                  <a:cubicBezTo>
                    <a:pt x="631" y="1607"/>
                    <a:pt x="851" y="1449"/>
                    <a:pt x="851" y="1229"/>
                  </a:cubicBezTo>
                  <a:lnTo>
                    <a:pt x="8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84"/>
            <p:cNvSpPr/>
            <p:nvPr/>
          </p:nvSpPr>
          <p:spPr>
            <a:xfrm>
              <a:off x="-38516925" y="3759700"/>
              <a:ext cx="275700" cy="144175"/>
            </a:xfrm>
            <a:custGeom>
              <a:avLst/>
              <a:gdLst/>
              <a:ahLst/>
              <a:cxnLst/>
              <a:rect l="l" t="t" r="r" b="b"/>
              <a:pathLst>
                <a:path w="11028" h="5767" extrusionOk="0">
                  <a:moveTo>
                    <a:pt x="7152" y="1671"/>
                  </a:moveTo>
                  <a:cubicBezTo>
                    <a:pt x="7404" y="1671"/>
                    <a:pt x="7593" y="1860"/>
                    <a:pt x="7593" y="2112"/>
                  </a:cubicBezTo>
                  <a:lnTo>
                    <a:pt x="7593" y="3750"/>
                  </a:lnTo>
                  <a:cubicBezTo>
                    <a:pt x="7593" y="4002"/>
                    <a:pt x="7404" y="4159"/>
                    <a:pt x="7152" y="4159"/>
                  </a:cubicBezTo>
                  <a:lnTo>
                    <a:pt x="3844" y="4159"/>
                  </a:lnTo>
                  <a:cubicBezTo>
                    <a:pt x="3624" y="4159"/>
                    <a:pt x="3434" y="3939"/>
                    <a:pt x="3434" y="3750"/>
                  </a:cubicBezTo>
                  <a:lnTo>
                    <a:pt x="3434" y="2112"/>
                  </a:lnTo>
                  <a:cubicBezTo>
                    <a:pt x="3434" y="1860"/>
                    <a:pt x="3624" y="1671"/>
                    <a:pt x="3844" y="1671"/>
                  </a:cubicBezTo>
                  <a:close/>
                  <a:moveTo>
                    <a:pt x="0" y="1"/>
                  </a:moveTo>
                  <a:lnTo>
                    <a:pt x="0" y="4537"/>
                  </a:lnTo>
                  <a:cubicBezTo>
                    <a:pt x="0" y="5199"/>
                    <a:pt x="568" y="5766"/>
                    <a:pt x="1261" y="5766"/>
                  </a:cubicBezTo>
                  <a:lnTo>
                    <a:pt x="9798" y="5766"/>
                  </a:lnTo>
                  <a:cubicBezTo>
                    <a:pt x="10460" y="5766"/>
                    <a:pt x="11027" y="5199"/>
                    <a:pt x="11027" y="4537"/>
                  </a:cubicBezTo>
                  <a:lnTo>
                    <a:pt x="11027" y="1"/>
                  </a:lnTo>
                  <a:lnTo>
                    <a:pt x="9168" y="1"/>
                  </a:lnTo>
                  <a:cubicBezTo>
                    <a:pt x="9011" y="473"/>
                    <a:pt x="8538" y="851"/>
                    <a:pt x="8003" y="851"/>
                  </a:cubicBezTo>
                  <a:cubicBezTo>
                    <a:pt x="7436" y="851"/>
                    <a:pt x="6995" y="473"/>
                    <a:pt x="6806" y="1"/>
                  </a:cubicBezTo>
                  <a:lnTo>
                    <a:pt x="4159" y="1"/>
                  </a:lnTo>
                  <a:cubicBezTo>
                    <a:pt x="4002" y="473"/>
                    <a:pt x="3560" y="851"/>
                    <a:pt x="2993" y="851"/>
                  </a:cubicBezTo>
                  <a:cubicBezTo>
                    <a:pt x="2489" y="851"/>
                    <a:pt x="2017" y="536"/>
                    <a:pt x="18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84"/>
            <p:cNvSpPr/>
            <p:nvPr/>
          </p:nvSpPr>
          <p:spPr>
            <a:xfrm>
              <a:off x="-38537400" y="3588000"/>
              <a:ext cx="316650" cy="151250"/>
            </a:xfrm>
            <a:custGeom>
              <a:avLst/>
              <a:gdLst/>
              <a:ahLst/>
              <a:cxnLst/>
              <a:rect l="l" t="t" r="r" b="b"/>
              <a:pathLst>
                <a:path w="12666" h="6050" extrusionOk="0">
                  <a:moveTo>
                    <a:pt x="7971" y="820"/>
                  </a:moveTo>
                  <a:cubicBezTo>
                    <a:pt x="8223" y="820"/>
                    <a:pt x="8381" y="1009"/>
                    <a:pt x="8412" y="1229"/>
                  </a:cubicBezTo>
                  <a:lnTo>
                    <a:pt x="8412" y="1639"/>
                  </a:lnTo>
                  <a:lnTo>
                    <a:pt x="4253" y="1639"/>
                  </a:lnTo>
                  <a:lnTo>
                    <a:pt x="4253" y="1229"/>
                  </a:lnTo>
                  <a:cubicBezTo>
                    <a:pt x="4253" y="1009"/>
                    <a:pt x="4443" y="851"/>
                    <a:pt x="4663" y="820"/>
                  </a:cubicBezTo>
                  <a:close/>
                  <a:moveTo>
                    <a:pt x="4632" y="1"/>
                  </a:moveTo>
                  <a:cubicBezTo>
                    <a:pt x="3970" y="1"/>
                    <a:pt x="3403" y="536"/>
                    <a:pt x="3403" y="1229"/>
                  </a:cubicBezTo>
                  <a:lnTo>
                    <a:pt x="3403" y="1639"/>
                  </a:lnTo>
                  <a:lnTo>
                    <a:pt x="1229" y="1639"/>
                  </a:lnTo>
                  <a:cubicBezTo>
                    <a:pt x="536" y="1639"/>
                    <a:pt x="0" y="2175"/>
                    <a:pt x="0" y="2868"/>
                  </a:cubicBezTo>
                  <a:lnTo>
                    <a:pt x="0" y="5609"/>
                  </a:lnTo>
                  <a:cubicBezTo>
                    <a:pt x="0" y="5861"/>
                    <a:pt x="189" y="6050"/>
                    <a:pt x="378" y="6050"/>
                  </a:cubicBezTo>
                  <a:lnTo>
                    <a:pt x="2584" y="6050"/>
                  </a:lnTo>
                  <a:lnTo>
                    <a:pt x="2584" y="4821"/>
                  </a:lnTo>
                  <a:cubicBezTo>
                    <a:pt x="2584" y="4600"/>
                    <a:pt x="2804" y="4380"/>
                    <a:pt x="3025" y="4380"/>
                  </a:cubicBezTo>
                  <a:lnTo>
                    <a:pt x="4663" y="4380"/>
                  </a:lnTo>
                  <a:cubicBezTo>
                    <a:pt x="4915" y="4380"/>
                    <a:pt x="5104" y="4600"/>
                    <a:pt x="5104" y="4821"/>
                  </a:cubicBezTo>
                  <a:lnTo>
                    <a:pt x="5104" y="6050"/>
                  </a:lnTo>
                  <a:lnTo>
                    <a:pt x="7593" y="6050"/>
                  </a:lnTo>
                  <a:lnTo>
                    <a:pt x="7593" y="4821"/>
                  </a:lnTo>
                  <a:cubicBezTo>
                    <a:pt x="7593" y="4600"/>
                    <a:pt x="7782" y="4380"/>
                    <a:pt x="7971" y="4380"/>
                  </a:cubicBezTo>
                  <a:lnTo>
                    <a:pt x="9641" y="4380"/>
                  </a:lnTo>
                  <a:cubicBezTo>
                    <a:pt x="9861" y="4380"/>
                    <a:pt x="10019" y="4600"/>
                    <a:pt x="10019" y="4821"/>
                  </a:cubicBezTo>
                  <a:lnTo>
                    <a:pt x="10019" y="6050"/>
                  </a:lnTo>
                  <a:lnTo>
                    <a:pt x="12224" y="6050"/>
                  </a:lnTo>
                  <a:cubicBezTo>
                    <a:pt x="12476" y="6050"/>
                    <a:pt x="12665" y="5861"/>
                    <a:pt x="12665" y="5609"/>
                  </a:cubicBezTo>
                  <a:lnTo>
                    <a:pt x="12665" y="2868"/>
                  </a:lnTo>
                  <a:cubicBezTo>
                    <a:pt x="12665" y="2238"/>
                    <a:pt x="12067" y="1639"/>
                    <a:pt x="11405" y="1639"/>
                  </a:cubicBezTo>
                  <a:lnTo>
                    <a:pt x="9200" y="1639"/>
                  </a:lnTo>
                  <a:lnTo>
                    <a:pt x="9200" y="1229"/>
                  </a:lnTo>
                  <a:cubicBezTo>
                    <a:pt x="9200" y="568"/>
                    <a:pt x="8664" y="32"/>
                    <a:pt x="79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7" name="Google Shape;7297;p84"/>
          <p:cNvGrpSpPr/>
          <p:nvPr/>
        </p:nvGrpSpPr>
        <p:grpSpPr>
          <a:xfrm>
            <a:off x="2637792" y="3802316"/>
            <a:ext cx="371814" cy="369974"/>
            <a:chOff x="-38538975" y="3954250"/>
            <a:chExt cx="318225" cy="316650"/>
          </a:xfrm>
          <a:solidFill>
            <a:srgbClr val="F59C82"/>
          </a:solidFill>
        </p:grpSpPr>
        <p:sp>
          <p:nvSpPr>
            <p:cNvPr id="7298" name="Google Shape;7298;p84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84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0" name="Google Shape;7300;p84"/>
          <p:cNvGrpSpPr/>
          <p:nvPr/>
        </p:nvGrpSpPr>
        <p:grpSpPr>
          <a:xfrm>
            <a:off x="3955104" y="3797243"/>
            <a:ext cx="375465" cy="371814"/>
            <a:chOff x="-37385100" y="3949908"/>
            <a:chExt cx="321350" cy="318225"/>
          </a:xfrm>
          <a:solidFill>
            <a:srgbClr val="F59C82"/>
          </a:solidFill>
        </p:grpSpPr>
        <p:sp>
          <p:nvSpPr>
            <p:cNvPr id="7301" name="Google Shape;7301;p84"/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84"/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3" name="Google Shape;7303;p84"/>
          <p:cNvGrpSpPr/>
          <p:nvPr/>
        </p:nvGrpSpPr>
        <p:grpSpPr>
          <a:xfrm>
            <a:off x="2130763" y="1532803"/>
            <a:ext cx="370909" cy="370675"/>
            <a:chOff x="-41895050" y="3217225"/>
            <a:chExt cx="317450" cy="317250"/>
          </a:xfrm>
          <a:solidFill>
            <a:srgbClr val="F59C82"/>
          </a:solidFill>
        </p:grpSpPr>
        <p:sp>
          <p:nvSpPr>
            <p:cNvPr id="7304" name="Google Shape;7304;p84"/>
            <p:cNvSpPr/>
            <p:nvPr/>
          </p:nvSpPr>
          <p:spPr>
            <a:xfrm>
              <a:off x="-41895050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84"/>
            <p:cNvSpPr/>
            <p:nvPr/>
          </p:nvSpPr>
          <p:spPr>
            <a:xfrm>
              <a:off x="-41619375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84"/>
            <p:cNvSpPr/>
            <p:nvPr/>
          </p:nvSpPr>
          <p:spPr>
            <a:xfrm>
              <a:off x="-41832825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20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84"/>
            <p:cNvSpPr/>
            <p:nvPr/>
          </p:nvSpPr>
          <p:spPr>
            <a:xfrm>
              <a:off x="-41880075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84"/>
            <p:cNvSpPr/>
            <p:nvPr/>
          </p:nvSpPr>
          <p:spPr>
            <a:xfrm>
              <a:off x="-41880875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3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9" name="Google Shape;7309;p84"/>
          <p:cNvGrpSpPr/>
          <p:nvPr/>
        </p:nvGrpSpPr>
        <p:grpSpPr>
          <a:xfrm>
            <a:off x="2130310" y="1969737"/>
            <a:ext cx="371814" cy="369974"/>
            <a:chOff x="-41893475" y="3584850"/>
            <a:chExt cx="318225" cy="316650"/>
          </a:xfrm>
          <a:solidFill>
            <a:srgbClr val="F59C82"/>
          </a:solidFill>
        </p:grpSpPr>
        <p:sp>
          <p:nvSpPr>
            <p:cNvPr id="7310" name="Google Shape;7310;p84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84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84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84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14" name="Google Shape;7314;p84"/>
          <p:cNvSpPr/>
          <p:nvPr/>
        </p:nvSpPr>
        <p:spPr>
          <a:xfrm>
            <a:off x="2133283" y="2414037"/>
            <a:ext cx="371814" cy="369302"/>
          </a:xfrm>
          <a:custGeom>
            <a:avLst/>
            <a:gdLst/>
            <a:ahLst/>
            <a:cxnLst/>
            <a:rect l="l" t="t" r="r" b="b"/>
            <a:pathLst>
              <a:path w="12729" h="12643" extrusionOk="0">
                <a:moveTo>
                  <a:pt x="6365" y="2395"/>
                </a:moveTo>
                <a:cubicBezTo>
                  <a:pt x="7026" y="2395"/>
                  <a:pt x="7562" y="2962"/>
                  <a:pt x="7562" y="3655"/>
                </a:cubicBezTo>
                <a:cubicBezTo>
                  <a:pt x="7562" y="4348"/>
                  <a:pt x="7026" y="4884"/>
                  <a:pt x="6365" y="4884"/>
                </a:cubicBezTo>
                <a:cubicBezTo>
                  <a:pt x="5672" y="4884"/>
                  <a:pt x="5136" y="4348"/>
                  <a:pt x="5136" y="3655"/>
                </a:cubicBezTo>
                <a:cubicBezTo>
                  <a:pt x="5073" y="2962"/>
                  <a:pt x="5672" y="2395"/>
                  <a:pt x="6365" y="2395"/>
                </a:cubicBezTo>
                <a:close/>
                <a:moveTo>
                  <a:pt x="6806" y="5640"/>
                </a:moveTo>
                <a:lnTo>
                  <a:pt x="8349" y="8192"/>
                </a:lnTo>
                <a:lnTo>
                  <a:pt x="7530" y="8192"/>
                </a:lnTo>
                <a:cubicBezTo>
                  <a:pt x="7373" y="7719"/>
                  <a:pt x="6900" y="7373"/>
                  <a:pt x="6333" y="7373"/>
                </a:cubicBezTo>
                <a:cubicBezTo>
                  <a:pt x="5798" y="7373"/>
                  <a:pt x="5357" y="7719"/>
                  <a:pt x="5167" y="8192"/>
                </a:cubicBezTo>
                <a:lnTo>
                  <a:pt x="4285" y="8192"/>
                </a:lnTo>
                <a:lnTo>
                  <a:pt x="5829" y="5640"/>
                </a:lnTo>
                <a:cubicBezTo>
                  <a:pt x="5987" y="5671"/>
                  <a:pt x="6144" y="5734"/>
                  <a:pt x="6365" y="5734"/>
                </a:cubicBezTo>
                <a:cubicBezTo>
                  <a:pt x="6491" y="5734"/>
                  <a:pt x="6680" y="5671"/>
                  <a:pt x="6806" y="5640"/>
                </a:cubicBezTo>
                <a:close/>
                <a:moveTo>
                  <a:pt x="6365" y="8192"/>
                </a:moveTo>
                <a:cubicBezTo>
                  <a:pt x="6585" y="8192"/>
                  <a:pt x="6743" y="8412"/>
                  <a:pt x="6743" y="8633"/>
                </a:cubicBezTo>
                <a:cubicBezTo>
                  <a:pt x="6743" y="8822"/>
                  <a:pt x="6585" y="9042"/>
                  <a:pt x="6365" y="9042"/>
                </a:cubicBezTo>
                <a:cubicBezTo>
                  <a:pt x="6113" y="9042"/>
                  <a:pt x="5955" y="8822"/>
                  <a:pt x="5955" y="8633"/>
                </a:cubicBezTo>
                <a:cubicBezTo>
                  <a:pt x="5955" y="8412"/>
                  <a:pt x="6144" y="8255"/>
                  <a:pt x="6365" y="8192"/>
                </a:cubicBezTo>
                <a:close/>
                <a:moveTo>
                  <a:pt x="6428" y="0"/>
                </a:moveTo>
                <a:cubicBezTo>
                  <a:pt x="5766" y="0"/>
                  <a:pt x="5199" y="568"/>
                  <a:pt x="5199" y="1229"/>
                </a:cubicBezTo>
                <a:lnTo>
                  <a:pt x="5199" y="2080"/>
                </a:lnTo>
                <a:cubicBezTo>
                  <a:pt x="4695" y="2489"/>
                  <a:pt x="4380" y="3025"/>
                  <a:pt x="4380" y="3718"/>
                </a:cubicBezTo>
                <a:cubicBezTo>
                  <a:pt x="4380" y="4065"/>
                  <a:pt x="4443" y="4380"/>
                  <a:pt x="4600" y="4695"/>
                </a:cubicBezTo>
                <a:lnTo>
                  <a:pt x="2458" y="8286"/>
                </a:lnTo>
                <a:lnTo>
                  <a:pt x="505" y="8286"/>
                </a:lnTo>
                <a:cubicBezTo>
                  <a:pt x="284" y="8286"/>
                  <a:pt x="95" y="8475"/>
                  <a:pt x="95" y="8664"/>
                </a:cubicBezTo>
                <a:cubicBezTo>
                  <a:pt x="1" y="8822"/>
                  <a:pt x="190" y="9042"/>
                  <a:pt x="410" y="9042"/>
                </a:cubicBezTo>
                <a:lnTo>
                  <a:pt x="1859" y="9042"/>
                </a:lnTo>
                <a:cubicBezTo>
                  <a:pt x="1261" y="9987"/>
                  <a:pt x="631" y="10775"/>
                  <a:pt x="631" y="11437"/>
                </a:cubicBezTo>
                <a:cubicBezTo>
                  <a:pt x="631" y="12108"/>
                  <a:pt x="1021" y="12642"/>
                  <a:pt x="1366" y="12642"/>
                </a:cubicBezTo>
                <a:cubicBezTo>
                  <a:pt x="1491" y="12642"/>
                  <a:pt x="1610" y="12572"/>
                  <a:pt x="1702" y="12413"/>
                </a:cubicBezTo>
                <a:lnTo>
                  <a:pt x="3781" y="9074"/>
                </a:lnTo>
                <a:lnTo>
                  <a:pt x="5167" y="9074"/>
                </a:lnTo>
                <a:cubicBezTo>
                  <a:pt x="5325" y="9546"/>
                  <a:pt x="5798" y="9893"/>
                  <a:pt x="6333" y="9893"/>
                </a:cubicBezTo>
                <a:cubicBezTo>
                  <a:pt x="6900" y="9893"/>
                  <a:pt x="7341" y="9546"/>
                  <a:pt x="7530" y="9074"/>
                </a:cubicBezTo>
                <a:lnTo>
                  <a:pt x="8854" y="9074"/>
                </a:lnTo>
                <a:lnTo>
                  <a:pt x="10964" y="12413"/>
                </a:lnTo>
                <a:cubicBezTo>
                  <a:pt x="11056" y="12572"/>
                  <a:pt x="11173" y="12642"/>
                  <a:pt x="11295" y="12642"/>
                </a:cubicBezTo>
                <a:cubicBezTo>
                  <a:pt x="11630" y="12642"/>
                  <a:pt x="12004" y="12108"/>
                  <a:pt x="12004" y="11437"/>
                </a:cubicBezTo>
                <a:cubicBezTo>
                  <a:pt x="12004" y="10775"/>
                  <a:pt x="11374" y="9987"/>
                  <a:pt x="10807" y="9042"/>
                </a:cubicBezTo>
                <a:lnTo>
                  <a:pt x="12288" y="9042"/>
                </a:lnTo>
                <a:cubicBezTo>
                  <a:pt x="12540" y="9042"/>
                  <a:pt x="12729" y="8822"/>
                  <a:pt x="12729" y="8633"/>
                </a:cubicBezTo>
                <a:cubicBezTo>
                  <a:pt x="12729" y="8412"/>
                  <a:pt x="12540" y="8255"/>
                  <a:pt x="12288" y="8255"/>
                </a:cubicBezTo>
                <a:lnTo>
                  <a:pt x="10334" y="8255"/>
                </a:lnTo>
                <a:lnTo>
                  <a:pt x="8192" y="4695"/>
                </a:lnTo>
                <a:cubicBezTo>
                  <a:pt x="8349" y="4380"/>
                  <a:pt x="8475" y="4065"/>
                  <a:pt x="8475" y="3718"/>
                </a:cubicBezTo>
                <a:cubicBezTo>
                  <a:pt x="8475" y="3056"/>
                  <a:pt x="8160" y="2458"/>
                  <a:pt x="7656" y="2080"/>
                </a:cubicBezTo>
                <a:lnTo>
                  <a:pt x="7656" y="1229"/>
                </a:lnTo>
                <a:cubicBezTo>
                  <a:pt x="7656" y="568"/>
                  <a:pt x="7089" y="0"/>
                  <a:pt x="6428" y="0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5" name="Google Shape;7315;p84"/>
          <p:cNvSpPr/>
          <p:nvPr/>
        </p:nvSpPr>
        <p:spPr>
          <a:xfrm>
            <a:off x="845041" y="2906375"/>
            <a:ext cx="438997" cy="369039"/>
          </a:xfrm>
          <a:custGeom>
            <a:avLst/>
            <a:gdLst/>
            <a:ahLst/>
            <a:cxnLst/>
            <a:rect l="l" t="t" r="r" b="b"/>
            <a:pathLst>
              <a:path w="15029" h="12634" extrusionOk="0">
                <a:moveTo>
                  <a:pt x="10155" y="885"/>
                </a:moveTo>
                <a:cubicBezTo>
                  <a:pt x="10393" y="885"/>
                  <a:pt x="10643" y="915"/>
                  <a:pt x="10901" y="977"/>
                </a:cubicBezTo>
                <a:cubicBezTo>
                  <a:pt x="10586" y="2332"/>
                  <a:pt x="9546" y="2994"/>
                  <a:pt x="8475" y="3025"/>
                </a:cubicBezTo>
                <a:lnTo>
                  <a:pt x="8444" y="3025"/>
                </a:lnTo>
                <a:cubicBezTo>
                  <a:pt x="8192" y="3025"/>
                  <a:pt x="7971" y="2994"/>
                  <a:pt x="7719" y="2899"/>
                </a:cubicBezTo>
                <a:cubicBezTo>
                  <a:pt x="8009" y="1661"/>
                  <a:pt x="8937" y="885"/>
                  <a:pt x="10155" y="885"/>
                </a:cubicBezTo>
                <a:close/>
                <a:moveTo>
                  <a:pt x="9924" y="4348"/>
                </a:moveTo>
                <a:cubicBezTo>
                  <a:pt x="10271" y="4443"/>
                  <a:pt x="11122" y="5262"/>
                  <a:pt x="11122" y="6648"/>
                </a:cubicBezTo>
                <a:cubicBezTo>
                  <a:pt x="11122" y="7247"/>
                  <a:pt x="10996" y="7845"/>
                  <a:pt x="10807" y="8381"/>
                </a:cubicBezTo>
                <a:cubicBezTo>
                  <a:pt x="10744" y="8538"/>
                  <a:pt x="10555" y="8664"/>
                  <a:pt x="10397" y="8664"/>
                </a:cubicBezTo>
                <a:cubicBezTo>
                  <a:pt x="10176" y="8664"/>
                  <a:pt x="9956" y="8475"/>
                  <a:pt x="9956" y="8223"/>
                </a:cubicBezTo>
                <a:cubicBezTo>
                  <a:pt x="9956" y="8066"/>
                  <a:pt x="10807" y="6050"/>
                  <a:pt x="9641" y="5136"/>
                </a:cubicBezTo>
                <a:cubicBezTo>
                  <a:pt x="9546" y="5073"/>
                  <a:pt x="9483" y="4947"/>
                  <a:pt x="9483" y="4789"/>
                </a:cubicBezTo>
                <a:cubicBezTo>
                  <a:pt x="9483" y="4569"/>
                  <a:pt x="9704" y="4348"/>
                  <a:pt x="9924" y="4348"/>
                </a:cubicBezTo>
                <a:close/>
                <a:moveTo>
                  <a:pt x="10176" y="1"/>
                </a:moveTo>
                <a:cubicBezTo>
                  <a:pt x="8948" y="1"/>
                  <a:pt x="7688" y="631"/>
                  <a:pt x="7089" y="2048"/>
                </a:cubicBezTo>
                <a:cubicBezTo>
                  <a:pt x="6711" y="1450"/>
                  <a:pt x="6270" y="1166"/>
                  <a:pt x="5734" y="914"/>
                </a:cubicBezTo>
                <a:cubicBezTo>
                  <a:pt x="5659" y="879"/>
                  <a:pt x="5588" y="863"/>
                  <a:pt x="5522" y="863"/>
                </a:cubicBezTo>
                <a:cubicBezTo>
                  <a:pt x="5118" y="863"/>
                  <a:pt x="4923" y="1449"/>
                  <a:pt x="5356" y="1639"/>
                </a:cubicBezTo>
                <a:cubicBezTo>
                  <a:pt x="5986" y="1954"/>
                  <a:pt x="6459" y="2363"/>
                  <a:pt x="6711" y="3151"/>
                </a:cubicBezTo>
                <a:cubicBezTo>
                  <a:pt x="6207" y="2836"/>
                  <a:pt x="5797" y="2489"/>
                  <a:pt x="5199" y="2489"/>
                </a:cubicBezTo>
                <a:cubicBezTo>
                  <a:pt x="4537" y="2521"/>
                  <a:pt x="3718" y="2868"/>
                  <a:pt x="2993" y="3529"/>
                </a:cubicBezTo>
                <a:cubicBezTo>
                  <a:pt x="0" y="6491"/>
                  <a:pt x="3182" y="12634"/>
                  <a:pt x="5514" y="12634"/>
                </a:cubicBezTo>
                <a:cubicBezTo>
                  <a:pt x="5829" y="12634"/>
                  <a:pt x="6144" y="12571"/>
                  <a:pt x="6427" y="12350"/>
                </a:cubicBezTo>
                <a:cubicBezTo>
                  <a:pt x="6821" y="12098"/>
                  <a:pt x="7050" y="11972"/>
                  <a:pt x="7278" y="11972"/>
                </a:cubicBezTo>
                <a:cubicBezTo>
                  <a:pt x="7506" y="11972"/>
                  <a:pt x="7735" y="12098"/>
                  <a:pt x="8129" y="12350"/>
                </a:cubicBezTo>
                <a:cubicBezTo>
                  <a:pt x="8412" y="12571"/>
                  <a:pt x="8727" y="12634"/>
                  <a:pt x="9042" y="12634"/>
                </a:cubicBezTo>
                <a:cubicBezTo>
                  <a:pt x="11594" y="12634"/>
                  <a:pt x="15028" y="5325"/>
                  <a:pt x="10712" y="2899"/>
                </a:cubicBezTo>
                <a:cubicBezTo>
                  <a:pt x="11405" y="2237"/>
                  <a:pt x="11815" y="1261"/>
                  <a:pt x="11815" y="662"/>
                </a:cubicBezTo>
                <a:cubicBezTo>
                  <a:pt x="11815" y="505"/>
                  <a:pt x="11720" y="347"/>
                  <a:pt x="11563" y="284"/>
                </a:cubicBezTo>
                <a:cubicBezTo>
                  <a:pt x="11090" y="127"/>
                  <a:pt x="10649" y="1"/>
                  <a:pt x="10176" y="1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16" name="Google Shape;7316;p84"/>
          <p:cNvGrpSpPr/>
          <p:nvPr/>
        </p:nvGrpSpPr>
        <p:grpSpPr>
          <a:xfrm>
            <a:off x="900338" y="3365029"/>
            <a:ext cx="337522" cy="370909"/>
            <a:chOff x="-39998250" y="3605325"/>
            <a:chExt cx="288875" cy="317450"/>
          </a:xfrm>
          <a:solidFill>
            <a:srgbClr val="F59C82"/>
          </a:solidFill>
        </p:grpSpPr>
        <p:sp>
          <p:nvSpPr>
            <p:cNvPr id="7317" name="Google Shape;7317;p84"/>
            <p:cNvSpPr/>
            <p:nvPr/>
          </p:nvSpPr>
          <p:spPr>
            <a:xfrm>
              <a:off x="-39998250" y="3799600"/>
              <a:ext cx="288875" cy="123175"/>
            </a:xfrm>
            <a:custGeom>
              <a:avLst/>
              <a:gdLst/>
              <a:ahLst/>
              <a:cxnLst/>
              <a:rect l="l" t="t" r="r" b="b"/>
              <a:pathLst>
                <a:path w="11555" h="4927" extrusionOk="0">
                  <a:moveTo>
                    <a:pt x="3679" y="2028"/>
                  </a:moveTo>
                  <a:cubicBezTo>
                    <a:pt x="3931" y="2028"/>
                    <a:pt x="4088" y="2217"/>
                    <a:pt x="4088" y="2469"/>
                  </a:cubicBezTo>
                  <a:cubicBezTo>
                    <a:pt x="4088" y="2721"/>
                    <a:pt x="3868" y="2878"/>
                    <a:pt x="3679" y="2878"/>
                  </a:cubicBezTo>
                  <a:cubicBezTo>
                    <a:pt x="3458" y="2878"/>
                    <a:pt x="3238" y="2658"/>
                    <a:pt x="3238" y="2469"/>
                  </a:cubicBezTo>
                  <a:cubicBezTo>
                    <a:pt x="3238" y="2185"/>
                    <a:pt x="3458" y="2028"/>
                    <a:pt x="3679" y="2028"/>
                  </a:cubicBezTo>
                  <a:close/>
                  <a:moveTo>
                    <a:pt x="7806" y="1618"/>
                  </a:moveTo>
                  <a:cubicBezTo>
                    <a:pt x="8278" y="1618"/>
                    <a:pt x="8656" y="1965"/>
                    <a:pt x="8656" y="2437"/>
                  </a:cubicBezTo>
                  <a:cubicBezTo>
                    <a:pt x="8656" y="2910"/>
                    <a:pt x="8278" y="3256"/>
                    <a:pt x="7806" y="3256"/>
                  </a:cubicBezTo>
                  <a:cubicBezTo>
                    <a:pt x="7333" y="3256"/>
                    <a:pt x="6987" y="2910"/>
                    <a:pt x="6987" y="2437"/>
                  </a:cubicBezTo>
                  <a:cubicBezTo>
                    <a:pt x="6987" y="1965"/>
                    <a:pt x="7333" y="1618"/>
                    <a:pt x="7806" y="1618"/>
                  </a:cubicBezTo>
                  <a:close/>
                  <a:moveTo>
                    <a:pt x="5348" y="2878"/>
                  </a:moveTo>
                  <a:cubicBezTo>
                    <a:pt x="5569" y="2878"/>
                    <a:pt x="5758" y="3067"/>
                    <a:pt x="5758" y="3256"/>
                  </a:cubicBezTo>
                  <a:cubicBezTo>
                    <a:pt x="5758" y="3509"/>
                    <a:pt x="5569" y="3698"/>
                    <a:pt x="5348" y="3698"/>
                  </a:cubicBezTo>
                  <a:cubicBezTo>
                    <a:pt x="5096" y="3698"/>
                    <a:pt x="4907" y="3509"/>
                    <a:pt x="4907" y="3256"/>
                  </a:cubicBezTo>
                  <a:cubicBezTo>
                    <a:pt x="4907" y="3004"/>
                    <a:pt x="5096" y="2878"/>
                    <a:pt x="5348" y="2878"/>
                  </a:cubicBezTo>
                  <a:close/>
                  <a:moveTo>
                    <a:pt x="8249" y="1"/>
                  </a:moveTo>
                  <a:cubicBezTo>
                    <a:pt x="6319" y="1"/>
                    <a:pt x="5400" y="1530"/>
                    <a:pt x="3381" y="1530"/>
                  </a:cubicBezTo>
                  <a:cubicBezTo>
                    <a:pt x="2909" y="1530"/>
                    <a:pt x="2377" y="1447"/>
                    <a:pt x="1757" y="1240"/>
                  </a:cubicBezTo>
                  <a:lnTo>
                    <a:pt x="560" y="2973"/>
                  </a:lnTo>
                  <a:cubicBezTo>
                    <a:pt x="0" y="3812"/>
                    <a:pt x="544" y="4927"/>
                    <a:pt x="1557" y="4927"/>
                  </a:cubicBezTo>
                  <a:cubicBezTo>
                    <a:pt x="1571" y="4927"/>
                    <a:pt x="1585" y="4927"/>
                    <a:pt x="1599" y="4926"/>
                  </a:cubicBezTo>
                  <a:lnTo>
                    <a:pt x="9980" y="4926"/>
                  </a:lnTo>
                  <a:cubicBezTo>
                    <a:pt x="10956" y="4926"/>
                    <a:pt x="11555" y="3761"/>
                    <a:pt x="11019" y="2941"/>
                  </a:cubicBezTo>
                  <a:lnTo>
                    <a:pt x="9003" y="75"/>
                  </a:lnTo>
                  <a:cubicBezTo>
                    <a:pt x="8734" y="24"/>
                    <a:pt x="8484" y="1"/>
                    <a:pt x="8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84"/>
            <p:cNvSpPr/>
            <p:nvPr/>
          </p:nvSpPr>
          <p:spPr>
            <a:xfrm>
              <a:off x="-39940950" y="3605325"/>
              <a:ext cx="160700" cy="212050"/>
            </a:xfrm>
            <a:custGeom>
              <a:avLst/>
              <a:gdLst/>
              <a:ahLst/>
              <a:cxnLst/>
              <a:rect l="l" t="t" r="r" b="b"/>
              <a:pathLst>
                <a:path w="6428" h="8482" extrusionOk="0">
                  <a:moveTo>
                    <a:pt x="1891" y="1"/>
                  </a:moveTo>
                  <a:cubicBezTo>
                    <a:pt x="1229" y="1"/>
                    <a:pt x="694" y="568"/>
                    <a:pt x="694" y="1261"/>
                  </a:cubicBezTo>
                  <a:cubicBezTo>
                    <a:pt x="694" y="1828"/>
                    <a:pt x="1040" y="2238"/>
                    <a:pt x="1513" y="2395"/>
                  </a:cubicBezTo>
                  <a:lnTo>
                    <a:pt x="1513" y="5829"/>
                  </a:lnTo>
                  <a:cubicBezTo>
                    <a:pt x="1481" y="6459"/>
                    <a:pt x="1072" y="6774"/>
                    <a:pt x="0" y="8318"/>
                  </a:cubicBezTo>
                  <a:cubicBezTo>
                    <a:pt x="441" y="8433"/>
                    <a:pt x="822" y="8482"/>
                    <a:pt x="1162" y="8482"/>
                  </a:cubicBezTo>
                  <a:cubicBezTo>
                    <a:pt x="3061" y="8482"/>
                    <a:pt x="3671" y="6963"/>
                    <a:pt x="6049" y="6963"/>
                  </a:cubicBezTo>
                  <a:lnTo>
                    <a:pt x="6112" y="6963"/>
                  </a:lnTo>
                  <a:cubicBezTo>
                    <a:pt x="5829" y="6585"/>
                    <a:pt x="5608" y="6333"/>
                    <a:pt x="5608" y="5861"/>
                  </a:cubicBezTo>
                  <a:lnTo>
                    <a:pt x="5608" y="2458"/>
                  </a:lnTo>
                  <a:cubicBezTo>
                    <a:pt x="6081" y="2301"/>
                    <a:pt x="6427" y="1828"/>
                    <a:pt x="6427" y="1261"/>
                  </a:cubicBezTo>
                  <a:cubicBezTo>
                    <a:pt x="6427" y="599"/>
                    <a:pt x="5892" y="1"/>
                    <a:pt x="5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19" name="Google Shape;7319;p84"/>
          <p:cNvGrpSpPr/>
          <p:nvPr/>
        </p:nvGrpSpPr>
        <p:grpSpPr>
          <a:xfrm>
            <a:off x="884112" y="3823493"/>
            <a:ext cx="369974" cy="369945"/>
            <a:chOff x="-40011050" y="3972375"/>
            <a:chExt cx="316650" cy="316625"/>
          </a:xfrm>
          <a:solidFill>
            <a:srgbClr val="F59C82"/>
          </a:solidFill>
        </p:grpSpPr>
        <p:sp>
          <p:nvSpPr>
            <p:cNvPr id="7320" name="Google Shape;7320;p84"/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84"/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22" name="Google Shape;7322;p84"/>
          <p:cNvGrpSpPr/>
          <p:nvPr/>
        </p:nvGrpSpPr>
        <p:grpSpPr>
          <a:xfrm>
            <a:off x="3116043" y="2888192"/>
            <a:ext cx="266921" cy="369039"/>
            <a:chOff x="-38129425" y="3222550"/>
            <a:chExt cx="228450" cy="315850"/>
          </a:xfrm>
          <a:solidFill>
            <a:srgbClr val="F59C82"/>
          </a:solidFill>
        </p:grpSpPr>
        <p:sp>
          <p:nvSpPr>
            <p:cNvPr id="7323" name="Google Shape;7323;p84"/>
            <p:cNvSpPr/>
            <p:nvPr/>
          </p:nvSpPr>
          <p:spPr>
            <a:xfrm>
              <a:off x="-38129425" y="3222550"/>
              <a:ext cx="228450" cy="227650"/>
            </a:xfrm>
            <a:custGeom>
              <a:avLst/>
              <a:gdLst/>
              <a:ahLst/>
              <a:cxnLst/>
              <a:rect l="l" t="t" r="r" b="b"/>
              <a:pathLst>
                <a:path w="9138" h="9106" extrusionOk="0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84"/>
            <p:cNvSpPr/>
            <p:nvPr/>
          </p:nvSpPr>
          <p:spPr>
            <a:xfrm>
              <a:off x="-38067200" y="3470650"/>
              <a:ext cx="103200" cy="67750"/>
            </a:xfrm>
            <a:custGeom>
              <a:avLst/>
              <a:gdLst/>
              <a:ahLst/>
              <a:cxnLst/>
              <a:rect l="l" t="t" r="r" b="b"/>
              <a:pathLst>
                <a:path w="4128" h="2710" extrusionOk="0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25" name="Google Shape;7325;p84"/>
          <p:cNvGrpSpPr/>
          <p:nvPr/>
        </p:nvGrpSpPr>
        <p:grpSpPr>
          <a:xfrm>
            <a:off x="3071012" y="3344787"/>
            <a:ext cx="371785" cy="369974"/>
            <a:chOff x="-38172725" y="3588000"/>
            <a:chExt cx="318200" cy="316650"/>
          </a:xfrm>
          <a:solidFill>
            <a:srgbClr val="F59C82"/>
          </a:solidFill>
        </p:grpSpPr>
        <p:sp>
          <p:nvSpPr>
            <p:cNvPr id="7326" name="Google Shape;7326;p84"/>
            <p:cNvSpPr/>
            <p:nvPr/>
          </p:nvSpPr>
          <p:spPr>
            <a:xfrm>
              <a:off x="-38171150" y="3760050"/>
              <a:ext cx="98475" cy="91050"/>
            </a:xfrm>
            <a:custGeom>
              <a:avLst/>
              <a:gdLst/>
              <a:ahLst/>
              <a:cxnLst/>
              <a:rect l="l" t="t" r="r" b="b"/>
              <a:pathLst>
                <a:path w="3939" h="3642" extrusionOk="0">
                  <a:moveTo>
                    <a:pt x="739" y="1"/>
                  </a:moveTo>
                  <a:cubicBezTo>
                    <a:pt x="480" y="1"/>
                    <a:pt x="232" y="12"/>
                    <a:pt x="0" y="18"/>
                  </a:cubicBezTo>
                  <a:cubicBezTo>
                    <a:pt x="95" y="1341"/>
                    <a:pt x="630" y="2602"/>
                    <a:pt x="1512" y="3641"/>
                  </a:cubicBezTo>
                  <a:lnTo>
                    <a:pt x="3938" y="1247"/>
                  </a:lnTo>
                  <a:cubicBezTo>
                    <a:pt x="2844" y="153"/>
                    <a:pt x="1711" y="1"/>
                    <a:pt x="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84"/>
            <p:cNvSpPr/>
            <p:nvPr/>
          </p:nvSpPr>
          <p:spPr>
            <a:xfrm>
              <a:off x="-38172725" y="3641575"/>
              <a:ext cx="144150" cy="133900"/>
            </a:xfrm>
            <a:custGeom>
              <a:avLst/>
              <a:gdLst/>
              <a:ahLst/>
              <a:cxnLst/>
              <a:rect l="l" t="t" r="r" b="b"/>
              <a:pathLst>
                <a:path w="5766" h="5356" extrusionOk="0">
                  <a:moveTo>
                    <a:pt x="1575" y="0"/>
                  </a:moveTo>
                  <a:cubicBezTo>
                    <a:pt x="599" y="1103"/>
                    <a:pt x="95" y="2520"/>
                    <a:pt x="0" y="3907"/>
                  </a:cubicBezTo>
                  <a:cubicBezTo>
                    <a:pt x="213" y="3901"/>
                    <a:pt x="452" y="3891"/>
                    <a:pt x="712" y="3891"/>
                  </a:cubicBezTo>
                  <a:cubicBezTo>
                    <a:pt x="1801" y="3891"/>
                    <a:pt x="3246" y="4059"/>
                    <a:pt x="4568" y="5356"/>
                  </a:cubicBezTo>
                  <a:lnTo>
                    <a:pt x="5766" y="4190"/>
                  </a:lnTo>
                  <a:lnTo>
                    <a:pt x="15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84"/>
            <p:cNvSpPr/>
            <p:nvPr/>
          </p:nvSpPr>
          <p:spPr>
            <a:xfrm>
              <a:off x="-38117600" y="3806975"/>
              <a:ext cx="77200" cy="94525"/>
            </a:xfrm>
            <a:custGeom>
              <a:avLst/>
              <a:gdLst/>
              <a:ahLst/>
              <a:cxnLst/>
              <a:rect l="l" t="t" r="r" b="b"/>
              <a:pathLst>
                <a:path w="3088" h="3781" extrusionOk="0">
                  <a:moveTo>
                    <a:pt x="2332" y="0"/>
                  </a:moveTo>
                  <a:lnTo>
                    <a:pt x="0" y="2331"/>
                  </a:lnTo>
                  <a:cubicBezTo>
                    <a:pt x="883" y="3088"/>
                    <a:pt x="1891" y="3592"/>
                    <a:pt x="2962" y="3781"/>
                  </a:cubicBezTo>
                  <a:cubicBezTo>
                    <a:pt x="3088" y="2363"/>
                    <a:pt x="3088" y="1197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84"/>
            <p:cNvSpPr/>
            <p:nvPr/>
          </p:nvSpPr>
          <p:spPr>
            <a:xfrm>
              <a:off x="-37997875" y="3716375"/>
              <a:ext cx="143350" cy="135500"/>
            </a:xfrm>
            <a:custGeom>
              <a:avLst/>
              <a:gdLst/>
              <a:ahLst/>
              <a:cxnLst/>
              <a:rect l="l" t="t" r="r" b="b"/>
              <a:pathLst>
                <a:path w="5734" h="5420" extrusionOk="0">
                  <a:moveTo>
                    <a:pt x="1197" y="1"/>
                  </a:moveTo>
                  <a:lnTo>
                    <a:pt x="0" y="1230"/>
                  </a:lnTo>
                  <a:lnTo>
                    <a:pt x="4159" y="5420"/>
                  </a:lnTo>
                  <a:cubicBezTo>
                    <a:pt x="5199" y="4191"/>
                    <a:pt x="5703" y="2773"/>
                    <a:pt x="5734" y="1324"/>
                  </a:cubicBezTo>
                  <a:cubicBezTo>
                    <a:pt x="5557" y="1324"/>
                    <a:pt x="5356" y="1329"/>
                    <a:pt x="5135" y="1329"/>
                  </a:cubicBezTo>
                  <a:cubicBezTo>
                    <a:pt x="4098" y="1329"/>
                    <a:pt x="2626" y="1222"/>
                    <a:pt x="1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84"/>
            <p:cNvSpPr/>
            <p:nvPr/>
          </p:nvSpPr>
          <p:spPr>
            <a:xfrm>
              <a:off x="-38044350" y="3761275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1261" y="1"/>
                  </a:moveTo>
                  <a:lnTo>
                    <a:pt x="0" y="1261"/>
                  </a:lnTo>
                  <a:cubicBezTo>
                    <a:pt x="1009" y="2679"/>
                    <a:pt x="1009" y="4002"/>
                    <a:pt x="851" y="5735"/>
                  </a:cubicBezTo>
                  <a:lnTo>
                    <a:pt x="1261" y="5735"/>
                  </a:lnTo>
                  <a:cubicBezTo>
                    <a:pt x="2773" y="5735"/>
                    <a:pt x="4254" y="5231"/>
                    <a:pt x="5419" y="4159"/>
                  </a:cubicBez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84"/>
            <p:cNvSpPr/>
            <p:nvPr/>
          </p:nvSpPr>
          <p:spPr>
            <a:xfrm>
              <a:off x="-37997875" y="3588800"/>
              <a:ext cx="89025" cy="97675"/>
            </a:xfrm>
            <a:custGeom>
              <a:avLst/>
              <a:gdLst/>
              <a:ahLst/>
              <a:cxnLst/>
              <a:rect l="l" t="t" r="r" b="b"/>
              <a:pathLst>
                <a:path w="3561" h="3907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26" y="977"/>
                    <a:pt x="0" y="2395"/>
                    <a:pt x="1260" y="3907"/>
                  </a:cubicBezTo>
                  <a:lnTo>
                    <a:pt x="3560" y="1544"/>
                  </a:lnTo>
                  <a:cubicBezTo>
                    <a:pt x="2584" y="662"/>
                    <a:pt x="1355" y="158"/>
                    <a:pt x="1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84"/>
            <p:cNvSpPr/>
            <p:nvPr/>
          </p:nvSpPr>
          <p:spPr>
            <a:xfrm>
              <a:off x="-38117600" y="3588000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4096" y="1"/>
                  </a:moveTo>
                  <a:lnTo>
                    <a:pt x="4096" y="1"/>
                  </a:lnTo>
                  <a:cubicBezTo>
                    <a:pt x="2647" y="32"/>
                    <a:pt x="1198" y="536"/>
                    <a:pt x="0" y="1576"/>
                  </a:cubicBezTo>
                  <a:lnTo>
                    <a:pt x="4191" y="5735"/>
                  </a:lnTo>
                  <a:lnTo>
                    <a:pt x="5419" y="4506"/>
                  </a:lnTo>
                  <a:cubicBezTo>
                    <a:pt x="3939" y="2805"/>
                    <a:pt x="4065" y="1135"/>
                    <a:pt x="4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84"/>
            <p:cNvSpPr/>
            <p:nvPr/>
          </p:nvSpPr>
          <p:spPr>
            <a:xfrm>
              <a:off x="-37953000" y="3641575"/>
              <a:ext cx="97700" cy="86350"/>
            </a:xfrm>
            <a:custGeom>
              <a:avLst/>
              <a:gdLst/>
              <a:ahLst/>
              <a:cxnLst/>
              <a:rect l="l" t="t" r="r" b="b"/>
              <a:pathLst>
                <a:path w="3908" h="3454" extrusionOk="0">
                  <a:moveTo>
                    <a:pt x="2364" y="0"/>
                  </a:moveTo>
                  <a:lnTo>
                    <a:pt x="1" y="2363"/>
                  </a:lnTo>
                  <a:cubicBezTo>
                    <a:pt x="1171" y="3313"/>
                    <a:pt x="2246" y="3453"/>
                    <a:pt x="3155" y="3453"/>
                  </a:cubicBezTo>
                  <a:cubicBezTo>
                    <a:pt x="3421" y="3453"/>
                    <a:pt x="3672" y="3441"/>
                    <a:pt x="3908" y="3434"/>
                  </a:cubicBezTo>
                  <a:cubicBezTo>
                    <a:pt x="3750" y="2205"/>
                    <a:pt x="3246" y="1008"/>
                    <a:pt x="2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4" name="Google Shape;7334;p84"/>
          <p:cNvGrpSpPr/>
          <p:nvPr/>
        </p:nvGrpSpPr>
        <p:grpSpPr>
          <a:xfrm>
            <a:off x="3146914" y="3803222"/>
            <a:ext cx="219981" cy="369974"/>
            <a:chOff x="-38109725" y="3955025"/>
            <a:chExt cx="188275" cy="316650"/>
          </a:xfrm>
          <a:solidFill>
            <a:srgbClr val="F59C82"/>
          </a:solidFill>
        </p:grpSpPr>
        <p:sp>
          <p:nvSpPr>
            <p:cNvPr id="7335" name="Google Shape;7335;p84"/>
            <p:cNvSpPr/>
            <p:nvPr/>
          </p:nvSpPr>
          <p:spPr>
            <a:xfrm>
              <a:off x="-38109725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84"/>
            <p:cNvSpPr/>
            <p:nvPr/>
          </p:nvSpPr>
          <p:spPr>
            <a:xfrm>
              <a:off x="-38067200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37" name="Google Shape;7337;p84"/>
          <p:cNvSpPr/>
          <p:nvPr/>
        </p:nvSpPr>
        <p:spPr>
          <a:xfrm>
            <a:off x="2248517" y="4262983"/>
            <a:ext cx="383790" cy="370266"/>
          </a:xfrm>
          <a:custGeom>
            <a:avLst/>
            <a:gdLst/>
            <a:ahLst/>
            <a:cxnLst/>
            <a:rect l="l" t="t" r="r" b="b"/>
            <a:pathLst>
              <a:path w="13139" h="12676" extrusionOk="0">
                <a:moveTo>
                  <a:pt x="7184" y="1702"/>
                </a:moveTo>
                <a:cubicBezTo>
                  <a:pt x="7909" y="1702"/>
                  <a:pt x="8444" y="2237"/>
                  <a:pt x="8444" y="2962"/>
                </a:cubicBezTo>
                <a:cubicBezTo>
                  <a:pt x="8444" y="3623"/>
                  <a:pt x="7877" y="4222"/>
                  <a:pt x="7184" y="4222"/>
                </a:cubicBezTo>
                <a:cubicBezTo>
                  <a:pt x="6491" y="4222"/>
                  <a:pt x="5955" y="3655"/>
                  <a:pt x="5955" y="2962"/>
                </a:cubicBezTo>
                <a:cubicBezTo>
                  <a:pt x="5955" y="2237"/>
                  <a:pt x="6491" y="1702"/>
                  <a:pt x="7184" y="1702"/>
                </a:cubicBezTo>
                <a:close/>
                <a:moveTo>
                  <a:pt x="3813" y="2521"/>
                </a:moveTo>
                <a:cubicBezTo>
                  <a:pt x="4506" y="2521"/>
                  <a:pt x="5073" y="3056"/>
                  <a:pt x="5073" y="3781"/>
                </a:cubicBezTo>
                <a:cubicBezTo>
                  <a:pt x="5073" y="4474"/>
                  <a:pt x="4506" y="5041"/>
                  <a:pt x="3813" y="5041"/>
                </a:cubicBezTo>
                <a:cubicBezTo>
                  <a:pt x="3088" y="5041"/>
                  <a:pt x="2553" y="4474"/>
                  <a:pt x="2553" y="3781"/>
                </a:cubicBezTo>
                <a:cubicBezTo>
                  <a:pt x="2521" y="3056"/>
                  <a:pt x="3088" y="2521"/>
                  <a:pt x="3813" y="2521"/>
                </a:cubicBezTo>
                <a:close/>
                <a:moveTo>
                  <a:pt x="2931" y="5892"/>
                </a:moveTo>
                <a:cubicBezTo>
                  <a:pt x="3656" y="5892"/>
                  <a:pt x="4191" y="6459"/>
                  <a:pt x="4191" y="7152"/>
                </a:cubicBezTo>
                <a:cubicBezTo>
                  <a:pt x="4191" y="7877"/>
                  <a:pt x="3656" y="8412"/>
                  <a:pt x="2931" y="8412"/>
                </a:cubicBezTo>
                <a:cubicBezTo>
                  <a:pt x="2238" y="8412"/>
                  <a:pt x="1671" y="7877"/>
                  <a:pt x="1671" y="7152"/>
                </a:cubicBezTo>
                <a:cubicBezTo>
                  <a:pt x="1671" y="6459"/>
                  <a:pt x="2238" y="5892"/>
                  <a:pt x="2931" y="5892"/>
                </a:cubicBezTo>
                <a:close/>
                <a:moveTo>
                  <a:pt x="5514" y="8475"/>
                </a:moveTo>
                <a:cubicBezTo>
                  <a:pt x="6207" y="8475"/>
                  <a:pt x="6775" y="9011"/>
                  <a:pt x="6775" y="9735"/>
                </a:cubicBezTo>
                <a:cubicBezTo>
                  <a:pt x="6775" y="10397"/>
                  <a:pt x="6176" y="10996"/>
                  <a:pt x="5514" y="10996"/>
                </a:cubicBezTo>
                <a:cubicBezTo>
                  <a:pt x="4790" y="10996"/>
                  <a:pt x="4254" y="10429"/>
                  <a:pt x="4254" y="9735"/>
                </a:cubicBezTo>
                <a:cubicBezTo>
                  <a:pt x="4254" y="9011"/>
                  <a:pt x="4790" y="8475"/>
                  <a:pt x="5514" y="8475"/>
                </a:cubicBezTo>
                <a:close/>
                <a:moveTo>
                  <a:pt x="6333" y="0"/>
                </a:moveTo>
                <a:cubicBezTo>
                  <a:pt x="2836" y="0"/>
                  <a:pt x="1" y="2836"/>
                  <a:pt x="1" y="6333"/>
                </a:cubicBezTo>
                <a:cubicBezTo>
                  <a:pt x="1" y="9420"/>
                  <a:pt x="2143" y="11878"/>
                  <a:pt x="4916" y="12508"/>
                </a:cubicBezTo>
                <a:cubicBezTo>
                  <a:pt x="5408" y="12621"/>
                  <a:pt x="5838" y="12675"/>
                  <a:pt x="6211" y="12675"/>
                </a:cubicBezTo>
                <a:cubicBezTo>
                  <a:pt x="7914" y="12675"/>
                  <a:pt x="8444" y="11545"/>
                  <a:pt x="8444" y="9735"/>
                </a:cubicBezTo>
                <a:cubicBezTo>
                  <a:pt x="8444" y="9011"/>
                  <a:pt x="9011" y="8475"/>
                  <a:pt x="9705" y="8475"/>
                </a:cubicBezTo>
                <a:cubicBezTo>
                  <a:pt x="11878" y="8475"/>
                  <a:pt x="13139" y="7719"/>
                  <a:pt x="12508" y="4915"/>
                </a:cubicBezTo>
                <a:cubicBezTo>
                  <a:pt x="11878" y="2206"/>
                  <a:pt x="9452" y="0"/>
                  <a:pt x="6333" y="0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38" name="Google Shape;7338;p84"/>
          <p:cNvGrpSpPr/>
          <p:nvPr/>
        </p:nvGrpSpPr>
        <p:grpSpPr>
          <a:xfrm>
            <a:off x="2562313" y="1534643"/>
            <a:ext cx="373654" cy="369068"/>
            <a:chOff x="-41530375" y="3218800"/>
            <a:chExt cx="319800" cy="315875"/>
          </a:xfrm>
          <a:solidFill>
            <a:srgbClr val="F59C82"/>
          </a:solidFill>
        </p:grpSpPr>
        <p:sp>
          <p:nvSpPr>
            <p:cNvPr id="7339" name="Google Shape;7339;p84"/>
            <p:cNvSpPr/>
            <p:nvPr/>
          </p:nvSpPr>
          <p:spPr>
            <a:xfrm>
              <a:off x="-41530375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2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84"/>
            <p:cNvSpPr/>
            <p:nvPr/>
          </p:nvSpPr>
          <p:spPr>
            <a:xfrm>
              <a:off x="-41435075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1" name="Google Shape;7341;p84"/>
          <p:cNvGrpSpPr/>
          <p:nvPr/>
        </p:nvGrpSpPr>
        <p:grpSpPr>
          <a:xfrm>
            <a:off x="2564607" y="2049801"/>
            <a:ext cx="369068" cy="289004"/>
            <a:chOff x="-41526450" y="3653375"/>
            <a:chExt cx="315875" cy="247350"/>
          </a:xfrm>
          <a:solidFill>
            <a:srgbClr val="F59C82"/>
          </a:solidFill>
        </p:grpSpPr>
        <p:sp>
          <p:nvSpPr>
            <p:cNvPr id="7342" name="Google Shape;7342;p84"/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84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4" name="Google Shape;7344;p84"/>
          <p:cNvGrpSpPr/>
          <p:nvPr/>
        </p:nvGrpSpPr>
        <p:grpSpPr>
          <a:xfrm>
            <a:off x="2565994" y="2412465"/>
            <a:ext cx="366293" cy="369974"/>
            <a:chOff x="-41526450" y="3951100"/>
            <a:chExt cx="313500" cy="316650"/>
          </a:xfrm>
          <a:solidFill>
            <a:srgbClr val="F59C82"/>
          </a:solidFill>
        </p:grpSpPr>
        <p:sp>
          <p:nvSpPr>
            <p:cNvPr id="7345" name="Google Shape;7345;p84"/>
            <p:cNvSpPr/>
            <p:nvPr/>
          </p:nvSpPr>
          <p:spPr>
            <a:xfrm>
              <a:off x="-41483125" y="4041675"/>
              <a:ext cx="226075" cy="226075"/>
            </a:xfrm>
            <a:custGeom>
              <a:avLst/>
              <a:gdLst/>
              <a:ahLst/>
              <a:cxnLst/>
              <a:rect l="l" t="t" r="r" b="b"/>
              <a:pathLst>
                <a:path w="9043" h="9043" extrusionOk="0">
                  <a:moveTo>
                    <a:pt x="4506" y="2174"/>
                  </a:moveTo>
                  <a:cubicBezTo>
                    <a:pt x="6144" y="2174"/>
                    <a:pt x="7404" y="3466"/>
                    <a:pt x="7436" y="5041"/>
                  </a:cubicBezTo>
                  <a:cubicBezTo>
                    <a:pt x="7436" y="6648"/>
                    <a:pt x="6144" y="7908"/>
                    <a:pt x="4506" y="7908"/>
                  </a:cubicBezTo>
                  <a:cubicBezTo>
                    <a:pt x="2899" y="7908"/>
                    <a:pt x="1639" y="6616"/>
                    <a:pt x="1639" y="5041"/>
                  </a:cubicBezTo>
                  <a:cubicBezTo>
                    <a:pt x="1639" y="3466"/>
                    <a:pt x="2931" y="2174"/>
                    <a:pt x="4506" y="2174"/>
                  </a:cubicBezTo>
                  <a:close/>
                  <a:moveTo>
                    <a:pt x="4506" y="0"/>
                  </a:moveTo>
                  <a:lnTo>
                    <a:pt x="1" y="3214"/>
                  </a:lnTo>
                  <a:lnTo>
                    <a:pt x="1" y="8664"/>
                  </a:lnTo>
                  <a:cubicBezTo>
                    <a:pt x="1" y="8885"/>
                    <a:pt x="190" y="9042"/>
                    <a:pt x="379" y="9042"/>
                  </a:cubicBezTo>
                  <a:lnTo>
                    <a:pt x="8665" y="9042"/>
                  </a:lnTo>
                  <a:cubicBezTo>
                    <a:pt x="8885" y="9042"/>
                    <a:pt x="9043" y="8853"/>
                    <a:pt x="9043" y="8664"/>
                  </a:cubicBezTo>
                  <a:lnTo>
                    <a:pt x="9043" y="3214"/>
                  </a:lnTo>
                  <a:lnTo>
                    <a:pt x="45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84"/>
            <p:cNvSpPr/>
            <p:nvPr/>
          </p:nvSpPr>
          <p:spPr>
            <a:xfrm>
              <a:off x="-41422475" y="4114925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4191" h="4191" extrusionOk="0">
                  <a:moveTo>
                    <a:pt x="2080" y="1040"/>
                  </a:moveTo>
                  <a:cubicBezTo>
                    <a:pt x="2332" y="1040"/>
                    <a:pt x="2521" y="1229"/>
                    <a:pt x="2521" y="1450"/>
                  </a:cubicBezTo>
                  <a:lnTo>
                    <a:pt x="2521" y="1859"/>
                  </a:lnTo>
                  <a:lnTo>
                    <a:pt x="2931" y="1859"/>
                  </a:lnTo>
                  <a:cubicBezTo>
                    <a:pt x="3151" y="1859"/>
                    <a:pt x="3372" y="2080"/>
                    <a:pt x="3372" y="2269"/>
                  </a:cubicBezTo>
                  <a:cubicBezTo>
                    <a:pt x="3372" y="2489"/>
                    <a:pt x="3151" y="2710"/>
                    <a:pt x="2931" y="2710"/>
                  </a:cubicBezTo>
                  <a:lnTo>
                    <a:pt x="2080" y="2710"/>
                  </a:lnTo>
                  <a:cubicBezTo>
                    <a:pt x="1859" y="2710"/>
                    <a:pt x="1702" y="2489"/>
                    <a:pt x="1702" y="2269"/>
                  </a:cubicBezTo>
                  <a:lnTo>
                    <a:pt x="1702" y="1450"/>
                  </a:lnTo>
                  <a:cubicBezTo>
                    <a:pt x="1702" y="1198"/>
                    <a:pt x="1891" y="1040"/>
                    <a:pt x="2080" y="1040"/>
                  </a:cubicBezTo>
                  <a:close/>
                  <a:moveTo>
                    <a:pt x="2080" y="0"/>
                  </a:moveTo>
                  <a:cubicBezTo>
                    <a:pt x="946" y="0"/>
                    <a:pt x="64" y="946"/>
                    <a:pt x="1" y="2111"/>
                  </a:cubicBezTo>
                  <a:cubicBezTo>
                    <a:pt x="64" y="3277"/>
                    <a:pt x="946" y="4191"/>
                    <a:pt x="2080" y="4191"/>
                  </a:cubicBezTo>
                  <a:cubicBezTo>
                    <a:pt x="3246" y="4191"/>
                    <a:pt x="4128" y="3245"/>
                    <a:pt x="4191" y="2111"/>
                  </a:cubicBezTo>
                  <a:cubicBezTo>
                    <a:pt x="4191" y="977"/>
                    <a:pt x="3246" y="63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84"/>
            <p:cNvSpPr/>
            <p:nvPr/>
          </p:nvSpPr>
          <p:spPr>
            <a:xfrm>
              <a:off x="-41526450" y="3951100"/>
              <a:ext cx="313500" cy="165575"/>
            </a:xfrm>
            <a:custGeom>
              <a:avLst/>
              <a:gdLst/>
              <a:ahLst/>
              <a:cxnLst/>
              <a:rect l="l" t="t" r="r" b="b"/>
              <a:pathLst>
                <a:path w="12540" h="6623" extrusionOk="0">
                  <a:moveTo>
                    <a:pt x="6239" y="0"/>
                  </a:moveTo>
                  <a:cubicBezTo>
                    <a:pt x="6018" y="0"/>
                    <a:pt x="5861" y="189"/>
                    <a:pt x="5861" y="378"/>
                  </a:cubicBezTo>
                  <a:lnTo>
                    <a:pt x="5861" y="1859"/>
                  </a:lnTo>
                  <a:lnTo>
                    <a:pt x="1891" y="4695"/>
                  </a:lnTo>
                  <a:lnTo>
                    <a:pt x="222" y="5860"/>
                  </a:lnTo>
                  <a:cubicBezTo>
                    <a:pt x="32" y="5986"/>
                    <a:pt x="1" y="6270"/>
                    <a:pt x="159" y="6459"/>
                  </a:cubicBezTo>
                  <a:cubicBezTo>
                    <a:pt x="230" y="6566"/>
                    <a:pt x="342" y="6623"/>
                    <a:pt x="460" y="6623"/>
                  </a:cubicBezTo>
                  <a:cubicBezTo>
                    <a:pt x="550" y="6623"/>
                    <a:pt x="644" y="6590"/>
                    <a:pt x="726" y="6522"/>
                  </a:cubicBezTo>
                  <a:lnTo>
                    <a:pt x="6050" y="2741"/>
                  </a:lnTo>
                  <a:cubicBezTo>
                    <a:pt x="6129" y="2678"/>
                    <a:pt x="6215" y="2647"/>
                    <a:pt x="6298" y="2647"/>
                  </a:cubicBezTo>
                  <a:cubicBezTo>
                    <a:pt x="6381" y="2647"/>
                    <a:pt x="6459" y="2678"/>
                    <a:pt x="6523" y="2741"/>
                  </a:cubicBezTo>
                  <a:lnTo>
                    <a:pt x="11847" y="6522"/>
                  </a:lnTo>
                  <a:cubicBezTo>
                    <a:pt x="11926" y="6575"/>
                    <a:pt x="12016" y="6600"/>
                    <a:pt x="12105" y="6600"/>
                  </a:cubicBezTo>
                  <a:cubicBezTo>
                    <a:pt x="12230" y="6600"/>
                    <a:pt x="12354" y="6551"/>
                    <a:pt x="12445" y="6459"/>
                  </a:cubicBezTo>
                  <a:cubicBezTo>
                    <a:pt x="12540" y="6270"/>
                    <a:pt x="12508" y="6018"/>
                    <a:pt x="12351" y="5860"/>
                  </a:cubicBezTo>
                  <a:lnTo>
                    <a:pt x="10713" y="4695"/>
                  </a:lnTo>
                  <a:lnTo>
                    <a:pt x="6712" y="1859"/>
                  </a:lnTo>
                  <a:lnTo>
                    <a:pt x="6712" y="378"/>
                  </a:lnTo>
                  <a:cubicBezTo>
                    <a:pt x="6680" y="189"/>
                    <a:pt x="6491" y="0"/>
                    <a:pt x="6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8" name="Google Shape;7348;p84"/>
          <p:cNvGrpSpPr/>
          <p:nvPr/>
        </p:nvGrpSpPr>
        <p:grpSpPr>
          <a:xfrm>
            <a:off x="1331249" y="2906594"/>
            <a:ext cx="339595" cy="371814"/>
            <a:chOff x="-39625900" y="3238300"/>
            <a:chExt cx="290650" cy="318225"/>
          </a:xfrm>
          <a:solidFill>
            <a:srgbClr val="F59C82"/>
          </a:solidFill>
        </p:grpSpPr>
        <p:sp>
          <p:nvSpPr>
            <p:cNvPr id="7349" name="Google Shape;7349;p84"/>
            <p:cNvSpPr/>
            <p:nvPr/>
          </p:nvSpPr>
          <p:spPr>
            <a:xfrm>
              <a:off x="-39625900" y="3238300"/>
              <a:ext cx="290650" cy="318225"/>
            </a:xfrm>
            <a:custGeom>
              <a:avLst/>
              <a:gdLst/>
              <a:ahLst/>
              <a:cxnLst/>
              <a:rect l="l" t="t" r="r" b="b"/>
              <a:pathLst>
                <a:path w="11626" h="12729" extrusionOk="0">
                  <a:moveTo>
                    <a:pt x="442" y="1"/>
                  </a:moveTo>
                  <a:cubicBezTo>
                    <a:pt x="221" y="1"/>
                    <a:pt x="32" y="190"/>
                    <a:pt x="32" y="442"/>
                  </a:cubicBezTo>
                  <a:lnTo>
                    <a:pt x="32" y="4159"/>
                  </a:lnTo>
                  <a:cubicBezTo>
                    <a:pt x="32" y="4317"/>
                    <a:pt x="126" y="4474"/>
                    <a:pt x="284" y="4569"/>
                  </a:cubicBezTo>
                  <a:cubicBezTo>
                    <a:pt x="1072" y="4821"/>
                    <a:pt x="1670" y="5640"/>
                    <a:pt x="1670" y="6491"/>
                  </a:cubicBezTo>
                  <a:cubicBezTo>
                    <a:pt x="1670" y="7404"/>
                    <a:pt x="1103" y="8129"/>
                    <a:pt x="284" y="8475"/>
                  </a:cubicBezTo>
                  <a:cubicBezTo>
                    <a:pt x="126" y="8507"/>
                    <a:pt x="0" y="8664"/>
                    <a:pt x="0" y="8853"/>
                  </a:cubicBezTo>
                  <a:lnTo>
                    <a:pt x="0" y="12319"/>
                  </a:lnTo>
                  <a:cubicBezTo>
                    <a:pt x="0" y="12571"/>
                    <a:pt x="221" y="12729"/>
                    <a:pt x="442" y="12729"/>
                  </a:cubicBezTo>
                  <a:lnTo>
                    <a:pt x="3308" y="12729"/>
                  </a:lnTo>
                  <a:lnTo>
                    <a:pt x="3308" y="4852"/>
                  </a:lnTo>
                  <a:cubicBezTo>
                    <a:pt x="3308" y="3687"/>
                    <a:pt x="4254" y="2805"/>
                    <a:pt x="5419" y="2741"/>
                  </a:cubicBezTo>
                  <a:lnTo>
                    <a:pt x="6238" y="2741"/>
                  </a:lnTo>
                  <a:cubicBezTo>
                    <a:pt x="7373" y="2741"/>
                    <a:pt x="8286" y="3687"/>
                    <a:pt x="8318" y="4852"/>
                  </a:cubicBezTo>
                  <a:lnTo>
                    <a:pt x="8318" y="12729"/>
                  </a:lnTo>
                  <a:lnTo>
                    <a:pt x="11216" y="12729"/>
                  </a:lnTo>
                  <a:cubicBezTo>
                    <a:pt x="11437" y="12729"/>
                    <a:pt x="11594" y="12508"/>
                    <a:pt x="11626" y="12319"/>
                  </a:cubicBezTo>
                  <a:lnTo>
                    <a:pt x="11626" y="8853"/>
                  </a:lnTo>
                  <a:cubicBezTo>
                    <a:pt x="11626" y="8696"/>
                    <a:pt x="11500" y="8538"/>
                    <a:pt x="11374" y="8475"/>
                  </a:cubicBezTo>
                  <a:cubicBezTo>
                    <a:pt x="10586" y="8192"/>
                    <a:pt x="9988" y="7404"/>
                    <a:pt x="9988" y="6491"/>
                  </a:cubicBezTo>
                  <a:cubicBezTo>
                    <a:pt x="9988" y="5577"/>
                    <a:pt x="10586" y="4852"/>
                    <a:pt x="11374" y="4569"/>
                  </a:cubicBezTo>
                  <a:cubicBezTo>
                    <a:pt x="11531" y="4537"/>
                    <a:pt x="11626" y="4380"/>
                    <a:pt x="11626" y="4159"/>
                  </a:cubicBezTo>
                  <a:lnTo>
                    <a:pt x="11626" y="442"/>
                  </a:lnTo>
                  <a:cubicBezTo>
                    <a:pt x="11626" y="190"/>
                    <a:pt x="11437" y="1"/>
                    <a:pt x="112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84"/>
            <p:cNvSpPr/>
            <p:nvPr/>
          </p:nvSpPr>
          <p:spPr>
            <a:xfrm>
              <a:off x="-39521150" y="3328875"/>
              <a:ext cx="82725" cy="227650"/>
            </a:xfrm>
            <a:custGeom>
              <a:avLst/>
              <a:gdLst/>
              <a:ahLst/>
              <a:cxnLst/>
              <a:rect l="l" t="t" r="r" b="b"/>
              <a:pathLst>
                <a:path w="3309" h="9106" extrusionOk="0">
                  <a:moveTo>
                    <a:pt x="1607" y="3309"/>
                  </a:moveTo>
                  <a:cubicBezTo>
                    <a:pt x="2080" y="3309"/>
                    <a:pt x="2426" y="3655"/>
                    <a:pt x="2426" y="4128"/>
                  </a:cubicBezTo>
                  <a:cubicBezTo>
                    <a:pt x="2426" y="4600"/>
                    <a:pt x="2080" y="4947"/>
                    <a:pt x="1607" y="4947"/>
                  </a:cubicBezTo>
                  <a:cubicBezTo>
                    <a:pt x="1135" y="4947"/>
                    <a:pt x="788" y="4600"/>
                    <a:pt x="788" y="4128"/>
                  </a:cubicBezTo>
                  <a:cubicBezTo>
                    <a:pt x="788" y="3655"/>
                    <a:pt x="1135" y="3309"/>
                    <a:pt x="1607" y="3309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lnTo>
                    <a:pt x="1" y="9106"/>
                  </a:lnTo>
                  <a:lnTo>
                    <a:pt x="3309" y="9106"/>
                  </a:lnTo>
                  <a:lnTo>
                    <a:pt x="3309" y="1229"/>
                  </a:lnTo>
                  <a:cubicBezTo>
                    <a:pt x="3309" y="536"/>
                    <a:pt x="2742" y="1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51" name="Google Shape;7351;p84"/>
          <p:cNvSpPr/>
          <p:nvPr/>
        </p:nvSpPr>
        <p:spPr>
          <a:xfrm>
            <a:off x="1353422" y="3365720"/>
            <a:ext cx="315672" cy="369974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52" name="Google Shape;7352;p84"/>
          <p:cNvGrpSpPr/>
          <p:nvPr/>
        </p:nvGrpSpPr>
        <p:grpSpPr>
          <a:xfrm>
            <a:off x="1325300" y="3823055"/>
            <a:ext cx="366293" cy="370441"/>
            <a:chOff x="-39647175" y="3972000"/>
            <a:chExt cx="313500" cy="317050"/>
          </a:xfrm>
          <a:solidFill>
            <a:srgbClr val="F59C82"/>
          </a:solidFill>
        </p:grpSpPr>
        <p:sp>
          <p:nvSpPr>
            <p:cNvPr id="7353" name="Google Shape;7353;p84"/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84"/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84"/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56" name="Google Shape;7356;p84"/>
          <p:cNvGrpSpPr/>
          <p:nvPr/>
        </p:nvGrpSpPr>
        <p:grpSpPr>
          <a:xfrm>
            <a:off x="3494427" y="2887053"/>
            <a:ext cx="375495" cy="370879"/>
            <a:chOff x="-37808850" y="3221575"/>
            <a:chExt cx="321375" cy="317425"/>
          </a:xfrm>
          <a:solidFill>
            <a:srgbClr val="F59C82"/>
          </a:solidFill>
        </p:grpSpPr>
        <p:sp>
          <p:nvSpPr>
            <p:cNvPr id="7357" name="Google Shape;7357;p84"/>
            <p:cNvSpPr/>
            <p:nvPr/>
          </p:nvSpPr>
          <p:spPr>
            <a:xfrm>
              <a:off x="-37808850" y="3294050"/>
              <a:ext cx="261500" cy="244950"/>
            </a:xfrm>
            <a:custGeom>
              <a:avLst/>
              <a:gdLst/>
              <a:ahLst/>
              <a:cxnLst/>
              <a:rect l="l" t="t" r="r" b="b"/>
              <a:pathLst>
                <a:path w="10460" h="9798" extrusionOk="0">
                  <a:moveTo>
                    <a:pt x="6091" y="980"/>
                  </a:moveTo>
                  <a:cubicBezTo>
                    <a:pt x="6596" y="980"/>
                    <a:pt x="7119" y="1154"/>
                    <a:pt x="7562" y="1520"/>
                  </a:cubicBezTo>
                  <a:cubicBezTo>
                    <a:pt x="7719" y="1677"/>
                    <a:pt x="7751" y="1898"/>
                    <a:pt x="7593" y="2087"/>
                  </a:cubicBezTo>
                  <a:cubicBezTo>
                    <a:pt x="7518" y="2181"/>
                    <a:pt x="7387" y="2241"/>
                    <a:pt x="7260" y="2241"/>
                  </a:cubicBezTo>
                  <a:cubicBezTo>
                    <a:pt x="7174" y="2241"/>
                    <a:pt x="7090" y="2213"/>
                    <a:pt x="7026" y="2150"/>
                  </a:cubicBezTo>
                  <a:cubicBezTo>
                    <a:pt x="6747" y="1918"/>
                    <a:pt x="6415" y="1807"/>
                    <a:pt x="6101" y="1807"/>
                  </a:cubicBezTo>
                  <a:cubicBezTo>
                    <a:pt x="5776" y="1807"/>
                    <a:pt x="5470" y="1925"/>
                    <a:pt x="5262" y="2150"/>
                  </a:cubicBezTo>
                  <a:cubicBezTo>
                    <a:pt x="5183" y="2229"/>
                    <a:pt x="5073" y="2268"/>
                    <a:pt x="4962" y="2268"/>
                  </a:cubicBezTo>
                  <a:cubicBezTo>
                    <a:pt x="4852" y="2268"/>
                    <a:pt x="4742" y="2229"/>
                    <a:pt x="4663" y="2150"/>
                  </a:cubicBezTo>
                  <a:cubicBezTo>
                    <a:pt x="4506" y="1992"/>
                    <a:pt x="4506" y="1709"/>
                    <a:pt x="4663" y="1551"/>
                  </a:cubicBezTo>
                  <a:cubicBezTo>
                    <a:pt x="5037" y="1177"/>
                    <a:pt x="5553" y="980"/>
                    <a:pt x="6091" y="980"/>
                  </a:cubicBezTo>
                  <a:close/>
                  <a:moveTo>
                    <a:pt x="3781" y="7852"/>
                  </a:moveTo>
                  <a:lnTo>
                    <a:pt x="4348" y="8451"/>
                  </a:lnTo>
                  <a:lnTo>
                    <a:pt x="4002" y="8797"/>
                  </a:lnTo>
                  <a:cubicBezTo>
                    <a:pt x="3923" y="8876"/>
                    <a:pt x="3812" y="8915"/>
                    <a:pt x="3702" y="8915"/>
                  </a:cubicBezTo>
                  <a:cubicBezTo>
                    <a:pt x="3592" y="8915"/>
                    <a:pt x="3482" y="8876"/>
                    <a:pt x="3403" y="8797"/>
                  </a:cubicBezTo>
                  <a:cubicBezTo>
                    <a:pt x="3214" y="8640"/>
                    <a:pt x="3214" y="8356"/>
                    <a:pt x="3403" y="8199"/>
                  </a:cubicBezTo>
                  <a:lnTo>
                    <a:pt x="3781" y="7852"/>
                  </a:lnTo>
                  <a:close/>
                  <a:moveTo>
                    <a:pt x="6201" y="1"/>
                  </a:moveTo>
                  <a:cubicBezTo>
                    <a:pt x="5236" y="1"/>
                    <a:pt x="4264" y="375"/>
                    <a:pt x="3529" y="1110"/>
                  </a:cubicBezTo>
                  <a:lnTo>
                    <a:pt x="2363" y="2307"/>
                  </a:lnTo>
                  <a:cubicBezTo>
                    <a:pt x="2269" y="2370"/>
                    <a:pt x="2206" y="2402"/>
                    <a:pt x="2048" y="2402"/>
                  </a:cubicBezTo>
                  <a:cubicBezTo>
                    <a:pt x="1450" y="2465"/>
                    <a:pt x="851" y="2622"/>
                    <a:pt x="378" y="3095"/>
                  </a:cubicBezTo>
                  <a:cubicBezTo>
                    <a:pt x="0" y="3441"/>
                    <a:pt x="0" y="4040"/>
                    <a:pt x="347" y="4418"/>
                  </a:cubicBezTo>
                  <a:lnTo>
                    <a:pt x="3182" y="7254"/>
                  </a:lnTo>
                  <a:lnTo>
                    <a:pt x="2773" y="7663"/>
                  </a:lnTo>
                  <a:cubicBezTo>
                    <a:pt x="2300" y="8136"/>
                    <a:pt x="2300" y="8923"/>
                    <a:pt x="2773" y="9427"/>
                  </a:cubicBezTo>
                  <a:cubicBezTo>
                    <a:pt x="3009" y="9664"/>
                    <a:pt x="3324" y="9782"/>
                    <a:pt x="3647" y="9782"/>
                  </a:cubicBezTo>
                  <a:cubicBezTo>
                    <a:pt x="3970" y="9782"/>
                    <a:pt x="4301" y="9664"/>
                    <a:pt x="4569" y="9427"/>
                  </a:cubicBezTo>
                  <a:lnTo>
                    <a:pt x="4947" y="9018"/>
                  </a:lnTo>
                  <a:lnTo>
                    <a:pt x="5419" y="9490"/>
                  </a:lnTo>
                  <a:cubicBezTo>
                    <a:pt x="5624" y="9695"/>
                    <a:pt x="5868" y="9798"/>
                    <a:pt x="6112" y="9798"/>
                  </a:cubicBezTo>
                  <a:cubicBezTo>
                    <a:pt x="6357" y="9798"/>
                    <a:pt x="6601" y="9695"/>
                    <a:pt x="6805" y="9490"/>
                  </a:cubicBezTo>
                  <a:cubicBezTo>
                    <a:pt x="7278" y="9018"/>
                    <a:pt x="7436" y="8388"/>
                    <a:pt x="7467" y="7852"/>
                  </a:cubicBezTo>
                  <a:cubicBezTo>
                    <a:pt x="7467" y="7726"/>
                    <a:pt x="7499" y="7663"/>
                    <a:pt x="7593" y="7569"/>
                  </a:cubicBezTo>
                  <a:lnTo>
                    <a:pt x="8696" y="6466"/>
                  </a:lnTo>
                  <a:cubicBezTo>
                    <a:pt x="10460" y="4702"/>
                    <a:pt x="10145" y="1740"/>
                    <a:pt x="8066" y="511"/>
                  </a:cubicBezTo>
                  <a:cubicBezTo>
                    <a:pt x="7496" y="170"/>
                    <a:pt x="6850" y="1"/>
                    <a:pt x="62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84"/>
            <p:cNvSpPr/>
            <p:nvPr/>
          </p:nvSpPr>
          <p:spPr>
            <a:xfrm>
              <a:off x="-37601700" y="3221575"/>
              <a:ext cx="114225" cy="111275"/>
            </a:xfrm>
            <a:custGeom>
              <a:avLst/>
              <a:gdLst/>
              <a:ahLst/>
              <a:cxnLst/>
              <a:rect l="l" t="t" r="r" b="b"/>
              <a:pathLst>
                <a:path w="4569" h="4451" extrusionOk="0">
                  <a:moveTo>
                    <a:pt x="3226" y="0"/>
                  </a:moveTo>
                  <a:cubicBezTo>
                    <a:pt x="2907" y="0"/>
                    <a:pt x="2584" y="118"/>
                    <a:pt x="2332" y="355"/>
                  </a:cubicBezTo>
                  <a:lnTo>
                    <a:pt x="0" y="2686"/>
                  </a:lnTo>
                  <a:cubicBezTo>
                    <a:pt x="788" y="3095"/>
                    <a:pt x="1355" y="3631"/>
                    <a:pt x="1796" y="4450"/>
                  </a:cubicBezTo>
                  <a:lnTo>
                    <a:pt x="4096" y="2119"/>
                  </a:lnTo>
                  <a:cubicBezTo>
                    <a:pt x="4568" y="1646"/>
                    <a:pt x="4568" y="859"/>
                    <a:pt x="4096" y="355"/>
                  </a:cubicBezTo>
                  <a:cubicBezTo>
                    <a:pt x="3860" y="118"/>
                    <a:pt x="3545" y="0"/>
                    <a:pt x="32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59" name="Google Shape;7359;p84"/>
          <p:cNvGrpSpPr/>
          <p:nvPr/>
        </p:nvGrpSpPr>
        <p:grpSpPr>
          <a:xfrm>
            <a:off x="3503201" y="3409084"/>
            <a:ext cx="372749" cy="241158"/>
            <a:chOff x="-37806500" y="3643030"/>
            <a:chExt cx="319025" cy="206400"/>
          </a:xfrm>
          <a:solidFill>
            <a:srgbClr val="F59C82"/>
          </a:solidFill>
        </p:grpSpPr>
        <p:sp>
          <p:nvSpPr>
            <p:cNvPr id="7360" name="Google Shape;7360;p84"/>
            <p:cNvSpPr/>
            <p:nvPr/>
          </p:nvSpPr>
          <p:spPr>
            <a:xfrm>
              <a:off x="-37615100" y="3759700"/>
              <a:ext cx="62250" cy="62250"/>
            </a:xfrm>
            <a:custGeom>
              <a:avLst/>
              <a:gdLst/>
              <a:ahLst/>
              <a:cxnLst/>
              <a:rect l="l" t="t" r="r" b="b"/>
              <a:pathLst>
                <a:path w="2490" h="2490" extrusionOk="0">
                  <a:moveTo>
                    <a:pt x="1229" y="1"/>
                  </a:moveTo>
                  <a:cubicBezTo>
                    <a:pt x="568" y="1"/>
                    <a:pt x="1" y="568"/>
                    <a:pt x="1" y="1261"/>
                  </a:cubicBezTo>
                  <a:cubicBezTo>
                    <a:pt x="1" y="1923"/>
                    <a:pt x="568" y="2490"/>
                    <a:pt x="1229" y="2490"/>
                  </a:cubicBezTo>
                  <a:cubicBezTo>
                    <a:pt x="1891" y="2490"/>
                    <a:pt x="2426" y="1954"/>
                    <a:pt x="2490" y="1261"/>
                  </a:cubicBezTo>
                  <a:cubicBezTo>
                    <a:pt x="2490" y="599"/>
                    <a:pt x="1922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84"/>
            <p:cNvSpPr/>
            <p:nvPr/>
          </p:nvSpPr>
          <p:spPr>
            <a:xfrm>
              <a:off x="-37806500" y="3643030"/>
              <a:ext cx="319025" cy="206400"/>
            </a:xfrm>
            <a:custGeom>
              <a:avLst/>
              <a:gdLst/>
              <a:ahLst/>
              <a:cxnLst/>
              <a:rect l="l" t="t" r="r" b="b"/>
              <a:pathLst>
                <a:path w="12761" h="8256" extrusionOk="0">
                  <a:moveTo>
                    <a:pt x="5357" y="1702"/>
                  </a:moveTo>
                  <a:cubicBezTo>
                    <a:pt x="5609" y="1702"/>
                    <a:pt x="5798" y="1923"/>
                    <a:pt x="5798" y="2112"/>
                  </a:cubicBezTo>
                  <a:cubicBezTo>
                    <a:pt x="5766" y="2332"/>
                    <a:pt x="5609" y="2490"/>
                    <a:pt x="5357" y="2490"/>
                  </a:cubicBezTo>
                  <a:lnTo>
                    <a:pt x="2049" y="2490"/>
                  </a:lnTo>
                  <a:cubicBezTo>
                    <a:pt x="1828" y="2490"/>
                    <a:pt x="1639" y="2301"/>
                    <a:pt x="1639" y="2112"/>
                  </a:cubicBezTo>
                  <a:cubicBezTo>
                    <a:pt x="1639" y="1860"/>
                    <a:pt x="1828" y="1702"/>
                    <a:pt x="2049" y="1702"/>
                  </a:cubicBezTo>
                  <a:close/>
                  <a:moveTo>
                    <a:pt x="5357" y="3309"/>
                  </a:moveTo>
                  <a:cubicBezTo>
                    <a:pt x="5609" y="3309"/>
                    <a:pt x="5798" y="3529"/>
                    <a:pt x="5798" y="3750"/>
                  </a:cubicBezTo>
                  <a:cubicBezTo>
                    <a:pt x="5766" y="4002"/>
                    <a:pt x="5609" y="4160"/>
                    <a:pt x="5357" y="4160"/>
                  </a:cubicBezTo>
                  <a:lnTo>
                    <a:pt x="2049" y="4160"/>
                  </a:lnTo>
                  <a:cubicBezTo>
                    <a:pt x="1828" y="4160"/>
                    <a:pt x="1639" y="3939"/>
                    <a:pt x="1639" y="3750"/>
                  </a:cubicBezTo>
                  <a:cubicBezTo>
                    <a:pt x="1639" y="3529"/>
                    <a:pt x="1828" y="3309"/>
                    <a:pt x="2049" y="3309"/>
                  </a:cubicBezTo>
                  <a:close/>
                  <a:moveTo>
                    <a:pt x="5357" y="4979"/>
                  </a:moveTo>
                  <a:cubicBezTo>
                    <a:pt x="5609" y="4979"/>
                    <a:pt x="5798" y="5168"/>
                    <a:pt x="5798" y="5388"/>
                  </a:cubicBezTo>
                  <a:cubicBezTo>
                    <a:pt x="5766" y="5640"/>
                    <a:pt x="5609" y="5798"/>
                    <a:pt x="5357" y="5798"/>
                  </a:cubicBezTo>
                  <a:lnTo>
                    <a:pt x="2049" y="5798"/>
                  </a:lnTo>
                  <a:cubicBezTo>
                    <a:pt x="1828" y="5798"/>
                    <a:pt x="1639" y="5609"/>
                    <a:pt x="1639" y="5388"/>
                  </a:cubicBezTo>
                  <a:cubicBezTo>
                    <a:pt x="1639" y="5136"/>
                    <a:pt x="1828" y="4979"/>
                    <a:pt x="2049" y="4979"/>
                  </a:cubicBezTo>
                  <a:close/>
                  <a:moveTo>
                    <a:pt x="8948" y="1671"/>
                  </a:moveTo>
                  <a:cubicBezTo>
                    <a:pt x="10082" y="1671"/>
                    <a:pt x="10996" y="2584"/>
                    <a:pt x="11028" y="3750"/>
                  </a:cubicBezTo>
                  <a:cubicBezTo>
                    <a:pt x="10996" y="4916"/>
                    <a:pt x="10082" y="5798"/>
                    <a:pt x="8948" y="5798"/>
                  </a:cubicBezTo>
                  <a:cubicBezTo>
                    <a:pt x="7814" y="5798"/>
                    <a:pt x="6900" y="4853"/>
                    <a:pt x="6869" y="3750"/>
                  </a:cubicBezTo>
                  <a:cubicBezTo>
                    <a:pt x="6869" y="2616"/>
                    <a:pt x="7814" y="1702"/>
                    <a:pt x="8948" y="1671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68"/>
                    <a:pt x="1" y="1230"/>
                  </a:cubicBezTo>
                  <a:lnTo>
                    <a:pt x="1" y="6207"/>
                  </a:lnTo>
                  <a:cubicBezTo>
                    <a:pt x="1" y="6743"/>
                    <a:pt x="379" y="7184"/>
                    <a:pt x="852" y="7373"/>
                  </a:cubicBezTo>
                  <a:lnTo>
                    <a:pt x="852" y="7846"/>
                  </a:lnTo>
                  <a:cubicBezTo>
                    <a:pt x="852" y="8098"/>
                    <a:pt x="1041" y="8255"/>
                    <a:pt x="1261" y="8255"/>
                  </a:cubicBezTo>
                  <a:lnTo>
                    <a:pt x="2931" y="8255"/>
                  </a:lnTo>
                  <a:cubicBezTo>
                    <a:pt x="3151" y="8255"/>
                    <a:pt x="3372" y="8066"/>
                    <a:pt x="3372" y="7846"/>
                  </a:cubicBezTo>
                  <a:lnTo>
                    <a:pt x="3372" y="7436"/>
                  </a:lnTo>
                  <a:lnTo>
                    <a:pt x="9421" y="7436"/>
                  </a:lnTo>
                  <a:lnTo>
                    <a:pt x="9421" y="7846"/>
                  </a:lnTo>
                  <a:cubicBezTo>
                    <a:pt x="9421" y="8098"/>
                    <a:pt x="9610" y="8255"/>
                    <a:pt x="9862" y="8255"/>
                  </a:cubicBezTo>
                  <a:lnTo>
                    <a:pt x="11500" y="8255"/>
                  </a:lnTo>
                  <a:cubicBezTo>
                    <a:pt x="11752" y="8255"/>
                    <a:pt x="11941" y="8066"/>
                    <a:pt x="11941" y="7846"/>
                  </a:cubicBezTo>
                  <a:lnTo>
                    <a:pt x="11941" y="7373"/>
                  </a:lnTo>
                  <a:cubicBezTo>
                    <a:pt x="12414" y="7215"/>
                    <a:pt x="12760" y="6743"/>
                    <a:pt x="12760" y="6207"/>
                  </a:cubicBezTo>
                  <a:lnTo>
                    <a:pt x="12760" y="1230"/>
                  </a:lnTo>
                  <a:cubicBezTo>
                    <a:pt x="12666" y="599"/>
                    <a:pt x="12099" y="1"/>
                    <a:pt x="114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2" name="Google Shape;7362;p84"/>
          <p:cNvGrpSpPr/>
          <p:nvPr/>
        </p:nvGrpSpPr>
        <p:grpSpPr>
          <a:xfrm>
            <a:off x="3505508" y="3801381"/>
            <a:ext cx="368134" cy="371814"/>
            <a:chOff x="-37804925" y="3953450"/>
            <a:chExt cx="315075" cy="318225"/>
          </a:xfrm>
          <a:solidFill>
            <a:srgbClr val="F59C82"/>
          </a:solidFill>
        </p:grpSpPr>
        <p:sp>
          <p:nvSpPr>
            <p:cNvPr id="7363" name="Google Shape;7363;p84"/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84"/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84"/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66" name="Google Shape;7366;p84"/>
          <p:cNvSpPr/>
          <p:nvPr/>
        </p:nvSpPr>
        <p:spPr>
          <a:xfrm>
            <a:off x="2754452" y="4266125"/>
            <a:ext cx="265986" cy="369039"/>
          </a:xfrm>
          <a:custGeom>
            <a:avLst/>
            <a:gdLst/>
            <a:ahLst/>
            <a:cxnLst/>
            <a:rect l="l" t="t" r="r" b="b"/>
            <a:pathLst>
              <a:path w="9106" h="12634" extrusionOk="0">
                <a:moveTo>
                  <a:pt x="7499" y="788"/>
                </a:moveTo>
                <a:lnTo>
                  <a:pt x="7499" y="1859"/>
                </a:lnTo>
                <a:cubicBezTo>
                  <a:pt x="7499" y="2426"/>
                  <a:pt x="7373" y="3025"/>
                  <a:pt x="7121" y="3529"/>
                </a:cubicBezTo>
                <a:cubicBezTo>
                  <a:pt x="6806" y="3466"/>
                  <a:pt x="6554" y="3434"/>
                  <a:pt x="6239" y="3434"/>
                </a:cubicBezTo>
                <a:cubicBezTo>
                  <a:pt x="5546" y="3434"/>
                  <a:pt x="4916" y="3592"/>
                  <a:pt x="4380" y="3844"/>
                </a:cubicBezTo>
                <a:cubicBezTo>
                  <a:pt x="3907" y="4096"/>
                  <a:pt x="3403" y="4222"/>
                  <a:pt x="2931" y="4222"/>
                </a:cubicBezTo>
                <a:cubicBezTo>
                  <a:pt x="2710" y="4222"/>
                  <a:pt x="2521" y="4159"/>
                  <a:pt x="2364" y="4127"/>
                </a:cubicBezTo>
                <a:cubicBezTo>
                  <a:pt x="2301" y="4001"/>
                  <a:pt x="2206" y="3938"/>
                  <a:pt x="2175" y="3812"/>
                </a:cubicBezTo>
                <a:cubicBezTo>
                  <a:pt x="1860" y="3277"/>
                  <a:pt x="1702" y="2552"/>
                  <a:pt x="1702" y="1859"/>
                </a:cubicBezTo>
                <a:lnTo>
                  <a:pt x="1702" y="788"/>
                </a:lnTo>
                <a:close/>
                <a:moveTo>
                  <a:pt x="5357" y="7278"/>
                </a:moveTo>
                <a:cubicBezTo>
                  <a:pt x="5451" y="7372"/>
                  <a:pt x="5546" y="7435"/>
                  <a:pt x="5672" y="7467"/>
                </a:cubicBezTo>
                <a:cubicBezTo>
                  <a:pt x="6869" y="8066"/>
                  <a:pt x="7436" y="9420"/>
                  <a:pt x="7436" y="10743"/>
                </a:cubicBezTo>
                <a:lnTo>
                  <a:pt x="7436" y="11279"/>
                </a:lnTo>
                <a:lnTo>
                  <a:pt x="4821" y="9294"/>
                </a:lnTo>
                <a:cubicBezTo>
                  <a:pt x="4742" y="9231"/>
                  <a:pt x="4648" y="9200"/>
                  <a:pt x="4553" y="9200"/>
                </a:cubicBezTo>
                <a:cubicBezTo>
                  <a:pt x="4459" y="9200"/>
                  <a:pt x="4364" y="9231"/>
                  <a:pt x="4285" y="9294"/>
                </a:cubicBezTo>
                <a:lnTo>
                  <a:pt x="1671" y="11279"/>
                </a:lnTo>
                <a:lnTo>
                  <a:pt x="1671" y="10743"/>
                </a:lnTo>
                <a:cubicBezTo>
                  <a:pt x="1671" y="9357"/>
                  <a:pt x="2238" y="8066"/>
                  <a:pt x="3435" y="7467"/>
                </a:cubicBezTo>
                <a:cubicBezTo>
                  <a:pt x="3561" y="7435"/>
                  <a:pt x="3624" y="7372"/>
                  <a:pt x="3750" y="7278"/>
                </a:cubicBezTo>
                <a:lnTo>
                  <a:pt x="4191" y="8160"/>
                </a:lnTo>
                <a:cubicBezTo>
                  <a:pt x="4270" y="8318"/>
                  <a:pt x="4411" y="8396"/>
                  <a:pt x="4557" y="8396"/>
                </a:cubicBezTo>
                <a:cubicBezTo>
                  <a:pt x="4703" y="8396"/>
                  <a:pt x="4853" y="8318"/>
                  <a:pt x="4947" y="8160"/>
                </a:cubicBezTo>
                <a:lnTo>
                  <a:pt x="5357" y="7278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410"/>
                </a:cubicBezTo>
                <a:cubicBezTo>
                  <a:pt x="1" y="630"/>
                  <a:pt x="190" y="788"/>
                  <a:pt x="410" y="788"/>
                </a:cubicBezTo>
                <a:lnTo>
                  <a:pt x="820" y="788"/>
                </a:lnTo>
                <a:lnTo>
                  <a:pt x="820" y="1859"/>
                </a:lnTo>
                <a:cubicBezTo>
                  <a:pt x="820" y="3749"/>
                  <a:pt x="1734" y="5199"/>
                  <a:pt x="3088" y="5860"/>
                </a:cubicBezTo>
                <a:cubicBezTo>
                  <a:pt x="3403" y="6018"/>
                  <a:pt x="3403" y="6585"/>
                  <a:pt x="3088" y="6742"/>
                </a:cubicBezTo>
                <a:cubicBezTo>
                  <a:pt x="1576" y="7467"/>
                  <a:pt x="820" y="9042"/>
                  <a:pt x="820" y="10743"/>
                </a:cubicBezTo>
                <a:lnTo>
                  <a:pt x="820" y="11815"/>
                </a:lnTo>
                <a:lnTo>
                  <a:pt x="410" y="11815"/>
                </a:lnTo>
                <a:cubicBezTo>
                  <a:pt x="158" y="11815"/>
                  <a:pt x="1" y="12004"/>
                  <a:pt x="1" y="12256"/>
                </a:cubicBezTo>
                <a:cubicBezTo>
                  <a:pt x="1" y="12476"/>
                  <a:pt x="190" y="12634"/>
                  <a:pt x="410" y="12634"/>
                </a:cubicBezTo>
                <a:lnTo>
                  <a:pt x="8665" y="12634"/>
                </a:lnTo>
                <a:cubicBezTo>
                  <a:pt x="8917" y="12634"/>
                  <a:pt x="9106" y="12445"/>
                  <a:pt x="9106" y="12256"/>
                </a:cubicBezTo>
                <a:cubicBezTo>
                  <a:pt x="9106" y="12004"/>
                  <a:pt x="8917" y="11815"/>
                  <a:pt x="8665" y="11815"/>
                </a:cubicBezTo>
                <a:lnTo>
                  <a:pt x="8287" y="11815"/>
                </a:lnTo>
                <a:lnTo>
                  <a:pt x="8287" y="10743"/>
                </a:lnTo>
                <a:cubicBezTo>
                  <a:pt x="8287" y="9042"/>
                  <a:pt x="7530" y="7467"/>
                  <a:pt x="6018" y="6742"/>
                </a:cubicBezTo>
                <a:cubicBezTo>
                  <a:pt x="5703" y="6585"/>
                  <a:pt x="5672" y="6018"/>
                  <a:pt x="6018" y="5860"/>
                </a:cubicBezTo>
                <a:cubicBezTo>
                  <a:pt x="7530" y="5136"/>
                  <a:pt x="8287" y="3560"/>
                  <a:pt x="8287" y="1859"/>
                </a:cubicBezTo>
                <a:lnTo>
                  <a:pt x="8287" y="788"/>
                </a:lnTo>
                <a:lnTo>
                  <a:pt x="8665" y="788"/>
                </a:lnTo>
                <a:cubicBezTo>
                  <a:pt x="8917" y="788"/>
                  <a:pt x="9106" y="599"/>
                  <a:pt x="9106" y="410"/>
                </a:cubicBezTo>
                <a:cubicBezTo>
                  <a:pt x="9106" y="158"/>
                  <a:pt x="8917" y="0"/>
                  <a:pt x="8665" y="0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67" name="Google Shape;7367;p84"/>
          <p:cNvGrpSpPr/>
          <p:nvPr/>
        </p:nvGrpSpPr>
        <p:grpSpPr>
          <a:xfrm>
            <a:off x="4860977" y="1553988"/>
            <a:ext cx="355663" cy="308725"/>
            <a:chOff x="-28462125" y="3199700"/>
            <a:chExt cx="298550" cy="259150"/>
          </a:xfrm>
          <a:solidFill>
            <a:srgbClr val="F59C82"/>
          </a:solidFill>
        </p:grpSpPr>
        <p:sp>
          <p:nvSpPr>
            <p:cNvPr id="7368" name="Google Shape;7368;p84"/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84"/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84"/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71" name="Google Shape;7371;p84"/>
          <p:cNvGrpSpPr/>
          <p:nvPr/>
        </p:nvGrpSpPr>
        <p:grpSpPr>
          <a:xfrm>
            <a:off x="4861930" y="1988678"/>
            <a:ext cx="353757" cy="352833"/>
            <a:chOff x="-28461325" y="3545475"/>
            <a:chExt cx="296950" cy="296175"/>
          </a:xfrm>
          <a:solidFill>
            <a:srgbClr val="F59C82"/>
          </a:solidFill>
        </p:grpSpPr>
        <p:sp>
          <p:nvSpPr>
            <p:cNvPr id="7372" name="Google Shape;7372;p84"/>
            <p:cNvSpPr/>
            <p:nvPr/>
          </p:nvSpPr>
          <p:spPr>
            <a:xfrm>
              <a:off x="-28461325" y="3666775"/>
              <a:ext cx="34675" cy="52775"/>
            </a:xfrm>
            <a:custGeom>
              <a:avLst/>
              <a:gdLst/>
              <a:ahLst/>
              <a:cxnLst/>
              <a:rect l="l" t="t" r="r" b="b"/>
              <a:pathLst>
                <a:path w="1387" h="2111" extrusionOk="0">
                  <a:moveTo>
                    <a:pt x="0" y="0"/>
                  </a:moveTo>
                  <a:lnTo>
                    <a:pt x="0" y="2111"/>
                  </a:lnTo>
                  <a:lnTo>
                    <a:pt x="1386" y="2111"/>
                  </a:lnTo>
                  <a:lnTo>
                    <a:pt x="13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84"/>
            <p:cNvSpPr/>
            <p:nvPr/>
          </p:nvSpPr>
          <p:spPr>
            <a:xfrm>
              <a:off x="-28461325" y="3737650"/>
              <a:ext cx="52775" cy="17350"/>
            </a:xfrm>
            <a:custGeom>
              <a:avLst/>
              <a:gdLst/>
              <a:ahLst/>
              <a:cxnLst/>
              <a:rect l="l" t="t" r="r" b="b"/>
              <a:pathLst>
                <a:path w="2111" h="694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6"/>
                    <a:pt x="2111" y="347"/>
                  </a:cubicBez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84"/>
            <p:cNvSpPr/>
            <p:nvPr/>
          </p:nvSpPr>
          <p:spPr>
            <a:xfrm>
              <a:off x="-28461325" y="3632100"/>
              <a:ext cx="52775" cy="17375"/>
            </a:xfrm>
            <a:custGeom>
              <a:avLst/>
              <a:gdLst/>
              <a:ahLst/>
              <a:cxnLst/>
              <a:rect l="l" t="t" r="r" b="b"/>
              <a:pathLst>
                <a:path w="2111" h="695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7"/>
                    <a:pt x="2111" y="348"/>
                  </a:cubicBez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84"/>
            <p:cNvSpPr/>
            <p:nvPr/>
          </p:nvSpPr>
          <p:spPr>
            <a:xfrm>
              <a:off x="-28460550" y="3545475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2427" y="0"/>
                  </a:moveTo>
                  <a:cubicBezTo>
                    <a:pt x="1072" y="0"/>
                    <a:pt x="1" y="1103"/>
                    <a:pt x="1" y="2426"/>
                  </a:cubicBezTo>
                  <a:lnTo>
                    <a:pt x="1" y="2804"/>
                  </a:lnTo>
                  <a:lnTo>
                    <a:pt x="1355" y="2804"/>
                  </a:lnTo>
                  <a:lnTo>
                    <a:pt x="1355" y="2426"/>
                  </a:lnTo>
                  <a:cubicBezTo>
                    <a:pt x="1355" y="1859"/>
                    <a:pt x="1828" y="1418"/>
                    <a:pt x="2395" y="1418"/>
                  </a:cubicBezTo>
                  <a:lnTo>
                    <a:pt x="9358" y="1418"/>
                  </a:lnTo>
                  <a:cubicBezTo>
                    <a:pt x="9956" y="1418"/>
                    <a:pt x="10366" y="1891"/>
                    <a:pt x="10366" y="2426"/>
                  </a:cubicBezTo>
                  <a:lnTo>
                    <a:pt x="10366" y="9420"/>
                  </a:lnTo>
                  <a:cubicBezTo>
                    <a:pt x="10366" y="9987"/>
                    <a:pt x="9893" y="10429"/>
                    <a:pt x="9358" y="10429"/>
                  </a:cubicBezTo>
                  <a:lnTo>
                    <a:pt x="2395" y="10429"/>
                  </a:lnTo>
                  <a:cubicBezTo>
                    <a:pt x="1797" y="10429"/>
                    <a:pt x="1355" y="9956"/>
                    <a:pt x="1355" y="9420"/>
                  </a:cubicBezTo>
                  <a:lnTo>
                    <a:pt x="1355" y="9042"/>
                  </a:lnTo>
                  <a:lnTo>
                    <a:pt x="1" y="9042"/>
                  </a:lnTo>
                  <a:lnTo>
                    <a:pt x="1" y="9420"/>
                  </a:lnTo>
                  <a:cubicBezTo>
                    <a:pt x="1" y="10744"/>
                    <a:pt x="1103" y="11846"/>
                    <a:pt x="2427" y="11846"/>
                  </a:cubicBezTo>
                  <a:lnTo>
                    <a:pt x="9389" y="11846"/>
                  </a:lnTo>
                  <a:cubicBezTo>
                    <a:pt x="10744" y="11846"/>
                    <a:pt x="11847" y="10744"/>
                    <a:pt x="11847" y="9420"/>
                  </a:cubicBezTo>
                  <a:lnTo>
                    <a:pt x="11847" y="2426"/>
                  </a:lnTo>
                  <a:cubicBezTo>
                    <a:pt x="11847" y="1103"/>
                    <a:pt x="10744" y="0"/>
                    <a:pt x="93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84"/>
            <p:cNvSpPr/>
            <p:nvPr/>
          </p:nvSpPr>
          <p:spPr>
            <a:xfrm>
              <a:off x="-28347925" y="3649450"/>
              <a:ext cx="86675" cy="86650"/>
            </a:xfrm>
            <a:custGeom>
              <a:avLst/>
              <a:gdLst/>
              <a:ahLst/>
              <a:cxnLst/>
              <a:rect l="l" t="t" r="r" b="b"/>
              <a:pathLst>
                <a:path w="3467" h="3466" extrusionOk="0">
                  <a:moveTo>
                    <a:pt x="1387" y="0"/>
                  </a:moveTo>
                  <a:lnTo>
                    <a:pt x="1387" y="1040"/>
                  </a:lnTo>
                  <a:cubicBezTo>
                    <a:pt x="1387" y="1229"/>
                    <a:pt x="1230" y="1386"/>
                    <a:pt x="1041" y="1386"/>
                  </a:cubicBezTo>
                  <a:lnTo>
                    <a:pt x="1" y="1386"/>
                  </a:lnTo>
                  <a:lnTo>
                    <a:pt x="1" y="2111"/>
                  </a:lnTo>
                  <a:lnTo>
                    <a:pt x="1041" y="2111"/>
                  </a:lnTo>
                  <a:cubicBezTo>
                    <a:pt x="1230" y="2111"/>
                    <a:pt x="1387" y="2268"/>
                    <a:pt x="1387" y="2457"/>
                  </a:cubicBezTo>
                  <a:lnTo>
                    <a:pt x="1387" y="3466"/>
                  </a:lnTo>
                  <a:lnTo>
                    <a:pt x="2080" y="3466"/>
                  </a:lnTo>
                  <a:lnTo>
                    <a:pt x="2080" y="2457"/>
                  </a:lnTo>
                  <a:cubicBezTo>
                    <a:pt x="2080" y="2268"/>
                    <a:pt x="2238" y="2111"/>
                    <a:pt x="2458" y="2111"/>
                  </a:cubicBezTo>
                  <a:lnTo>
                    <a:pt x="3467" y="2111"/>
                  </a:lnTo>
                  <a:lnTo>
                    <a:pt x="3467" y="1386"/>
                  </a:lnTo>
                  <a:lnTo>
                    <a:pt x="2458" y="1386"/>
                  </a:lnTo>
                  <a:cubicBezTo>
                    <a:pt x="2238" y="1386"/>
                    <a:pt x="2080" y="1229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84"/>
            <p:cNvSpPr/>
            <p:nvPr/>
          </p:nvSpPr>
          <p:spPr>
            <a:xfrm>
              <a:off x="-28408550" y="3597450"/>
              <a:ext cx="191400" cy="192200"/>
            </a:xfrm>
            <a:custGeom>
              <a:avLst/>
              <a:gdLst/>
              <a:ahLst/>
              <a:cxnLst/>
              <a:rect l="l" t="t" r="r" b="b"/>
              <a:pathLst>
                <a:path w="7656" h="7688" extrusionOk="0">
                  <a:moveTo>
                    <a:pt x="4883" y="1418"/>
                  </a:moveTo>
                  <a:cubicBezTo>
                    <a:pt x="5072" y="1418"/>
                    <a:pt x="5230" y="1576"/>
                    <a:pt x="5230" y="1765"/>
                  </a:cubicBezTo>
                  <a:lnTo>
                    <a:pt x="5230" y="2805"/>
                  </a:lnTo>
                  <a:lnTo>
                    <a:pt x="6238" y="2805"/>
                  </a:lnTo>
                  <a:cubicBezTo>
                    <a:pt x="6459" y="2805"/>
                    <a:pt x="6616" y="2962"/>
                    <a:pt x="6616" y="3151"/>
                  </a:cubicBezTo>
                  <a:lnTo>
                    <a:pt x="6616" y="4537"/>
                  </a:lnTo>
                  <a:cubicBezTo>
                    <a:pt x="6616" y="4726"/>
                    <a:pt x="6459" y="4884"/>
                    <a:pt x="6238" y="4884"/>
                  </a:cubicBezTo>
                  <a:lnTo>
                    <a:pt x="5230" y="4884"/>
                  </a:lnTo>
                  <a:lnTo>
                    <a:pt x="5230" y="5924"/>
                  </a:lnTo>
                  <a:cubicBezTo>
                    <a:pt x="5230" y="6113"/>
                    <a:pt x="5072" y="6270"/>
                    <a:pt x="4883" y="6270"/>
                  </a:cubicBezTo>
                  <a:lnTo>
                    <a:pt x="3497" y="6270"/>
                  </a:lnTo>
                  <a:cubicBezTo>
                    <a:pt x="3308" y="6270"/>
                    <a:pt x="3151" y="6113"/>
                    <a:pt x="3151" y="5924"/>
                  </a:cubicBezTo>
                  <a:lnTo>
                    <a:pt x="3151" y="4884"/>
                  </a:lnTo>
                  <a:lnTo>
                    <a:pt x="2111" y="4884"/>
                  </a:lnTo>
                  <a:cubicBezTo>
                    <a:pt x="1922" y="4884"/>
                    <a:pt x="1764" y="4726"/>
                    <a:pt x="1764" y="4537"/>
                  </a:cubicBezTo>
                  <a:lnTo>
                    <a:pt x="1764" y="3151"/>
                  </a:lnTo>
                  <a:cubicBezTo>
                    <a:pt x="1764" y="2962"/>
                    <a:pt x="1922" y="2805"/>
                    <a:pt x="2111" y="2805"/>
                  </a:cubicBezTo>
                  <a:lnTo>
                    <a:pt x="3151" y="2805"/>
                  </a:lnTo>
                  <a:lnTo>
                    <a:pt x="3151" y="1765"/>
                  </a:lnTo>
                  <a:cubicBezTo>
                    <a:pt x="3151" y="1576"/>
                    <a:pt x="3308" y="1418"/>
                    <a:pt x="3497" y="141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757"/>
                  </a:lnTo>
                  <a:cubicBezTo>
                    <a:pt x="378" y="914"/>
                    <a:pt x="693" y="1261"/>
                    <a:pt x="693" y="1734"/>
                  </a:cubicBezTo>
                  <a:cubicBezTo>
                    <a:pt x="693" y="2175"/>
                    <a:pt x="378" y="2553"/>
                    <a:pt x="0" y="2710"/>
                  </a:cubicBezTo>
                  <a:lnTo>
                    <a:pt x="0" y="4979"/>
                  </a:lnTo>
                  <a:cubicBezTo>
                    <a:pt x="378" y="5136"/>
                    <a:pt x="693" y="5483"/>
                    <a:pt x="693" y="5955"/>
                  </a:cubicBezTo>
                  <a:cubicBezTo>
                    <a:pt x="693" y="6396"/>
                    <a:pt x="441" y="6774"/>
                    <a:pt x="0" y="6932"/>
                  </a:cubicBezTo>
                  <a:lnTo>
                    <a:pt x="0" y="7341"/>
                  </a:lnTo>
                  <a:cubicBezTo>
                    <a:pt x="0" y="7530"/>
                    <a:pt x="158" y="7688"/>
                    <a:pt x="347" y="7688"/>
                  </a:cubicBezTo>
                  <a:lnTo>
                    <a:pt x="7309" y="7688"/>
                  </a:lnTo>
                  <a:cubicBezTo>
                    <a:pt x="7498" y="7688"/>
                    <a:pt x="7656" y="7530"/>
                    <a:pt x="7656" y="7341"/>
                  </a:cubicBezTo>
                  <a:lnTo>
                    <a:pt x="7656" y="347"/>
                  </a:lnTo>
                  <a:cubicBezTo>
                    <a:pt x="7656" y="158"/>
                    <a:pt x="7498" y="1"/>
                    <a:pt x="7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78" name="Google Shape;7378;p84"/>
          <p:cNvGrpSpPr/>
          <p:nvPr/>
        </p:nvGrpSpPr>
        <p:grpSpPr>
          <a:xfrm>
            <a:off x="4858162" y="2438722"/>
            <a:ext cx="361292" cy="352803"/>
            <a:chOff x="-28463700" y="3914875"/>
            <a:chExt cx="303275" cy="296150"/>
          </a:xfrm>
          <a:solidFill>
            <a:srgbClr val="F59C82"/>
          </a:solidFill>
        </p:grpSpPr>
        <p:sp>
          <p:nvSpPr>
            <p:cNvPr id="7379" name="Google Shape;7379;p84"/>
            <p:cNvSpPr/>
            <p:nvPr/>
          </p:nvSpPr>
          <p:spPr>
            <a:xfrm>
              <a:off x="-28333725" y="4057375"/>
              <a:ext cx="86650" cy="64650"/>
            </a:xfrm>
            <a:custGeom>
              <a:avLst/>
              <a:gdLst/>
              <a:ahLst/>
              <a:cxnLst/>
              <a:rect l="l" t="t" r="r" b="b"/>
              <a:pathLst>
                <a:path w="3466" h="2586" extrusionOk="0">
                  <a:moveTo>
                    <a:pt x="614" y="0"/>
                  </a:moveTo>
                  <a:cubicBezTo>
                    <a:pt x="287" y="0"/>
                    <a:pt x="0" y="305"/>
                    <a:pt x="0" y="696"/>
                  </a:cubicBezTo>
                  <a:cubicBezTo>
                    <a:pt x="0" y="1326"/>
                    <a:pt x="1008" y="2019"/>
                    <a:pt x="1733" y="2586"/>
                  </a:cubicBezTo>
                  <a:cubicBezTo>
                    <a:pt x="2426" y="2019"/>
                    <a:pt x="3466" y="1326"/>
                    <a:pt x="3466" y="696"/>
                  </a:cubicBezTo>
                  <a:cubicBezTo>
                    <a:pt x="3466" y="349"/>
                    <a:pt x="3214" y="3"/>
                    <a:pt x="2741" y="3"/>
                  </a:cubicBezTo>
                  <a:cubicBezTo>
                    <a:pt x="2237" y="3"/>
                    <a:pt x="2048" y="570"/>
                    <a:pt x="2048" y="570"/>
                  </a:cubicBezTo>
                  <a:cubicBezTo>
                    <a:pt x="2001" y="743"/>
                    <a:pt x="1851" y="830"/>
                    <a:pt x="1701" y="830"/>
                  </a:cubicBezTo>
                  <a:cubicBezTo>
                    <a:pt x="1552" y="830"/>
                    <a:pt x="1402" y="743"/>
                    <a:pt x="1355" y="570"/>
                  </a:cubicBezTo>
                  <a:cubicBezTo>
                    <a:pt x="1355" y="538"/>
                    <a:pt x="1166" y="3"/>
                    <a:pt x="662" y="3"/>
                  </a:cubicBezTo>
                  <a:cubicBezTo>
                    <a:pt x="646" y="1"/>
                    <a:pt x="630" y="0"/>
                    <a:pt x="6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84"/>
            <p:cNvSpPr/>
            <p:nvPr/>
          </p:nvSpPr>
          <p:spPr>
            <a:xfrm>
              <a:off x="-28463700" y="3914875"/>
              <a:ext cx="303275" cy="296150"/>
            </a:xfrm>
            <a:custGeom>
              <a:avLst/>
              <a:gdLst/>
              <a:ahLst/>
              <a:cxnLst/>
              <a:rect l="l" t="t" r="r" b="b"/>
              <a:pathLst>
                <a:path w="12131" h="11846" extrusionOk="0">
                  <a:moveTo>
                    <a:pt x="3744" y="3555"/>
                  </a:moveTo>
                  <a:cubicBezTo>
                    <a:pt x="3907" y="3555"/>
                    <a:pt x="4040" y="3674"/>
                    <a:pt x="4096" y="3844"/>
                  </a:cubicBezTo>
                  <a:cubicBezTo>
                    <a:pt x="4128" y="4033"/>
                    <a:pt x="3970" y="4190"/>
                    <a:pt x="3813" y="4253"/>
                  </a:cubicBezTo>
                  <a:cubicBezTo>
                    <a:pt x="2931" y="4379"/>
                    <a:pt x="2427" y="5451"/>
                    <a:pt x="2899" y="6333"/>
                  </a:cubicBezTo>
                  <a:cubicBezTo>
                    <a:pt x="2994" y="6490"/>
                    <a:pt x="2931" y="6711"/>
                    <a:pt x="2773" y="6805"/>
                  </a:cubicBezTo>
                  <a:cubicBezTo>
                    <a:pt x="2723" y="6825"/>
                    <a:pt x="2667" y="6836"/>
                    <a:pt x="2611" y="6836"/>
                  </a:cubicBezTo>
                  <a:cubicBezTo>
                    <a:pt x="2489" y="6836"/>
                    <a:pt x="2365" y="6787"/>
                    <a:pt x="2301" y="6679"/>
                  </a:cubicBezTo>
                  <a:cubicBezTo>
                    <a:pt x="1608" y="5419"/>
                    <a:pt x="2364" y="3812"/>
                    <a:pt x="3687" y="3560"/>
                  </a:cubicBezTo>
                  <a:cubicBezTo>
                    <a:pt x="3706" y="3557"/>
                    <a:pt x="3726" y="3555"/>
                    <a:pt x="3744" y="3555"/>
                  </a:cubicBezTo>
                  <a:close/>
                  <a:moveTo>
                    <a:pt x="7940" y="4946"/>
                  </a:moveTo>
                  <a:cubicBezTo>
                    <a:pt x="8728" y="4946"/>
                    <a:pt x="9326" y="5577"/>
                    <a:pt x="9326" y="6364"/>
                  </a:cubicBezTo>
                  <a:cubicBezTo>
                    <a:pt x="9326" y="7341"/>
                    <a:pt x="8381" y="7939"/>
                    <a:pt x="7121" y="9011"/>
                  </a:cubicBezTo>
                  <a:cubicBezTo>
                    <a:pt x="7058" y="9074"/>
                    <a:pt x="6979" y="9105"/>
                    <a:pt x="6900" y="9105"/>
                  </a:cubicBezTo>
                  <a:cubicBezTo>
                    <a:pt x="6822" y="9105"/>
                    <a:pt x="6743" y="9074"/>
                    <a:pt x="6680" y="9011"/>
                  </a:cubicBezTo>
                  <a:cubicBezTo>
                    <a:pt x="5420" y="7971"/>
                    <a:pt x="4474" y="7341"/>
                    <a:pt x="4474" y="6364"/>
                  </a:cubicBezTo>
                  <a:cubicBezTo>
                    <a:pt x="4474" y="5577"/>
                    <a:pt x="5105" y="4946"/>
                    <a:pt x="5861" y="4946"/>
                  </a:cubicBezTo>
                  <a:cubicBezTo>
                    <a:pt x="6365" y="4946"/>
                    <a:pt x="6711" y="5230"/>
                    <a:pt x="6932" y="5451"/>
                  </a:cubicBezTo>
                  <a:cubicBezTo>
                    <a:pt x="7121" y="5198"/>
                    <a:pt x="7467" y="4946"/>
                    <a:pt x="7940" y="4946"/>
                  </a:cubicBezTo>
                  <a:close/>
                  <a:moveTo>
                    <a:pt x="7404" y="0"/>
                  </a:moveTo>
                  <a:cubicBezTo>
                    <a:pt x="6459" y="0"/>
                    <a:pt x="5703" y="788"/>
                    <a:pt x="5703" y="1733"/>
                  </a:cubicBezTo>
                  <a:lnTo>
                    <a:pt x="5703" y="2899"/>
                  </a:lnTo>
                  <a:cubicBezTo>
                    <a:pt x="5136" y="2395"/>
                    <a:pt x="4443" y="2111"/>
                    <a:pt x="3687" y="2111"/>
                  </a:cubicBezTo>
                  <a:cubicBezTo>
                    <a:pt x="1450" y="2111"/>
                    <a:pt x="1" y="4505"/>
                    <a:pt x="977" y="6616"/>
                  </a:cubicBezTo>
                  <a:lnTo>
                    <a:pt x="2899" y="10649"/>
                  </a:lnTo>
                  <a:cubicBezTo>
                    <a:pt x="3246" y="11373"/>
                    <a:pt x="3939" y="11846"/>
                    <a:pt x="4727" y="11846"/>
                  </a:cubicBezTo>
                  <a:cubicBezTo>
                    <a:pt x="5231" y="11846"/>
                    <a:pt x="5703" y="11657"/>
                    <a:pt x="6050" y="11342"/>
                  </a:cubicBezTo>
                  <a:cubicBezTo>
                    <a:pt x="6396" y="11688"/>
                    <a:pt x="6869" y="11846"/>
                    <a:pt x="7404" y="11846"/>
                  </a:cubicBezTo>
                  <a:cubicBezTo>
                    <a:pt x="8192" y="11846"/>
                    <a:pt x="8885" y="11405"/>
                    <a:pt x="9200" y="10649"/>
                  </a:cubicBezTo>
                  <a:lnTo>
                    <a:pt x="11122" y="6616"/>
                  </a:lnTo>
                  <a:cubicBezTo>
                    <a:pt x="12130" y="4505"/>
                    <a:pt x="10618" y="2111"/>
                    <a:pt x="8413" y="2111"/>
                  </a:cubicBezTo>
                  <a:cubicBezTo>
                    <a:pt x="7656" y="2111"/>
                    <a:pt x="6963" y="2395"/>
                    <a:pt x="6396" y="2899"/>
                  </a:cubicBezTo>
                  <a:lnTo>
                    <a:pt x="6396" y="1733"/>
                  </a:lnTo>
                  <a:cubicBezTo>
                    <a:pt x="6396" y="1166"/>
                    <a:pt x="6837" y="693"/>
                    <a:pt x="7404" y="693"/>
                  </a:cubicBezTo>
                  <a:cubicBezTo>
                    <a:pt x="7593" y="693"/>
                    <a:pt x="7751" y="536"/>
                    <a:pt x="7751" y="347"/>
                  </a:cubicBezTo>
                  <a:cubicBezTo>
                    <a:pt x="7751" y="158"/>
                    <a:pt x="7593" y="0"/>
                    <a:pt x="74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1" name="Google Shape;7381;p84"/>
          <p:cNvGrpSpPr/>
          <p:nvPr/>
        </p:nvGrpSpPr>
        <p:grpSpPr>
          <a:xfrm>
            <a:off x="7092947" y="1594805"/>
            <a:ext cx="351880" cy="227092"/>
            <a:chOff x="-26573400" y="3224125"/>
            <a:chExt cx="295375" cy="190625"/>
          </a:xfrm>
          <a:solidFill>
            <a:srgbClr val="F59C82"/>
          </a:solidFill>
        </p:grpSpPr>
        <p:sp>
          <p:nvSpPr>
            <p:cNvPr id="7382" name="Google Shape;7382;p84"/>
            <p:cNvSpPr/>
            <p:nvPr/>
          </p:nvSpPr>
          <p:spPr>
            <a:xfrm>
              <a:off x="-26330800" y="3327900"/>
              <a:ext cx="52775" cy="68750"/>
            </a:xfrm>
            <a:custGeom>
              <a:avLst/>
              <a:gdLst/>
              <a:ahLst/>
              <a:cxnLst/>
              <a:rect l="l" t="t" r="r" b="b"/>
              <a:pathLst>
                <a:path w="2111" h="2750" extrusionOk="0">
                  <a:moveTo>
                    <a:pt x="1067" y="0"/>
                  </a:moveTo>
                  <a:cubicBezTo>
                    <a:pt x="953" y="0"/>
                    <a:pt x="835" y="55"/>
                    <a:pt x="756" y="166"/>
                  </a:cubicBezTo>
                  <a:cubicBezTo>
                    <a:pt x="536" y="481"/>
                    <a:pt x="0" y="1300"/>
                    <a:pt x="0" y="1741"/>
                  </a:cubicBezTo>
                  <a:cubicBezTo>
                    <a:pt x="0" y="2308"/>
                    <a:pt x="473" y="2749"/>
                    <a:pt x="1040" y="2749"/>
                  </a:cubicBezTo>
                  <a:cubicBezTo>
                    <a:pt x="1638" y="2749"/>
                    <a:pt x="2048" y="2276"/>
                    <a:pt x="2048" y="1741"/>
                  </a:cubicBezTo>
                  <a:cubicBezTo>
                    <a:pt x="2111" y="1300"/>
                    <a:pt x="1575" y="481"/>
                    <a:pt x="1355" y="166"/>
                  </a:cubicBezTo>
                  <a:cubicBezTo>
                    <a:pt x="1292" y="55"/>
                    <a:pt x="1182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84"/>
            <p:cNvSpPr/>
            <p:nvPr/>
          </p:nvSpPr>
          <p:spPr>
            <a:xfrm>
              <a:off x="-26573400" y="3224125"/>
              <a:ext cx="293025" cy="190625"/>
            </a:xfrm>
            <a:custGeom>
              <a:avLst/>
              <a:gdLst/>
              <a:ahLst/>
              <a:cxnLst/>
              <a:rect l="l" t="t" r="r" b="b"/>
              <a:pathLst>
                <a:path w="11721" h="7625" extrusionOk="0">
                  <a:moveTo>
                    <a:pt x="10775" y="2048"/>
                  </a:moveTo>
                  <a:cubicBezTo>
                    <a:pt x="10964" y="2048"/>
                    <a:pt x="11122" y="2206"/>
                    <a:pt x="11122" y="2426"/>
                  </a:cubicBezTo>
                  <a:cubicBezTo>
                    <a:pt x="11122" y="2615"/>
                    <a:pt x="10964" y="2773"/>
                    <a:pt x="10775" y="2773"/>
                  </a:cubicBezTo>
                  <a:lnTo>
                    <a:pt x="9830" y="2773"/>
                  </a:lnTo>
                  <a:lnTo>
                    <a:pt x="9988" y="2048"/>
                  </a:lnTo>
                  <a:close/>
                  <a:moveTo>
                    <a:pt x="4474" y="2773"/>
                  </a:moveTo>
                  <a:cubicBezTo>
                    <a:pt x="4663" y="2773"/>
                    <a:pt x="4821" y="2930"/>
                    <a:pt x="4821" y="3119"/>
                  </a:cubicBezTo>
                  <a:cubicBezTo>
                    <a:pt x="4821" y="3308"/>
                    <a:pt x="4663" y="3466"/>
                    <a:pt x="4474" y="3466"/>
                  </a:cubicBezTo>
                  <a:cubicBezTo>
                    <a:pt x="4285" y="3466"/>
                    <a:pt x="4128" y="3308"/>
                    <a:pt x="4128" y="3119"/>
                  </a:cubicBezTo>
                  <a:cubicBezTo>
                    <a:pt x="4128" y="2930"/>
                    <a:pt x="4285" y="2773"/>
                    <a:pt x="4474" y="2773"/>
                  </a:cubicBezTo>
                  <a:close/>
                  <a:moveTo>
                    <a:pt x="4474" y="4159"/>
                  </a:moveTo>
                  <a:cubicBezTo>
                    <a:pt x="4663" y="4159"/>
                    <a:pt x="4821" y="4317"/>
                    <a:pt x="4821" y="4506"/>
                  </a:cubicBezTo>
                  <a:cubicBezTo>
                    <a:pt x="4821" y="4695"/>
                    <a:pt x="4663" y="4852"/>
                    <a:pt x="4474" y="4852"/>
                  </a:cubicBezTo>
                  <a:cubicBezTo>
                    <a:pt x="4285" y="4852"/>
                    <a:pt x="4128" y="4695"/>
                    <a:pt x="4128" y="4506"/>
                  </a:cubicBezTo>
                  <a:cubicBezTo>
                    <a:pt x="4128" y="4317"/>
                    <a:pt x="4285" y="4159"/>
                    <a:pt x="4474" y="4159"/>
                  </a:cubicBezTo>
                  <a:close/>
                  <a:moveTo>
                    <a:pt x="4474" y="5514"/>
                  </a:moveTo>
                  <a:cubicBezTo>
                    <a:pt x="4663" y="5514"/>
                    <a:pt x="4821" y="5671"/>
                    <a:pt x="4821" y="5892"/>
                  </a:cubicBezTo>
                  <a:cubicBezTo>
                    <a:pt x="4821" y="6081"/>
                    <a:pt x="4663" y="6238"/>
                    <a:pt x="4474" y="6238"/>
                  </a:cubicBezTo>
                  <a:cubicBezTo>
                    <a:pt x="4285" y="6238"/>
                    <a:pt x="4128" y="6081"/>
                    <a:pt x="4128" y="5892"/>
                  </a:cubicBezTo>
                  <a:cubicBezTo>
                    <a:pt x="4128" y="5671"/>
                    <a:pt x="4285" y="5514"/>
                    <a:pt x="4474" y="5514"/>
                  </a:cubicBezTo>
                  <a:close/>
                  <a:moveTo>
                    <a:pt x="3088" y="0"/>
                  </a:moveTo>
                  <a:cubicBezTo>
                    <a:pt x="1355" y="0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6238"/>
                    <a:pt x="1418" y="7625"/>
                    <a:pt x="3088" y="7625"/>
                  </a:cubicBezTo>
                  <a:lnTo>
                    <a:pt x="6554" y="7625"/>
                  </a:lnTo>
                  <a:cubicBezTo>
                    <a:pt x="7152" y="7625"/>
                    <a:pt x="7593" y="7152"/>
                    <a:pt x="7593" y="6585"/>
                  </a:cubicBezTo>
                  <a:cubicBezTo>
                    <a:pt x="7593" y="6459"/>
                    <a:pt x="7562" y="6301"/>
                    <a:pt x="7499" y="6207"/>
                  </a:cubicBezTo>
                  <a:cubicBezTo>
                    <a:pt x="7940" y="6081"/>
                    <a:pt x="8255" y="5671"/>
                    <a:pt x="8255" y="5199"/>
                  </a:cubicBezTo>
                  <a:cubicBezTo>
                    <a:pt x="8255" y="5104"/>
                    <a:pt x="8223" y="4947"/>
                    <a:pt x="8192" y="4821"/>
                  </a:cubicBezTo>
                  <a:cubicBezTo>
                    <a:pt x="8633" y="4695"/>
                    <a:pt x="8948" y="4317"/>
                    <a:pt x="8948" y="3844"/>
                  </a:cubicBezTo>
                  <a:cubicBezTo>
                    <a:pt x="8948" y="3718"/>
                    <a:pt x="8885" y="3592"/>
                    <a:pt x="8854" y="3466"/>
                  </a:cubicBezTo>
                  <a:lnTo>
                    <a:pt x="10712" y="3466"/>
                  </a:lnTo>
                  <a:cubicBezTo>
                    <a:pt x="11311" y="3466"/>
                    <a:pt x="11721" y="2993"/>
                    <a:pt x="11721" y="2458"/>
                  </a:cubicBezTo>
                  <a:cubicBezTo>
                    <a:pt x="11721" y="1891"/>
                    <a:pt x="11342" y="1387"/>
                    <a:pt x="10775" y="1387"/>
                  </a:cubicBezTo>
                  <a:lnTo>
                    <a:pt x="6554" y="1387"/>
                  </a:lnTo>
                  <a:cubicBezTo>
                    <a:pt x="6806" y="1103"/>
                    <a:pt x="6932" y="757"/>
                    <a:pt x="6932" y="379"/>
                  </a:cubicBezTo>
                  <a:cubicBezTo>
                    <a:pt x="6932" y="158"/>
                    <a:pt x="6774" y="0"/>
                    <a:pt x="65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4" name="Google Shape;7384;p84"/>
          <p:cNvGrpSpPr/>
          <p:nvPr/>
        </p:nvGrpSpPr>
        <p:grpSpPr>
          <a:xfrm>
            <a:off x="7092947" y="1989140"/>
            <a:ext cx="351880" cy="351910"/>
            <a:chOff x="-26573400" y="3546250"/>
            <a:chExt cx="295375" cy="295400"/>
          </a:xfrm>
          <a:solidFill>
            <a:srgbClr val="F59C82"/>
          </a:solidFill>
        </p:grpSpPr>
        <p:sp>
          <p:nvSpPr>
            <p:cNvPr id="7385" name="Google Shape;7385;p84"/>
            <p:cNvSpPr/>
            <p:nvPr/>
          </p:nvSpPr>
          <p:spPr>
            <a:xfrm>
              <a:off x="-26464700" y="3599225"/>
              <a:ext cx="77200" cy="38425"/>
            </a:xfrm>
            <a:custGeom>
              <a:avLst/>
              <a:gdLst/>
              <a:ahLst/>
              <a:cxnLst/>
              <a:rect l="l" t="t" r="r" b="b"/>
              <a:pathLst>
                <a:path w="3088" h="1537" extrusionOk="0">
                  <a:moveTo>
                    <a:pt x="1532" y="1"/>
                  </a:moveTo>
                  <a:cubicBezTo>
                    <a:pt x="1001" y="1"/>
                    <a:pt x="473" y="103"/>
                    <a:pt x="0" y="308"/>
                  </a:cubicBezTo>
                  <a:lnTo>
                    <a:pt x="693" y="1537"/>
                  </a:lnTo>
                  <a:cubicBezTo>
                    <a:pt x="946" y="1442"/>
                    <a:pt x="1229" y="1379"/>
                    <a:pt x="1544" y="1379"/>
                  </a:cubicBezTo>
                  <a:cubicBezTo>
                    <a:pt x="1859" y="1379"/>
                    <a:pt x="2143" y="1442"/>
                    <a:pt x="2426" y="1537"/>
                  </a:cubicBezTo>
                  <a:lnTo>
                    <a:pt x="3088" y="308"/>
                  </a:lnTo>
                  <a:cubicBezTo>
                    <a:pt x="2600" y="103"/>
                    <a:pt x="2064" y="1"/>
                    <a:pt x="1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84"/>
            <p:cNvSpPr/>
            <p:nvPr/>
          </p:nvSpPr>
          <p:spPr>
            <a:xfrm>
              <a:off x="-26434775" y="3686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27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27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84"/>
            <p:cNvSpPr/>
            <p:nvPr/>
          </p:nvSpPr>
          <p:spPr>
            <a:xfrm>
              <a:off x="-26520625" y="3703775"/>
              <a:ext cx="55950" cy="67775"/>
            </a:xfrm>
            <a:custGeom>
              <a:avLst/>
              <a:gdLst/>
              <a:ahLst/>
              <a:cxnLst/>
              <a:rect l="l" t="t" r="r" b="b"/>
              <a:pathLst>
                <a:path w="2238" h="2711" extrusionOk="0">
                  <a:moveTo>
                    <a:pt x="1387" y="1"/>
                  </a:moveTo>
                  <a:lnTo>
                    <a:pt x="1" y="32"/>
                  </a:lnTo>
                  <a:cubicBezTo>
                    <a:pt x="127" y="1104"/>
                    <a:pt x="662" y="2080"/>
                    <a:pt x="1544" y="2710"/>
                  </a:cubicBezTo>
                  <a:lnTo>
                    <a:pt x="2237" y="1545"/>
                  </a:lnTo>
                  <a:cubicBezTo>
                    <a:pt x="1765" y="1135"/>
                    <a:pt x="1450" y="600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84"/>
            <p:cNvSpPr/>
            <p:nvPr/>
          </p:nvSpPr>
          <p:spPr>
            <a:xfrm>
              <a:off x="-26387525" y="3703000"/>
              <a:ext cx="55950" cy="67750"/>
            </a:xfrm>
            <a:custGeom>
              <a:avLst/>
              <a:gdLst/>
              <a:ahLst/>
              <a:cxnLst/>
              <a:rect l="l" t="t" r="r" b="b"/>
              <a:pathLst>
                <a:path w="2238" h="2710" extrusionOk="0">
                  <a:moveTo>
                    <a:pt x="851" y="0"/>
                  </a:moveTo>
                  <a:cubicBezTo>
                    <a:pt x="757" y="631"/>
                    <a:pt x="473" y="1166"/>
                    <a:pt x="1" y="1544"/>
                  </a:cubicBezTo>
                  <a:lnTo>
                    <a:pt x="694" y="2710"/>
                  </a:lnTo>
                  <a:cubicBezTo>
                    <a:pt x="1576" y="2080"/>
                    <a:pt x="2112" y="1103"/>
                    <a:pt x="2238" y="32"/>
                  </a:cubicBezTo>
                  <a:lnTo>
                    <a:pt x="8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84"/>
            <p:cNvSpPr/>
            <p:nvPr/>
          </p:nvSpPr>
          <p:spPr>
            <a:xfrm>
              <a:off x="-26573400" y="3546250"/>
              <a:ext cx="295375" cy="295400"/>
            </a:xfrm>
            <a:custGeom>
              <a:avLst/>
              <a:gdLst/>
              <a:ahLst/>
              <a:cxnLst/>
              <a:rect l="l" t="t" r="r" b="b"/>
              <a:pathLst>
                <a:path w="11815" h="11816" extrusionOk="0">
                  <a:moveTo>
                    <a:pt x="5876" y="1419"/>
                  </a:moveTo>
                  <a:cubicBezTo>
                    <a:pt x="6632" y="1419"/>
                    <a:pt x="7389" y="1608"/>
                    <a:pt x="8066" y="1986"/>
                  </a:cubicBezTo>
                  <a:cubicBezTo>
                    <a:pt x="8223" y="2049"/>
                    <a:pt x="8286" y="2301"/>
                    <a:pt x="8192" y="2458"/>
                  </a:cubicBezTo>
                  <a:lnTo>
                    <a:pt x="7152" y="4254"/>
                  </a:lnTo>
                  <a:cubicBezTo>
                    <a:pt x="7110" y="4361"/>
                    <a:pt x="6980" y="4439"/>
                    <a:pt x="6852" y="4439"/>
                  </a:cubicBezTo>
                  <a:cubicBezTo>
                    <a:pt x="6791" y="4439"/>
                    <a:pt x="6731" y="4421"/>
                    <a:pt x="6680" y="4380"/>
                  </a:cubicBezTo>
                  <a:cubicBezTo>
                    <a:pt x="6428" y="4238"/>
                    <a:pt x="6136" y="4167"/>
                    <a:pt x="5841" y="4167"/>
                  </a:cubicBezTo>
                  <a:cubicBezTo>
                    <a:pt x="5546" y="4167"/>
                    <a:pt x="5246" y="4238"/>
                    <a:pt x="4978" y="4380"/>
                  </a:cubicBezTo>
                  <a:cubicBezTo>
                    <a:pt x="4929" y="4400"/>
                    <a:pt x="4872" y="4411"/>
                    <a:pt x="4816" y="4411"/>
                  </a:cubicBezTo>
                  <a:cubicBezTo>
                    <a:pt x="4694" y="4411"/>
                    <a:pt x="4570" y="4362"/>
                    <a:pt x="4506" y="4254"/>
                  </a:cubicBezTo>
                  <a:lnTo>
                    <a:pt x="3498" y="2458"/>
                  </a:lnTo>
                  <a:cubicBezTo>
                    <a:pt x="3466" y="2301"/>
                    <a:pt x="3529" y="2080"/>
                    <a:pt x="3687" y="1986"/>
                  </a:cubicBezTo>
                  <a:cubicBezTo>
                    <a:pt x="4364" y="1608"/>
                    <a:pt x="5120" y="1419"/>
                    <a:pt x="5876" y="1419"/>
                  </a:cubicBezTo>
                  <a:close/>
                  <a:moveTo>
                    <a:pt x="5861" y="4916"/>
                  </a:moveTo>
                  <a:cubicBezTo>
                    <a:pt x="6459" y="4916"/>
                    <a:pt x="6869" y="5388"/>
                    <a:pt x="6869" y="5955"/>
                  </a:cubicBezTo>
                  <a:cubicBezTo>
                    <a:pt x="6869" y="6554"/>
                    <a:pt x="6396" y="6964"/>
                    <a:pt x="5861" y="6964"/>
                  </a:cubicBezTo>
                  <a:cubicBezTo>
                    <a:pt x="5294" y="6964"/>
                    <a:pt x="4821" y="6491"/>
                    <a:pt x="4821" y="5955"/>
                  </a:cubicBezTo>
                  <a:cubicBezTo>
                    <a:pt x="4821" y="5357"/>
                    <a:pt x="5294" y="4916"/>
                    <a:pt x="5861" y="4916"/>
                  </a:cubicBezTo>
                  <a:close/>
                  <a:moveTo>
                    <a:pt x="3813" y="5609"/>
                  </a:moveTo>
                  <a:cubicBezTo>
                    <a:pt x="4065" y="5640"/>
                    <a:pt x="4159" y="5735"/>
                    <a:pt x="4159" y="5955"/>
                  </a:cubicBezTo>
                  <a:cubicBezTo>
                    <a:pt x="4159" y="6522"/>
                    <a:pt x="4474" y="7090"/>
                    <a:pt x="5010" y="7405"/>
                  </a:cubicBezTo>
                  <a:cubicBezTo>
                    <a:pt x="5136" y="7531"/>
                    <a:pt x="5230" y="7720"/>
                    <a:pt x="5104" y="7877"/>
                  </a:cubicBezTo>
                  <a:lnTo>
                    <a:pt x="4033" y="9641"/>
                  </a:lnTo>
                  <a:cubicBezTo>
                    <a:pt x="3991" y="9748"/>
                    <a:pt x="3861" y="9826"/>
                    <a:pt x="3733" y="9826"/>
                  </a:cubicBezTo>
                  <a:cubicBezTo>
                    <a:pt x="3672" y="9826"/>
                    <a:pt x="3612" y="9808"/>
                    <a:pt x="3561" y="9767"/>
                  </a:cubicBezTo>
                  <a:cubicBezTo>
                    <a:pt x="2238" y="8948"/>
                    <a:pt x="1418" y="7531"/>
                    <a:pt x="1355" y="5987"/>
                  </a:cubicBezTo>
                  <a:cubicBezTo>
                    <a:pt x="1355" y="5798"/>
                    <a:pt x="1544" y="5640"/>
                    <a:pt x="1733" y="5640"/>
                  </a:cubicBezTo>
                  <a:lnTo>
                    <a:pt x="3813" y="5609"/>
                  </a:lnTo>
                  <a:close/>
                  <a:moveTo>
                    <a:pt x="8003" y="5640"/>
                  </a:moveTo>
                  <a:lnTo>
                    <a:pt x="10082" y="5672"/>
                  </a:lnTo>
                  <a:cubicBezTo>
                    <a:pt x="10271" y="5672"/>
                    <a:pt x="10429" y="5829"/>
                    <a:pt x="10429" y="6018"/>
                  </a:cubicBezTo>
                  <a:cubicBezTo>
                    <a:pt x="10397" y="7562"/>
                    <a:pt x="9547" y="8980"/>
                    <a:pt x="8223" y="9799"/>
                  </a:cubicBezTo>
                  <a:cubicBezTo>
                    <a:pt x="8168" y="9844"/>
                    <a:pt x="8100" y="9865"/>
                    <a:pt x="8033" y="9865"/>
                  </a:cubicBezTo>
                  <a:cubicBezTo>
                    <a:pt x="7911" y="9865"/>
                    <a:pt x="7792" y="9795"/>
                    <a:pt x="7751" y="9673"/>
                  </a:cubicBezTo>
                  <a:lnTo>
                    <a:pt x="6680" y="7909"/>
                  </a:lnTo>
                  <a:cubicBezTo>
                    <a:pt x="6554" y="7751"/>
                    <a:pt x="6648" y="7531"/>
                    <a:pt x="6806" y="7436"/>
                  </a:cubicBezTo>
                  <a:cubicBezTo>
                    <a:pt x="7310" y="7121"/>
                    <a:pt x="7625" y="6585"/>
                    <a:pt x="7625" y="5987"/>
                  </a:cubicBezTo>
                  <a:cubicBezTo>
                    <a:pt x="7625" y="5829"/>
                    <a:pt x="7751" y="5672"/>
                    <a:pt x="8003" y="5640"/>
                  </a:cubicBezTo>
                  <a:close/>
                  <a:moveTo>
                    <a:pt x="5892" y="1"/>
                  </a:moveTo>
                  <a:cubicBezTo>
                    <a:pt x="2616" y="1"/>
                    <a:pt x="1" y="2679"/>
                    <a:pt x="1" y="5924"/>
                  </a:cubicBezTo>
                  <a:cubicBezTo>
                    <a:pt x="1" y="9137"/>
                    <a:pt x="2679" y="11815"/>
                    <a:pt x="5892" y="11815"/>
                  </a:cubicBezTo>
                  <a:cubicBezTo>
                    <a:pt x="9169" y="11815"/>
                    <a:pt x="11815" y="9137"/>
                    <a:pt x="11815" y="5924"/>
                  </a:cubicBezTo>
                  <a:cubicBezTo>
                    <a:pt x="11815" y="2679"/>
                    <a:pt x="9137" y="1"/>
                    <a:pt x="58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90" name="Google Shape;7390;p84"/>
          <p:cNvGrpSpPr/>
          <p:nvPr/>
        </p:nvGrpSpPr>
        <p:grpSpPr>
          <a:xfrm>
            <a:off x="7081228" y="2439049"/>
            <a:ext cx="375319" cy="352148"/>
            <a:chOff x="-26583625" y="3917025"/>
            <a:chExt cx="315050" cy="295600"/>
          </a:xfrm>
          <a:solidFill>
            <a:srgbClr val="F59C82"/>
          </a:solidFill>
        </p:grpSpPr>
        <p:sp>
          <p:nvSpPr>
            <p:cNvPr id="7391" name="Google Shape;7391;p84"/>
            <p:cNvSpPr/>
            <p:nvPr/>
          </p:nvSpPr>
          <p:spPr>
            <a:xfrm>
              <a:off x="-26413500" y="3918400"/>
              <a:ext cx="144925" cy="135125"/>
            </a:xfrm>
            <a:custGeom>
              <a:avLst/>
              <a:gdLst/>
              <a:ahLst/>
              <a:cxnLst/>
              <a:rect l="l" t="t" r="r" b="b"/>
              <a:pathLst>
                <a:path w="5797" h="5405" extrusionOk="0">
                  <a:moveTo>
                    <a:pt x="2317" y="1"/>
                  </a:moveTo>
                  <a:cubicBezTo>
                    <a:pt x="1515" y="1"/>
                    <a:pt x="685" y="309"/>
                    <a:pt x="0" y="993"/>
                  </a:cubicBezTo>
                  <a:lnTo>
                    <a:pt x="1008" y="1970"/>
                  </a:lnTo>
                  <a:cubicBezTo>
                    <a:pt x="1398" y="1581"/>
                    <a:pt x="1864" y="1407"/>
                    <a:pt x="2313" y="1407"/>
                  </a:cubicBezTo>
                  <a:cubicBezTo>
                    <a:pt x="2771" y="1407"/>
                    <a:pt x="3210" y="1588"/>
                    <a:pt x="3529" y="1907"/>
                  </a:cubicBezTo>
                  <a:cubicBezTo>
                    <a:pt x="3623" y="2002"/>
                    <a:pt x="3623" y="2254"/>
                    <a:pt x="3529" y="2380"/>
                  </a:cubicBezTo>
                  <a:cubicBezTo>
                    <a:pt x="3450" y="2427"/>
                    <a:pt x="3348" y="2450"/>
                    <a:pt x="3249" y="2450"/>
                  </a:cubicBezTo>
                  <a:cubicBezTo>
                    <a:pt x="3151" y="2450"/>
                    <a:pt x="3056" y="2427"/>
                    <a:pt x="2993" y="2380"/>
                  </a:cubicBezTo>
                  <a:cubicBezTo>
                    <a:pt x="2804" y="2175"/>
                    <a:pt x="2552" y="2057"/>
                    <a:pt x="2284" y="2057"/>
                  </a:cubicBezTo>
                  <a:cubicBezTo>
                    <a:pt x="2016" y="2057"/>
                    <a:pt x="1733" y="2175"/>
                    <a:pt x="1481" y="2443"/>
                  </a:cubicBezTo>
                  <a:lnTo>
                    <a:pt x="4411" y="5404"/>
                  </a:lnTo>
                  <a:cubicBezTo>
                    <a:pt x="5797" y="4018"/>
                    <a:pt x="5640" y="2065"/>
                    <a:pt x="4505" y="899"/>
                  </a:cubicBezTo>
                  <a:cubicBezTo>
                    <a:pt x="3931" y="325"/>
                    <a:pt x="3139" y="1"/>
                    <a:pt x="23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84"/>
            <p:cNvSpPr/>
            <p:nvPr/>
          </p:nvSpPr>
          <p:spPr>
            <a:xfrm>
              <a:off x="-26466275" y="4026700"/>
              <a:ext cx="78775" cy="77225"/>
            </a:xfrm>
            <a:custGeom>
              <a:avLst/>
              <a:gdLst/>
              <a:ahLst/>
              <a:cxnLst/>
              <a:rect l="l" t="t" r="r" b="b"/>
              <a:pathLst>
                <a:path w="3151" h="3089" extrusionOk="0">
                  <a:moveTo>
                    <a:pt x="1339" y="1"/>
                  </a:moveTo>
                  <a:cubicBezTo>
                    <a:pt x="1253" y="1"/>
                    <a:pt x="1166" y="32"/>
                    <a:pt x="1103" y="95"/>
                  </a:cubicBezTo>
                  <a:lnTo>
                    <a:pt x="126" y="1072"/>
                  </a:lnTo>
                  <a:cubicBezTo>
                    <a:pt x="0" y="1198"/>
                    <a:pt x="0" y="1387"/>
                    <a:pt x="126" y="1545"/>
                  </a:cubicBezTo>
                  <a:lnTo>
                    <a:pt x="1576" y="2994"/>
                  </a:lnTo>
                  <a:cubicBezTo>
                    <a:pt x="1639" y="3057"/>
                    <a:pt x="1725" y="3088"/>
                    <a:pt x="1812" y="3088"/>
                  </a:cubicBezTo>
                  <a:cubicBezTo>
                    <a:pt x="1899" y="3088"/>
                    <a:pt x="1985" y="3057"/>
                    <a:pt x="2048" y="2994"/>
                  </a:cubicBezTo>
                  <a:lnTo>
                    <a:pt x="3025" y="2017"/>
                  </a:lnTo>
                  <a:cubicBezTo>
                    <a:pt x="3151" y="1891"/>
                    <a:pt x="3151" y="1671"/>
                    <a:pt x="3025" y="1545"/>
                  </a:cubicBezTo>
                  <a:lnTo>
                    <a:pt x="1576" y="95"/>
                  </a:lnTo>
                  <a:cubicBezTo>
                    <a:pt x="1513" y="32"/>
                    <a:pt x="1426" y="1"/>
                    <a:pt x="13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84"/>
            <p:cNvSpPr/>
            <p:nvPr/>
          </p:nvSpPr>
          <p:spPr>
            <a:xfrm>
              <a:off x="-26583625" y="4077125"/>
              <a:ext cx="144925" cy="134700"/>
            </a:xfrm>
            <a:custGeom>
              <a:avLst/>
              <a:gdLst/>
              <a:ahLst/>
              <a:cxnLst/>
              <a:rect l="l" t="t" r="r" b="b"/>
              <a:pathLst>
                <a:path w="5797" h="5388" extrusionOk="0">
                  <a:moveTo>
                    <a:pt x="1355" y="0"/>
                  </a:moveTo>
                  <a:cubicBezTo>
                    <a:pt x="0" y="1386"/>
                    <a:pt x="158" y="3340"/>
                    <a:pt x="1292" y="4474"/>
                  </a:cubicBezTo>
                  <a:cubicBezTo>
                    <a:pt x="1890" y="5072"/>
                    <a:pt x="2710" y="5388"/>
                    <a:pt x="3497" y="5388"/>
                  </a:cubicBezTo>
                  <a:cubicBezTo>
                    <a:pt x="4348" y="5388"/>
                    <a:pt x="5135" y="5072"/>
                    <a:pt x="5797" y="4411"/>
                  </a:cubicBezTo>
                  <a:lnTo>
                    <a:pt x="4820" y="3434"/>
                  </a:lnTo>
                  <a:cubicBezTo>
                    <a:pt x="4431" y="3824"/>
                    <a:pt x="3964" y="3997"/>
                    <a:pt x="3516" y="3997"/>
                  </a:cubicBezTo>
                  <a:cubicBezTo>
                    <a:pt x="3058" y="3997"/>
                    <a:pt x="2619" y="3816"/>
                    <a:pt x="2300" y="3497"/>
                  </a:cubicBezTo>
                  <a:cubicBezTo>
                    <a:pt x="2174" y="3371"/>
                    <a:pt x="2174" y="3151"/>
                    <a:pt x="2300" y="3025"/>
                  </a:cubicBezTo>
                  <a:cubicBezTo>
                    <a:pt x="2347" y="2962"/>
                    <a:pt x="2434" y="2930"/>
                    <a:pt x="2524" y="2930"/>
                  </a:cubicBezTo>
                  <a:cubicBezTo>
                    <a:pt x="2615" y="2930"/>
                    <a:pt x="2710" y="2962"/>
                    <a:pt x="2773" y="3025"/>
                  </a:cubicBezTo>
                  <a:cubicBezTo>
                    <a:pt x="2962" y="3229"/>
                    <a:pt x="3214" y="3348"/>
                    <a:pt x="3481" y="3348"/>
                  </a:cubicBezTo>
                  <a:cubicBezTo>
                    <a:pt x="3749" y="3348"/>
                    <a:pt x="4033" y="3229"/>
                    <a:pt x="4285" y="2962"/>
                  </a:cubicBezTo>
                  <a:lnTo>
                    <a:pt x="13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84"/>
            <p:cNvSpPr/>
            <p:nvPr/>
          </p:nvSpPr>
          <p:spPr>
            <a:xfrm>
              <a:off x="-26581275" y="3917025"/>
              <a:ext cx="311125" cy="295600"/>
            </a:xfrm>
            <a:custGeom>
              <a:avLst/>
              <a:gdLst/>
              <a:ahLst/>
              <a:cxnLst/>
              <a:rect l="l" t="t" r="r" b="b"/>
              <a:pathLst>
                <a:path w="12445" h="11824" extrusionOk="0">
                  <a:moveTo>
                    <a:pt x="3419" y="1356"/>
                  </a:moveTo>
                  <a:cubicBezTo>
                    <a:pt x="3506" y="1356"/>
                    <a:pt x="3592" y="1379"/>
                    <a:pt x="3655" y="1426"/>
                  </a:cubicBezTo>
                  <a:cubicBezTo>
                    <a:pt x="3781" y="1552"/>
                    <a:pt x="3781" y="1741"/>
                    <a:pt x="3655" y="1899"/>
                  </a:cubicBezTo>
                  <a:cubicBezTo>
                    <a:pt x="3592" y="1962"/>
                    <a:pt x="3506" y="1994"/>
                    <a:pt x="3419" y="1994"/>
                  </a:cubicBezTo>
                  <a:cubicBezTo>
                    <a:pt x="3332" y="1994"/>
                    <a:pt x="3246" y="1962"/>
                    <a:pt x="3183" y="1899"/>
                  </a:cubicBezTo>
                  <a:cubicBezTo>
                    <a:pt x="3057" y="1804"/>
                    <a:pt x="3057" y="1552"/>
                    <a:pt x="3183" y="1426"/>
                  </a:cubicBezTo>
                  <a:cubicBezTo>
                    <a:pt x="3246" y="1379"/>
                    <a:pt x="3332" y="1356"/>
                    <a:pt x="3419" y="1356"/>
                  </a:cubicBezTo>
                  <a:close/>
                  <a:moveTo>
                    <a:pt x="4364" y="2277"/>
                  </a:moveTo>
                  <a:cubicBezTo>
                    <a:pt x="4451" y="2277"/>
                    <a:pt x="4537" y="2309"/>
                    <a:pt x="4600" y="2372"/>
                  </a:cubicBezTo>
                  <a:cubicBezTo>
                    <a:pt x="4726" y="2498"/>
                    <a:pt x="4726" y="2718"/>
                    <a:pt x="4600" y="2844"/>
                  </a:cubicBezTo>
                  <a:cubicBezTo>
                    <a:pt x="4537" y="2907"/>
                    <a:pt x="4451" y="2939"/>
                    <a:pt x="4364" y="2939"/>
                  </a:cubicBezTo>
                  <a:cubicBezTo>
                    <a:pt x="4277" y="2939"/>
                    <a:pt x="4191" y="2907"/>
                    <a:pt x="4128" y="2844"/>
                  </a:cubicBezTo>
                  <a:cubicBezTo>
                    <a:pt x="4002" y="2750"/>
                    <a:pt x="4002" y="2529"/>
                    <a:pt x="4128" y="2372"/>
                  </a:cubicBezTo>
                  <a:cubicBezTo>
                    <a:pt x="4191" y="2309"/>
                    <a:pt x="4277" y="2277"/>
                    <a:pt x="4364" y="2277"/>
                  </a:cubicBezTo>
                  <a:close/>
                  <a:moveTo>
                    <a:pt x="3179" y="2561"/>
                  </a:moveTo>
                  <a:cubicBezTo>
                    <a:pt x="3269" y="2561"/>
                    <a:pt x="3356" y="2592"/>
                    <a:pt x="3403" y="2655"/>
                  </a:cubicBezTo>
                  <a:cubicBezTo>
                    <a:pt x="3529" y="2781"/>
                    <a:pt x="3529" y="2970"/>
                    <a:pt x="3403" y="3128"/>
                  </a:cubicBezTo>
                  <a:cubicBezTo>
                    <a:pt x="3356" y="3191"/>
                    <a:pt x="3269" y="3222"/>
                    <a:pt x="3179" y="3222"/>
                  </a:cubicBezTo>
                  <a:cubicBezTo>
                    <a:pt x="3088" y="3222"/>
                    <a:pt x="2994" y="3191"/>
                    <a:pt x="2931" y="3128"/>
                  </a:cubicBezTo>
                  <a:cubicBezTo>
                    <a:pt x="2836" y="3002"/>
                    <a:pt x="2836" y="2781"/>
                    <a:pt x="2931" y="2655"/>
                  </a:cubicBezTo>
                  <a:cubicBezTo>
                    <a:pt x="2994" y="2592"/>
                    <a:pt x="3088" y="2561"/>
                    <a:pt x="3179" y="2561"/>
                  </a:cubicBezTo>
                  <a:close/>
                  <a:moveTo>
                    <a:pt x="1970" y="2813"/>
                  </a:moveTo>
                  <a:cubicBezTo>
                    <a:pt x="2056" y="2813"/>
                    <a:pt x="2143" y="2844"/>
                    <a:pt x="2206" y="2907"/>
                  </a:cubicBezTo>
                  <a:cubicBezTo>
                    <a:pt x="2300" y="3002"/>
                    <a:pt x="2300" y="3254"/>
                    <a:pt x="2206" y="3380"/>
                  </a:cubicBezTo>
                  <a:cubicBezTo>
                    <a:pt x="2143" y="3427"/>
                    <a:pt x="2048" y="3451"/>
                    <a:pt x="1958" y="3451"/>
                  </a:cubicBezTo>
                  <a:cubicBezTo>
                    <a:pt x="1867" y="3451"/>
                    <a:pt x="1781" y="3427"/>
                    <a:pt x="1733" y="3380"/>
                  </a:cubicBezTo>
                  <a:cubicBezTo>
                    <a:pt x="1607" y="3254"/>
                    <a:pt x="1607" y="3002"/>
                    <a:pt x="1733" y="2907"/>
                  </a:cubicBezTo>
                  <a:cubicBezTo>
                    <a:pt x="1796" y="2844"/>
                    <a:pt x="1883" y="2813"/>
                    <a:pt x="1970" y="2813"/>
                  </a:cubicBezTo>
                  <a:close/>
                  <a:moveTo>
                    <a:pt x="2946" y="3789"/>
                  </a:moveTo>
                  <a:cubicBezTo>
                    <a:pt x="3033" y="3789"/>
                    <a:pt x="3120" y="3821"/>
                    <a:pt x="3183" y="3884"/>
                  </a:cubicBezTo>
                  <a:cubicBezTo>
                    <a:pt x="3309" y="4010"/>
                    <a:pt x="3309" y="4199"/>
                    <a:pt x="3183" y="4356"/>
                  </a:cubicBezTo>
                  <a:cubicBezTo>
                    <a:pt x="3120" y="4419"/>
                    <a:pt x="3033" y="4451"/>
                    <a:pt x="2946" y="4451"/>
                  </a:cubicBezTo>
                  <a:cubicBezTo>
                    <a:pt x="2860" y="4451"/>
                    <a:pt x="2773" y="4419"/>
                    <a:pt x="2710" y="4356"/>
                  </a:cubicBezTo>
                  <a:cubicBezTo>
                    <a:pt x="2584" y="4230"/>
                    <a:pt x="2584" y="4010"/>
                    <a:pt x="2710" y="3884"/>
                  </a:cubicBezTo>
                  <a:cubicBezTo>
                    <a:pt x="2773" y="3821"/>
                    <a:pt x="2860" y="3789"/>
                    <a:pt x="2946" y="3789"/>
                  </a:cubicBezTo>
                  <a:close/>
                  <a:moveTo>
                    <a:pt x="9480" y="7381"/>
                  </a:moveTo>
                  <a:cubicBezTo>
                    <a:pt x="9570" y="7381"/>
                    <a:pt x="9657" y="7412"/>
                    <a:pt x="9704" y="7475"/>
                  </a:cubicBezTo>
                  <a:cubicBezTo>
                    <a:pt x="9830" y="7570"/>
                    <a:pt x="9830" y="7822"/>
                    <a:pt x="9704" y="7948"/>
                  </a:cubicBezTo>
                  <a:cubicBezTo>
                    <a:pt x="9657" y="7995"/>
                    <a:pt x="9570" y="8019"/>
                    <a:pt x="9480" y="8019"/>
                  </a:cubicBezTo>
                  <a:cubicBezTo>
                    <a:pt x="9389" y="8019"/>
                    <a:pt x="9295" y="7995"/>
                    <a:pt x="9232" y="7948"/>
                  </a:cubicBezTo>
                  <a:cubicBezTo>
                    <a:pt x="9074" y="7822"/>
                    <a:pt x="9074" y="7633"/>
                    <a:pt x="9232" y="7475"/>
                  </a:cubicBezTo>
                  <a:cubicBezTo>
                    <a:pt x="9295" y="7412"/>
                    <a:pt x="9389" y="7381"/>
                    <a:pt x="9480" y="7381"/>
                  </a:cubicBezTo>
                  <a:close/>
                  <a:moveTo>
                    <a:pt x="5955" y="3640"/>
                  </a:moveTo>
                  <a:cubicBezTo>
                    <a:pt x="6223" y="3640"/>
                    <a:pt x="6491" y="3742"/>
                    <a:pt x="6680" y="3947"/>
                  </a:cubicBezTo>
                  <a:lnTo>
                    <a:pt x="8129" y="5396"/>
                  </a:lnTo>
                  <a:cubicBezTo>
                    <a:pt x="8538" y="5806"/>
                    <a:pt x="8538" y="6467"/>
                    <a:pt x="8129" y="6877"/>
                  </a:cubicBezTo>
                  <a:lnTo>
                    <a:pt x="7152" y="7853"/>
                  </a:lnTo>
                  <a:cubicBezTo>
                    <a:pt x="6963" y="8058"/>
                    <a:pt x="6695" y="8161"/>
                    <a:pt x="6428" y="8161"/>
                  </a:cubicBezTo>
                  <a:cubicBezTo>
                    <a:pt x="6160" y="8161"/>
                    <a:pt x="5892" y="8058"/>
                    <a:pt x="5703" y="7853"/>
                  </a:cubicBezTo>
                  <a:lnTo>
                    <a:pt x="4254" y="6404"/>
                  </a:lnTo>
                  <a:cubicBezTo>
                    <a:pt x="3844" y="5995"/>
                    <a:pt x="3844" y="5333"/>
                    <a:pt x="4254" y="4955"/>
                  </a:cubicBezTo>
                  <a:lnTo>
                    <a:pt x="5230" y="3947"/>
                  </a:lnTo>
                  <a:cubicBezTo>
                    <a:pt x="5419" y="3742"/>
                    <a:pt x="5687" y="3640"/>
                    <a:pt x="5955" y="3640"/>
                  </a:cubicBezTo>
                  <a:close/>
                  <a:moveTo>
                    <a:pt x="10464" y="8357"/>
                  </a:moveTo>
                  <a:cubicBezTo>
                    <a:pt x="10555" y="8357"/>
                    <a:pt x="10649" y="8389"/>
                    <a:pt x="10712" y="8452"/>
                  </a:cubicBezTo>
                  <a:cubicBezTo>
                    <a:pt x="10807" y="8578"/>
                    <a:pt x="10807" y="8799"/>
                    <a:pt x="10712" y="8925"/>
                  </a:cubicBezTo>
                  <a:cubicBezTo>
                    <a:pt x="10649" y="8988"/>
                    <a:pt x="10555" y="9019"/>
                    <a:pt x="10464" y="9019"/>
                  </a:cubicBezTo>
                  <a:cubicBezTo>
                    <a:pt x="10374" y="9019"/>
                    <a:pt x="10287" y="8988"/>
                    <a:pt x="10240" y="8925"/>
                  </a:cubicBezTo>
                  <a:cubicBezTo>
                    <a:pt x="10082" y="8799"/>
                    <a:pt x="10082" y="8610"/>
                    <a:pt x="10240" y="8452"/>
                  </a:cubicBezTo>
                  <a:cubicBezTo>
                    <a:pt x="10287" y="8389"/>
                    <a:pt x="10374" y="8357"/>
                    <a:pt x="10464" y="8357"/>
                  </a:cubicBezTo>
                  <a:close/>
                  <a:moveTo>
                    <a:pt x="9247" y="8602"/>
                  </a:moveTo>
                  <a:cubicBezTo>
                    <a:pt x="9334" y="8602"/>
                    <a:pt x="9421" y="8625"/>
                    <a:pt x="9484" y="8673"/>
                  </a:cubicBezTo>
                  <a:cubicBezTo>
                    <a:pt x="9610" y="8799"/>
                    <a:pt x="9610" y="9051"/>
                    <a:pt x="9484" y="9145"/>
                  </a:cubicBezTo>
                  <a:cubicBezTo>
                    <a:pt x="9421" y="9208"/>
                    <a:pt x="9334" y="9240"/>
                    <a:pt x="9247" y="9240"/>
                  </a:cubicBezTo>
                  <a:cubicBezTo>
                    <a:pt x="9161" y="9240"/>
                    <a:pt x="9074" y="9208"/>
                    <a:pt x="9011" y="9145"/>
                  </a:cubicBezTo>
                  <a:cubicBezTo>
                    <a:pt x="8854" y="9051"/>
                    <a:pt x="8854" y="8830"/>
                    <a:pt x="9011" y="8673"/>
                  </a:cubicBezTo>
                  <a:cubicBezTo>
                    <a:pt x="9074" y="8625"/>
                    <a:pt x="9161" y="8602"/>
                    <a:pt x="9247" y="8602"/>
                  </a:cubicBezTo>
                  <a:close/>
                  <a:moveTo>
                    <a:pt x="8030" y="8862"/>
                  </a:moveTo>
                  <a:cubicBezTo>
                    <a:pt x="8121" y="8862"/>
                    <a:pt x="8208" y="8893"/>
                    <a:pt x="8255" y="8956"/>
                  </a:cubicBezTo>
                  <a:cubicBezTo>
                    <a:pt x="8381" y="9082"/>
                    <a:pt x="8381" y="9303"/>
                    <a:pt x="8255" y="9429"/>
                  </a:cubicBezTo>
                  <a:cubicBezTo>
                    <a:pt x="8192" y="9492"/>
                    <a:pt x="8105" y="9523"/>
                    <a:pt x="8019" y="9523"/>
                  </a:cubicBezTo>
                  <a:cubicBezTo>
                    <a:pt x="7932" y="9523"/>
                    <a:pt x="7845" y="9492"/>
                    <a:pt x="7782" y="9429"/>
                  </a:cubicBezTo>
                  <a:cubicBezTo>
                    <a:pt x="7656" y="9303"/>
                    <a:pt x="7656" y="9082"/>
                    <a:pt x="7782" y="8956"/>
                  </a:cubicBezTo>
                  <a:cubicBezTo>
                    <a:pt x="7845" y="8893"/>
                    <a:pt x="7940" y="8862"/>
                    <a:pt x="8030" y="8862"/>
                  </a:cubicBezTo>
                  <a:close/>
                  <a:moveTo>
                    <a:pt x="8964" y="9862"/>
                  </a:moveTo>
                  <a:cubicBezTo>
                    <a:pt x="9050" y="9862"/>
                    <a:pt x="9137" y="9885"/>
                    <a:pt x="9200" y="9933"/>
                  </a:cubicBezTo>
                  <a:cubicBezTo>
                    <a:pt x="9326" y="10059"/>
                    <a:pt x="9326" y="10279"/>
                    <a:pt x="9200" y="10405"/>
                  </a:cubicBezTo>
                  <a:cubicBezTo>
                    <a:pt x="9137" y="10468"/>
                    <a:pt x="9050" y="10500"/>
                    <a:pt x="8964" y="10500"/>
                  </a:cubicBezTo>
                  <a:cubicBezTo>
                    <a:pt x="8877" y="10500"/>
                    <a:pt x="8791" y="10468"/>
                    <a:pt x="8727" y="10405"/>
                  </a:cubicBezTo>
                  <a:cubicBezTo>
                    <a:pt x="8601" y="10311"/>
                    <a:pt x="8601" y="10059"/>
                    <a:pt x="8727" y="9933"/>
                  </a:cubicBezTo>
                  <a:cubicBezTo>
                    <a:pt x="8791" y="9885"/>
                    <a:pt x="8877" y="9862"/>
                    <a:pt x="8964" y="9862"/>
                  </a:cubicBezTo>
                  <a:close/>
                  <a:moveTo>
                    <a:pt x="3415" y="1"/>
                  </a:moveTo>
                  <a:cubicBezTo>
                    <a:pt x="2616" y="1"/>
                    <a:pt x="1812" y="308"/>
                    <a:pt x="1198" y="922"/>
                  </a:cubicBezTo>
                  <a:cubicBezTo>
                    <a:pt x="1" y="2151"/>
                    <a:pt x="1" y="4104"/>
                    <a:pt x="1198" y="5333"/>
                  </a:cubicBezTo>
                  <a:lnTo>
                    <a:pt x="6806" y="10941"/>
                  </a:lnTo>
                  <a:cubicBezTo>
                    <a:pt x="7404" y="11508"/>
                    <a:pt x="8223" y="11823"/>
                    <a:pt x="9011" y="11823"/>
                  </a:cubicBezTo>
                  <a:cubicBezTo>
                    <a:pt x="9799" y="11823"/>
                    <a:pt x="10618" y="11508"/>
                    <a:pt x="11216" y="10941"/>
                  </a:cubicBezTo>
                  <a:cubicBezTo>
                    <a:pt x="12445" y="9712"/>
                    <a:pt x="12445" y="7727"/>
                    <a:pt x="11216" y="6530"/>
                  </a:cubicBezTo>
                  <a:lnTo>
                    <a:pt x="5609" y="922"/>
                  </a:lnTo>
                  <a:cubicBezTo>
                    <a:pt x="5010" y="308"/>
                    <a:pt x="4214" y="1"/>
                    <a:pt x="34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95" name="Google Shape;7395;p84"/>
          <p:cNvSpPr/>
          <p:nvPr/>
        </p:nvSpPr>
        <p:spPr>
          <a:xfrm>
            <a:off x="5748315" y="2919564"/>
            <a:ext cx="352833" cy="351880"/>
          </a:xfrm>
          <a:custGeom>
            <a:avLst/>
            <a:gdLst/>
            <a:ahLst/>
            <a:cxnLst/>
            <a:rect l="l" t="t" r="r" b="b"/>
            <a:pathLst>
              <a:path w="11847" h="11815" extrusionOk="0">
                <a:moveTo>
                  <a:pt x="4915" y="662"/>
                </a:moveTo>
                <a:cubicBezTo>
                  <a:pt x="5671" y="662"/>
                  <a:pt x="6301" y="1292"/>
                  <a:pt x="6301" y="2048"/>
                </a:cubicBezTo>
                <a:cubicBezTo>
                  <a:pt x="6301" y="2520"/>
                  <a:pt x="6081" y="2961"/>
                  <a:pt x="5577" y="3245"/>
                </a:cubicBezTo>
                <a:cubicBezTo>
                  <a:pt x="5577" y="2489"/>
                  <a:pt x="5104" y="2079"/>
                  <a:pt x="4568" y="2079"/>
                </a:cubicBezTo>
                <a:lnTo>
                  <a:pt x="1418" y="2079"/>
                </a:lnTo>
                <a:cubicBezTo>
                  <a:pt x="1008" y="2079"/>
                  <a:pt x="693" y="1764"/>
                  <a:pt x="693" y="1386"/>
                </a:cubicBezTo>
                <a:cubicBezTo>
                  <a:pt x="693" y="977"/>
                  <a:pt x="1008" y="662"/>
                  <a:pt x="1418" y="662"/>
                </a:cubicBezTo>
                <a:close/>
                <a:moveTo>
                  <a:pt x="3198" y="4915"/>
                </a:moveTo>
                <a:cubicBezTo>
                  <a:pt x="3285" y="4915"/>
                  <a:pt x="3371" y="4946"/>
                  <a:pt x="3434" y="5009"/>
                </a:cubicBezTo>
                <a:cubicBezTo>
                  <a:pt x="3529" y="5135"/>
                  <a:pt x="3529" y="5324"/>
                  <a:pt x="3434" y="5482"/>
                </a:cubicBezTo>
                <a:cubicBezTo>
                  <a:pt x="3371" y="5545"/>
                  <a:pt x="3277" y="5576"/>
                  <a:pt x="3186" y="5576"/>
                </a:cubicBezTo>
                <a:cubicBezTo>
                  <a:pt x="3096" y="5576"/>
                  <a:pt x="3009" y="5545"/>
                  <a:pt x="2962" y="5482"/>
                </a:cubicBezTo>
                <a:cubicBezTo>
                  <a:pt x="2836" y="5356"/>
                  <a:pt x="2836" y="5135"/>
                  <a:pt x="2962" y="5009"/>
                </a:cubicBezTo>
                <a:cubicBezTo>
                  <a:pt x="3025" y="4946"/>
                  <a:pt x="3111" y="4915"/>
                  <a:pt x="3198" y="4915"/>
                </a:cubicBezTo>
                <a:close/>
                <a:moveTo>
                  <a:pt x="1386" y="0"/>
                </a:moveTo>
                <a:cubicBezTo>
                  <a:pt x="630" y="0"/>
                  <a:pt x="0" y="630"/>
                  <a:pt x="0" y="1386"/>
                </a:cubicBezTo>
                <a:lnTo>
                  <a:pt x="0" y="5230"/>
                </a:lnTo>
                <a:cubicBezTo>
                  <a:pt x="0" y="5797"/>
                  <a:pt x="284" y="6301"/>
                  <a:pt x="693" y="6616"/>
                </a:cubicBezTo>
                <a:lnTo>
                  <a:pt x="693" y="4474"/>
                </a:lnTo>
                <a:cubicBezTo>
                  <a:pt x="693" y="3529"/>
                  <a:pt x="1481" y="2741"/>
                  <a:pt x="2426" y="2741"/>
                </a:cubicBezTo>
                <a:lnTo>
                  <a:pt x="4568" y="2741"/>
                </a:lnTo>
                <a:cubicBezTo>
                  <a:pt x="4758" y="2741"/>
                  <a:pt x="4915" y="2898"/>
                  <a:pt x="4915" y="3119"/>
                </a:cubicBezTo>
                <a:lnTo>
                  <a:pt x="4915" y="3466"/>
                </a:lnTo>
                <a:lnTo>
                  <a:pt x="2426" y="3466"/>
                </a:lnTo>
                <a:cubicBezTo>
                  <a:pt x="1859" y="3466"/>
                  <a:pt x="1418" y="3938"/>
                  <a:pt x="1418" y="4474"/>
                </a:cubicBezTo>
                <a:lnTo>
                  <a:pt x="1418" y="7309"/>
                </a:lnTo>
                <a:cubicBezTo>
                  <a:pt x="1418" y="7908"/>
                  <a:pt x="1922" y="8349"/>
                  <a:pt x="2521" y="8349"/>
                </a:cubicBezTo>
                <a:lnTo>
                  <a:pt x="3592" y="8349"/>
                </a:lnTo>
                <a:cubicBezTo>
                  <a:pt x="3655" y="10271"/>
                  <a:pt x="5293" y="11814"/>
                  <a:pt x="7215" y="11814"/>
                </a:cubicBezTo>
                <a:cubicBezTo>
                  <a:pt x="9263" y="11814"/>
                  <a:pt x="10838" y="9483"/>
                  <a:pt x="10838" y="7467"/>
                </a:cubicBezTo>
                <a:lnTo>
                  <a:pt x="10838" y="6931"/>
                </a:lnTo>
                <a:cubicBezTo>
                  <a:pt x="11405" y="6774"/>
                  <a:pt x="11846" y="6206"/>
                  <a:pt x="11846" y="5576"/>
                </a:cubicBezTo>
                <a:cubicBezTo>
                  <a:pt x="11846" y="4852"/>
                  <a:pt x="11216" y="4222"/>
                  <a:pt x="10460" y="4222"/>
                </a:cubicBezTo>
                <a:cubicBezTo>
                  <a:pt x="9735" y="4222"/>
                  <a:pt x="9105" y="4852"/>
                  <a:pt x="9105" y="5576"/>
                </a:cubicBezTo>
                <a:cubicBezTo>
                  <a:pt x="9105" y="6206"/>
                  <a:pt x="9515" y="6774"/>
                  <a:pt x="10113" y="6931"/>
                </a:cubicBezTo>
                <a:lnTo>
                  <a:pt x="10113" y="7467"/>
                </a:lnTo>
                <a:cubicBezTo>
                  <a:pt x="10113" y="9136"/>
                  <a:pt x="8727" y="11090"/>
                  <a:pt x="7152" y="11090"/>
                </a:cubicBezTo>
                <a:cubicBezTo>
                  <a:pt x="5577" y="11090"/>
                  <a:pt x="4316" y="9893"/>
                  <a:pt x="4253" y="8349"/>
                </a:cubicBezTo>
                <a:lnTo>
                  <a:pt x="4947" y="8349"/>
                </a:lnTo>
                <a:cubicBezTo>
                  <a:pt x="5143" y="9193"/>
                  <a:pt x="5842" y="9760"/>
                  <a:pt x="6640" y="9760"/>
                </a:cubicBezTo>
                <a:cubicBezTo>
                  <a:pt x="6736" y="9760"/>
                  <a:pt x="6833" y="9752"/>
                  <a:pt x="6931" y="9735"/>
                </a:cubicBezTo>
                <a:cubicBezTo>
                  <a:pt x="7750" y="9609"/>
                  <a:pt x="8381" y="8821"/>
                  <a:pt x="8381" y="7971"/>
                </a:cubicBezTo>
                <a:lnTo>
                  <a:pt x="8381" y="3182"/>
                </a:lnTo>
                <a:cubicBezTo>
                  <a:pt x="8381" y="3024"/>
                  <a:pt x="8412" y="2867"/>
                  <a:pt x="8507" y="2709"/>
                </a:cubicBezTo>
                <a:cubicBezTo>
                  <a:pt x="8727" y="3182"/>
                  <a:pt x="9231" y="3560"/>
                  <a:pt x="9767" y="3560"/>
                </a:cubicBezTo>
                <a:cubicBezTo>
                  <a:pt x="10460" y="3560"/>
                  <a:pt x="11846" y="2993"/>
                  <a:pt x="11846" y="2174"/>
                </a:cubicBezTo>
                <a:cubicBezTo>
                  <a:pt x="11846" y="1292"/>
                  <a:pt x="10460" y="788"/>
                  <a:pt x="9767" y="788"/>
                </a:cubicBezTo>
                <a:cubicBezTo>
                  <a:pt x="9137" y="788"/>
                  <a:pt x="8570" y="1229"/>
                  <a:pt x="8412" y="1827"/>
                </a:cubicBezTo>
                <a:cubicBezTo>
                  <a:pt x="7940" y="2142"/>
                  <a:pt x="7687" y="2646"/>
                  <a:pt x="7687" y="3245"/>
                </a:cubicBezTo>
                <a:lnTo>
                  <a:pt x="7687" y="8002"/>
                </a:lnTo>
                <a:cubicBezTo>
                  <a:pt x="7687" y="8538"/>
                  <a:pt x="7309" y="9010"/>
                  <a:pt x="6805" y="9105"/>
                </a:cubicBezTo>
                <a:cubicBezTo>
                  <a:pt x="6755" y="9111"/>
                  <a:pt x="6705" y="9114"/>
                  <a:pt x="6654" y="9114"/>
                </a:cubicBezTo>
                <a:cubicBezTo>
                  <a:pt x="6204" y="9114"/>
                  <a:pt x="5781" y="8859"/>
                  <a:pt x="5640" y="8349"/>
                </a:cubicBezTo>
                <a:cubicBezTo>
                  <a:pt x="6364" y="8160"/>
                  <a:pt x="6963" y="7498"/>
                  <a:pt x="6963" y="6648"/>
                </a:cubicBezTo>
                <a:lnTo>
                  <a:pt x="6963" y="2079"/>
                </a:lnTo>
                <a:cubicBezTo>
                  <a:pt x="6963" y="945"/>
                  <a:pt x="6018" y="0"/>
                  <a:pt x="4884" y="0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96" name="Google Shape;7396;p84"/>
          <p:cNvGrpSpPr/>
          <p:nvPr/>
        </p:nvGrpSpPr>
        <p:grpSpPr>
          <a:xfrm>
            <a:off x="5779742" y="3398079"/>
            <a:ext cx="289039" cy="352833"/>
            <a:chOff x="-24694925" y="3518700"/>
            <a:chExt cx="242625" cy="296175"/>
          </a:xfrm>
          <a:solidFill>
            <a:srgbClr val="F59C82"/>
          </a:solidFill>
        </p:grpSpPr>
        <p:sp>
          <p:nvSpPr>
            <p:cNvPr id="7397" name="Google Shape;7397;p84"/>
            <p:cNvSpPr/>
            <p:nvPr/>
          </p:nvSpPr>
          <p:spPr>
            <a:xfrm>
              <a:off x="-24694925" y="3572250"/>
              <a:ext cx="104000" cy="112650"/>
            </a:xfrm>
            <a:custGeom>
              <a:avLst/>
              <a:gdLst/>
              <a:ahLst/>
              <a:cxnLst/>
              <a:rect l="l" t="t" r="r" b="b"/>
              <a:pathLst>
                <a:path w="4160" h="4506" extrusionOk="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lnTo>
                    <a:pt x="1" y="4506"/>
                  </a:lnTo>
                  <a:lnTo>
                    <a:pt x="4160" y="4506"/>
                  </a:lnTo>
                  <a:lnTo>
                    <a:pt x="4160" y="2080"/>
                  </a:lnTo>
                  <a:cubicBezTo>
                    <a:pt x="4160" y="946"/>
                    <a:pt x="3214" y="1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84"/>
            <p:cNvSpPr/>
            <p:nvPr/>
          </p:nvSpPr>
          <p:spPr>
            <a:xfrm>
              <a:off x="-24556300" y="3648650"/>
              <a:ext cx="104000" cy="113450"/>
            </a:xfrm>
            <a:custGeom>
              <a:avLst/>
              <a:gdLst/>
              <a:ahLst/>
              <a:cxnLst/>
              <a:rect l="l" t="t" r="r" b="b"/>
              <a:pathLst>
                <a:path w="4160" h="4538" extrusionOk="0">
                  <a:moveTo>
                    <a:pt x="1" y="1"/>
                  </a:moveTo>
                  <a:lnTo>
                    <a:pt x="1" y="2458"/>
                  </a:lnTo>
                  <a:cubicBezTo>
                    <a:pt x="1" y="3592"/>
                    <a:pt x="946" y="4537"/>
                    <a:pt x="2080" y="4537"/>
                  </a:cubicBezTo>
                  <a:cubicBezTo>
                    <a:pt x="3246" y="4537"/>
                    <a:pt x="4160" y="3592"/>
                    <a:pt x="4160" y="2458"/>
                  </a:cubicBezTo>
                  <a:lnTo>
                    <a:pt x="4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84"/>
            <p:cNvSpPr/>
            <p:nvPr/>
          </p:nvSpPr>
          <p:spPr>
            <a:xfrm>
              <a:off x="-24694925" y="3702200"/>
              <a:ext cx="104000" cy="112675"/>
            </a:xfrm>
            <a:custGeom>
              <a:avLst/>
              <a:gdLst/>
              <a:ahLst/>
              <a:cxnLst/>
              <a:rect l="l" t="t" r="r" b="b"/>
              <a:pathLst>
                <a:path w="4160" h="4507" extrusionOk="0">
                  <a:moveTo>
                    <a:pt x="1734" y="694"/>
                  </a:moveTo>
                  <a:cubicBezTo>
                    <a:pt x="1923" y="694"/>
                    <a:pt x="2080" y="852"/>
                    <a:pt x="2080" y="1041"/>
                  </a:cubicBezTo>
                  <a:lnTo>
                    <a:pt x="2080" y="2427"/>
                  </a:lnTo>
                  <a:cubicBezTo>
                    <a:pt x="2269" y="2427"/>
                    <a:pt x="2427" y="2584"/>
                    <a:pt x="2427" y="2773"/>
                  </a:cubicBezTo>
                  <a:cubicBezTo>
                    <a:pt x="2427" y="2962"/>
                    <a:pt x="2269" y="3120"/>
                    <a:pt x="2080" y="3120"/>
                  </a:cubicBezTo>
                  <a:cubicBezTo>
                    <a:pt x="1702" y="3120"/>
                    <a:pt x="1356" y="2805"/>
                    <a:pt x="1356" y="2427"/>
                  </a:cubicBezTo>
                  <a:lnTo>
                    <a:pt x="1356" y="1041"/>
                  </a:lnTo>
                  <a:cubicBezTo>
                    <a:pt x="1356" y="852"/>
                    <a:pt x="1513" y="694"/>
                    <a:pt x="1734" y="694"/>
                  </a:cubicBezTo>
                  <a:close/>
                  <a:moveTo>
                    <a:pt x="1" y="1"/>
                  </a:moveTo>
                  <a:lnTo>
                    <a:pt x="1" y="2427"/>
                  </a:lnTo>
                  <a:cubicBezTo>
                    <a:pt x="1" y="3561"/>
                    <a:pt x="946" y="4506"/>
                    <a:pt x="2080" y="4506"/>
                  </a:cubicBezTo>
                  <a:cubicBezTo>
                    <a:pt x="3214" y="4506"/>
                    <a:pt x="4160" y="3561"/>
                    <a:pt x="4160" y="2427"/>
                  </a:cubicBezTo>
                  <a:lnTo>
                    <a:pt x="4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84"/>
            <p:cNvSpPr/>
            <p:nvPr/>
          </p:nvSpPr>
          <p:spPr>
            <a:xfrm>
              <a:off x="-24556300" y="3518700"/>
              <a:ext cx="104000" cy="113425"/>
            </a:xfrm>
            <a:custGeom>
              <a:avLst/>
              <a:gdLst/>
              <a:ahLst/>
              <a:cxnLst/>
              <a:rect l="l" t="t" r="r" b="b"/>
              <a:pathLst>
                <a:path w="4160" h="4537" extrusionOk="0">
                  <a:moveTo>
                    <a:pt x="2049" y="1387"/>
                  </a:moveTo>
                  <a:cubicBezTo>
                    <a:pt x="2427" y="1387"/>
                    <a:pt x="2742" y="1702"/>
                    <a:pt x="2742" y="2080"/>
                  </a:cubicBezTo>
                  <a:lnTo>
                    <a:pt x="2742" y="3466"/>
                  </a:lnTo>
                  <a:cubicBezTo>
                    <a:pt x="2742" y="3655"/>
                    <a:pt x="2584" y="3812"/>
                    <a:pt x="2395" y="3812"/>
                  </a:cubicBezTo>
                  <a:cubicBezTo>
                    <a:pt x="2206" y="3812"/>
                    <a:pt x="2049" y="3655"/>
                    <a:pt x="2049" y="3466"/>
                  </a:cubicBezTo>
                  <a:lnTo>
                    <a:pt x="2049" y="2080"/>
                  </a:lnTo>
                  <a:cubicBezTo>
                    <a:pt x="1860" y="2080"/>
                    <a:pt x="1702" y="1922"/>
                    <a:pt x="1702" y="1733"/>
                  </a:cubicBezTo>
                  <a:cubicBezTo>
                    <a:pt x="1702" y="1544"/>
                    <a:pt x="1860" y="1387"/>
                    <a:pt x="2049" y="1387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lnTo>
                    <a:pt x="1" y="4537"/>
                  </a:lnTo>
                  <a:lnTo>
                    <a:pt x="4160" y="4537"/>
                  </a:lnTo>
                  <a:lnTo>
                    <a:pt x="4160" y="2080"/>
                  </a:lnTo>
                  <a:cubicBezTo>
                    <a:pt x="4160" y="945"/>
                    <a:pt x="3214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01" name="Google Shape;7401;p84"/>
          <p:cNvGrpSpPr/>
          <p:nvPr/>
        </p:nvGrpSpPr>
        <p:grpSpPr>
          <a:xfrm>
            <a:off x="5779280" y="3848107"/>
            <a:ext cx="289962" cy="352833"/>
            <a:chOff x="-24709100" y="3888875"/>
            <a:chExt cx="243400" cy="296175"/>
          </a:xfrm>
          <a:solidFill>
            <a:srgbClr val="F59C82"/>
          </a:solidFill>
        </p:grpSpPr>
        <p:sp>
          <p:nvSpPr>
            <p:cNvPr id="7402" name="Google Shape;7402;p84"/>
            <p:cNvSpPr/>
            <p:nvPr/>
          </p:nvSpPr>
          <p:spPr>
            <a:xfrm>
              <a:off x="-24587800" y="3888875"/>
              <a:ext cx="105575" cy="227650"/>
            </a:xfrm>
            <a:custGeom>
              <a:avLst/>
              <a:gdLst/>
              <a:ahLst/>
              <a:cxnLst/>
              <a:rect l="l" t="t" r="r" b="b"/>
              <a:pathLst>
                <a:path w="4223" h="9106" extrusionOk="0">
                  <a:moveTo>
                    <a:pt x="2836" y="662"/>
                  </a:moveTo>
                  <a:lnTo>
                    <a:pt x="2836" y="1387"/>
                  </a:lnTo>
                  <a:lnTo>
                    <a:pt x="2143" y="1387"/>
                  </a:lnTo>
                  <a:lnTo>
                    <a:pt x="2143" y="662"/>
                  </a:lnTo>
                  <a:close/>
                  <a:moveTo>
                    <a:pt x="1072" y="4884"/>
                  </a:moveTo>
                  <a:cubicBezTo>
                    <a:pt x="1261" y="4884"/>
                    <a:pt x="1418" y="5041"/>
                    <a:pt x="1418" y="5230"/>
                  </a:cubicBezTo>
                  <a:cubicBezTo>
                    <a:pt x="1418" y="5451"/>
                    <a:pt x="1261" y="5608"/>
                    <a:pt x="1072" y="5608"/>
                  </a:cubicBezTo>
                  <a:cubicBezTo>
                    <a:pt x="851" y="5608"/>
                    <a:pt x="694" y="5451"/>
                    <a:pt x="694" y="5230"/>
                  </a:cubicBezTo>
                  <a:cubicBezTo>
                    <a:pt x="694" y="5041"/>
                    <a:pt x="851" y="4884"/>
                    <a:pt x="1072" y="4884"/>
                  </a:cubicBezTo>
                  <a:close/>
                  <a:moveTo>
                    <a:pt x="3498" y="6302"/>
                  </a:moveTo>
                  <a:lnTo>
                    <a:pt x="3498" y="6648"/>
                  </a:lnTo>
                  <a:cubicBezTo>
                    <a:pt x="3498" y="6869"/>
                    <a:pt x="3340" y="6995"/>
                    <a:pt x="3151" y="6995"/>
                  </a:cubicBezTo>
                  <a:lnTo>
                    <a:pt x="1765" y="6995"/>
                  </a:lnTo>
                  <a:cubicBezTo>
                    <a:pt x="1576" y="6995"/>
                    <a:pt x="1418" y="6869"/>
                    <a:pt x="1418" y="6648"/>
                  </a:cubicBezTo>
                  <a:lnTo>
                    <a:pt x="1418" y="6302"/>
                  </a:lnTo>
                  <a:close/>
                  <a:moveTo>
                    <a:pt x="1072" y="1"/>
                  </a:moveTo>
                  <a:cubicBezTo>
                    <a:pt x="851" y="1"/>
                    <a:pt x="694" y="158"/>
                    <a:pt x="694" y="347"/>
                  </a:cubicBezTo>
                  <a:cubicBezTo>
                    <a:pt x="694" y="568"/>
                    <a:pt x="851" y="725"/>
                    <a:pt x="1072" y="725"/>
                  </a:cubicBezTo>
                  <a:lnTo>
                    <a:pt x="1418" y="725"/>
                  </a:lnTo>
                  <a:lnTo>
                    <a:pt x="1418" y="1450"/>
                  </a:lnTo>
                  <a:cubicBezTo>
                    <a:pt x="1009" y="1576"/>
                    <a:pt x="694" y="1985"/>
                    <a:pt x="694" y="2458"/>
                  </a:cubicBezTo>
                  <a:lnTo>
                    <a:pt x="694" y="4285"/>
                  </a:lnTo>
                  <a:cubicBezTo>
                    <a:pt x="316" y="4443"/>
                    <a:pt x="1" y="4821"/>
                    <a:pt x="1" y="5293"/>
                  </a:cubicBezTo>
                  <a:cubicBezTo>
                    <a:pt x="1" y="5703"/>
                    <a:pt x="284" y="6112"/>
                    <a:pt x="694" y="6270"/>
                  </a:cubicBezTo>
                  <a:lnTo>
                    <a:pt x="694" y="6648"/>
                  </a:lnTo>
                  <a:cubicBezTo>
                    <a:pt x="694" y="7089"/>
                    <a:pt x="977" y="7499"/>
                    <a:pt x="1418" y="7656"/>
                  </a:cubicBezTo>
                  <a:lnTo>
                    <a:pt x="1418" y="8759"/>
                  </a:lnTo>
                  <a:cubicBezTo>
                    <a:pt x="1418" y="8948"/>
                    <a:pt x="1576" y="9105"/>
                    <a:pt x="1765" y="9105"/>
                  </a:cubicBezTo>
                  <a:lnTo>
                    <a:pt x="3151" y="9105"/>
                  </a:lnTo>
                  <a:cubicBezTo>
                    <a:pt x="3340" y="9105"/>
                    <a:pt x="3498" y="8948"/>
                    <a:pt x="3498" y="8759"/>
                  </a:cubicBezTo>
                  <a:lnTo>
                    <a:pt x="3498" y="7656"/>
                  </a:lnTo>
                  <a:cubicBezTo>
                    <a:pt x="3907" y="7499"/>
                    <a:pt x="4222" y="7121"/>
                    <a:pt x="4222" y="6648"/>
                  </a:cubicBezTo>
                  <a:lnTo>
                    <a:pt x="4222" y="5955"/>
                  </a:lnTo>
                  <a:lnTo>
                    <a:pt x="4222" y="2458"/>
                  </a:lnTo>
                  <a:cubicBezTo>
                    <a:pt x="4222" y="2017"/>
                    <a:pt x="3939" y="1607"/>
                    <a:pt x="3498" y="1450"/>
                  </a:cubicBezTo>
                  <a:lnTo>
                    <a:pt x="3498" y="725"/>
                  </a:lnTo>
                  <a:lnTo>
                    <a:pt x="3876" y="725"/>
                  </a:lnTo>
                  <a:cubicBezTo>
                    <a:pt x="4065" y="725"/>
                    <a:pt x="4222" y="568"/>
                    <a:pt x="4222" y="347"/>
                  </a:cubicBezTo>
                  <a:cubicBezTo>
                    <a:pt x="4222" y="158"/>
                    <a:pt x="4065" y="1"/>
                    <a:pt x="38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84"/>
            <p:cNvSpPr/>
            <p:nvPr/>
          </p:nvSpPr>
          <p:spPr>
            <a:xfrm>
              <a:off x="-24536600" y="4132250"/>
              <a:ext cx="70900" cy="17350"/>
            </a:xfrm>
            <a:custGeom>
              <a:avLst/>
              <a:gdLst/>
              <a:ahLst/>
              <a:cxnLst/>
              <a:rect l="l" t="t" r="r" b="b"/>
              <a:pathLst>
                <a:path w="2836" h="694" extrusionOk="0">
                  <a:moveTo>
                    <a:pt x="0" y="1"/>
                  </a:moveTo>
                  <a:lnTo>
                    <a:pt x="347" y="694"/>
                  </a:lnTo>
                  <a:lnTo>
                    <a:pt x="2489" y="694"/>
                  </a:lnTo>
                  <a:cubicBezTo>
                    <a:pt x="2678" y="694"/>
                    <a:pt x="2836" y="536"/>
                    <a:pt x="2836" y="347"/>
                  </a:cubicBezTo>
                  <a:cubicBezTo>
                    <a:pt x="2836" y="158"/>
                    <a:pt x="2678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84"/>
            <p:cNvSpPr/>
            <p:nvPr/>
          </p:nvSpPr>
          <p:spPr>
            <a:xfrm>
              <a:off x="-24709100" y="3963700"/>
              <a:ext cx="208750" cy="221350"/>
            </a:xfrm>
            <a:custGeom>
              <a:avLst/>
              <a:gdLst/>
              <a:ahLst/>
              <a:cxnLst/>
              <a:rect l="l" t="t" r="r" b="b"/>
              <a:pathLst>
                <a:path w="8350" h="8854" extrusionOk="0">
                  <a:moveTo>
                    <a:pt x="4884" y="1"/>
                  </a:moveTo>
                  <a:cubicBezTo>
                    <a:pt x="2931" y="473"/>
                    <a:pt x="1419" y="2237"/>
                    <a:pt x="1419" y="4380"/>
                  </a:cubicBezTo>
                  <a:lnTo>
                    <a:pt x="1419" y="8192"/>
                  </a:lnTo>
                  <a:lnTo>
                    <a:pt x="410" y="8192"/>
                  </a:lnTo>
                  <a:cubicBezTo>
                    <a:pt x="389" y="8189"/>
                    <a:pt x="368" y="8188"/>
                    <a:pt x="347" y="8188"/>
                  </a:cubicBezTo>
                  <a:cubicBezTo>
                    <a:pt x="132" y="8188"/>
                    <a:pt x="1" y="8334"/>
                    <a:pt x="1" y="8507"/>
                  </a:cubicBezTo>
                  <a:cubicBezTo>
                    <a:pt x="1" y="8696"/>
                    <a:pt x="158" y="8853"/>
                    <a:pt x="347" y="8853"/>
                  </a:cubicBezTo>
                  <a:lnTo>
                    <a:pt x="8003" y="8853"/>
                  </a:lnTo>
                  <a:cubicBezTo>
                    <a:pt x="8192" y="8853"/>
                    <a:pt x="8350" y="8696"/>
                    <a:pt x="8350" y="8507"/>
                  </a:cubicBezTo>
                  <a:cubicBezTo>
                    <a:pt x="8350" y="8318"/>
                    <a:pt x="8192" y="8160"/>
                    <a:pt x="8003" y="8160"/>
                  </a:cubicBezTo>
                  <a:lnTo>
                    <a:pt x="6806" y="8160"/>
                  </a:lnTo>
                  <a:lnTo>
                    <a:pt x="6239" y="6963"/>
                  </a:lnTo>
                  <a:cubicBezTo>
                    <a:pt x="6207" y="6869"/>
                    <a:pt x="6018" y="6774"/>
                    <a:pt x="5924" y="6774"/>
                  </a:cubicBezTo>
                  <a:lnTo>
                    <a:pt x="4191" y="6774"/>
                  </a:lnTo>
                  <a:lnTo>
                    <a:pt x="4191" y="3655"/>
                  </a:lnTo>
                  <a:cubicBezTo>
                    <a:pt x="4191" y="3435"/>
                    <a:pt x="4254" y="3245"/>
                    <a:pt x="4380" y="3088"/>
                  </a:cubicBezTo>
                  <a:cubicBezTo>
                    <a:pt x="4254" y="2836"/>
                    <a:pt x="4191" y="2552"/>
                    <a:pt x="4191" y="2300"/>
                  </a:cubicBezTo>
                  <a:cubicBezTo>
                    <a:pt x="4191" y="1733"/>
                    <a:pt x="4443" y="1229"/>
                    <a:pt x="4884" y="914"/>
                  </a:cubicBezTo>
                  <a:lnTo>
                    <a:pt x="48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05" name="Google Shape;7405;p84"/>
          <p:cNvGrpSpPr/>
          <p:nvPr/>
        </p:nvGrpSpPr>
        <p:grpSpPr>
          <a:xfrm>
            <a:off x="7979280" y="2920770"/>
            <a:ext cx="356556" cy="349557"/>
            <a:chOff x="-22863675" y="3131775"/>
            <a:chExt cx="299300" cy="293425"/>
          </a:xfrm>
          <a:solidFill>
            <a:srgbClr val="F59C82"/>
          </a:solidFill>
        </p:grpSpPr>
        <p:sp>
          <p:nvSpPr>
            <p:cNvPr id="7406" name="Google Shape;7406;p84"/>
            <p:cNvSpPr/>
            <p:nvPr/>
          </p:nvSpPr>
          <p:spPr>
            <a:xfrm>
              <a:off x="-22863675" y="3131775"/>
              <a:ext cx="299300" cy="293425"/>
            </a:xfrm>
            <a:custGeom>
              <a:avLst/>
              <a:gdLst/>
              <a:ahLst/>
              <a:cxnLst/>
              <a:rect l="l" t="t" r="r" b="b"/>
              <a:pathLst>
                <a:path w="11972" h="11737" extrusionOk="0">
                  <a:moveTo>
                    <a:pt x="3214" y="5522"/>
                  </a:moveTo>
                  <a:cubicBezTo>
                    <a:pt x="3403" y="5522"/>
                    <a:pt x="3560" y="5679"/>
                    <a:pt x="3560" y="5868"/>
                  </a:cubicBezTo>
                  <a:cubicBezTo>
                    <a:pt x="3560" y="6057"/>
                    <a:pt x="3403" y="6215"/>
                    <a:pt x="3214" y="6215"/>
                  </a:cubicBezTo>
                  <a:cubicBezTo>
                    <a:pt x="3024" y="6215"/>
                    <a:pt x="2867" y="6057"/>
                    <a:pt x="2867" y="5868"/>
                  </a:cubicBezTo>
                  <a:cubicBezTo>
                    <a:pt x="2867" y="5679"/>
                    <a:pt x="3024" y="5522"/>
                    <a:pt x="3214" y="5522"/>
                  </a:cubicBezTo>
                  <a:close/>
                  <a:moveTo>
                    <a:pt x="5986" y="2749"/>
                  </a:moveTo>
                  <a:cubicBezTo>
                    <a:pt x="6931" y="2749"/>
                    <a:pt x="7719" y="3537"/>
                    <a:pt x="7719" y="4482"/>
                  </a:cubicBezTo>
                  <a:cubicBezTo>
                    <a:pt x="7719" y="5427"/>
                    <a:pt x="6963" y="6215"/>
                    <a:pt x="5986" y="6215"/>
                  </a:cubicBezTo>
                  <a:cubicBezTo>
                    <a:pt x="5041" y="6215"/>
                    <a:pt x="4253" y="5427"/>
                    <a:pt x="4253" y="4482"/>
                  </a:cubicBezTo>
                  <a:cubicBezTo>
                    <a:pt x="4253" y="3537"/>
                    <a:pt x="5041" y="2749"/>
                    <a:pt x="5986" y="2749"/>
                  </a:cubicBezTo>
                  <a:close/>
                  <a:moveTo>
                    <a:pt x="8790" y="5522"/>
                  </a:moveTo>
                  <a:cubicBezTo>
                    <a:pt x="8979" y="5522"/>
                    <a:pt x="9136" y="5679"/>
                    <a:pt x="9136" y="5868"/>
                  </a:cubicBezTo>
                  <a:cubicBezTo>
                    <a:pt x="9136" y="6057"/>
                    <a:pt x="8979" y="6215"/>
                    <a:pt x="8790" y="6215"/>
                  </a:cubicBezTo>
                  <a:cubicBezTo>
                    <a:pt x="8569" y="6215"/>
                    <a:pt x="8412" y="6057"/>
                    <a:pt x="8412" y="5868"/>
                  </a:cubicBezTo>
                  <a:cubicBezTo>
                    <a:pt x="8412" y="5679"/>
                    <a:pt x="8569" y="5522"/>
                    <a:pt x="8790" y="5522"/>
                  </a:cubicBezTo>
                  <a:close/>
                  <a:moveTo>
                    <a:pt x="4600" y="7601"/>
                  </a:moveTo>
                  <a:cubicBezTo>
                    <a:pt x="4789" y="7601"/>
                    <a:pt x="4946" y="7759"/>
                    <a:pt x="4946" y="7948"/>
                  </a:cubicBezTo>
                  <a:cubicBezTo>
                    <a:pt x="4946" y="8168"/>
                    <a:pt x="4789" y="8326"/>
                    <a:pt x="4600" y="8326"/>
                  </a:cubicBezTo>
                  <a:cubicBezTo>
                    <a:pt x="4411" y="8326"/>
                    <a:pt x="4253" y="8168"/>
                    <a:pt x="4253" y="7948"/>
                  </a:cubicBezTo>
                  <a:cubicBezTo>
                    <a:pt x="4253" y="7759"/>
                    <a:pt x="4411" y="7601"/>
                    <a:pt x="4600" y="7601"/>
                  </a:cubicBezTo>
                  <a:close/>
                  <a:moveTo>
                    <a:pt x="6679" y="6939"/>
                  </a:moveTo>
                  <a:cubicBezTo>
                    <a:pt x="7278" y="6939"/>
                    <a:pt x="7719" y="7412"/>
                    <a:pt x="7719" y="7948"/>
                  </a:cubicBezTo>
                  <a:cubicBezTo>
                    <a:pt x="7719" y="8515"/>
                    <a:pt x="7246" y="8987"/>
                    <a:pt x="6679" y="8987"/>
                  </a:cubicBezTo>
                  <a:cubicBezTo>
                    <a:pt x="6080" y="8987"/>
                    <a:pt x="5671" y="8515"/>
                    <a:pt x="5671" y="7948"/>
                  </a:cubicBezTo>
                  <a:cubicBezTo>
                    <a:pt x="5671" y="7412"/>
                    <a:pt x="6143" y="6939"/>
                    <a:pt x="6679" y="6939"/>
                  </a:cubicBezTo>
                  <a:close/>
                  <a:moveTo>
                    <a:pt x="5309" y="1"/>
                  </a:moveTo>
                  <a:cubicBezTo>
                    <a:pt x="5222" y="1"/>
                    <a:pt x="5135" y="24"/>
                    <a:pt x="5072" y="71"/>
                  </a:cubicBezTo>
                  <a:cubicBezTo>
                    <a:pt x="4946" y="197"/>
                    <a:pt x="4946" y="449"/>
                    <a:pt x="5072" y="544"/>
                  </a:cubicBezTo>
                  <a:cubicBezTo>
                    <a:pt x="5356" y="828"/>
                    <a:pt x="5545" y="1080"/>
                    <a:pt x="5639" y="1363"/>
                  </a:cubicBezTo>
                  <a:cubicBezTo>
                    <a:pt x="5356" y="1426"/>
                    <a:pt x="5041" y="1458"/>
                    <a:pt x="4757" y="1552"/>
                  </a:cubicBezTo>
                  <a:cubicBezTo>
                    <a:pt x="4474" y="1017"/>
                    <a:pt x="4096" y="796"/>
                    <a:pt x="3592" y="576"/>
                  </a:cubicBezTo>
                  <a:cubicBezTo>
                    <a:pt x="3552" y="560"/>
                    <a:pt x="3507" y="552"/>
                    <a:pt x="3460" y="552"/>
                  </a:cubicBezTo>
                  <a:cubicBezTo>
                    <a:pt x="3320" y="552"/>
                    <a:pt x="3166" y="623"/>
                    <a:pt x="3119" y="765"/>
                  </a:cubicBezTo>
                  <a:cubicBezTo>
                    <a:pt x="3024" y="922"/>
                    <a:pt x="3119" y="1143"/>
                    <a:pt x="3277" y="1206"/>
                  </a:cubicBezTo>
                  <a:cubicBezTo>
                    <a:pt x="3623" y="1363"/>
                    <a:pt x="3907" y="1552"/>
                    <a:pt x="4064" y="1804"/>
                  </a:cubicBezTo>
                  <a:cubicBezTo>
                    <a:pt x="3781" y="1930"/>
                    <a:pt x="3529" y="2088"/>
                    <a:pt x="3308" y="2245"/>
                  </a:cubicBezTo>
                  <a:cubicBezTo>
                    <a:pt x="2867" y="1836"/>
                    <a:pt x="2394" y="1773"/>
                    <a:pt x="1890" y="1741"/>
                  </a:cubicBezTo>
                  <a:cubicBezTo>
                    <a:pt x="1701" y="1741"/>
                    <a:pt x="1544" y="1836"/>
                    <a:pt x="1481" y="2056"/>
                  </a:cubicBezTo>
                  <a:cubicBezTo>
                    <a:pt x="1481" y="2245"/>
                    <a:pt x="1607" y="2403"/>
                    <a:pt x="1796" y="2434"/>
                  </a:cubicBezTo>
                  <a:cubicBezTo>
                    <a:pt x="2205" y="2466"/>
                    <a:pt x="2489" y="2529"/>
                    <a:pt x="2741" y="2718"/>
                  </a:cubicBezTo>
                  <a:cubicBezTo>
                    <a:pt x="2552" y="2907"/>
                    <a:pt x="2363" y="3159"/>
                    <a:pt x="2205" y="3379"/>
                  </a:cubicBezTo>
                  <a:cubicBezTo>
                    <a:pt x="1949" y="3294"/>
                    <a:pt x="1725" y="3260"/>
                    <a:pt x="1508" y="3260"/>
                  </a:cubicBezTo>
                  <a:cubicBezTo>
                    <a:pt x="1243" y="3260"/>
                    <a:pt x="987" y="3310"/>
                    <a:pt x="693" y="3379"/>
                  </a:cubicBezTo>
                  <a:cubicBezTo>
                    <a:pt x="504" y="3411"/>
                    <a:pt x="441" y="3631"/>
                    <a:pt x="473" y="3821"/>
                  </a:cubicBezTo>
                  <a:cubicBezTo>
                    <a:pt x="498" y="3970"/>
                    <a:pt x="621" y="4060"/>
                    <a:pt x="781" y="4060"/>
                  </a:cubicBezTo>
                  <a:cubicBezTo>
                    <a:pt x="823" y="4060"/>
                    <a:pt x="868" y="4054"/>
                    <a:pt x="914" y="4041"/>
                  </a:cubicBezTo>
                  <a:cubicBezTo>
                    <a:pt x="1160" y="3979"/>
                    <a:pt x="1366" y="3931"/>
                    <a:pt x="1567" y="3931"/>
                  </a:cubicBezTo>
                  <a:cubicBezTo>
                    <a:pt x="1674" y="3931"/>
                    <a:pt x="1780" y="3945"/>
                    <a:pt x="1890" y="3978"/>
                  </a:cubicBezTo>
                  <a:cubicBezTo>
                    <a:pt x="1764" y="4262"/>
                    <a:pt x="1638" y="4514"/>
                    <a:pt x="1607" y="4797"/>
                  </a:cubicBezTo>
                  <a:cubicBezTo>
                    <a:pt x="1071" y="4797"/>
                    <a:pt x="630" y="4986"/>
                    <a:pt x="189" y="5301"/>
                  </a:cubicBezTo>
                  <a:cubicBezTo>
                    <a:pt x="32" y="5427"/>
                    <a:pt x="0" y="5616"/>
                    <a:pt x="126" y="5774"/>
                  </a:cubicBezTo>
                  <a:cubicBezTo>
                    <a:pt x="186" y="5874"/>
                    <a:pt x="296" y="5935"/>
                    <a:pt x="409" y="5935"/>
                  </a:cubicBezTo>
                  <a:cubicBezTo>
                    <a:pt x="474" y="5935"/>
                    <a:pt x="541" y="5915"/>
                    <a:pt x="599" y="5868"/>
                  </a:cubicBezTo>
                  <a:cubicBezTo>
                    <a:pt x="914" y="5616"/>
                    <a:pt x="1166" y="5459"/>
                    <a:pt x="1481" y="5459"/>
                  </a:cubicBezTo>
                  <a:cubicBezTo>
                    <a:pt x="1481" y="5585"/>
                    <a:pt x="1449" y="5742"/>
                    <a:pt x="1449" y="5868"/>
                  </a:cubicBezTo>
                  <a:cubicBezTo>
                    <a:pt x="1449" y="6026"/>
                    <a:pt x="1449" y="6183"/>
                    <a:pt x="1481" y="6341"/>
                  </a:cubicBezTo>
                  <a:cubicBezTo>
                    <a:pt x="945" y="6530"/>
                    <a:pt x="662" y="6876"/>
                    <a:pt x="347" y="7318"/>
                  </a:cubicBezTo>
                  <a:cubicBezTo>
                    <a:pt x="221" y="7475"/>
                    <a:pt x="284" y="7664"/>
                    <a:pt x="441" y="7790"/>
                  </a:cubicBezTo>
                  <a:cubicBezTo>
                    <a:pt x="507" y="7843"/>
                    <a:pt x="584" y="7868"/>
                    <a:pt x="658" y="7868"/>
                  </a:cubicBezTo>
                  <a:cubicBezTo>
                    <a:pt x="761" y="7868"/>
                    <a:pt x="859" y="7819"/>
                    <a:pt x="914" y="7727"/>
                  </a:cubicBezTo>
                  <a:cubicBezTo>
                    <a:pt x="1134" y="7349"/>
                    <a:pt x="1323" y="7129"/>
                    <a:pt x="1607" y="7002"/>
                  </a:cubicBezTo>
                  <a:cubicBezTo>
                    <a:pt x="1701" y="7286"/>
                    <a:pt x="1764" y="7570"/>
                    <a:pt x="1922" y="7822"/>
                  </a:cubicBezTo>
                  <a:cubicBezTo>
                    <a:pt x="1481" y="8200"/>
                    <a:pt x="1323" y="8609"/>
                    <a:pt x="1166" y="9145"/>
                  </a:cubicBezTo>
                  <a:cubicBezTo>
                    <a:pt x="1134" y="9334"/>
                    <a:pt x="1260" y="9523"/>
                    <a:pt x="1418" y="9554"/>
                  </a:cubicBezTo>
                  <a:cubicBezTo>
                    <a:pt x="1452" y="9566"/>
                    <a:pt x="1486" y="9571"/>
                    <a:pt x="1519" y="9571"/>
                  </a:cubicBezTo>
                  <a:cubicBezTo>
                    <a:pt x="1671" y="9571"/>
                    <a:pt x="1807" y="9463"/>
                    <a:pt x="1859" y="9334"/>
                  </a:cubicBezTo>
                  <a:cubicBezTo>
                    <a:pt x="1953" y="8924"/>
                    <a:pt x="2048" y="8672"/>
                    <a:pt x="2268" y="8420"/>
                  </a:cubicBezTo>
                  <a:cubicBezTo>
                    <a:pt x="2426" y="8672"/>
                    <a:pt x="2646" y="8893"/>
                    <a:pt x="2835" y="9082"/>
                  </a:cubicBezTo>
                  <a:cubicBezTo>
                    <a:pt x="2520" y="9554"/>
                    <a:pt x="2552" y="10027"/>
                    <a:pt x="2583" y="10594"/>
                  </a:cubicBezTo>
                  <a:cubicBezTo>
                    <a:pt x="2583" y="10783"/>
                    <a:pt x="2741" y="10909"/>
                    <a:pt x="2961" y="10909"/>
                  </a:cubicBezTo>
                  <a:lnTo>
                    <a:pt x="2993" y="10909"/>
                  </a:lnTo>
                  <a:cubicBezTo>
                    <a:pt x="3182" y="10909"/>
                    <a:pt x="3308" y="10720"/>
                    <a:pt x="3308" y="10500"/>
                  </a:cubicBezTo>
                  <a:cubicBezTo>
                    <a:pt x="3277" y="10090"/>
                    <a:pt x="3277" y="9806"/>
                    <a:pt x="3371" y="9523"/>
                  </a:cubicBezTo>
                  <a:cubicBezTo>
                    <a:pt x="3623" y="9680"/>
                    <a:pt x="3844" y="9838"/>
                    <a:pt x="4127" y="9964"/>
                  </a:cubicBezTo>
                  <a:cubicBezTo>
                    <a:pt x="4001" y="10500"/>
                    <a:pt x="4159" y="10941"/>
                    <a:pt x="4411" y="11445"/>
                  </a:cubicBezTo>
                  <a:cubicBezTo>
                    <a:pt x="4452" y="11589"/>
                    <a:pt x="4561" y="11652"/>
                    <a:pt x="4684" y="11652"/>
                  </a:cubicBezTo>
                  <a:cubicBezTo>
                    <a:pt x="4749" y="11652"/>
                    <a:pt x="4818" y="11635"/>
                    <a:pt x="4883" y="11602"/>
                  </a:cubicBezTo>
                  <a:cubicBezTo>
                    <a:pt x="5041" y="11539"/>
                    <a:pt x="5104" y="11350"/>
                    <a:pt x="5041" y="11130"/>
                  </a:cubicBezTo>
                  <a:cubicBezTo>
                    <a:pt x="4883" y="10783"/>
                    <a:pt x="4757" y="10500"/>
                    <a:pt x="4789" y="10184"/>
                  </a:cubicBezTo>
                  <a:lnTo>
                    <a:pt x="4789" y="10184"/>
                  </a:lnTo>
                  <a:cubicBezTo>
                    <a:pt x="5072" y="10279"/>
                    <a:pt x="5356" y="10311"/>
                    <a:pt x="5671" y="10342"/>
                  </a:cubicBezTo>
                  <a:cubicBezTo>
                    <a:pt x="5734" y="10909"/>
                    <a:pt x="6049" y="11256"/>
                    <a:pt x="6427" y="11665"/>
                  </a:cubicBezTo>
                  <a:cubicBezTo>
                    <a:pt x="6474" y="11712"/>
                    <a:pt x="6561" y="11736"/>
                    <a:pt x="6651" y="11736"/>
                  </a:cubicBezTo>
                  <a:cubicBezTo>
                    <a:pt x="6742" y="11736"/>
                    <a:pt x="6837" y="11712"/>
                    <a:pt x="6900" y="11665"/>
                  </a:cubicBezTo>
                  <a:cubicBezTo>
                    <a:pt x="6994" y="11539"/>
                    <a:pt x="6994" y="11287"/>
                    <a:pt x="6900" y="11193"/>
                  </a:cubicBezTo>
                  <a:cubicBezTo>
                    <a:pt x="6616" y="10909"/>
                    <a:pt x="6427" y="10657"/>
                    <a:pt x="6333" y="10342"/>
                  </a:cubicBezTo>
                  <a:cubicBezTo>
                    <a:pt x="6616" y="10311"/>
                    <a:pt x="6931" y="10279"/>
                    <a:pt x="7215" y="10184"/>
                  </a:cubicBezTo>
                  <a:cubicBezTo>
                    <a:pt x="7467" y="10720"/>
                    <a:pt x="7876" y="10941"/>
                    <a:pt x="8380" y="11130"/>
                  </a:cubicBezTo>
                  <a:cubicBezTo>
                    <a:pt x="8424" y="11156"/>
                    <a:pt x="8474" y="11167"/>
                    <a:pt x="8526" y="11167"/>
                  </a:cubicBezTo>
                  <a:cubicBezTo>
                    <a:pt x="8662" y="11167"/>
                    <a:pt x="8807" y="11086"/>
                    <a:pt x="8853" y="10972"/>
                  </a:cubicBezTo>
                  <a:cubicBezTo>
                    <a:pt x="8947" y="10815"/>
                    <a:pt x="8853" y="10594"/>
                    <a:pt x="8695" y="10500"/>
                  </a:cubicBezTo>
                  <a:cubicBezTo>
                    <a:pt x="8349" y="10374"/>
                    <a:pt x="8065" y="10184"/>
                    <a:pt x="7908" y="9932"/>
                  </a:cubicBezTo>
                  <a:cubicBezTo>
                    <a:pt x="8191" y="9806"/>
                    <a:pt x="8412" y="9649"/>
                    <a:pt x="8664" y="9491"/>
                  </a:cubicBezTo>
                  <a:cubicBezTo>
                    <a:pt x="9105" y="9901"/>
                    <a:pt x="9578" y="9964"/>
                    <a:pt x="10082" y="9995"/>
                  </a:cubicBezTo>
                  <a:lnTo>
                    <a:pt x="10113" y="9995"/>
                  </a:lnTo>
                  <a:cubicBezTo>
                    <a:pt x="10302" y="9995"/>
                    <a:pt x="10428" y="9869"/>
                    <a:pt x="10460" y="9680"/>
                  </a:cubicBezTo>
                  <a:cubicBezTo>
                    <a:pt x="10460" y="9491"/>
                    <a:pt x="10365" y="9334"/>
                    <a:pt x="10145" y="9302"/>
                  </a:cubicBezTo>
                  <a:cubicBezTo>
                    <a:pt x="9767" y="9239"/>
                    <a:pt x="9483" y="9208"/>
                    <a:pt x="9199" y="9019"/>
                  </a:cubicBezTo>
                  <a:cubicBezTo>
                    <a:pt x="9388" y="8830"/>
                    <a:pt x="9609" y="8578"/>
                    <a:pt x="9767" y="8357"/>
                  </a:cubicBezTo>
                  <a:cubicBezTo>
                    <a:pt x="9980" y="8437"/>
                    <a:pt x="10181" y="8466"/>
                    <a:pt x="10384" y="8466"/>
                  </a:cubicBezTo>
                  <a:cubicBezTo>
                    <a:pt x="10660" y="8466"/>
                    <a:pt x="10938" y="8412"/>
                    <a:pt x="11247" y="8357"/>
                  </a:cubicBezTo>
                  <a:cubicBezTo>
                    <a:pt x="11468" y="8294"/>
                    <a:pt x="11531" y="8105"/>
                    <a:pt x="11499" y="7916"/>
                  </a:cubicBezTo>
                  <a:cubicBezTo>
                    <a:pt x="11472" y="7751"/>
                    <a:pt x="11300" y="7658"/>
                    <a:pt x="11131" y="7658"/>
                  </a:cubicBezTo>
                  <a:cubicBezTo>
                    <a:pt x="11107" y="7658"/>
                    <a:pt x="11082" y="7660"/>
                    <a:pt x="11058" y="7664"/>
                  </a:cubicBezTo>
                  <a:cubicBezTo>
                    <a:pt x="10806" y="7748"/>
                    <a:pt x="10596" y="7804"/>
                    <a:pt x="10391" y="7804"/>
                  </a:cubicBezTo>
                  <a:cubicBezTo>
                    <a:pt x="10288" y="7804"/>
                    <a:pt x="10187" y="7790"/>
                    <a:pt x="10082" y="7759"/>
                  </a:cubicBezTo>
                  <a:cubicBezTo>
                    <a:pt x="10208" y="7475"/>
                    <a:pt x="10302" y="7192"/>
                    <a:pt x="10365" y="6939"/>
                  </a:cubicBezTo>
                  <a:lnTo>
                    <a:pt x="10397" y="6939"/>
                  </a:lnTo>
                  <a:cubicBezTo>
                    <a:pt x="10932" y="6939"/>
                    <a:pt x="11342" y="6687"/>
                    <a:pt x="11751" y="6372"/>
                  </a:cubicBezTo>
                  <a:cubicBezTo>
                    <a:pt x="11940" y="6246"/>
                    <a:pt x="11972" y="6057"/>
                    <a:pt x="11846" y="5900"/>
                  </a:cubicBezTo>
                  <a:cubicBezTo>
                    <a:pt x="11789" y="5843"/>
                    <a:pt x="11687" y="5798"/>
                    <a:pt x="11580" y="5798"/>
                  </a:cubicBezTo>
                  <a:cubicBezTo>
                    <a:pt x="11509" y="5798"/>
                    <a:pt x="11436" y="5818"/>
                    <a:pt x="11373" y="5868"/>
                  </a:cubicBezTo>
                  <a:cubicBezTo>
                    <a:pt x="11058" y="6120"/>
                    <a:pt x="10775" y="6278"/>
                    <a:pt x="10460" y="6278"/>
                  </a:cubicBezTo>
                  <a:cubicBezTo>
                    <a:pt x="10460" y="6152"/>
                    <a:pt x="10491" y="5994"/>
                    <a:pt x="10491" y="5868"/>
                  </a:cubicBezTo>
                  <a:cubicBezTo>
                    <a:pt x="10491" y="5711"/>
                    <a:pt x="10491" y="5553"/>
                    <a:pt x="10460" y="5396"/>
                  </a:cubicBezTo>
                  <a:cubicBezTo>
                    <a:pt x="11027" y="5207"/>
                    <a:pt x="11279" y="4860"/>
                    <a:pt x="11594" y="4419"/>
                  </a:cubicBezTo>
                  <a:cubicBezTo>
                    <a:pt x="11720" y="4262"/>
                    <a:pt x="11688" y="4073"/>
                    <a:pt x="11531" y="3947"/>
                  </a:cubicBezTo>
                  <a:cubicBezTo>
                    <a:pt x="11465" y="3894"/>
                    <a:pt x="11394" y="3869"/>
                    <a:pt x="11324" y="3869"/>
                  </a:cubicBezTo>
                  <a:cubicBezTo>
                    <a:pt x="11226" y="3869"/>
                    <a:pt x="11132" y="3918"/>
                    <a:pt x="11058" y="4010"/>
                  </a:cubicBezTo>
                  <a:cubicBezTo>
                    <a:pt x="10838" y="4388"/>
                    <a:pt x="10617" y="4608"/>
                    <a:pt x="10365" y="4734"/>
                  </a:cubicBezTo>
                  <a:cubicBezTo>
                    <a:pt x="10271" y="4451"/>
                    <a:pt x="10176" y="4167"/>
                    <a:pt x="10019" y="3915"/>
                  </a:cubicBezTo>
                  <a:cubicBezTo>
                    <a:pt x="10460" y="3537"/>
                    <a:pt x="10617" y="3127"/>
                    <a:pt x="10775" y="2592"/>
                  </a:cubicBezTo>
                  <a:cubicBezTo>
                    <a:pt x="10806" y="2403"/>
                    <a:pt x="10712" y="2214"/>
                    <a:pt x="10554" y="2182"/>
                  </a:cubicBezTo>
                  <a:cubicBezTo>
                    <a:pt x="10520" y="2171"/>
                    <a:pt x="10485" y="2166"/>
                    <a:pt x="10450" y="2166"/>
                  </a:cubicBezTo>
                  <a:cubicBezTo>
                    <a:pt x="10292" y="2166"/>
                    <a:pt x="10139" y="2274"/>
                    <a:pt x="10113" y="2403"/>
                  </a:cubicBezTo>
                  <a:cubicBezTo>
                    <a:pt x="9987" y="2812"/>
                    <a:pt x="9924" y="3064"/>
                    <a:pt x="9672" y="3316"/>
                  </a:cubicBezTo>
                  <a:cubicBezTo>
                    <a:pt x="9515" y="3064"/>
                    <a:pt x="9325" y="2844"/>
                    <a:pt x="9136" y="2655"/>
                  </a:cubicBezTo>
                  <a:cubicBezTo>
                    <a:pt x="9451" y="2182"/>
                    <a:pt x="9388" y="1710"/>
                    <a:pt x="9357" y="1143"/>
                  </a:cubicBezTo>
                  <a:cubicBezTo>
                    <a:pt x="9357" y="954"/>
                    <a:pt x="9168" y="828"/>
                    <a:pt x="8979" y="828"/>
                  </a:cubicBezTo>
                  <a:cubicBezTo>
                    <a:pt x="8790" y="828"/>
                    <a:pt x="8664" y="1017"/>
                    <a:pt x="8664" y="1237"/>
                  </a:cubicBezTo>
                  <a:cubicBezTo>
                    <a:pt x="8695" y="1647"/>
                    <a:pt x="8695" y="1930"/>
                    <a:pt x="8569" y="2214"/>
                  </a:cubicBezTo>
                  <a:cubicBezTo>
                    <a:pt x="8349" y="2056"/>
                    <a:pt x="8097" y="1899"/>
                    <a:pt x="7813" y="1773"/>
                  </a:cubicBezTo>
                  <a:cubicBezTo>
                    <a:pt x="7939" y="1237"/>
                    <a:pt x="7782" y="796"/>
                    <a:pt x="7561" y="292"/>
                  </a:cubicBezTo>
                  <a:cubicBezTo>
                    <a:pt x="7493" y="178"/>
                    <a:pt x="7375" y="97"/>
                    <a:pt x="7243" y="97"/>
                  </a:cubicBezTo>
                  <a:cubicBezTo>
                    <a:pt x="7193" y="97"/>
                    <a:pt x="7141" y="108"/>
                    <a:pt x="7089" y="134"/>
                  </a:cubicBezTo>
                  <a:cubicBezTo>
                    <a:pt x="6931" y="197"/>
                    <a:pt x="6837" y="386"/>
                    <a:pt x="6931" y="607"/>
                  </a:cubicBezTo>
                  <a:cubicBezTo>
                    <a:pt x="7089" y="954"/>
                    <a:pt x="7215" y="1237"/>
                    <a:pt x="7152" y="1552"/>
                  </a:cubicBezTo>
                  <a:cubicBezTo>
                    <a:pt x="6900" y="1458"/>
                    <a:pt x="6616" y="1426"/>
                    <a:pt x="6301" y="1395"/>
                  </a:cubicBezTo>
                  <a:cubicBezTo>
                    <a:pt x="6206" y="828"/>
                    <a:pt x="5891" y="481"/>
                    <a:pt x="5545" y="71"/>
                  </a:cubicBezTo>
                  <a:cubicBezTo>
                    <a:pt x="5482" y="24"/>
                    <a:pt x="5395" y="1"/>
                    <a:pt x="5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84"/>
            <p:cNvSpPr/>
            <p:nvPr/>
          </p:nvSpPr>
          <p:spPr>
            <a:xfrm>
              <a:off x="-22740025" y="3217825"/>
              <a:ext cx="52000" cy="51225"/>
            </a:xfrm>
            <a:custGeom>
              <a:avLst/>
              <a:gdLst/>
              <a:ahLst/>
              <a:cxnLst/>
              <a:rect l="l" t="t" r="r" b="b"/>
              <a:pathLst>
                <a:path w="2080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09"/>
                  </a:cubicBezTo>
                  <a:cubicBezTo>
                    <a:pt x="0" y="1607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09"/>
                  </a:cubicBezTo>
                  <a:cubicBezTo>
                    <a:pt x="2080" y="473"/>
                    <a:pt x="1607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84"/>
            <p:cNvSpPr/>
            <p:nvPr/>
          </p:nvSpPr>
          <p:spPr>
            <a:xfrm>
              <a:off x="-22705375" y="33218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09" name="Google Shape;7409;p84"/>
          <p:cNvGrpSpPr/>
          <p:nvPr/>
        </p:nvGrpSpPr>
        <p:grpSpPr>
          <a:xfrm>
            <a:off x="5322144" y="1531949"/>
            <a:ext cx="310602" cy="352803"/>
            <a:chOff x="-28069875" y="3175300"/>
            <a:chExt cx="260725" cy="296150"/>
          </a:xfrm>
          <a:solidFill>
            <a:srgbClr val="F59C82"/>
          </a:solidFill>
        </p:grpSpPr>
        <p:sp>
          <p:nvSpPr>
            <p:cNvPr id="7410" name="Google Shape;7410;p84"/>
            <p:cNvSpPr/>
            <p:nvPr/>
          </p:nvSpPr>
          <p:spPr>
            <a:xfrm>
              <a:off x="-28059650" y="3192625"/>
              <a:ext cx="26025" cy="70125"/>
            </a:xfrm>
            <a:custGeom>
              <a:avLst/>
              <a:gdLst/>
              <a:ahLst/>
              <a:cxnLst/>
              <a:rect l="l" t="t" r="r" b="b"/>
              <a:pathLst>
                <a:path w="1041" h="2805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84"/>
            <p:cNvSpPr/>
            <p:nvPr/>
          </p:nvSpPr>
          <p:spPr>
            <a:xfrm>
              <a:off x="-27843050" y="3192625"/>
              <a:ext cx="26025" cy="69325"/>
            </a:xfrm>
            <a:custGeom>
              <a:avLst/>
              <a:gdLst/>
              <a:ahLst/>
              <a:cxnLst/>
              <a:rect l="l" t="t" r="r" b="b"/>
              <a:pathLst>
                <a:path w="1041" h="2773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84"/>
            <p:cNvSpPr/>
            <p:nvPr/>
          </p:nvSpPr>
          <p:spPr>
            <a:xfrm>
              <a:off x="-27973000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84"/>
            <p:cNvSpPr/>
            <p:nvPr/>
          </p:nvSpPr>
          <p:spPr>
            <a:xfrm>
              <a:off x="-27929675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84"/>
            <p:cNvSpPr/>
            <p:nvPr/>
          </p:nvSpPr>
          <p:spPr>
            <a:xfrm>
              <a:off x="-28016325" y="3175300"/>
              <a:ext cx="26025" cy="91375"/>
            </a:xfrm>
            <a:custGeom>
              <a:avLst/>
              <a:gdLst/>
              <a:ahLst/>
              <a:cxnLst/>
              <a:rect l="l" t="t" r="r" b="b"/>
              <a:pathLst>
                <a:path w="1041" h="3655" extrusionOk="0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84"/>
            <p:cNvSpPr/>
            <p:nvPr/>
          </p:nvSpPr>
          <p:spPr>
            <a:xfrm>
              <a:off x="-27886375" y="3176075"/>
              <a:ext cx="26025" cy="91400"/>
            </a:xfrm>
            <a:custGeom>
              <a:avLst/>
              <a:gdLst/>
              <a:ahLst/>
              <a:cxnLst/>
              <a:rect l="l" t="t" r="r" b="b"/>
              <a:pathLst>
                <a:path w="1041" h="3656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84"/>
            <p:cNvSpPr/>
            <p:nvPr/>
          </p:nvSpPr>
          <p:spPr>
            <a:xfrm>
              <a:off x="-28017900" y="3269025"/>
              <a:ext cx="161475" cy="133125"/>
            </a:xfrm>
            <a:custGeom>
              <a:avLst/>
              <a:gdLst/>
              <a:ahLst/>
              <a:cxnLst/>
              <a:rect l="l" t="t" r="r" b="b"/>
              <a:pathLst>
                <a:path w="6459" h="5325" extrusionOk="0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84"/>
            <p:cNvSpPr/>
            <p:nvPr/>
          </p:nvSpPr>
          <p:spPr>
            <a:xfrm>
              <a:off x="-27930475" y="3269800"/>
              <a:ext cx="121325" cy="201650"/>
            </a:xfrm>
            <a:custGeom>
              <a:avLst/>
              <a:gdLst/>
              <a:ahLst/>
              <a:cxnLst/>
              <a:rect l="l" t="t" r="r" b="b"/>
              <a:pathLst>
                <a:path w="4853" h="8066" extrusionOk="0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84"/>
            <p:cNvSpPr/>
            <p:nvPr/>
          </p:nvSpPr>
          <p:spPr>
            <a:xfrm>
              <a:off x="-28069875" y="3271375"/>
              <a:ext cx="122875" cy="200075"/>
            </a:xfrm>
            <a:custGeom>
              <a:avLst/>
              <a:gdLst/>
              <a:ahLst/>
              <a:cxnLst/>
              <a:rect l="l" t="t" r="r" b="b"/>
              <a:pathLst>
                <a:path w="4915" h="8003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19" name="Google Shape;7419;p84"/>
          <p:cNvSpPr/>
          <p:nvPr/>
        </p:nvSpPr>
        <p:spPr>
          <a:xfrm>
            <a:off x="5301578" y="1989685"/>
            <a:ext cx="352803" cy="350719"/>
          </a:xfrm>
          <a:custGeom>
            <a:avLst/>
            <a:gdLst/>
            <a:ahLst/>
            <a:cxnLst/>
            <a:rect l="l" t="t" r="r" b="b"/>
            <a:pathLst>
              <a:path w="11846" h="11776" extrusionOk="0">
                <a:moveTo>
                  <a:pt x="9074" y="2261"/>
                </a:moveTo>
                <a:lnTo>
                  <a:pt x="9546" y="2733"/>
                </a:lnTo>
                <a:lnTo>
                  <a:pt x="9011" y="3300"/>
                </a:lnTo>
                <a:lnTo>
                  <a:pt x="8538" y="2828"/>
                </a:lnTo>
                <a:lnTo>
                  <a:pt x="9074" y="2261"/>
                </a:lnTo>
                <a:close/>
                <a:moveTo>
                  <a:pt x="6333" y="3489"/>
                </a:moveTo>
                <a:lnTo>
                  <a:pt x="8286" y="5474"/>
                </a:lnTo>
                <a:lnTo>
                  <a:pt x="7782" y="5978"/>
                </a:lnTo>
                <a:lnTo>
                  <a:pt x="7026" y="5222"/>
                </a:lnTo>
                <a:cubicBezTo>
                  <a:pt x="6963" y="5159"/>
                  <a:pt x="6876" y="5128"/>
                  <a:pt x="6789" y="5128"/>
                </a:cubicBezTo>
                <a:cubicBezTo>
                  <a:pt x="6703" y="5128"/>
                  <a:pt x="6616" y="5159"/>
                  <a:pt x="6553" y="5222"/>
                </a:cubicBezTo>
                <a:cubicBezTo>
                  <a:pt x="6427" y="5348"/>
                  <a:pt x="6427" y="5569"/>
                  <a:pt x="6553" y="5695"/>
                </a:cubicBezTo>
                <a:lnTo>
                  <a:pt x="7309" y="6451"/>
                </a:lnTo>
                <a:lnTo>
                  <a:pt x="6837" y="6924"/>
                </a:lnTo>
                <a:lnTo>
                  <a:pt x="4883" y="4939"/>
                </a:lnTo>
                <a:lnTo>
                  <a:pt x="6333" y="3489"/>
                </a:lnTo>
                <a:close/>
                <a:moveTo>
                  <a:pt x="2647" y="8688"/>
                </a:moveTo>
                <a:lnTo>
                  <a:pt x="3119" y="9160"/>
                </a:lnTo>
                <a:lnTo>
                  <a:pt x="2899" y="9412"/>
                </a:lnTo>
                <a:cubicBezTo>
                  <a:pt x="2836" y="9460"/>
                  <a:pt x="2749" y="9483"/>
                  <a:pt x="2662" y="9483"/>
                </a:cubicBezTo>
                <a:cubicBezTo>
                  <a:pt x="2576" y="9483"/>
                  <a:pt x="2489" y="9460"/>
                  <a:pt x="2426" y="9412"/>
                </a:cubicBezTo>
                <a:cubicBezTo>
                  <a:pt x="2300" y="9286"/>
                  <a:pt x="2300" y="9034"/>
                  <a:pt x="2426" y="8940"/>
                </a:cubicBezTo>
                <a:lnTo>
                  <a:pt x="2647" y="8688"/>
                </a:lnTo>
                <a:close/>
                <a:moveTo>
                  <a:pt x="9294" y="0"/>
                </a:moveTo>
                <a:cubicBezTo>
                  <a:pt x="9026" y="0"/>
                  <a:pt x="8758" y="103"/>
                  <a:pt x="8569" y="308"/>
                </a:cubicBezTo>
                <a:cubicBezTo>
                  <a:pt x="8160" y="686"/>
                  <a:pt x="8097" y="1410"/>
                  <a:pt x="8538" y="1820"/>
                </a:cubicBezTo>
                <a:lnTo>
                  <a:pt x="8065" y="2292"/>
                </a:lnTo>
                <a:lnTo>
                  <a:pt x="7089" y="1316"/>
                </a:lnTo>
                <a:cubicBezTo>
                  <a:pt x="6884" y="1127"/>
                  <a:pt x="6616" y="1032"/>
                  <a:pt x="6348" y="1032"/>
                </a:cubicBezTo>
                <a:cubicBezTo>
                  <a:pt x="6081" y="1032"/>
                  <a:pt x="5813" y="1127"/>
                  <a:pt x="5608" y="1316"/>
                </a:cubicBezTo>
                <a:cubicBezTo>
                  <a:pt x="5230" y="1725"/>
                  <a:pt x="5230" y="2387"/>
                  <a:pt x="5608" y="2765"/>
                </a:cubicBezTo>
                <a:lnTo>
                  <a:pt x="5860" y="3017"/>
                </a:lnTo>
                <a:lnTo>
                  <a:pt x="2678" y="6199"/>
                </a:lnTo>
                <a:cubicBezTo>
                  <a:pt x="2142" y="6734"/>
                  <a:pt x="2048" y="7428"/>
                  <a:pt x="2268" y="8058"/>
                </a:cubicBezTo>
                <a:lnTo>
                  <a:pt x="1922" y="8404"/>
                </a:lnTo>
                <a:cubicBezTo>
                  <a:pt x="1607" y="8719"/>
                  <a:pt x="1512" y="9192"/>
                  <a:pt x="1733" y="9601"/>
                </a:cubicBezTo>
                <a:lnTo>
                  <a:pt x="95" y="11208"/>
                </a:lnTo>
                <a:cubicBezTo>
                  <a:pt x="0" y="11334"/>
                  <a:pt x="0" y="11555"/>
                  <a:pt x="95" y="11681"/>
                </a:cubicBezTo>
                <a:cubicBezTo>
                  <a:pt x="158" y="11744"/>
                  <a:pt x="252" y="11775"/>
                  <a:pt x="343" y="11775"/>
                </a:cubicBezTo>
                <a:cubicBezTo>
                  <a:pt x="433" y="11775"/>
                  <a:pt x="520" y="11744"/>
                  <a:pt x="567" y="11681"/>
                </a:cubicBezTo>
                <a:lnTo>
                  <a:pt x="2174" y="10074"/>
                </a:lnTo>
                <a:cubicBezTo>
                  <a:pt x="2318" y="10136"/>
                  <a:pt x="2465" y="10164"/>
                  <a:pt x="2609" y="10164"/>
                </a:cubicBezTo>
                <a:cubicBezTo>
                  <a:pt x="2904" y="10164"/>
                  <a:pt x="3180" y="10044"/>
                  <a:pt x="3371" y="9853"/>
                </a:cubicBezTo>
                <a:lnTo>
                  <a:pt x="3718" y="9507"/>
                </a:lnTo>
                <a:cubicBezTo>
                  <a:pt x="3930" y="9598"/>
                  <a:pt x="4148" y="9640"/>
                  <a:pt x="4363" y="9640"/>
                </a:cubicBezTo>
                <a:cubicBezTo>
                  <a:pt x="4818" y="9640"/>
                  <a:pt x="5255" y="9450"/>
                  <a:pt x="5576" y="9129"/>
                </a:cubicBezTo>
                <a:lnTo>
                  <a:pt x="5797" y="8877"/>
                </a:lnTo>
                <a:lnTo>
                  <a:pt x="4820" y="7900"/>
                </a:lnTo>
                <a:cubicBezTo>
                  <a:pt x="4694" y="7774"/>
                  <a:pt x="4694" y="7554"/>
                  <a:pt x="4820" y="7428"/>
                </a:cubicBezTo>
                <a:cubicBezTo>
                  <a:pt x="4883" y="7365"/>
                  <a:pt x="4970" y="7333"/>
                  <a:pt x="5057" y="7333"/>
                </a:cubicBezTo>
                <a:cubicBezTo>
                  <a:pt x="5143" y="7333"/>
                  <a:pt x="5230" y="7365"/>
                  <a:pt x="5293" y="7428"/>
                </a:cubicBezTo>
                <a:lnTo>
                  <a:pt x="6270" y="8404"/>
                </a:lnTo>
                <a:lnTo>
                  <a:pt x="8727" y="5978"/>
                </a:lnTo>
                <a:lnTo>
                  <a:pt x="8948" y="6199"/>
                </a:lnTo>
                <a:cubicBezTo>
                  <a:pt x="9152" y="6404"/>
                  <a:pt x="9420" y="6506"/>
                  <a:pt x="9688" y="6506"/>
                </a:cubicBezTo>
                <a:cubicBezTo>
                  <a:pt x="9956" y="6506"/>
                  <a:pt x="10223" y="6404"/>
                  <a:pt x="10428" y="6199"/>
                </a:cubicBezTo>
                <a:cubicBezTo>
                  <a:pt x="10806" y="5821"/>
                  <a:pt x="10806" y="5159"/>
                  <a:pt x="10428" y="4750"/>
                </a:cubicBezTo>
                <a:lnTo>
                  <a:pt x="9420" y="3773"/>
                </a:lnTo>
                <a:lnTo>
                  <a:pt x="9987" y="3206"/>
                </a:lnTo>
                <a:cubicBezTo>
                  <a:pt x="10176" y="3411"/>
                  <a:pt x="10444" y="3513"/>
                  <a:pt x="10712" y="3513"/>
                </a:cubicBezTo>
                <a:cubicBezTo>
                  <a:pt x="10980" y="3513"/>
                  <a:pt x="11247" y="3411"/>
                  <a:pt x="11436" y="3206"/>
                </a:cubicBezTo>
                <a:cubicBezTo>
                  <a:pt x="11846" y="2828"/>
                  <a:pt x="11846" y="2166"/>
                  <a:pt x="11436" y="1757"/>
                </a:cubicBezTo>
                <a:lnTo>
                  <a:pt x="10019" y="308"/>
                </a:lnTo>
                <a:cubicBezTo>
                  <a:pt x="9830" y="103"/>
                  <a:pt x="9562" y="0"/>
                  <a:pt x="9294" y="0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20" name="Google Shape;7420;p84"/>
          <p:cNvGrpSpPr/>
          <p:nvPr/>
        </p:nvGrpSpPr>
        <p:grpSpPr>
          <a:xfrm>
            <a:off x="5363423" y="2439183"/>
            <a:ext cx="228045" cy="351880"/>
            <a:chOff x="-28032075" y="3916450"/>
            <a:chExt cx="191425" cy="295375"/>
          </a:xfrm>
          <a:solidFill>
            <a:srgbClr val="F59C82"/>
          </a:solidFill>
        </p:grpSpPr>
        <p:sp>
          <p:nvSpPr>
            <p:cNvPr id="7421" name="Google Shape;7421;p84"/>
            <p:cNvSpPr/>
            <p:nvPr/>
          </p:nvSpPr>
          <p:spPr>
            <a:xfrm>
              <a:off x="-27996625" y="3916450"/>
              <a:ext cx="120525" cy="51225"/>
            </a:xfrm>
            <a:custGeom>
              <a:avLst/>
              <a:gdLst/>
              <a:ahLst/>
              <a:cxnLst/>
              <a:rect l="l" t="t" r="r" b="b"/>
              <a:pathLst>
                <a:path w="4821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40" y="2048"/>
                  </a:cubicBezTo>
                  <a:lnTo>
                    <a:pt x="3781" y="2048"/>
                  </a:lnTo>
                  <a:cubicBezTo>
                    <a:pt x="4379" y="2048"/>
                    <a:pt x="4820" y="1575"/>
                    <a:pt x="4820" y="1040"/>
                  </a:cubicBezTo>
                  <a:cubicBezTo>
                    <a:pt x="4820" y="441"/>
                    <a:pt x="4348" y="0"/>
                    <a:pt x="3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84"/>
            <p:cNvSpPr/>
            <p:nvPr/>
          </p:nvSpPr>
          <p:spPr>
            <a:xfrm>
              <a:off x="-28032075" y="4089975"/>
              <a:ext cx="191425" cy="121850"/>
            </a:xfrm>
            <a:custGeom>
              <a:avLst/>
              <a:gdLst/>
              <a:ahLst/>
              <a:cxnLst/>
              <a:rect l="l" t="t" r="r" b="b"/>
              <a:pathLst>
                <a:path w="7657" h="4874" extrusionOk="0">
                  <a:moveTo>
                    <a:pt x="1733" y="715"/>
                  </a:moveTo>
                  <a:cubicBezTo>
                    <a:pt x="1954" y="715"/>
                    <a:pt x="2111" y="872"/>
                    <a:pt x="2111" y="1061"/>
                  </a:cubicBezTo>
                  <a:cubicBezTo>
                    <a:pt x="2111" y="1250"/>
                    <a:pt x="1954" y="1408"/>
                    <a:pt x="1733" y="1408"/>
                  </a:cubicBezTo>
                  <a:cubicBezTo>
                    <a:pt x="1544" y="1408"/>
                    <a:pt x="1387" y="1250"/>
                    <a:pt x="1387" y="1061"/>
                  </a:cubicBezTo>
                  <a:cubicBezTo>
                    <a:pt x="1418" y="872"/>
                    <a:pt x="1576" y="715"/>
                    <a:pt x="1733" y="715"/>
                  </a:cubicBezTo>
                  <a:close/>
                  <a:moveTo>
                    <a:pt x="3151" y="1376"/>
                  </a:moveTo>
                  <a:cubicBezTo>
                    <a:pt x="3372" y="1376"/>
                    <a:pt x="3529" y="1534"/>
                    <a:pt x="3529" y="1723"/>
                  </a:cubicBezTo>
                  <a:cubicBezTo>
                    <a:pt x="3529" y="1912"/>
                    <a:pt x="3372" y="2070"/>
                    <a:pt x="3151" y="2070"/>
                  </a:cubicBezTo>
                  <a:cubicBezTo>
                    <a:pt x="2962" y="2070"/>
                    <a:pt x="2804" y="1912"/>
                    <a:pt x="2804" y="1723"/>
                  </a:cubicBezTo>
                  <a:cubicBezTo>
                    <a:pt x="2804" y="1534"/>
                    <a:pt x="2962" y="1376"/>
                    <a:pt x="3151" y="1376"/>
                  </a:cubicBezTo>
                  <a:close/>
                  <a:moveTo>
                    <a:pt x="5199" y="2070"/>
                  </a:moveTo>
                  <a:cubicBezTo>
                    <a:pt x="5419" y="2070"/>
                    <a:pt x="5577" y="2227"/>
                    <a:pt x="5577" y="2448"/>
                  </a:cubicBezTo>
                  <a:cubicBezTo>
                    <a:pt x="5577" y="2637"/>
                    <a:pt x="5419" y="2794"/>
                    <a:pt x="5199" y="2794"/>
                  </a:cubicBezTo>
                  <a:cubicBezTo>
                    <a:pt x="5010" y="2794"/>
                    <a:pt x="4852" y="2637"/>
                    <a:pt x="4852" y="2448"/>
                  </a:cubicBezTo>
                  <a:cubicBezTo>
                    <a:pt x="4884" y="2227"/>
                    <a:pt x="5041" y="2070"/>
                    <a:pt x="5199" y="2070"/>
                  </a:cubicBezTo>
                  <a:close/>
                  <a:moveTo>
                    <a:pt x="3151" y="2794"/>
                  </a:moveTo>
                  <a:cubicBezTo>
                    <a:pt x="3372" y="2794"/>
                    <a:pt x="3529" y="2952"/>
                    <a:pt x="3529" y="3141"/>
                  </a:cubicBezTo>
                  <a:cubicBezTo>
                    <a:pt x="3529" y="3330"/>
                    <a:pt x="3372" y="3487"/>
                    <a:pt x="3151" y="3487"/>
                  </a:cubicBezTo>
                  <a:cubicBezTo>
                    <a:pt x="2962" y="3487"/>
                    <a:pt x="2804" y="3330"/>
                    <a:pt x="2804" y="3141"/>
                  </a:cubicBezTo>
                  <a:cubicBezTo>
                    <a:pt x="2804" y="2952"/>
                    <a:pt x="2962" y="2794"/>
                    <a:pt x="3151" y="2794"/>
                  </a:cubicBezTo>
                  <a:close/>
                  <a:moveTo>
                    <a:pt x="1748" y="1"/>
                  </a:moveTo>
                  <a:cubicBezTo>
                    <a:pt x="1181" y="1"/>
                    <a:pt x="615" y="166"/>
                    <a:pt x="63" y="494"/>
                  </a:cubicBezTo>
                  <a:cubicBezTo>
                    <a:pt x="63" y="715"/>
                    <a:pt x="0" y="872"/>
                    <a:pt x="0" y="1061"/>
                  </a:cubicBezTo>
                  <a:cubicBezTo>
                    <a:pt x="0" y="2196"/>
                    <a:pt x="536" y="3298"/>
                    <a:pt x="1418" y="4023"/>
                  </a:cubicBezTo>
                  <a:cubicBezTo>
                    <a:pt x="2111" y="4558"/>
                    <a:pt x="2962" y="4874"/>
                    <a:pt x="3844" y="4874"/>
                  </a:cubicBezTo>
                  <a:cubicBezTo>
                    <a:pt x="4096" y="4874"/>
                    <a:pt x="4380" y="4842"/>
                    <a:pt x="4663" y="4811"/>
                  </a:cubicBezTo>
                  <a:cubicBezTo>
                    <a:pt x="6144" y="4495"/>
                    <a:pt x="7341" y="3267"/>
                    <a:pt x="7625" y="1723"/>
                  </a:cubicBezTo>
                  <a:cubicBezTo>
                    <a:pt x="7656" y="1439"/>
                    <a:pt x="7656" y="1219"/>
                    <a:pt x="7656" y="935"/>
                  </a:cubicBezTo>
                  <a:lnTo>
                    <a:pt x="7656" y="935"/>
                  </a:lnTo>
                  <a:cubicBezTo>
                    <a:pt x="7033" y="1235"/>
                    <a:pt x="6444" y="1354"/>
                    <a:pt x="5904" y="1354"/>
                  </a:cubicBezTo>
                  <a:cubicBezTo>
                    <a:pt x="4969" y="1354"/>
                    <a:pt x="4183" y="1000"/>
                    <a:pt x="3624" y="620"/>
                  </a:cubicBezTo>
                  <a:cubicBezTo>
                    <a:pt x="3010" y="206"/>
                    <a:pt x="2378" y="1"/>
                    <a:pt x="17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84"/>
            <p:cNvSpPr/>
            <p:nvPr/>
          </p:nvSpPr>
          <p:spPr>
            <a:xfrm>
              <a:off x="-28024975" y="3985750"/>
              <a:ext cx="181950" cy="121975"/>
            </a:xfrm>
            <a:custGeom>
              <a:avLst/>
              <a:gdLst/>
              <a:ahLst/>
              <a:cxnLst/>
              <a:rect l="l" t="t" r="r" b="b"/>
              <a:pathLst>
                <a:path w="7278" h="4879" extrusionOk="0">
                  <a:moveTo>
                    <a:pt x="1827" y="1"/>
                  </a:moveTo>
                  <a:lnTo>
                    <a:pt x="1827" y="1639"/>
                  </a:lnTo>
                  <a:cubicBezTo>
                    <a:pt x="1827" y="1765"/>
                    <a:pt x="1733" y="1891"/>
                    <a:pt x="1607" y="1922"/>
                  </a:cubicBezTo>
                  <a:cubicBezTo>
                    <a:pt x="914" y="2363"/>
                    <a:pt x="315" y="3025"/>
                    <a:pt x="0" y="3813"/>
                  </a:cubicBezTo>
                  <a:cubicBezTo>
                    <a:pt x="492" y="3611"/>
                    <a:pt x="988" y="3505"/>
                    <a:pt x="1488" y="3505"/>
                  </a:cubicBezTo>
                  <a:cubicBezTo>
                    <a:pt x="2237" y="3505"/>
                    <a:pt x="2993" y="3743"/>
                    <a:pt x="3749" y="4254"/>
                  </a:cubicBezTo>
                  <a:cubicBezTo>
                    <a:pt x="4370" y="4673"/>
                    <a:pt x="5000" y="4878"/>
                    <a:pt x="5629" y="4878"/>
                  </a:cubicBezTo>
                  <a:cubicBezTo>
                    <a:pt x="6181" y="4878"/>
                    <a:pt x="6733" y="4721"/>
                    <a:pt x="7278" y="4411"/>
                  </a:cubicBezTo>
                  <a:cubicBezTo>
                    <a:pt x="7057" y="3372"/>
                    <a:pt x="6427" y="2427"/>
                    <a:pt x="5450" y="1922"/>
                  </a:cubicBezTo>
                  <a:cubicBezTo>
                    <a:pt x="5356" y="1859"/>
                    <a:pt x="5293" y="1765"/>
                    <a:pt x="5293" y="1639"/>
                  </a:cubicBezTo>
                  <a:lnTo>
                    <a:pt x="5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24" name="Google Shape;7424;p84"/>
          <p:cNvGrpSpPr/>
          <p:nvPr/>
        </p:nvGrpSpPr>
        <p:grpSpPr>
          <a:xfrm>
            <a:off x="7528769" y="1531934"/>
            <a:ext cx="352833" cy="352833"/>
            <a:chOff x="-26201650" y="3176075"/>
            <a:chExt cx="296175" cy="296175"/>
          </a:xfrm>
          <a:solidFill>
            <a:srgbClr val="F59C82"/>
          </a:solidFill>
        </p:grpSpPr>
        <p:sp>
          <p:nvSpPr>
            <p:cNvPr id="7425" name="Google Shape;7425;p84"/>
            <p:cNvSpPr/>
            <p:nvPr/>
          </p:nvSpPr>
          <p:spPr>
            <a:xfrm>
              <a:off x="-26082700" y="3176075"/>
              <a:ext cx="51200" cy="226875"/>
            </a:xfrm>
            <a:custGeom>
              <a:avLst/>
              <a:gdLst/>
              <a:ahLst/>
              <a:cxnLst/>
              <a:rect l="l" t="t" r="r" b="b"/>
              <a:pathLst>
                <a:path w="2048" h="9075" extrusionOk="0">
                  <a:moveTo>
                    <a:pt x="1071" y="1"/>
                  </a:moveTo>
                  <a:cubicBezTo>
                    <a:pt x="882" y="1"/>
                    <a:pt x="725" y="158"/>
                    <a:pt x="725" y="347"/>
                  </a:cubicBezTo>
                  <a:lnTo>
                    <a:pt x="725" y="6554"/>
                  </a:lnTo>
                  <a:cubicBezTo>
                    <a:pt x="473" y="6900"/>
                    <a:pt x="0" y="7656"/>
                    <a:pt x="0" y="8034"/>
                  </a:cubicBezTo>
                  <a:cubicBezTo>
                    <a:pt x="0" y="8633"/>
                    <a:pt x="473" y="9074"/>
                    <a:pt x="1040" y="9074"/>
                  </a:cubicBezTo>
                  <a:cubicBezTo>
                    <a:pt x="1638" y="9074"/>
                    <a:pt x="2048" y="8602"/>
                    <a:pt x="2048" y="8034"/>
                  </a:cubicBezTo>
                  <a:cubicBezTo>
                    <a:pt x="2048" y="7656"/>
                    <a:pt x="1638" y="6900"/>
                    <a:pt x="1355" y="6554"/>
                  </a:cubicBezTo>
                  <a:lnTo>
                    <a:pt x="1355" y="347"/>
                  </a:lnTo>
                  <a:cubicBezTo>
                    <a:pt x="1386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84"/>
            <p:cNvSpPr/>
            <p:nvPr/>
          </p:nvSpPr>
          <p:spPr>
            <a:xfrm>
              <a:off x="-26201650" y="3317075"/>
              <a:ext cx="296175" cy="155175"/>
            </a:xfrm>
            <a:custGeom>
              <a:avLst/>
              <a:gdLst/>
              <a:ahLst/>
              <a:cxnLst/>
              <a:rect l="l" t="t" r="r" b="b"/>
              <a:pathLst>
                <a:path w="11847" h="6207" extrusionOk="0">
                  <a:moveTo>
                    <a:pt x="3939" y="662"/>
                  </a:moveTo>
                  <a:cubicBezTo>
                    <a:pt x="3876" y="914"/>
                    <a:pt x="3750" y="1134"/>
                    <a:pt x="3624" y="1323"/>
                  </a:cubicBezTo>
                  <a:cubicBezTo>
                    <a:pt x="3624" y="1386"/>
                    <a:pt x="3593" y="1418"/>
                    <a:pt x="3593" y="1481"/>
                  </a:cubicBezTo>
                  <a:cubicBezTo>
                    <a:pt x="3277" y="1292"/>
                    <a:pt x="2836" y="1229"/>
                    <a:pt x="2490" y="1229"/>
                  </a:cubicBezTo>
                  <a:cubicBezTo>
                    <a:pt x="1986" y="1229"/>
                    <a:pt x="1293" y="1386"/>
                    <a:pt x="1041" y="1859"/>
                  </a:cubicBezTo>
                  <a:cubicBezTo>
                    <a:pt x="915" y="2048"/>
                    <a:pt x="757" y="2111"/>
                    <a:pt x="568" y="2111"/>
                  </a:cubicBezTo>
                  <a:lnTo>
                    <a:pt x="568" y="1008"/>
                  </a:lnTo>
                  <a:cubicBezTo>
                    <a:pt x="568" y="819"/>
                    <a:pt x="726" y="662"/>
                    <a:pt x="915" y="662"/>
                  </a:cubicBezTo>
                  <a:close/>
                  <a:moveTo>
                    <a:pt x="10681" y="662"/>
                  </a:moveTo>
                  <a:cubicBezTo>
                    <a:pt x="10870" y="662"/>
                    <a:pt x="11028" y="819"/>
                    <a:pt x="11028" y="1008"/>
                  </a:cubicBezTo>
                  <a:lnTo>
                    <a:pt x="11028" y="2111"/>
                  </a:lnTo>
                  <a:cubicBezTo>
                    <a:pt x="10870" y="2111"/>
                    <a:pt x="10681" y="2048"/>
                    <a:pt x="10555" y="1859"/>
                  </a:cubicBezTo>
                  <a:cubicBezTo>
                    <a:pt x="10335" y="1449"/>
                    <a:pt x="9894" y="1229"/>
                    <a:pt x="9452" y="1229"/>
                  </a:cubicBezTo>
                  <a:cubicBezTo>
                    <a:pt x="9011" y="1229"/>
                    <a:pt x="8602" y="1449"/>
                    <a:pt x="8350" y="1859"/>
                  </a:cubicBezTo>
                  <a:cubicBezTo>
                    <a:pt x="8318" y="1922"/>
                    <a:pt x="8224" y="2016"/>
                    <a:pt x="8192" y="2048"/>
                  </a:cubicBezTo>
                  <a:cubicBezTo>
                    <a:pt x="8161" y="1733"/>
                    <a:pt x="8003" y="1292"/>
                    <a:pt x="7657" y="662"/>
                  </a:cubicBezTo>
                  <a:close/>
                  <a:moveTo>
                    <a:pt x="2332" y="2741"/>
                  </a:moveTo>
                  <a:cubicBezTo>
                    <a:pt x="2521" y="2741"/>
                    <a:pt x="2679" y="2899"/>
                    <a:pt x="2679" y="3119"/>
                  </a:cubicBezTo>
                  <a:cubicBezTo>
                    <a:pt x="2679" y="3308"/>
                    <a:pt x="2521" y="3466"/>
                    <a:pt x="2332" y="3466"/>
                  </a:cubicBezTo>
                  <a:cubicBezTo>
                    <a:pt x="2143" y="3466"/>
                    <a:pt x="1986" y="3308"/>
                    <a:pt x="1986" y="3119"/>
                  </a:cubicBezTo>
                  <a:cubicBezTo>
                    <a:pt x="1986" y="2899"/>
                    <a:pt x="2143" y="2741"/>
                    <a:pt x="2332" y="2741"/>
                  </a:cubicBezTo>
                  <a:close/>
                  <a:moveTo>
                    <a:pt x="9295" y="2741"/>
                  </a:moveTo>
                  <a:cubicBezTo>
                    <a:pt x="9484" y="2741"/>
                    <a:pt x="9641" y="2899"/>
                    <a:pt x="9641" y="3119"/>
                  </a:cubicBezTo>
                  <a:cubicBezTo>
                    <a:pt x="9641" y="3308"/>
                    <a:pt x="9484" y="3466"/>
                    <a:pt x="9295" y="3466"/>
                  </a:cubicBezTo>
                  <a:cubicBezTo>
                    <a:pt x="9106" y="3466"/>
                    <a:pt x="8948" y="3308"/>
                    <a:pt x="8948" y="3119"/>
                  </a:cubicBezTo>
                  <a:cubicBezTo>
                    <a:pt x="8948" y="2899"/>
                    <a:pt x="9106" y="2741"/>
                    <a:pt x="9295" y="2741"/>
                  </a:cubicBezTo>
                  <a:close/>
                  <a:moveTo>
                    <a:pt x="1608" y="4127"/>
                  </a:moveTo>
                  <a:cubicBezTo>
                    <a:pt x="1828" y="4127"/>
                    <a:pt x="1986" y="4285"/>
                    <a:pt x="1986" y="4474"/>
                  </a:cubicBezTo>
                  <a:cubicBezTo>
                    <a:pt x="1986" y="4694"/>
                    <a:pt x="1828" y="4852"/>
                    <a:pt x="1608" y="4852"/>
                  </a:cubicBezTo>
                  <a:cubicBezTo>
                    <a:pt x="1419" y="4852"/>
                    <a:pt x="1261" y="4694"/>
                    <a:pt x="1261" y="4474"/>
                  </a:cubicBezTo>
                  <a:cubicBezTo>
                    <a:pt x="1261" y="4285"/>
                    <a:pt x="1419" y="4127"/>
                    <a:pt x="1608" y="4127"/>
                  </a:cubicBezTo>
                  <a:close/>
                  <a:moveTo>
                    <a:pt x="3025" y="4127"/>
                  </a:moveTo>
                  <a:cubicBezTo>
                    <a:pt x="3246" y="4127"/>
                    <a:pt x="3404" y="4285"/>
                    <a:pt x="3404" y="4474"/>
                  </a:cubicBezTo>
                  <a:cubicBezTo>
                    <a:pt x="3404" y="4694"/>
                    <a:pt x="3183" y="4852"/>
                    <a:pt x="3025" y="4852"/>
                  </a:cubicBezTo>
                  <a:cubicBezTo>
                    <a:pt x="2836" y="4852"/>
                    <a:pt x="2679" y="4694"/>
                    <a:pt x="2679" y="4474"/>
                  </a:cubicBezTo>
                  <a:cubicBezTo>
                    <a:pt x="2679" y="4285"/>
                    <a:pt x="2836" y="4127"/>
                    <a:pt x="3025" y="4127"/>
                  </a:cubicBezTo>
                  <a:close/>
                  <a:moveTo>
                    <a:pt x="8602" y="4127"/>
                  </a:moveTo>
                  <a:cubicBezTo>
                    <a:pt x="8791" y="4127"/>
                    <a:pt x="8948" y="4285"/>
                    <a:pt x="8948" y="4474"/>
                  </a:cubicBezTo>
                  <a:cubicBezTo>
                    <a:pt x="8948" y="4694"/>
                    <a:pt x="8791" y="4852"/>
                    <a:pt x="8602" y="4852"/>
                  </a:cubicBezTo>
                  <a:cubicBezTo>
                    <a:pt x="8381" y="4852"/>
                    <a:pt x="8224" y="4694"/>
                    <a:pt x="8224" y="4474"/>
                  </a:cubicBezTo>
                  <a:cubicBezTo>
                    <a:pt x="8224" y="4285"/>
                    <a:pt x="8381" y="4127"/>
                    <a:pt x="8602" y="4127"/>
                  </a:cubicBezTo>
                  <a:close/>
                  <a:moveTo>
                    <a:pt x="9957" y="4127"/>
                  </a:moveTo>
                  <a:cubicBezTo>
                    <a:pt x="10177" y="4127"/>
                    <a:pt x="10335" y="4285"/>
                    <a:pt x="10335" y="4474"/>
                  </a:cubicBezTo>
                  <a:cubicBezTo>
                    <a:pt x="10335" y="4694"/>
                    <a:pt x="10177" y="4852"/>
                    <a:pt x="9957" y="4852"/>
                  </a:cubicBezTo>
                  <a:cubicBezTo>
                    <a:pt x="9768" y="4852"/>
                    <a:pt x="9610" y="4694"/>
                    <a:pt x="9610" y="4474"/>
                  </a:cubicBezTo>
                  <a:cubicBezTo>
                    <a:pt x="9610" y="4285"/>
                    <a:pt x="9768" y="4127"/>
                    <a:pt x="9957" y="4127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08"/>
                  </a:cubicBezTo>
                  <a:lnTo>
                    <a:pt x="1" y="5860"/>
                  </a:lnTo>
                  <a:cubicBezTo>
                    <a:pt x="1" y="6049"/>
                    <a:pt x="159" y="6207"/>
                    <a:pt x="348" y="6207"/>
                  </a:cubicBezTo>
                  <a:lnTo>
                    <a:pt x="11500" y="6207"/>
                  </a:lnTo>
                  <a:cubicBezTo>
                    <a:pt x="11689" y="6207"/>
                    <a:pt x="11847" y="6049"/>
                    <a:pt x="11847" y="5860"/>
                  </a:cubicBezTo>
                  <a:lnTo>
                    <a:pt x="11847" y="1008"/>
                  </a:lnTo>
                  <a:cubicBezTo>
                    <a:pt x="11752" y="441"/>
                    <a:pt x="11280" y="0"/>
                    <a:pt x="10713" y="0"/>
                  </a:cubicBezTo>
                  <a:lnTo>
                    <a:pt x="7058" y="0"/>
                  </a:lnTo>
                  <a:cubicBezTo>
                    <a:pt x="6775" y="0"/>
                    <a:pt x="6617" y="315"/>
                    <a:pt x="6775" y="536"/>
                  </a:cubicBezTo>
                  <a:cubicBezTo>
                    <a:pt x="7342" y="1323"/>
                    <a:pt x="7594" y="1953"/>
                    <a:pt x="7594" y="2426"/>
                  </a:cubicBezTo>
                  <a:cubicBezTo>
                    <a:pt x="7594" y="2899"/>
                    <a:pt x="7405" y="3371"/>
                    <a:pt x="7027" y="3749"/>
                  </a:cubicBezTo>
                  <a:cubicBezTo>
                    <a:pt x="6686" y="4033"/>
                    <a:pt x="6243" y="4163"/>
                    <a:pt x="5813" y="4163"/>
                  </a:cubicBezTo>
                  <a:cubicBezTo>
                    <a:pt x="5766" y="4163"/>
                    <a:pt x="5719" y="4162"/>
                    <a:pt x="5672" y="4159"/>
                  </a:cubicBezTo>
                  <a:cubicBezTo>
                    <a:pt x="5168" y="4127"/>
                    <a:pt x="4695" y="3812"/>
                    <a:pt x="4443" y="3340"/>
                  </a:cubicBezTo>
                  <a:cubicBezTo>
                    <a:pt x="4128" y="2835"/>
                    <a:pt x="4097" y="2205"/>
                    <a:pt x="4349" y="1638"/>
                  </a:cubicBezTo>
                  <a:cubicBezTo>
                    <a:pt x="4506" y="1323"/>
                    <a:pt x="4695" y="945"/>
                    <a:pt x="4979" y="536"/>
                  </a:cubicBezTo>
                  <a:cubicBezTo>
                    <a:pt x="5136" y="315"/>
                    <a:pt x="4979" y="0"/>
                    <a:pt x="46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27" name="Google Shape;7427;p84"/>
          <p:cNvGrpSpPr/>
          <p:nvPr/>
        </p:nvGrpSpPr>
        <p:grpSpPr>
          <a:xfrm>
            <a:off x="7528293" y="1989155"/>
            <a:ext cx="353786" cy="351880"/>
            <a:chOff x="-26204800" y="3547050"/>
            <a:chExt cx="296975" cy="295375"/>
          </a:xfrm>
          <a:solidFill>
            <a:srgbClr val="F59C82"/>
          </a:solidFill>
        </p:grpSpPr>
        <p:sp>
          <p:nvSpPr>
            <p:cNvPr id="7428" name="Google Shape;7428;p84"/>
            <p:cNvSpPr/>
            <p:nvPr/>
          </p:nvSpPr>
          <p:spPr>
            <a:xfrm>
              <a:off x="-26204000" y="3669125"/>
              <a:ext cx="296175" cy="173300"/>
            </a:xfrm>
            <a:custGeom>
              <a:avLst/>
              <a:gdLst/>
              <a:ahLst/>
              <a:cxnLst/>
              <a:rect l="l" t="t" r="r" b="b"/>
              <a:pathLst>
                <a:path w="11847" h="6932" extrusionOk="0">
                  <a:moveTo>
                    <a:pt x="7656" y="3466"/>
                  </a:moveTo>
                  <a:lnTo>
                    <a:pt x="7656" y="4852"/>
                  </a:lnTo>
                  <a:lnTo>
                    <a:pt x="6963" y="4852"/>
                  </a:lnTo>
                  <a:lnTo>
                    <a:pt x="6963" y="3466"/>
                  </a:lnTo>
                  <a:close/>
                  <a:moveTo>
                    <a:pt x="9074" y="3466"/>
                  </a:moveTo>
                  <a:lnTo>
                    <a:pt x="9074" y="4852"/>
                  </a:lnTo>
                  <a:lnTo>
                    <a:pt x="8381" y="4852"/>
                  </a:lnTo>
                  <a:lnTo>
                    <a:pt x="8381" y="3466"/>
                  </a:lnTo>
                  <a:close/>
                  <a:moveTo>
                    <a:pt x="10460" y="3435"/>
                  </a:moveTo>
                  <a:lnTo>
                    <a:pt x="10460" y="4852"/>
                  </a:lnTo>
                  <a:lnTo>
                    <a:pt x="9735" y="4852"/>
                  </a:lnTo>
                  <a:lnTo>
                    <a:pt x="9735" y="3466"/>
                  </a:lnTo>
                  <a:lnTo>
                    <a:pt x="10114" y="3466"/>
                  </a:lnTo>
                  <a:cubicBezTo>
                    <a:pt x="10208" y="3466"/>
                    <a:pt x="10334" y="3466"/>
                    <a:pt x="10460" y="3435"/>
                  </a:cubicBezTo>
                  <a:close/>
                  <a:moveTo>
                    <a:pt x="10114" y="1"/>
                  </a:moveTo>
                  <a:cubicBezTo>
                    <a:pt x="9515" y="1"/>
                    <a:pt x="9042" y="442"/>
                    <a:pt x="8633" y="788"/>
                  </a:cubicBezTo>
                  <a:cubicBezTo>
                    <a:pt x="8318" y="1103"/>
                    <a:pt x="8034" y="1387"/>
                    <a:pt x="7656" y="1387"/>
                  </a:cubicBezTo>
                  <a:cubicBezTo>
                    <a:pt x="7404" y="1387"/>
                    <a:pt x="7121" y="1229"/>
                    <a:pt x="7026" y="946"/>
                  </a:cubicBezTo>
                  <a:cubicBezTo>
                    <a:pt x="6974" y="815"/>
                    <a:pt x="6855" y="749"/>
                    <a:pt x="6708" y="749"/>
                  </a:cubicBezTo>
                  <a:cubicBezTo>
                    <a:pt x="6679" y="749"/>
                    <a:pt x="6648" y="752"/>
                    <a:pt x="6617" y="757"/>
                  </a:cubicBezTo>
                  <a:cubicBezTo>
                    <a:pt x="6018" y="914"/>
                    <a:pt x="5577" y="1481"/>
                    <a:pt x="5577" y="2080"/>
                  </a:cubicBezTo>
                  <a:cubicBezTo>
                    <a:pt x="5577" y="2616"/>
                    <a:pt x="5860" y="3025"/>
                    <a:pt x="6301" y="3277"/>
                  </a:cubicBezTo>
                  <a:lnTo>
                    <a:pt x="6301" y="4758"/>
                  </a:lnTo>
                  <a:cubicBezTo>
                    <a:pt x="6238" y="4758"/>
                    <a:pt x="6207" y="4726"/>
                    <a:pt x="6144" y="4726"/>
                  </a:cubicBezTo>
                  <a:lnTo>
                    <a:pt x="4443" y="3813"/>
                  </a:lnTo>
                  <a:cubicBezTo>
                    <a:pt x="4002" y="3592"/>
                    <a:pt x="3498" y="3466"/>
                    <a:pt x="2993" y="3466"/>
                  </a:cubicBezTo>
                  <a:lnTo>
                    <a:pt x="347" y="3466"/>
                  </a:lnTo>
                  <a:cubicBezTo>
                    <a:pt x="158" y="3466"/>
                    <a:pt x="0" y="3624"/>
                    <a:pt x="0" y="3813"/>
                  </a:cubicBezTo>
                  <a:lnTo>
                    <a:pt x="0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2993" y="5546"/>
                  </a:lnTo>
                  <a:cubicBezTo>
                    <a:pt x="3371" y="5546"/>
                    <a:pt x="3781" y="5672"/>
                    <a:pt x="4128" y="5829"/>
                  </a:cubicBezTo>
                  <a:lnTo>
                    <a:pt x="5829" y="6743"/>
                  </a:lnTo>
                  <a:cubicBezTo>
                    <a:pt x="6049" y="6869"/>
                    <a:pt x="6364" y="6932"/>
                    <a:pt x="6648" y="6932"/>
                  </a:cubicBezTo>
                  <a:lnTo>
                    <a:pt x="10807" y="6932"/>
                  </a:lnTo>
                  <a:cubicBezTo>
                    <a:pt x="11405" y="6932"/>
                    <a:pt x="11846" y="6459"/>
                    <a:pt x="11846" y="5924"/>
                  </a:cubicBezTo>
                  <a:cubicBezTo>
                    <a:pt x="11846" y="5483"/>
                    <a:pt x="11563" y="5073"/>
                    <a:pt x="11122" y="4915"/>
                  </a:cubicBezTo>
                  <a:lnTo>
                    <a:pt x="11122" y="3120"/>
                  </a:lnTo>
                  <a:cubicBezTo>
                    <a:pt x="11563" y="2805"/>
                    <a:pt x="11846" y="2301"/>
                    <a:pt x="11846" y="1733"/>
                  </a:cubicBezTo>
                  <a:cubicBezTo>
                    <a:pt x="11846" y="788"/>
                    <a:pt x="11059" y="1"/>
                    <a:pt x="101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84"/>
            <p:cNvSpPr/>
            <p:nvPr/>
          </p:nvSpPr>
          <p:spPr>
            <a:xfrm>
              <a:off x="-26204800" y="3547050"/>
              <a:ext cx="296975" cy="122100"/>
            </a:xfrm>
            <a:custGeom>
              <a:avLst/>
              <a:gdLst/>
              <a:ahLst/>
              <a:cxnLst/>
              <a:rect l="l" t="t" r="r" b="b"/>
              <a:pathLst>
                <a:path w="11879" h="4884" extrusionOk="0">
                  <a:moveTo>
                    <a:pt x="10839" y="1702"/>
                  </a:moveTo>
                  <a:cubicBezTo>
                    <a:pt x="11028" y="1702"/>
                    <a:pt x="11185" y="1859"/>
                    <a:pt x="11185" y="2048"/>
                  </a:cubicBezTo>
                  <a:cubicBezTo>
                    <a:pt x="11154" y="2269"/>
                    <a:pt x="10996" y="2426"/>
                    <a:pt x="10839" y="2426"/>
                  </a:cubicBezTo>
                  <a:lnTo>
                    <a:pt x="10492" y="2426"/>
                  </a:lnTo>
                  <a:lnTo>
                    <a:pt x="10492" y="1702"/>
                  </a:lnTo>
                  <a:close/>
                  <a:moveTo>
                    <a:pt x="726" y="725"/>
                  </a:moveTo>
                  <a:lnTo>
                    <a:pt x="1419" y="757"/>
                  </a:lnTo>
                  <a:lnTo>
                    <a:pt x="1419" y="4002"/>
                  </a:lnTo>
                  <a:lnTo>
                    <a:pt x="726" y="4096"/>
                  </a:lnTo>
                  <a:lnTo>
                    <a:pt x="726" y="725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537"/>
                  </a:lnTo>
                  <a:cubicBezTo>
                    <a:pt x="1" y="4726"/>
                    <a:pt x="221" y="4884"/>
                    <a:pt x="411" y="4884"/>
                  </a:cubicBezTo>
                  <a:lnTo>
                    <a:pt x="9578" y="3592"/>
                  </a:lnTo>
                  <a:cubicBezTo>
                    <a:pt x="9862" y="3561"/>
                    <a:pt x="10083" y="3403"/>
                    <a:pt x="10240" y="3151"/>
                  </a:cubicBezTo>
                  <a:lnTo>
                    <a:pt x="10807" y="3151"/>
                  </a:lnTo>
                  <a:cubicBezTo>
                    <a:pt x="11406" y="3151"/>
                    <a:pt x="11815" y="2678"/>
                    <a:pt x="11815" y="2143"/>
                  </a:cubicBezTo>
                  <a:cubicBezTo>
                    <a:pt x="11878" y="1513"/>
                    <a:pt x="11406" y="1040"/>
                    <a:pt x="10839" y="1040"/>
                  </a:cubicBezTo>
                  <a:lnTo>
                    <a:pt x="10240" y="1040"/>
                  </a:lnTo>
                  <a:cubicBezTo>
                    <a:pt x="10083" y="788"/>
                    <a:pt x="9831" y="694"/>
                    <a:pt x="9515" y="631"/>
                  </a:cubicBezTo>
                  <a:lnTo>
                    <a:pt x="3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30" name="Google Shape;7430;p84"/>
          <p:cNvSpPr/>
          <p:nvPr/>
        </p:nvSpPr>
        <p:spPr>
          <a:xfrm>
            <a:off x="7561179" y="2438650"/>
            <a:ext cx="289009" cy="352833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687" y="662"/>
                </a:moveTo>
                <a:cubicBezTo>
                  <a:pt x="7813" y="945"/>
                  <a:pt x="7971" y="1134"/>
                  <a:pt x="8160" y="1386"/>
                </a:cubicBezTo>
                <a:lnTo>
                  <a:pt x="1008" y="1386"/>
                </a:lnTo>
                <a:cubicBezTo>
                  <a:pt x="788" y="1386"/>
                  <a:pt x="630" y="1229"/>
                  <a:pt x="630" y="1040"/>
                </a:cubicBezTo>
                <a:cubicBezTo>
                  <a:pt x="630" y="819"/>
                  <a:pt x="788" y="662"/>
                  <a:pt x="1008" y="662"/>
                </a:cubicBezTo>
                <a:close/>
                <a:moveTo>
                  <a:pt x="6553" y="3466"/>
                </a:moveTo>
                <a:cubicBezTo>
                  <a:pt x="6742" y="3466"/>
                  <a:pt x="6900" y="3623"/>
                  <a:pt x="6900" y="3812"/>
                </a:cubicBezTo>
                <a:lnTo>
                  <a:pt x="6900" y="4852"/>
                </a:lnTo>
                <a:lnTo>
                  <a:pt x="7939" y="4852"/>
                </a:lnTo>
                <a:cubicBezTo>
                  <a:pt x="8128" y="4852"/>
                  <a:pt x="8286" y="5009"/>
                  <a:pt x="8286" y="5199"/>
                </a:cubicBezTo>
                <a:lnTo>
                  <a:pt x="8286" y="6585"/>
                </a:lnTo>
                <a:cubicBezTo>
                  <a:pt x="8286" y="6774"/>
                  <a:pt x="8128" y="6931"/>
                  <a:pt x="7939" y="6931"/>
                </a:cubicBezTo>
                <a:lnTo>
                  <a:pt x="6900" y="6931"/>
                </a:lnTo>
                <a:lnTo>
                  <a:pt x="6900" y="7971"/>
                </a:lnTo>
                <a:cubicBezTo>
                  <a:pt x="6900" y="8160"/>
                  <a:pt x="6742" y="8317"/>
                  <a:pt x="6553" y="8317"/>
                </a:cubicBezTo>
                <a:lnTo>
                  <a:pt x="5167" y="8317"/>
                </a:lnTo>
                <a:cubicBezTo>
                  <a:pt x="4978" y="8317"/>
                  <a:pt x="4820" y="8160"/>
                  <a:pt x="4820" y="7971"/>
                </a:cubicBezTo>
                <a:lnTo>
                  <a:pt x="4820" y="6931"/>
                </a:lnTo>
                <a:lnTo>
                  <a:pt x="3781" y="6931"/>
                </a:lnTo>
                <a:cubicBezTo>
                  <a:pt x="3592" y="6931"/>
                  <a:pt x="3434" y="6774"/>
                  <a:pt x="3434" y="6585"/>
                </a:cubicBezTo>
                <a:lnTo>
                  <a:pt x="3434" y="5199"/>
                </a:lnTo>
                <a:cubicBezTo>
                  <a:pt x="3434" y="5009"/>
                  <a:pt x="3592" y="4852"/>
                  <a:pt x="3781" y="4852"/>
                </a:cubicBezTo>
                <a:lnTo>
                  <a:pt x="4820" y="4852"/>
                </a:lnTo>
                <a:lnTo>
                  <a:pt x="4820" y="3812"/>
                </a:lnTo>
                <a:cubicBezTo>
                  <a:pt x="4820" y="3623"/>
                  <a:pt x="4978" y="3466"/>
                  <a:pt x="5167" y="3466"/>
                </a:cubicBezTo>
                <a:close/>
                <a:moveTo>
                  <a:pt x="7939" y="9735"/>
                </a:moveTo>
                <a:cubicBezTo>
                  <a:pt x="8128" y="9735"/>
                  <a:pt x="8286" y="9893"/>
                  <a:pt x="8286" y="10082"/>
                </a:cubicBezTo>
                <a:cubicBezTo>
                  <a:pt x="8286" y="10334"/>
                  <a:pt x="8128" y="10428"/>
                  <a:pt x="7939" y="10428"/>
                </a:cubicBezTo>
                <a:lnTo>
                  <a:pt x="3749" y="10428"/>
                </a:lnTo>
                <a:cubicBezTo>
                  <a:pt x="3560" y="10428"/>
                  <a:pt x="3403" y="10271"/>
                  <a:pt x="3403" y="10082"/>
                </a:cubicBezTo>
                <a:cubicBezTo>
                  <a:pt x="3403" y="9893"/>
                  <a:pt x="3560" y="9735"/>
                  <a:pt x="3749" y="9735"/>
                </a:cubicBezTo>
                <a:close/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lnTo>
                  <a:pt x="0" y="10428"/>
                </a:lnTo>
                <a:cubicBezTo>
                  <a:pt x="0" y="11184"/>
                  <a:pt x="630" y="11815"/>
                  <a:pt x="1386" y="11815"/>
                </a:cubicBezTo>
                <a:lnTo>
                  <a:pt x="1386" y="2048"/>
                </a:lnTo>
                <a:lnTo>
                  <a:pt x="2111" y="2048"/>
                </a:lnTo>
                <a:lnTo>
                  <a:pt x="2111" y="11815"/>
                </a:lnTo>
                <a:lnTo>
                  <a:pt x="9357" y="11815"/>
                </a:lnTo>
                <a:lnTo>
                  <a:pt x="9357" y="11846"/>
                </a:lnTo>
                <a:cubicBezTo>
                  <a:pt x="9546" y="11846"/>
                  <a:pt x="9704" y="11688"/>
                  <a:pt x="9704" y="11499"/>
                </a:cubicBezTo>
                <a:lnTo>
                  <a:pt x="9704" y="1733"/>
                </a:lnTo>
                <a:cubicBezTo>
                  <a:pt x="9704" y="1607"/>
                  <a:pt x="9609" y="1449"/>
                  <a:pt x="9452" y="1418"/>
                </a:cubicBezTo>
                <a:cubicBezTo>
                  <a:pt x="8822" y="1166"/>
                  <a:pt x="8443" y="756"/>
                  <a:pt x="8286" y="252"/>
                </a:cubicBezTo>
                <a:cubicBezTo>
                  <a:pt x="8254" y="95"/>
                  <a:pt x="8097" y="0"/>
                  <a:pt x="7971" y="0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31" name="Google Shape;7431;p84"/>
          <p:cNvGrpSpPr/>
          <p:nvPr/>
        </p:nvGrpSpPr>
        <p:grpSpPr>
          <a:xfrm>
            <a:off x="6199548" y="2919133"/>
            <a:ext cx="345328" cy="352833"/>
            <a:chOff x="-24353875" y="3147725"/>
            <a:chExt cx="289875" cy="296175"/>
          </a:xfrm>
          <a:solidFill>
            <a:srgbClr val="F59C82"/>
          </a:solidFill>
        </p:grpSpPr>
        <p:sp>
          <p:nvSpPr>
            <p:cNvPr id="7432" name="Google Shape;7432;p84"/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84"/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34" name="Google Shape;7434;p84"/>
          <p:cNvGrpSpPr/>
          <p:nvPr/>
        </p:nvGrpSpPr>
        <p:grpSpPr>
          <a:xfrm>
            <a:off x="6207530" y="3398540"/>
            <a:ext cx="329365" cy="351910"/>
            <a:chOff x="-24344425" y="3519475"/>
            <a:chExt cx="276475" cy="295400"/>
          </a:xfrm>
          <a:solidFill>
            <a:srgbClr val="F59C82"/>
          </a:solidFill>
        </p:grpSpPr>
        <p:sp>
          <p:nvSpPr>
            <p:cNvPr id="7435" name="Google Shape;7435;p84"/>
            <p:cNvSpPr/>
            <p:nvPr/>
          </p:nvSpPr>
          <p:spPr>
            <a:xfrm>
              <a:off x="-24240450" y="3554150"/>
              <a:ext cx="69325" cy="34450"/>
            </a:xfrm>
            <a:custGeom>
              <a:avLst/>
              <a:gdLst/>
              <a:ahLst/>
              <a:cxnLst/>
              <a:rect l="l" t="t" r="r" b="b"/>
              <a:pathLst>
                <a:path w="2773" h="1378" extrusionOk="0">
                  <a:moveTo>
                    <a:pt x="1387" y="0"/>
                  </a:moveTo>
                  <a:cubicBezTo>
                    <a:pt x="788" y="0"/>
                    <a:pt x="284" y="347"/>
                    <a:pt x="95" y="914"/>
                  </a:cubicBezTo>
                  <a:cubicBezTo>
                    <a:pt x="0" y="1071"/>
                    <a:pt x="95" y="1260"/>
                    <a:pt x="284" y="1355"/>
                  </a:cubicBezTo>
                  <a:cubicBezTo>
                    <a:pt x="318" y="1366"/>
                    <a:pt x="352" y="1371"/>
                    <a:pt x="385" y="1371"/>
                  </a:cubicBezTo>
                  <a:cubicBezTo>
                    <a:pt x="537" y="1371"/>
                    <a:pt x="673" y="1263"/>
                    <a:pt x="725" y="1134"/>
                  </a:cubicBezTo>
                  <a:cubicBezTo>
                    <a:pt x="788" y="882"/>
                    <a:pt x="1072" y="662"/>
                    <a:pt x="1387" y="662"/>
                  </a:cubicBezTo>
                  <a:cubicBezTo>
                    <a:pt x="1702" y="662"/>
                    <a:pt x="1922" y="882"/>
                    <a:pt x="2048" y="1134"/>
                  </a:cubicBezTo>
                  <a:cubicBezTo>
                    <a:pt x="2120" y="1301"/>
                    <a:pt x="2246" y="1378"/>
                    <a:pt x="2371" y="1378"/>
                  </a:cubicBezTo>
                  <a:cubicBezTo>
                    <a:pt x="2411" y="1378"/>
                    <a:pt x="2451" y="1370"/>
                    <a:pt x="2489" y="1355"/>
                  </a:cubicBezTo>
                  <a:cubicBezTo>
                    <a:pt x="2678" y="1260"/>
                    <a:pt x="2773" y="1071"/>
                    <a:pt x="2678" y="914"/>
                  </a:cubicBezTo>
                  <a:cubicBezTo>
                    <a:pt x="2489" y="347"/>
                    <a:pt x="198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84"/>
            <p:cNvSpPr/>
            <p:nvPr/>
          </p:nvSpPr>
          <p:spPr>
            <a:xfrm>
              <a:off x="-24344425" y="3519475"/>
              <a:ext cx="276475" cy="295400"/>
            </a:xfrm>
            <a:custGeom>
              <a:avLst/>
              <a:gdLst/>
              <a:ahLst/>
              <a:cxnLst/>
              <a:rect l="l" t="t" r="r" b="b"/>
              <a:pathLst>
                <a:path w="11059" h="11816" extrusionOk="0">
                  <a:moveTo>
                    <a:pt x="5546" y="694"/>
                  </a:moveTo>
                  <a:cubicBezTo>
                    <a:pt x="6743" y="694"/>
                    <a:pt x="7625" y="1608"/>
                    <a:pt x="7625" y="2773"/>
                  </a:cubicBezTo>
                  <a:lnTo>
                    <a:pt x="7625" y="3120"/>
                  </a:lnTo>
                  <a:cubicBezTo>
                    <a:pt x="7625" y="3309"/>
                    <a:pt x="7467" y="3466"/>
                    <a:pt x="7278" y="3466"/>
                  </a:cubicBezTo>
                  <a:lnTo>
                    <a:pt x="5892" y="3466"/>
                  </a:lnTo>
                  <a:lnTo>
                    <a:pt x="5892" y="3120"/>
                  </a:lnTo>
                  <a:cubicBezTo>
                    <a:pt x="5892" y="2931"/>
                    <a:pt x="5735" y="2773"/>
                    <a:pt x="5546" y="2773"/>
                  </a:cubicBezTo>
                  <a:cubicBezTo>
                    <a:pt x="5357" y="2773"/>
                    <a:pt x="5199" y="2931"/>
                    <a:pt x="5199" y="3120"/>
                  </a:cubicBezTo>
                  <a:lnTo>
                    <a:pt x="5199" y="3466"/>
                  </a:lnTo>
                  <a:lnTo>
                    <a:pt x="3813" y="3466"/>
                  </a:lnTo>
                  <a:cubicBezTo>
                    <a:pt x="3624" y="3466"/>
                    <a:pt x="3466" y="3309"/>
                    <a:pt x="3466" y="3120"/>
                  </a:cubicBezTo>
                  <a:lnTo>
                    <a:pt x="3466" y="2773"/>
                  </a:lnTo>
                  <a:cubicBezTo>
                    <a:pt x="3466" y="1639"/>
                    <a:pt x="4411" y="694"/>
                    <a:pt x="5546" y="694"/>
                  </a:cubicBezTo>
                  <a:close/>
                  <a:moveTo>
                    <a:pt x="7940" y="4821"/>
                  </a:moveTo>
                  <a:cubicBezTo>
                    <a:pt x="8160" y="4821"/>
                    <a:pt x="8318" y="4979"/>
                    <a:pt x="8318" y="5168"/>
                  </a:cubicBezTo>
                  <a:cubicBezTo>
                    <a:pt x="8318" y="5357"/>
                    <a:pt x="8160" y="5514"/>
                    <a:pt x="7940" y="5514"/>
                  </a:cubicBezTo>
                  <a:lnTo>
                    <a:pt x="3088" y="5514"/>
                  </a:lnTo>
                  <a:cubicBezTo>
                    <a:pt x="2899" y="5514"/>
                    <a:pt x="2742" y="5357"/>
                    <a:pt x="2742" y="5168"/>
                  </a:cubicBezTo>
                  <a:cubicBezTo>
                    <a:pt x="2742" y="4979"/>
                    <a:pt x="2899" y="4821"/>
                    <a:pt x="3088" y="4821"/>
                  </a:cubicBezTo>
                  <a:close/>
                  <a:moveTo>
                    <a:pt x="4128" y="6932"/>
                  </a:moveTo>
                  <a:cubicBezTo>
                    <a:pt x="4317" y="6932"/>
                    <a:pt x="4474" y="7089"/>
                    <a:pt x="4474" y="7310"/>
                  </a:cubicBezTo>
                  <a:cubicBezTo>
                    <a:pt x="4474" y="7499"/>
                    <a:pt x="4317" y="7656"/>
                    <a:pt x="4128" y="7656"/>
                  </a:cubicBezTo>
                  <a:lnTo>
                    <a:pt x="3088" y="7656"/>
                  </a:lnTo>
                  <a:cubicBezTo>
                    <a:pt x="2899" y="7656"/>
                    <a:pt x="2742" y="7499"/>
                    <a:pt x="2742" y="7310"/>
                  </a:cubicBezTo>
                  <a:cubicBezTo>
                    <a:pt x="2742" y="7089"/>
                    <a:pt x="2899" y="6932"/>
                    <a:pt x="3088" y="6932"/>
                  </a:cubicBezTo>
                  <a:close/>
                  <a:moveTo>
                    <a:pt x="7940" y="6932"/>
                  </a:moveTo>
                  <a:cubicBezTo>
                    <a:pt x="8160" y="6932"/>
                    <a:pt x="8318" y="7089"/>
                    <a:pt x="8318" y="7310"/>
                  </a:cubicBezTo>
                  <a:cubicBezTo>
                    <a:pt x="8286" y="7499"/>
                    <a:pt x="8160" y="7656"/>
                    <a:pt x="7940" y="7656"/>
                  </a:cubicBezTo>
                  <a:lnTo>
                    <a:pt x="6932" y="7656"/>
                  </a:lnTo>
                  <a:cubicBezTo>
                    <a:pt x="6743" y="7656"/>
                    <a:pt x="6585" y="7499"/>
                    <a:pt x="6585" y="7310"/>
                  </a:cubicBezTo>
                  <a:cubicBezTo>
                    <a:pt x="6585" y="7089"/>
                    <a:pt x="6743" y="6932"/>
                    <a:pt x="6932" y="6932"/>
                  </a:cubicBezTo>
                  <a:close/>
                  <a:moveTo>
                    <a:pt x="3781" y="8318"/>
                  </a:moveTo>
                  <a:cubicBezTo>
                    <a:pt x="4002" y="8350"/>
                    <a:pt x="4128" y="8507"/>
                    <a:pt x="4128" y="8665"/>
                  </a:cubicBezTo>
                  <a:cubicBezTo>
                    <a:pt x="4128" y="8885"/>
                    <a:pt x="3970" y="9043"/>
                    <a:pt x="3781" y="9043"/>
                  </a:cubicBezTo>
                  <a:lnTo>
                    <a:pt x="3057" y="9043"/>
                  </a:lnTo>
                  <a:cubicBezTo>
                    <a:pt x="2868" y="9043"/>
                    <a:pt x="2710" y="8885"/>
                    <a:pt x="2710" y="8665"/>
                  </a:cubicBezTo>
                  <a:cubicBezTo>
                    <a:pt x="2710" y="8476"/>
                    <a:pt x="2868" y="8318"/>
                    <a:pt x="3057" y="8318"/>
                  </a:cubicBezTo>
                  <a:close/>
                  <a:moveTo>
                    <a:pt x="7940" y="8318"/>
                  </a:moveTo>
                  <a:cubicBezTo>
                    <a:pt x="8160" y="8350"/>
                    <a:pt x="8286" y="8507"/>
                    <a:pt x="8286" y="8665"/>
                  </a:cubicBezTo>
                  <a:cubicBezTo>
                    <a:pt x="8286" y="8885"/>
                    <a:pt x="8129" y="9043"/>
                    <a:pt x="7940" y="9043"/>
                  </a:cubicBezTo>
                  <a:lnTo>
                    <a:pt x="7247" y="9043"/>
                  </a:lnTo>
                  <a:cubicBezTo>
                    <a:pt x="7026" y="9043"/>
                    <a:pt x="6869" y="8885"/>
                    <a:pt x="6869" y="8665"/>
                  </a:cubicBezTo>
                  <a:cubicBezTo>
                    <a:pt x="6869" y="8476"/>
                    <a:pt x="7026" y="8318"/>
                    <a:pt x="7247" y="8318"/>
                  </a:cubicBezTo>
                  <a:close/>
                  <a:moveTo>
                    <a:pt x="2868" y="2049"/>
                  </a:moveTo>
                  <a:lnTo>
                    <a:pt x="2868" y="2049"/>
                  </a:lnTo>
                  <a:cubicBezTo>
                    <a:pt x="2805" y="2332"/>
                    <a:pt x="2805" y="2521"/>
                    <a:pt x="2805" y="2805"/>
                  </a:cubicBezTo>
                  <a:cubicBezTo>
                    <a:pt x="2395" y="2962"/>
                    <a:pt x="2080" y="3309"/>
                    <a:pt x="2080" y="3781"/>
                  </a:cubicBezTo>
                  <a:lnTo>
                    <a:pt x="2080" y="8665"/>
                  </a:lnTo>
                  <a:cubicBezTo>
                    <a:pt x="2080" y="9263"/>
                    <a:pt x="2553" y="9704"/>
                    <a:pt x="3088" y="9704"/>
                  </a:cubicBezTo>
                  <a:lnTo>
                    <a:pt x="5199" y="9704"/>
                  </a:lnTo>
                  <a:lnTo>
                    <a:pt x="5199" y="7247"/>
                  </a:lnTo>
                  <a:cubicBezTo>
                    <a:pt x="5199" y="7058"/>
                    <a:pt x="5357" y="6900"/>
                    <a:pt x="5546" y="6900"/>
                  </a:cubicBezTo>
                  <a:cubicBezTo>
                    <a:pt x="5735" y="6900"/>
                    <a:pt x="5892" y="7058"/>
                    <a:pt x="5892" y="7247"/>
                  </a:cubicBezTo>
                  <a:lnTo>
                    <a:pt x="5892" y="9704"/>
                  </a:lnTo>
                  <a:lnTo>
                    <a:pt x="8003" y="9704"/>
                  </a:lnTo>
                  <a:cubicBezTo>
                    <a:pt x="8570" y="9704"/>
                    <a:pt x="9011" y="9232"/>
                    <a:pt x="9011" y="8665"/>
                  </a:cubicBezTo>
                  <a:lnTo>
                    <a:pt x="9011" y="3844"/>
                  </a:lnTo>
                  <a:cubicBezTo>
                    <a:pt x="9011" y="3372"/>
                    <a:pt x="8728" y="2994"/>
                    <a:pt x="8318" y="2836"/>
                  </a:cubicBezTo>
                  <a:cubicBezTo>
                    <a:pt x="8318" y="2584"/>
                    <a:pt x="8318" y="2364"/>
                    <a:pt x="8223" y="2112"/>
                  </a:cubicBezTo>
                  <a:lnTo>
                    <a:pt x="8223" y="2112"/>
                  </a:lnTo>
                  <a:cubicBezTo>
                    <a:pt x="9043" y="2269"/>
                    <a:pt x="9736" y="2962"/>
                    <a:pt x="9736" y="3844"/>
                  </a:cubicBezTo>
                  <a:lnTo>
                    <a:pt x="9736" y="8696"/>
                  </a:lnTo>
                  <a:cubicBezTo>
                    <a:pt x="9736" y="9641"/>
                    <a:pt x="8948" y="10429"/>
                    <a:pt x="8003" y="10429"/>
                  </a:cubicBezTo>
                  <a:lnTo>
                    <a:pt x="3151" y="10429"/>
                  </a:lnTo>
                  <a:cubicBezTo>
                    <a:pt x="2206" y="10429"/>
                    <a:pt x="1418" y="9641"/>
                    <a:pt x="1418" y="8696"/>
                  </a:cubicBezTo>
                  <a:lnTo>
                    <a:pt x="1418" y="3781"/>
                  </a:lnTo>
                  <a:lnTo>
                    <a:pt x="1355" y="3781"/>
                  </a:lnTo>
                  <a:cubicBezTo>
                    <a:pt x="1355" y="2931"/>
                    <a:pt x="1985" y="2206"/>
                    <a:pt x="2868" y="2049"/>
                  </a:cubicBezTo>
                  <a:close/>
                  <a:moveTo>
                    <a:pt x="3088" y="1"/>
                  </a:moveTo>
                  <a:cubicBezTo>
                    <a:pt x="1355" y="1"/>
                    <a:pt x="1" y="1419"/>
                    <a:pt x="1" y="3120"/>
                  </a:cubicBezTo>
                  <a:lnTo>
                    <a:pt x="1" y="8728"/>
                  </a:lnTo>
                  <a:cubicBezTo>
                    <a:pt x="1" y="10397"/>
                    <a:pt x="1355" y="11815"/>
                    <a:pt x="3088" y="11815"/>
                  </a:cubicBezTo>
                  <a:lnTo>
                    <a:pt x="7940" y="11815"/>
                  </a:lnTo>
                  <a:cubicBezTo>
                    <a:pt x="9673" y="11815"/>
                    <a:pt x="11059" y="10397"/>
                    <a:pt x="11059" y="8728"/>
                  </a:cubicBezTo>
                  <a:lnTo>
                    <a:pt x="11059" y="3120"/>
                  </a:lnTo>
                  <a:cubicBezTo>
                    <a:pt x="11059" y="1387"/>
                    <a:pt x="9641" y="1"/>
                    <a:pt x="79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37" name="Google Shape;7437;p84"/>
          <p:cNvGrpSpPr/>
          <p:nvPr/>
        </p:nvGrpSpPr>
        <p:grpSpPr>
          <a:xfrm>
            <a:off x="6197210" y="3850460"/>
            <a:ext cx="350004" cy="348128"/>
            <a:chOff x="-24353075" y="3891250"/>
            <a:chExt cx="293800" cy="292225"/>
          </a:xfrm>
          <a:solidFill>
            <a:srgbClr val="F59C82"/>
          </a:solidFill>
        </p:grpSpPr>
        <p:sp>
          <p:nvSpPr>
            <p:cNvPr id="7438" name="Google Shape;7438;p84"/>
            <p:cNvSpPr/>
            <p:nvPr/>
          </p:nvSpPr>
          <p:spPr>
            <a:xfrm>
              <a:off x="-24251475" y="4012525"/>
              <a:ext cx="88225" cy="65400"/>
            </a:xfrm>
            <a:custGeom>
              <a:avLst/>
              <a:gdLst/>
              <a:ahLst/>
              <a:cxnLst/>
              <a:rect l="l" t="t" r="r" b="b"/>
              <a:pathLst>
                <a:path w="3529" h="2616" extrusionOk="0">
                  <a:moveTo>
                    <a:pt x="725" y="1"/>
                  </a:moveTo>
                  <a:cubicBezTo>
                    <a:pt x="315" y="1"/>
                    <a:pt x="0" y="347"/>
                    <a:pt x="0" y="725"/>
                  </a:cubicBezTo>
                  <a:cubicBezTo>
                    <a:pt x="0" y="1356"/>
                    <a:pt x="1040" y="2049"/>
                    <a:pt x="1733" y="2616"/>
                  </a:cubicBezTo>
                  <a:cubicBezTo>
                    <a:pt x="2458" y="2017"/>
                    <a:pt x="3466" y="1356"/>
                    <a:pt x="3466" y="725"/>
                  </a:cubicBezTo>
                  <a:cubicBezTo>
                    <a:pt x="3529" y="410"/>
                    <a:pt x="3277" y="1"/>
                    <a:pt x="2804" y="1"/>
                  </a:cubicBezTo>
                  <a:cubicBezTo>
                    <a:pt x="2300" y="1"/>
                    <a:pt x="2111" y="599"/>
                    <a:pt x="2111" y="599"/>
                  </a:cubicBezTo>
                  <a:cubicBezTo>
                    <a:pt x="2063" y="745"/>
                    <a:pt x="1906" y="824"/>
                    <a:pt x="1753" y="824"/>
                  </a:cubicBezTo>
                  <a:cubicBezTo>
                    <a:pt x="1607" y="824"/>
                    <a:pt x="1464" y="753"/>
                    <a:pt x="1418" y="599"/>
                  </a:cubicBezTo>
                  <a:cubicBezTo>
                    <a:pt x="1418" y="568"/>
                    <a:pt x="1229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84"/>
            <p:cNvSpPr/>
            <p:nvPr/>
          </p:nvSpPr>
          <p:spPr>
            <a:xfrm>
              <a:off x="-24353075" y="3891250"/>
              <a:ext cx="293800" cy="292225"/>
            </a:xfrm>
            <a:custGeom>
              <a:avLst/>
              <a:gdLst/>
              <a:ahLst/>
              <a:cxnLst/>
              <a:rect l="l" t="t" r="r" b="b"/>
              <a:pathLst>
                <a:path w="11752" h="11689" extrusionOk="0">
                  <a:moveTo>
                    <a:pt x="6837" y="4159"/>
                  </a:moveTo>
                  <a:cubicBezTo>
                    <a:pt x="7624" y="4159"/>
                    <a:pt x="8223" y="4789"/>
                    <a:pt x="8223" y="5576"/>
                  </a:cubicBezTo>
                  <a:cubicBezTo>
                    <a:pt x="8254" y="6616"/>
                    <a:pt x="7309" y="7183"/>
                    <a:pt x="6049" y="8223"/>
                  </a:cubicBezTo>
                  <a:cubicBezTo>
                    <a:pt x="5986" y="8286"/>
                    <a:pt x="5907" y="8317"/>
                    <a:pt x="5829" y="8317"/>
                  </a:cubicBezTo>
                  <a:cubicBezTo>
                    <a:pt x="5750" y="8317"/>
                    <a:pt x="5671" y="8286"/>
                    <a:pt x="5608" y="8223"/>
                  </a:cubicBezTo>
                  <a:cubicBezTo>
                    <a:pt x="4348" y="7183"/>
                    <a:pt x="3403" y="6585"/>
                    <a:pt x="3403" y="5576"/>
                  </a:cubicBezTo>
                  <a:cubicBezTo>
                    <a:pt x="3403" y="4789"/>
                    <a:pt x="4033" y="4159"/>
                    <a:pt x="4789" y="4159"/>
                  </a:cubicBezTo>
                  <a:cubicBezTo>
                    <a:pt x="5293" y="4159"/>
                    <a:pt x="5608" y="4411"/>
                    <a:pt x="5797" y="4663"/>
                  </a:cubicBezTo>
                  <a:cubicBezTo>
                    <a:pt x="6018" y="4411"/>
                    <a:pt x="6364" y="4159"/>
                    <a:pt x="6837" y="4159"/>
                  </a:cubicBezTo>
                  <a:close/>
                  <a:moveTo>
                    <a:pt x="4474" y="0"/>
                  </a:moveTo>
                  <a:cubicBezTo>
                    <a:pt x="3875" y="0"/>
                    <a:pt x="3466" y="473"/>
                    <a:pt x="3466" y="1008"/>
                  </a:cubicBezTo>
                  <a:lnTo>
                    <a:pt x="3466" y="3466"/>
                  </a:lnTo>
                  <a:lnTo>
                    <a:pt x="1008" y="3466"/>
                  </a:lnTo>
                  <a:cubicBezTo>
                    <a:pt x="410" y="3466"/>
                    <a:pt x="0" y="3938"/>
                    <a:pt x="0" y="4474"/>
                  </a:cubicBezTo>
                  <a:lnTo>
                    <a:pt x="0" y="7246"/>
                  </a:lnTo>
                  <a:cubicBezTo>
                    <a:pt x="0" y="7813"/>
                    <a:pt x="473" y="8254"/>
                    <a:pt x="1008" y="8254"/>
                  </a:cubicBezTo>
                  <a:lnTo>
                    <a:pt x="3466" y="8254"/>
                  </a:lnTo>
                  <a:lnTo>
                    <a:pt x="3466" y="10649"/>
                  </a:lnTo>
                  <a:cubicBezTo>
                    <a:pt x="3466" y="11247"/>
                    <a:pt x="3938" y="11688"/>
                    <a:pt x="4474" y="11688"/>
                  </a:cubicBezTo>
                  <a:lnTo>
                    <a:pt x="7246" y="11688"/>
                  </a:lnTo>
                  <a:cubicBezTo>
                    <a:pt x="7813" y="11688"/>
                    <a:pt x="8254" y="11216"/>
                    <a:pt x="8254" y="10649"/>
                  </a:cubicBezTo>
                  <a:lnTo>
                    <a:pt x="8254" y="8254"/>
                  </a:lnTo>
                  <a:lnTo>
                    <a:pt x="10680" y="8254"/>
                  </a:lnTo>
                  <a:cubicBezTo>
                    <a:pt x="11279" y="8254"/>
                    <a:pt x="11720" y="7782"/>
                    <a:pt x="11720" y="7246"/>
                  </a:cubicBezTo>
                  <a:lnTo>
                    <a:pt x="11720" y="4474"/>
                  </a:lnTo>
                  <a:cubicBezTo>
                    <a:pt x="11751" y="3938"/>
                    <a:pt x="11279" y="3466"/>
                    <a:pt x="10680" y="3466"/>
                  </a:cubicBezTo>
                  <a:lnTo>
                    <a:pt x="8254" y="3466"/>
                  </a:lnTo>
                  <a:lnTo>
                    <a:pt x="8254" y="1008"/>
                  </a:lnTo>
                  <a:cubicBezTo>
                    <a:pt x="8254" y="410"/>
                    <a:pt x="7782" y="0"/>
                    <a:pt x="72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40" name="Google Shape;7440;p84"/>
          <p:cNvGrpSpPr/>
          <p:nvPr/>
        </p:nvGrpSpPr>
        <p:grpSpPr>
          <a:xfrm>
            <a:off x="7980681" y="3398763"/>
            <a:ext cx="353757" cy="351463"/>
            <a:chOff x="-22845575" y="3504075"/>
            <a:chExt cx="296950" cy="295025"/>
          </a:xfrm>
          <a:solidFill>
            <a:srgbClr val="F59C82"/>
          </a:solidFill>
        </p:grpSpPr>
        <p:sp>
          <p:nvSpPr>
            <p:cNvPr id="7441" name="Google Shape;7441;p84"/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84"/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43" name="Google Shape;7443;p84"/>
          <p:cNvGrpSpPr/>
          <p:nvPr/>
        </p:nvGrpSpPr>
        <p:grpSpPr>
          <a:xfrm>
            <a:off x="5773862" y="1532411"/>
            <a:ext cx="299344" cy="351880"/>
            <a:chOff x="-27691025" y="3175300"/>
            <a:chExt cx="251275" cy="295375"/>
          </a:xfrm>
          <a:solidFill>
            <a:srgbClr val="F59C82"/>
          </a:solidFill>
        </p:grpSpPr>
        <p:sp>
          <p:nvSpPr>
            <p:cNvPr id="7444" name="Google Shape;7444;p84"/>
            <p:cNvSpPr/>
            <p:nvPr/>
          </p:nvSpPr>
          <p:spPr>
            <a:xfrm>
              <a:off x="-27492550" y="3298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99" y="663"/>
                    <a:pt x="725" y="505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84"/>
            <p:cNvSpPr/>
            <p:nvPr/>
          </p:nvSpPr>
          <p:spPr>
            <a:xfrm>
              <a:off x="-27613050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32" y="1922"/>
                    <a:pt x="158" y="2080"/>
                    <a:pt x="347" y="2080"/>
                  </a:cubicBezTo>
                  <a:cubicBezTo>
                    <a:pt x="536" y="2080"/>
                    <a:pt x="693" y="1922"/>
                    <a:pt x="693" y="1733"/>
                  </a:cubicBezTo>
                  <a:lnTo>
                    <a:pt x="693" y="1386"/>
                  </a:lnTo>
                  <a:lnTo>
                    <a:pt x="1040" y="1386"/>
                  </a:lnTo>
                  <a:cubicBezTo>
                    <a:pt x="1260" y="1386"/>
                    <a:pt x="1418" y="1544"/>
                    <a:pt x="1418" y="1733"/>
                  </a:cubicBezTo>
                  <a:lnTo>
                    <a:pt x="1418" y="2899"/>
                  </a:lnTo>
                  <a:cubicBezTo>
                    <a:pt x="1197" y="3025"/>
                    <a:pt x="1040" y="3277"/>
                    <a:pt x="1040" y="3497"/>
                  </a:cubicBezTo>
                  <a:lnTo>
                    <a:pt x="1040" y="4222"/>
                  </a:lnTo>
                  <a:lnTo>
                    <a:pt x="2426" y="4222"/>
                  </a:lnTo>
                  <a:lnTo>
                    <a:pt x="2426" y="3497"/>
                  </a:lnTo>
                  <a:cubicBezTo>
                    <a:pt x="2426" y="3214"/>
                    <a:pt x="2268" y="3025"/>
                    <a:pt x="2079" y="2899"/>
                  </a:cubicBezTo>
                  <a:lnTo>
                    <a:pt x="2079" y="1733"/>
                  </a:lnTo>
                  <a:cubicBezTo>
                    <a:pt x="2079" y="1134"/>
                    <a:pt x="1607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84"/>
            <p:cNvSpPr/>
            <p:nvPr/>
          </p:nvSpPr>
          <p:spPr>
            <a:xfrm>
              <a:off x="-27691025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2079" y="0"/>
                  </a:moveTo>
                  <a:cubicBezTo>
                    <a:pt x="1890" y="0"/>
                    <a:pt x="1733" y="158"/>
                    <a:pt x="1733" y="347"/>
                  </a:cubicBezTo>
                  <a:lnTo>
                    <a:pt x="1733" y="693"/>
                  </a:lnTo>
                  <a:lnTo>
                    <a:pt x="1386" y="693"/>
                  </a:lnTo>
                  <a:cubicBezTo>
                    <a:pt x="788" y="693"/>
                    <a:pt x="347" y="1166"/>
                    <a:pt x="347" y="1733"/>
                  </a:cubicBezTo>
                  <a:lnTo>
                    <a:pt x="347" y="2899"/>
                  </a:lnTo>
                  <a:cubicBezTo>
                    <a:pt x="158" y="3025"/>
                    <a:pt x="0" y="3277"/>
                    <a:pt x="0" y="3497"/>
                  </a:cubicBezTo>
                  <a:lnTo>
                    <a:pt x="0" y="4222"/>
                  </a:lnTo>
                  <a:lnTo>
                    <a:pt x="1386" y="4222"/>
                  </a:lnTo>
                  <a:lnTo>
                    <a:pt x="1386" y="3497"/>
                  </a:lnTo>
                  <a:cubicBezTo>
                    <a:pt x="1386" y="3214"/>
                    <a:pt x="1229" y="3025"/>
                    <a:pt x="1008" y="2899"/>
                  </a:cubicBezTo>
                  <a:lnTo>
                    <a:pt x="1008" y="1733"/>
                  </a:lnTo>
                  <a:cubicBezTo>
                    <a:pt x="1008" y="1544"/>
                    <a:pt x="1166" y="1386"/>
                    <a:pt x="1386" y="1386"/>
                  </a:cubicBezTo>
                  <a:lnTo>
                    <a:pt x="1733" y="1386"/>
                  </a:lnTo>
                  <a:lnTo>
                    <a:pt x="1733" y="1733"/>
                  </a:lnTo>
                  <a:cubicBezTo>
                    <a:pt x="1733" y="1922"/>
                    <a:pt x="1890" y="2080"/>
                    <a:pt x="2079" y="2080"/>
                  </a:cubicBezTo>
                  <a:cubicBezTo>
                    <a:pt x="2268" y="2080"/>
                    <a:pt x="2426" y="1922"/>
                    <a:pt x="2426" y="1733"/>
                  </a:cubicBezTo>
                  <a:lnTo>
                    <a:pt x="2426" y="347"/>
                  </a:lnTo>
                  <a:cubicBezTo>
                    <a:pt x="2426" y="158"/>
                    <a:pt x="2268" y="0"/>
                    <a:pt x="2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84"/>
            <p:cNvSpPr/>
            <p:nvPr/>
          </p:nvSpPr>
          <p:spPr>
            <a:xfrm>
              <a:off x="-27691025" y="3263500"/>
              <a:ext cx="251275" cy="207175"/>
            </a:xfrm>
            <a:custGeom>
              <a:avLst/>
              <a:gdLst/>
              <a:ahLst/>
              <a:cxnLst/>
              <a:rect l="l" t="t" r="r" b="b"/>
              <a:pathLst>
                <a:path w="10051" h="8287" extrusionOk="0">
                  <a:moveTo>
                    <a:pt x="8317" y="725"/>
                  </a:moveTo>
                  <a:cubicBezTo>
                    <a:pt x="8885" y="725"/>
                    <a:pt x="9326" y="1198"/>
                    <a:pt x="9326" y="1733"/>
                  </a:cubicBezTo>
                  <a:cubicBezTo>
                    <a:pt x="9326" y="2332"/>
                    <a:pt x="8853" y="2773"/>
                    <a:pt x="8317" y="2773"/>
                  </a:cubicBezTo>
                  <a:cubicBezTo>
                    <a:pt x="7750" y="2773"/>
                    <a:pt x="7278" y="2301"/>
                    <a:pt x="7278" y="1733"/>
                  </a:cubicBezTo>
                  <a:cubicBezTo>
                    <a:pt x="7278" y="1166"/>
                    <a:pt x="7750" y="725"/>
                    <a:pt x="8317" y="725"/>
                  </a:cubicBezTo>
                  <a:close/>
                  <a:moveTo>
                    <a:pt x="8317" y="1"/>
                  </a:moveTo>
                  <a:cubicBezTo>
                    <a:pt x="7372" y="1"/>
                    <a:pt x="6585" y="788"/>
                    <a:pt x="6585" y="1733"/>
                  </a:cubicBezTo>
                  <a:cubicBezTo>
                    <a:pt x="6585" y="2584"/>
                    <a:pt x="7152" y="3277"/>
                    <a:pt x="7939" y="3435"/>
                  </a:cubicBezTo>
                  <a:lnTo>
                    <a:pt x="7939" y="5199"/>
                  </a:lnTo>
                  <a:cubicBezTo>
                    <a:pt x="7939" y="6554"/>
                    <a:pt x="6837" y="7656"/>
                    <a:pt x="5513" y="7656"/>
                  </a:cubicBezTo>
                  <a:cubicBezTo>
                    <a:pt x="4190" y="7656"/>
                    <a:pt x="3088" y="6554"/>
                    <a:pt x="3088" y="5199"/>
                  </a:cubicBezTo>
                  <a:lnTo>
                    <a:pt x="3088" y="4506"/>
                  </a:lnTo>
                  <a:lnTo>
                    <a:pt x="3088" y="4443"/>
                  </a:lnTo>
                  <a:cubicBezTo>
                    <a:pt x="4316" y="4317"/>
                    <a:pt x="5324" y="3309"/>
                    <a:pt x="5482" y="2049"/>
                  </a:cubicBezTo>
                  <a:cubicBezTo>
                    <a:pt x="5513" y="1797"/>
                    <a:pt x="5513" y="1891"/>
                    <a:pt x="5513" y="1355"/>
                  </a:cubicBezTo>
                  <a:lnTo>
                    <a:pt x="4127" y="1355"/>
                  </a:lnTo>
                  <a:cubicBezTo>
                    <a:pt x="4127" y="1607"/>
                    <a:pt x="4127" y="1765"/>
                    <a:pt x="4096" y="2049"/>
                  </a:cubicBezTo>
                  <a:cubicBezTo>
                    <a:pt x="3938" y="2710"/>
                    <a:pt x="3340" y="3088"/>
                    <a:pt x="2741" y="3088"/>
                  </a:cubicBezTo>
                  <a:cubicBezTo>
                    <a:pt x="2174" y="3088"/>
                    <a:pt x="1575" y="2773"/>
                    <a:pt x="1418" y="2049"/>
                  </a:cubicBezTo>
                  <a:cubicBezTo>
                    <a:pt x="1386" y="1828"/>
                    <a:pt x="1386" y="1607"/>
                    <a:pt x="1386" y="1355"/>
                  </a:cubicBezTo>
                  <a:lnTo>
                    <a:pt x="0" y="1355"/>
                  </a:lnTo>
                  <a:cubicBezTo>
                    <a:pt x="0" y="1670"/>
                    <a:pt x="0" y="1733"/>
                    <a:pt x="32" y="2049"/>
                  </a:cubicBezTo>
                  <a:cubicBezTo>
                    <a:pt x="221" y="3277"/>
                    <a:pt x="1166" y="4317"/>
                    <a:pt x="2426" y="4474"/>
                  </a:cubicBezTo>
                  <a:lnTo>
                    <a:pt x="2426" y="5168"/>
                  </a:lnTo>
                  <a:cubicBezTo>
                    <a:pt x="2426" y="5672"/>
                    <a:pt x="2552" y="6144"/>
                    <a:pt x="2804" y="6585"/>
                  </a:cubicBezTo>
                  <a:cubicBezTo>
                    <a:pt x="3308" y="7625"/>
                    <a:pt x="4379" y="8286"/>
                    <a:pt x="5545" y="8286"/>
                  </a:cubicBezTo>
                  <a:cubicBezTo>
                    <a:pt x="7278" y="8286"/>
                    <a:pt x="8664" y="6869"/>
                    <a:pt x="8664" y="5168"/>
                  </a:cubicBezTo>
                  <a:lnTo>
                    <a:pt x="8664" y="3435"/>
                  </a:lnTo>
                  <a:cubicBezTo>
                    <a:pt x="9452" y="3277"/>
                    <a:pt x="10050" y="2584"/>
                    <a:pt x="10050" y="1733"/>
                  </a:cubicBezTo>
                  <a:cubicBezTo>
                    <a:pt x="10050" y="788"/>
                    <a:pt x="9263" y="1"/>
                    <a:pt x="83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48" name="Google Shape;7448;p84"/>
          <p:cNvGrpSpPr/>
          <p:nvPr/>
        </p:nvGrpSpPr>
        <p:grpSpPr>
          <a:xfrm>
            <a:off x="5746179" y="2051087"/>
            <a:ext cx="354710" cy="228015"/>
            <a:chOff x="-27721750" y="3598250"/>
            <a:chExt cx="297750" cy="191400"/>
          </a:xfrm>
          <a:solidFill>
            <a:srgbClr val="F59C82"/>
          </a:solidFill>
        </p:grpSpPr>
        <p:sp>
          <p:nvSpPr>
            <p:cNvPr id="7449" name="Google Shape;7449;p84"/>
            <p:cNvSpPr/>
            <p:nvPr/>
          </p:nvSpPr>
          <p:spPr>
            <a:xfrm>
              <a:off x="-27616200" y="36518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386" y="662"/>
                  </a:moveTo>
                  <a:cubicBezTo>
                    <a:pt x="1764" y="662"/>
                    <a:pt x="2079" y="977"/>
                    <a:pt x="2079" y="1387"/>
                  </a:cubicBezTo>
                  <a:cubicBezTo>
                    <a:pt x="2079" y="1765"/>
                    <a:pt x="1764" y="2080"/>
                    <a:pt x="1386" y="2080"/>
                  </a:cubicBezTo>
                  <a:cubicBezTo>
                    <a:pt x="977" y="2080"/>
                    <a:pt x="662" y="1765"/>
                    <a:pt x="662" y="1387"/>
                  </a:cubicBezTo>
                  <a:cubicBezTo>
                    <a:pt x="662" y="977"/>
                    <a:pt x="977" y="662"/>
                    <a:pt x="1386" y="662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84"/>
            <p:cNvSpPr/>
            <p:nvPr/>
          </p:nvSpPr>
          <p:spPr>
            <a:xfrm>
              <a:off x="-27721750" y="3598250"/>
              <a:ext cx="297750" cy="191400"/>
            </a:xfrm>
            <a:custGeom>
              <a:avLst/>
              <a:gdLst/>
              <a:ahLst/>
              <a:cxnLst/>
              <a:rect l="l" t="t" r="r" b="b"/>
              <a:pathLst>
                <a:path w="11910" h="7656" extrusionOk="0">
                  <a:moveTo>
                    <a:pt x="5955" y="1418"/>
                  </a:moveTo>
                  <a:cubicBezTo>
                    <a:pt x="7278" y="1418"/>
                    <a:pt x="8381" y="2521"/>
                    <a:pt x="8381" y="3875"/>
                  </a:cubicBezTo>
                  <a:cubicBezTo>
                    <a:pt x="8381" y="5199"/>
                    <a:pt x="7278" y="6301"/>
                    <a:pt x="5955" y="6301"/>
                  </a:cubicBezTo>
                  <a:cubicBezTo>
                    <a:pt x="4600" y="6301"/>
                    <a:pt x="3497" y="5199"/>
                    <a:pt x="3497" y="3875"/>
                  </a:cubicBezTo>
                  <a:cubicBezTo>
                    <a:pt x="3497" y="2521"/>
                    <a:pt x="4600" y="1418"/>
                    <a:pt x="5955" y="1418"/>
                  </a:cubicBezTo>
                  <a:close/>
                  <a:moveTo>
                    <a:pt x="5955" y="0"/>
                  </a:moveTo>
                  <a:cubicBezTo>
                    <a:pt x="2710" y="0"/>
                    <a:pt x="189" y="3466"/>
                    <a:pt x="95" y="3623"/>
                  </a:cubicBezTo>
                  <a:cubicBezTo>
                    <a:pt x="0" y="3749"/>
                    <a:pt x="0" y="3907"/>
                    <a:pt x="95" y="4033"/>
                  </a:cubicBezTo>
                  <a:cubicBezTo>
                    <a:pt x="189" y="4190"/>
                    <a:pt x="2773" y="7656"/>
                    <a:pt x="5955" y="7656"/>
                  </a:cubicBezTo>
                  <a:cubicBezTo>
                    <a:pt x="9137" y="7656"/>
                    <a:pt x="11689" y="4190"/>
                    <a:pt x="11815" y="4033"/>
                  </a:cubicBezTo>
                  <a:cubicBezTo>
                    <a:pt x="11909" y="3907"/>
                    <a:pt x="11909" y="3749"/>
                    <a:pt x="11815" y="3623"/>
                  </a:cubicBezTo>
                  <a:cubicBezTo>
                    <a:pt x="11689" y="3466"/>
                    <a:pt x="9168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51" name="Google Shape;7451;p84"/>
          <p:cNvGrpSpPr/>
          <p:nvPr/>
        </p:nvGrpSpPr>
        <p:grpSpPr>
          <a:xfrm>
            <a:off x="5747579" y="2444633"/>
            <a:ext cx="351910" cy="340980"/>
            <a:chOff x="-27719400" y="3925600"/>
            <a:chExt cx="295400" cy="286225"/>
          </a:xfrm>
          <a:solidFill>
            <a:srgbClr val="F59C82"/>
          </a:solidFill>
        </p:grpSpPr>
        <p:sp>
          <p:nvSpPr>
            <p:cNvPr id="7452" name="Google Shape;7452;p84"/>
            <p:cNvSpPr/>
            <p:nvPr/>
          </p:nvSpPr>
          <p:spPr>
            <a:xfrm>
              <a:off x="-27596525" y="3925600"/>
              <a:ext cx="172525" cy="162575"/>
            </a:xfrm>
            <a:custGeom>
              <a:avLst/>
              <a:gdLst/>
              <a:ahLst/>
              <a:cxnLst/>
              <a:rect l="l" t="t" r="r" b="b"/>
              <a:pathLst>
                <a:path w="6901" h="6503" extrusionOk="0">
                  <a:moveTo>
                    <a:pt x="5042" y="0"/>
                  </a:moveTo>
                  <a:cubicBezTo>
                    <a:pt x="4425" y="0"/>
                    <a:pt x="3809" y="237"/>
                    <a:pt x="3340" y="705"/>
                  </a:cubicBezTo>
                  <a:lnTo>
                    <a:pt x="1765" y="2281"/>
                  </a:lnTo>
                  <a:cubicBezTo>
                    <a:pt x="1639" y="2407"/>
                    <a:pt x="1639" y="2627"/>
                    <a:pt x="1765" y="2785"/>
                  </a:cubicBezTo>
                  <a:cubicBezTo>
                    <a:pt x="1860" y="2879"/>
                    <a:pt x="1891" y="2942"/>
                    <a:pt x="1891" y="3037"/>
                  </a:cubicBezTo>
                  <a:cubicBezTo>
                    <a:pt x="1891" y="3100"/>
                    <a:pt x="1860" y="3226"/>
                    <a:pt x="1765" y="3257"/>
                  </a:cubicBezTo>
                  <a:lnTo>
                    <a:pt x="1229" y="3824"/>
                  </a:lnTo>
                  <a:cubicBezTo>
                    <a:pt x="1009" y="3856"/>
                    <a:pt x="820" y="3919"/>
                    <a:pt x="662" y="4045"/>
                  </a:cubicBezTo>
                  <a:lnTo>
                    <a:pt x="1" y="4643"/>
                  </a:lnTo>
                  <a:lnTo>
                    <a:pt x="1860" y="6502"/>
                  </a:lnTo>
                  <a:lnTo>
                    <a:pt x="2427" y="5809"/>
                  </a:lnTo>
                  <a:cubicBezTo>
                    <a:pt x="2553" y="5652"/>
                    <a:pt x="2647" y="5494"/>
                    <a:pt x="2679" y="5305"/>
                  </a:cubicBezTo>
                  <a:lnTo>
                    <a:pt x="6774" y="1209"/>
                  </a:lnTo>
                  <a:cubicBezTo>
                    <a:pt x="6900" y="1083"/>
                    <a:pt x="6900" y="863"/>
                    <a:pt x="6774" y="737"/>
                  </a:cubicBezTo>
                  <a:cubicBezTo>
                    <a:pt x="6298" y="245"/>
                    <a:pt x="5669" y="0"/>
                    <a:pt x="50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84"/>
            <p:cNvSpPr/>
            <p:nvPr/>
          </p:nvSpPr>
          <p:spPr>
            <a:xfrm>
              <a:off x="-27719400" y="4054275"/>
              <a:ext cx="157550" cy="157550"/>
            </a:xfrm>
            <a:custGeom>
              <a:avLst/>
              <a:gdLst/>
              <a:ahLst/>
              <a:cxnLst/>
              <a:rect l="l" t="t" r="r" b="b"/>
              <a:pathLst>
                <a:path w="6302" h="6302" extrusionOk="0">
                  <a:moveTo>
                    <a:pt x="4412" y="1"/>
                  </a:moveTo>
                  <a:lnTo>
                    <a:pt x="537" y="3466"/>
                  </a:lnTo>
                  <a:cubicBezTo>
                    <a:pt x="190" y="3781"/>
                    <a:pt x="1" y="4222"/>
                    <a:pt x="1" y="4695"/>
                  </a:cubicBezTo>
                  <a:cubicBezTo>
                    <a:pt x="1" y="5136"/>
                    <a:pt x="158" y="5545"/>
                    <a:pt x="474" y="5829"/>
                  </a:cubicBezTo>
                  <a:cubicBezTo>
                    <a:pt x="789" y="6144"/>
                    <a:pt x="1167" y="6302"/>
                    <a:pt x="1608" y="6302"/>
                  </a:cubicBezTo>
                  <a:lnTo>
                    <a:pt x="1639" y="6302"/>
                  </a:lnTo>
                  <a:cubicBezTo>
                    <a:pt x="1954" y="6302"/>
                    <a:pt x="2269" y="6175"/>
                    <a:pt x="2553" y="5986"/>
                  </a:cubicBezTo>
                  <a:lnTo>
                    <a:pt x="1482" y="4915"/>
                  </a:lnTo>
                  <a:cubicBezTo>
                    <a:pt x="1356" y="4789"/>
                    <a:pt x="1356" y="4569"/>
                    <a:pt x="1482" y="4443"/>
                  </a:cubicBezTo>
                  <a:cubicBezTo>
                    <a:pt x="1545" y="4395"/>
                    <a:pt x="1631" y="4372"/>
                    <a:pt x="1718" y="4372"/>
                  </a:cubicBezTo>
                  <a:cubicBezTo>
                    <a:pt x="1805" y="4372"/>
                    <a:pt x="1891" y="4395"/>
                    <a:pt x="1954" y="4443"/>
                  </a:cubicBezTo>
                  <a:lnTo>
                    <a:pt x="3025" y="5514"/>
                  </a:lnTo>
                  <a:lnTo>
                    <a:pt x="3498" y="5010"/>
                  </a:lnTo>
                  <a:lnTo>
                    <a:pt x="2521" y="4002"/>
                  </a:lnTo>
                  <a:cubicBezTo>
                    <a:pt x="2395" y="3907"/>
                    <a:pt x="2395" y="3655"/>
                    <a:pt x="2521" y="3561"/>
                  </a:cubicBezTo>
                  <a:cubicBezTo>
                    <a:pt x="2569" y="3498"/>
                    <a:pt x="2655" y="3466"/>
                    <a:pt x="2746" y="3466"/>
                  </a:cubicBezTo>
                  <a:cubicBezTo>
                    <a:pt x="2836" y="3466"/>
                    <a:pt x="2931" y="3498"/>
                    <a:pt x="2994" y="3561"/>
                  </a:cubicBezTo>
                  <a:lnTo>
                    <a:pt x="3939" y="4474"/>
                  </a:lnTo>
                  <a:lnTo>
                    <a:pt x="4412" y="3970"/>
                  </a:lnTo>
                  <a:lnTo>
                    <a:pt x="3530" y="3120"/>
                  </a:lnTo>
                  <a:cubicBezTo>
                    <a:pt x="3403" y="2994"/>
                    <a:pt x="3403" y="2773"/>
                    <a:pt x="3530" y="2647"/>
                  </a:cubicBezTo>
                  <a:cubicBezTo>
                    <a:pt x="3593" y="2584"/>
                    <a:pt x="3679" y="2552"/>
                    <a:pt x="3766" y="2552"/>
                  </a:cubicBezTo>
                  <a:cubicBezTo>
                    <a:pt x="3852" y="2552"/>
                    <a:pt x="3939" y="2584"/>
                    <a:pt x="4002" y="2647"/>
                  </a:cubicBezTo>
                  <a:lnTo>
                    <a:pt x="4884" y="3498"/>
                  </a:lnTo>
                  <a:lnTo>
                    <a:pt x="5357" y="2994"/>
                  </a:lnTo>
                  <a:lnTo>
                    <a:pt x="4601" y="2237"/>
                  </a:lnTo>
                  <a:cubicBezTo>
                    <a:pt x="4475" y="2111"/>
                    <a:pt x="4475" y="1891"/>
                    <a:pt x="4601" y="1765"/>
                  </a:cubicBezTo>
                  <a:cubicBezTo>
                    <a:pt x="4671" y="1624"/>
                    <a:pt x="4771" y="1562"/>
                    <a:pt x="4867" y="1562"/>
                  </a:cubicBezTo>
                  <a:cubicBezTo>
                    <a:pt x="4944" y="1562"/>
                    <a:pt x="5018" y="1601"/>
                    <a:pt x="5073" y="1670"/>
                  </a:cubicBezTo>
                  <a:lnTo>
                    <a:pt x="5829" y="2395"/>
                  </a:lnTo>
                  <a:lnTo>
                    <a:pt x="6302" y="1891"/>
                  </a:lnTo>
                  <a:lnTo>
                    <a:pt x="44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54" name="Google Shape;7454;p84"/>
          <p:cNvGrpSpPr/>
          <p:nvPr/>
        </p:nvGrpSpPr>
        <p:grpSpPr>
          <a:xfrm>
            <a:off x="7968851" y="1531473"/>
            <a:ext cx="353757" cy="353757"/>
            <a:chOff x="-25834600" y="3176875"/>
            <a:chExt cx="296950" cy="296950"/>
          </a:xfrm>
          <a:solidFill>
            <a:srgbClr val="F59C82"/>
          </a:solidFill>
        </p:grpSpPr>
        <p:sp>
          <p:nvSpPr>
            <p:cNvPr id="7455" name="Google Shape;7455;p84"/>
            <p:cNvSpPr/>
            <p:nvPr/>
          </p:nvSpPr>
          <p:spPr>
            <a:xfrm>
              <a:off x="-25625875" y="3316275"/>
              <a:ext cx="69325" cy="85875"/>
            </a:xfrm>
            <a:custGeom>
              <a:avLst/>
              <a:gdLst/>
              <a:ahLst/>
              <a:cxnLst/>
              <a:rect l="l" t="t" r="r" b="b"/>
              <a:pathLst>
                <a:path w="2773" h="3435" extrusionOk="0">
                  <a:moveTo>
                    <a:pt x="0" y="1"/>
                  </a:moveTo>
                  <a:lnTo>
                    <a:pt x="0" y="3435"/>
                  </a:lnTo>
                  <a:lnTo>
                    <a:pt x="2773" y="3435"/>
                  </a:lnTo>
                  <a:lnTo>
                    <a:pt x="2773" y="2741"/>
                  </a:lnTo>
                  <a:lnTo>
                    <a:pt x="1040" y="2741"/>
                  </a:lnTo>
                  <a:cubicBezTo>
                    <a:pt x="851" y="2741"/>
                    <a:pt x="693" y="2584"/>
                    <a:pt x="693" y="2395"/>
                  </a:cubicBezTo>
                  <a:cubicBezTo>
                    <a:pt x="693" y="2206"/>
                    <a:pt x="851" y="2048"/>
                    <a:pt x="1040" y="2048"/>
                  </a:cubicBezTo>
                  <a:lnTo>
                    <a:pt x="2773" y="2048"/>
                  </a:lnTo>
                  <a:lnTo>
                    <a:pt x="2773" y="1324"/>
                  </a:lnTo>
                  <a:lnTo>
                    <a:pt x="1040" y="1324"/>
                  </a:lnTo>
                  <a:cubicBezTo>
                    <a:pt x="851" y="1324"/>
                    <a:pt x="693" y="1166"/>
                    <a:pt x="693" y="977"/>
                  </a:cubicBezTo>
                  <a:cubicBezTo>
                    <a:pt x="693" y="851"/>
                    <a:pt x="851" y="694"/>
                    <a:pt x="1040" y="694"/>
                  </a:cubicBezTo>
                  <a:lnTo>
                    <a:pt x="2773" y="694"/>
                  </a:lnTo>
                  <a:lnTo>
                    <a:pt x="27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84"/>
            <p:cNvSpPr/>
            <p:nvPr/>
          </p:nvSpPr>
          <p:spPr>
            <a:xfrm>
              <a:off x="-25729075" y="3176875"/>
              <a:ext cx="191425" cy="296950"/>
            </a:xfrm>
            <a:custGeom>
              <a:avLst/>
              <a:gdLst/>
              <a:ahLst/>
              <a:cxnLst/>
              <a:rect l="l" t="t" r="r" b="b"/>
              <a:pathLst>
                <a:path w="7657" h="11878" extrusionOk="0">
                  <a:moveTo>
                    <a:pt x="2049" y="693"/>
                  </a:moveTo>
                  <a:lnTo>
                    <a:pt x="2049" y="2773"/>
                  </a:lnTo>
                  <a:lnTo>
                    <a:pt x="1356" y="2773"/>
                  </a:lnTo>
                  <a:lnTo>
                    <a:pt x="1356" y="693"/>
                  </a:lnTo>
                  <a:close/>
                  <a:moveTo>
                    <a:pt x="3435" y="693"/>
                  </a:moveTo>
                  <a:lnTo>
                    <a:pt x="3435" y="2773"/>
                  </a:lnTo>
                  <a:lnTo>
                    <a:pt x="2710" y="2773"/>
                  </a:lnTo>
                  <a:lnTo>
                    <a:pt x="2710" y="693"/>
                  </a:lnTo>
                  <a:close/>
                  <a:moveTo>
                    <a:pt x="4821" y="693"/>
                  </a:moveTo>
                  <a:lnTo>
                    <a:pt x="4821" y="2773"/>
                  </a:lnTo>
                  <a:lnTo>
                    <a:pt x="4097" y="2773"/>
                  </a:lnTo>
                  <a:lnTo>
                    <a:pt x="4097" y="693"/>
                  </a:lnTo>
                  <a:close/>
                  <a:moveTo>
                    <a:pt x="6176" y="693"/>
                  </a:moveTo>
                  <a:lnTo>
                    <a:pt x="6176" y="2773"/>
                  </a:lnTo>
                  <a:lnTo>
                    <a:pt x="5483" y="2773"/>
                  </a:lnTo>
                  <a:lnTo>
                    <a:pt x="5483" y="693"/>
                  </a:ln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40"/>
                  </a:cubicBezTo>
                  <a:lnTo>
                    <a:pt x="1" y="3119"/>
                  </a:lnTo>
                  <a:cubicBezTo>
                    <a:pt x="1" y="3308"/>
                    <a:pt x="158" y="3466"/>
                    <a:pt x="379" y="3466"/>
                  </a:cubicBezTo>
                  <a:lnTo>
                    <a:pt x="726" y="3466"/>
                  </a:lnTo>
                  <a:lnTo>
                    <a:pt x="726" y="4883"/>
                  </a:lnTo>
                  <a:lnTo>
                    <a:pt x="2458" y="4883"/>
                  </a:lnTo>
                  <a:cubicBezTo>
                    <a:pt x="2647" y="4883"/>
                    <a:pt x="2805" y="5041"/>
                    <a:pt x="2805" y="5262"/>
                  </a:cubicBezTo>
                  <a:lnTo>
                    <a:pt x="2805" y="9420"/>
                  </a:lnTo>
                  <a:cubicBezTo>
                    <a:pt x="2805" y="9609"/>
                    <a:pt x="2647" y="9767"/>
                    <a:pt x="2458" y="9767"/>
                  </a:cubicBezTo>
                  <a:lnTo>
                    <a:pt x="2112" y="9767"/>
                  </a:lnTo>
                  <a:cubicBezTo>
                    <a:pt x="2112" y="10523"/>
                    <a:pt x="1797" y="11247"/>
                    <a:pt x="1261" y="11751"/>
                  </a:cubicBezTo>
                  <a:cubicBezTo>
                    <a:pt x="1419" y="11815"/>
                    <a:pt x="1576" y="11878"/>
                    <a:pt x="1734" y="11878"/>
                  </a:cubicBezTo>
                  <a:lnTo>
                    <a:pt x="5924" y="11878"/>
                  </a:lnTo>
                  <a:cubicBezTo>
                    <a:pt x="6522" y="11878"/>
                    <a:pt x="6932" y="11405"/>
                    <a:pt x="6932" y="10838"/>
                  </a:cubicBezTo>
                  <a:lnTo>
                    <a:pt x="6932" y="9798"/>
                  </a:lnTo>
                  <a:lnTo>
                    <a:pt x="3813" y="9798"/>
                  </a:lnTo>
                  <a:cubicBezTo>
                    <a:pt x="3624" y="9798"/>
                    <a:pt x="3467" y="9672"/>
                    <a:pt x="3467" y="9452"/>
                  </a:cubicBezTo>
                  <a:lnTo>
                    <a:pt x="3467" y="5293"/>
                  </a:lnTo>
                  <a:cubicBezTo>
                    <a:pt x="3467" y="5104"/>
                    <a:pt x="3624" y="4946"/>
                    <a:pt x="3813" y="4946"/>
                  </a:cubicBezTo>
                  <a:lnTo>
                    <a:pt x="6932" y="4946"/>
                  </a:lnTo>
                  <a:lnTo>
                    <a:pt x="6932" y="3529"/>
                  </a:lnTo>
                  <a:lnTo>
                    <a:pt x="7310" y="3529"/>
                  </a:lnTo>
                  <a:cubicBezTo>
                    <a:pt x="7499" y="3529"/>
                    <a:pt x="7657" y="3371"/>
                    <a:pt x="7657" y="3151"/>
                  </a:cubicBezTo>
                  <a:lnTo>
                    <a:pt x="7657" y="1040"/>
                  </a:lnTo>
                  <a:lnTo>
                    <a:pt x="7625" y="1040"/>
                  </a:lnTo>
                  <a:cubicBezTo>
                    <a:pt x="7625" y="441"/>
                    <a:pt x="7153" y="0"/>
                    <a:pt x="6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84"/>
            <p:cNvSpPr/>
            <p:nvPr/>
          </p:nvSpPr>
          <p:spPr>
            <a:xfrm>
              <a:off x="-25834600" y="3350150"/>
              <a:ext cx="69325" cy="96100"/>
            </a:xfrm>
            <a:custGeom>
              <a:avLst/>
              <a:gdLst/>
              <a:ahLst/>
              <a:cxnLst/>
              <a:rect l="l" t="t" r="r" b="b"/>
              <a:pathLst>
                <a:path w="2773" h="3844" extrusionOk="0">
                  <a:moveTo>
                    <a:pt x="2143" y="0"/>
                  </a:moveTo>
                  <a:cubicBezTo>
                    <a:pt x="1008" y="0"/>
                    <a:pt x="63" y="945"/>
                    <a:pt x="63" y="2080"/>
                  </a:cubicBezTo>
                  <a:cubicBezTo>
                    <a:pt x="0" y="2804"/>
                    <a:pt x="378" y="3434"/>
                    <a:pt x="914" y="3844"/>
                  </a:cubicBezTo>
                  <a:cubicBezTo>
                    <a:pt x="788" y="3529"/>
                    <a:pt x="725" y="3151"/>
                    <a:pt x="725" y="2804"/>
                  </a:cubicBezTo>
                  <a:cubicBezTo>
                    <a:pt x="725" y="1544"/>
                    <a:pt x="1576" y="473"/>
                    <a:pt x="2773" y="126"/>
                  </a:cubicBezTo>
                  <a:cubicBezTo>
                    <a:pt x="2584" y="63"/>
                    <a:pt x="2332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84"/>
            <p:cNvSpPr/>
            <p:nvPr/>
          </p:nvSpPr>
          <p:spPr>
            <a:xfrm>
              <a:off x="-25799950" y="3368250"/>
              <a:ext cx="104775" cy="104000"/>
            </a:xfrm>
            <a:custGeom>
              <a:avLst/>
              <a:gdLst/>
              <a:ahLst/>
              <a:cxnLst/>
              <a:rect l="l" t="t" r="r" b="b"/>
              <a:pathLst>
                <a:path w="4191" h="4160" extrusionOk="0">
                  <a:moveTo>
                    <a:pt x="2080" y="694"/>
                  </a:moveTo>
                  <a:cubicBezTo>
                    <a:pt x="2836" y="694"/>
                    <a:pt x="3466" y="1324"/>
                    <a:pt x="3466" y="2080"/>
                  </a:cubicBezTo>
                  <a:cubicBezTo>
                    <a:pt x="3466" y="2364"/>
                    <a:pt x="3403" y="2584"/>
                    <a:pt x="3246" y="2836"/>
                  </a:cubicBezTo>
                  <a:lnTo>
                    <a:pt x="1292" y="915"/>
                  </a:lnTo>
                  <a:cubicBezTo>
                    <a:pt x="1576" y="788"/>
                    <a:pt x="1828" y="694"/>
                    <a:pt x="2080" y="694"/>
                  </a:cubicBezTo>
                  <a:close/>
                  <a:moveTo>
                    <a:pt x="2111" y="1"/>
                  </a:moveTo>
                  <a:cubicBezTo>
                    <a:pt x="946" y="1"/>
                    <a:pt x="1" y="946"/>
                    <a:pt x="1" y="2080"/>
                  </a:cubicBezTo>
                  <a:cubicBezTo>
                    <a:pt x="1" y="3214"/>
                    <a:pt x="946" y="4160"/>
                    <a:pt x="2111" y="4160"/>
                  </a:cubicBezTo>
                  <a:cubicBezTo>
                    <a:pt x="3246" y="4160"/>
                    <a:pt x="4191" y="3214"/>
                    <a:pt x="4191" y="2080"/>
                  </a:cubicBezTo>
                  <a:cubicBezTo>
                    <a:pt x="4191" y="946"/>
                    <a:pt x="3246" y="1"/>
                    <a:pt x="21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84"/>
            <p:cNvSpPr/>
            <p:nvPr/>
          </p:nvSpPr>
          <p:spPr>
            <a:xfrm>
              <a:off x="-25712525" y="3317075"/>
              <a:ext cx="34675" cy="86650"/>
            </a:xfrm>
            <a:custGeom>
              <a:avLst/>
              <a:gdLst/>
              <a:ahLst/>
              <a:cxnLst/>
              <a:rect l="l" t="t" r="r" b="b"/>
              <a:pathLst>
                <a:path w="1387" h="3466" extrusionOk="0">
                  <a:moveTo>
                    <a:pt x="1" y="0"/>
                  </a:moveTo>
                  <a:lnTo>
                    <a:pt x="1" y="1764"/>
                  </a:lnTo>
                  <a:cubicBezTo>
                    <a:pt x="631" y="2111"/>
                    <a:pt x="1072" y="2709"/>
                    <a:pt x="1261" y="3466"/>
                  </a:cubicBezTo>
                  <a:lnTo>
                    <a:pt x="1387" y="3466"/>
                  </a:ln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60" name="Google Shape;7460;p84"/>
          <p:cNvGrpSpPr/>
          <p:nvPr/>
        </p:nvGrpSpPr>
        <p:grpSpPr>
          <a:xfrm>
            <a:off x="7968851" y="1999474"/>
            <a:ext cx="353757" cy="331241"/>
            <a:chOff x="-25834600" y="3564375"/>
            <a:chExt cx="296950" cy="278050"/>
          </a:xfrm>
          <a:solidFill>
            <a:srgbClr val="F59C82"/>
          </a:solidFill>
        </p:grpSpPr>
        <p:sp>
          <p:nvSpPr>
            <p:cNvPr id="7461" name="Google Shape;7461;p84"/>
            <p:cNvSpPr/>
            <p:nvPr/>
          </p:nvSpPr>
          <p:spPr>
            <a:xfrm>
              <a:off x="-25694400" y="3703775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3" y="537"/>
                    <a:pt x="693" y="347"/>
                  </a:cubicBezTo>
                  <a:cubicBezTo>
                    <a:pt x="693" y="158"/>
                    <a:pt x="50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84"/>
            <p:cNvSpPr/>
            <p:nvPr/>
          </p:nvSpPr>
          <p:spPr>
            <a:xfrm>
              <a:off x="-25591225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726"/>
                    <a:pt x="347" y="726"/>
                  </a:cubicBezTo>
                  <a:lnTo>
                    <a:pt x="1765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84"/>
            <p:cNvSpPr/>
            <p:nvPr/>
          </p:nvSpPr>
          <p:spPr>
            <a:xfrm>
              <a:off x="-25834600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1796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84"/>
            <p:cNvSpPr/>
            <p:nvPr/>
          </p:nvSpPr>
          <p:spPr>
            <a:xfrm>
              <a:off x="-25695200" y="3564375"/>
              <a:ext cx="17350" cy="52800"/>
            </a:xfrm>
            <a:custGeom>
              <a:avLst/>
              <a:gdLst/>
              <a:ahLst/>
              <a:cxnLst/>
              <a:rect l="l" t="t" r="r" b="b"/>
              <a:pathLst>
                <a:path w="694" h="2112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1"/>
                    <a:pt x="347" y="2111"/>
                  </a:cubicBezTo>
                  <a:cubicBezTo>
                    <a:pt x="536" y="2111"/>
                    <a:pt x="694" y="1954"/>
                    <a:pt x="694" y="1765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84"/>
            <p:cNvSpPr/>
            <p:nvPr/>
          </p:nvSpPr>
          <p:spPr>
            <a:xfrm>
              <a:off x="-25792850" y="3606125"/>
              <a:ext cx="42550" cy="40975"/>
            </a:xfrm>
            <a:custGeom>
              <a:avLst/>
              <a:gdLst/>
              <a:ahLst/>
              <a:cxnLst/>
              <a:rect l="l" t="t" r="r" b="b"/>
              <a:pathLst>
                <a:path w="1702" h="1639" extrusionOk="0">
                  <a:moveTo>
                    <a:pt x="351" y="0"/>
                  </a:moveTo>
                  <a:cubicBezTo>
                    <a:pt x="260" y="0"/>
                    <a:pt x="173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lnTo>
                    <a:pt x="1103" y="1544"/>
                  </a:lnTo>
                  <a:cubicBezTo>
                    <a:pt x="1166" y="1607"/>
                    <a:pt x="1252" y="1639"/>
                    <a:pt x="1339" y="1639"/>
                  </a:cubicBezTo>
                  <a:cubicBezTo>
                    <a:pt x="1426" y="1639"/>
                    <a:pt x="1512" y="1607"/>
                    <a:pt x="1575" y="1544"/>
                  </a:cubicBezTo>
                  <a:cubicBezTo>
                    <a:pt x="1701" y="1418"/>
                    <a:pt x="1701" y="1198"/>
                    <a:pt x="1575" y="1071"/>
                  </a:cubicBezTo>
                  <a:lnTo>
                    <a:pt x="599" y="95"/>
                  </a:lnTo>
                  <a:cubicBezTo>
                    <a:pt x="536" y="32"/>
                    <a:pt x="441" y="0"/>
                    <a:pt x="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84"/>
            <p:cNvSpPr/>
            <p:nvPr/>
          </p:nvSpPr>
          <p:spPr>
            <a:xfrm>
              <a:off x="-25621950" y="3606125"/>
              <a:ext cx="43350" cy="40975"/>
            </a:xfrm>
            <a:custGeom>
              <a:avLst/>
              <a:gdLst/>
              <a:ahLst/>
              <a:cxnLst/>
              <a:rect l="l" t="t" r="r" b="b"/>
              <a:pathLst>
                <a:path w="1734" h="1639" extrusionOk="0">
                  <a:moveTo>
                    <a:pt x="1351" y="0"/>
                  </a:moveTo>
                  <a:cubicBezTo>
                    <a:pt x="1261" y="0"/>
                    <a:pt x="1166" y="32"/>
                    <a:pt x="1103" y="95"/>
                  </a:cubicBezTo>
                  <a:lnTo>
                    <a:pt x="127" y="1071"/>
                  </a:lnTo>
                  <a:cubicBezTo>
                    <a:pt x="1" y="1198"/>
                    <a:pt x="1" y="1418"/>
                    <a:pt x="127" y="1544"/>
                  </a:cubicBezTo>
                  <a:cubicBezTo>
                    <a:pt x="190" y="1607"/>
                    <a:pt x="284" y="1639"/>
                    <a:pt x="375" y="1639"/>
                  </a:cubicBezTo>
                  <a:cubicBezTo>
                    <a:pt x="465" y="1639"/>
                    <a:pt x="552" y="1607"/>
                    <a:pt x="599" y="1544"/>
                  </a:cubicBezTo>
                  <a:lnTo>
                    <a:pt x="1576" y="567"/>
                  </a:lnTo>
                  <a:cubicBezTo>
                    <a:pt x="1733" y="441"/>
                    <a:pt x="1733" y="221"/>
                    <a:pt x="1576" y="95"/>
                  </a:cubicBezTo>
                  <a:cubicBezTo>
                    <a:pt x="1529" y="32"/>
                    <a:pt x="1442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84"/>
            <p:cNvSpPr/>
            <p:nvPr/>
          </p:nvSpPr>
          <p:spPr>
            <a:xfrm>
              <a:off x="-25783400" y="3806975"/>
              <a:ext cx="192200" cy="35450"/>
            </a:xfrm>
            <a:custGeom>
              <a:avLst/>
              <a:gdLst/>
              <a:ahLst/>
              <a:cxnLst/>
              <a:rect l="l" t="t" r="r" b="b"/>
              <a:pathLst>
                <a:path w="7688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lnTo>
                    <a:pt x="7309" y="1418"/>
                  </a:lnTo>
                  <a:cubicBezTo>
                    <a:pt x="7530" y="1418"/>
                    <a:pt x="7687" y="1260"/>
                    <a:pt x="7687" y="1071"/>
                  </a:cubicBezTo>
                  <a:lnTo>
                    <a:pt x="7687" y="725"/>
                  </a:lnTo>
                  <a:cubicBezTo>
                    <a:pt x="7687" y="315"/>
                    <a:pt x="7372" y="0"/>
                    <a:pt x="6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84"/>
            <p:cNvSpPr/>
            <p:nvPr/>
          </p:nvSpPr>
          <p:spPr>
            <a:xfrm>
              <a:off x="-25764500" y="3635275"/>
              <a:ext cx="153600" cy="155175"/>
            </a:xfrm>
            <a:custGeom>
              <a:avLst/>
              <a:gdLst/>
              <a:ahLst/>
              <a:cxnLst/>
              <a:rect l="l" t="t" r="r" b="b"/>
              <a:pathLst>
                <a:path w="6144" h="6207" extrusionOk="0">
                  <a:moveTo>
                    <a:pt x="3025" y="0"/>
                  </a:moveTo>
                  <a:cubicBezTo>
                    <a:pt x="1355" y="0"/>
                    <a:pt x="0" y="1355"/>
                    <a:pt x="0" y="3087"/>
                  </a:cubicBezTo>
                  <a:lnTo>
                    <a:pt x="0" y="6206"/>
                  </a:lnTo>
                  <a:lnTo>
                    <a:pt x="2773" y="6206"/>
                  </a:lnTo>
                  <a:lnTo>
                    <a:pt x="2773" y="4064"/>
                  </a:lnTo>
                  <a:cubicBezTo>
                    <a:pt x="2363" y="3938"/>
                    <a:pt x="2048" y="3560"/>
                    <a:pt x="2048" y="3087"/>
                  </a:cubicBezTo>
                  <a:cubicBezTo>
                    <a:pt x="2048" y="2489"/>
                    <a:pt x="2521" y="2079"/>
                    <a:pt x="3088" y="2079"/>
                  </a:cubicBezTo>
                  <a:cubicBezTo>
                    <a:pt x="3655" y="2079"/>
                    <a:pt x="4096" y="2552"/>
                    <a:pt x="4096" y="3087"/>
                  </a:cubicBezTo>
                  <a:cubicBezTo>
                    <a:pt x="4096" y="3529"/>
                    <a:pt x="3812" y="3938"/>
                    <a:pt x="3403" y="4064"/>
                  </a:cubicBezTo>
                  <a:lnTo>
                    <a:pt x="3403" y="6206"/>
                  </a:lnTo>
                  <a:lnTo>
                    <a:pt x="6144" y="6206"/>
                  </a:lnTo>
                  <a:lnTo>
                    <a:pt x="6144" y="3087"/>
                  </a:lnTo>
                  <a:cubicBezTo>
                    <a:pt x="6144" y="1355"/>
                    <a:pt x="4726" y="0"/>
                    <a:pt x="3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69" name="Google Shape;7469;p84"/>
          <p:cNvGrpSpPr/>
          <p:nvPr/>
        </p:nvGrpSpPr>
        <p:grpSpPr>
          <a:xfrm>
            <a:off x="7966974" y="2438826"/>
            <a:ext cx="357509" cy="352595"/>
            <a:chOff x="-25834600" y="3915850"/>
            <a:chExt cx="300100" cy="295975"/>
          </a:xfrm>
          <a:solidFill>
            <a:srgbClr val="F59C82"/>
          </a:solidFill>
        </p:grpSpPr>
        <p:sp>
          <p:nvSpPr>
            <p:cNvPr id="7470" name="Google Shape;7470;p84"/>
            <p:cNvSpPr/>
            <p:nvPr/>
          </p:nvSpPr>
          <p:spPr>
            <a:xfrm>
              <a:off x="-25677875" y="3915850"/>
              <a:ext cx="143375" cy="137675"/>
            </a:xfrm>
            <a:custGeom>
              <a:avLst/>
              <a:gdLst/>
              <a:ahLst/>
              <a:cxnLst/>
              <a:rect l="l" t="t" r="r" b="b"/>
              <a:pathLst>
                <a:path w="5735" h="5507" extrusionOk="0">
                  <a:moveTo>
                    <a:pt x="1123" y="1"/>
                  </a:moveTo>
                  <a:cubicBezTo>
                    <a:pt x="859" y="1"/>
                    <a:pt x="599" y="103"/>
                    <a:pt x="410" y="308"/>
                  </a:cubicBezTo>
                  <a:cubicBezTo>
                    <a:pt x="1" y="686"/>
                    <a:pt x="1" y="1379"/>
                    <a:pt x="410" y="1757"/>
                  </a:cubicBezTo>
                  <a:lnTo>
                    <a:pt x="3813" y="5191"/>
                  </a:lnTo>
                  <a:cubicBezTo>
                    <a:pt x="4033" y="5380"/>
                    <a:pt x="4285" y="5506"/>
                    <a:pt x="4569" y="5506"/>
                  </a:cubicBezTo>
                  <a:cubicBezTo>
                    <a:pt x="4853" y="5506"/>
                    <a:pt x="5136" y="5380"/>
                    <a:pt x="5325" y="5191"/>
                  </a:cubicBezTo>
                  <a:cubicBezTo>
                    <a:pt x="5735" y="4781"/>
                    <a:pt x="5735" y="4120"/>
                    <a:pt x="5325" y="3742"/>
                  </a:cubicBezTo>
                  <a:lnTo>
                    <a:pt x="1860" y="308"/>
                  </a:lnTo>
                  <a:cubicBezTo>
                    <a:pt x="1655" y="103"/>
                    <a:pt x="1387" y="1"/>
                    <a:pt x="11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84"/>
            <p:cNvSpPr/>
            <p:nvPr/>
          </p:nvSpPr>
          <p:spPr>
            <a:xfrm>
              <a:off x="-25834600" y="4167700"/>
              <a:ext cx="43350" cy="44125"/>
            </a:xfrm>
            <a:custGeom>
              <a:avLst/>
              <a:gdLst/>
              <a:ahLst/>
              <a:cxnLst/>
              <a:rect l="l" t="t" r="r" b="b"/>
              <a:pathLst>
                <a:path w="1734" h="1765" extrusionOk="0">
                  <a:moveTo>
                    <a:pt x="756" y="0"/>
                  </a:moveTo>
                  <a:lnTo>
                    <a:pt x="221" y="630"/>
                  </a:lnTo>
                  <a:cubicBezTo>
                    <a:pt x="95" y="756"/>
                    <a:pt x="0" y="945"/>
                    <a:pt x="0" y="1103"/>
                  </a:cubicBezTo>
                  <a:cubicBezTo>
                    <a:pt x="0" y="1292"/>
                    <a:pt x="95" y="1449"/>
                    <a:pt x="221" y="1575"/>
                  </a:cubicBezTo>
                  <a:cubicBezTo>
                    <a:pt x="347" y="1702"/>
                    <a:pt x="536" y="1765"/>
                    <a:pt x="693" y="1765"/>
                  </a:cubicBezTo>
                  <a:cubicBezTo>
                    <a:pt x="882" y="1765"/>
                    <a:pt x="1040" y="1702"/>
                    <a:pt x="1166" y="1575"/>
                  </a:cubicBezTo>
                  <a:lnTo>
                    <a:pt x="1733" y="977"/>
                  </a:lnTo>
                  <a:lnTo>
                    <a:pt x="7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84"/>
            <p:cNvSpPr/>
            <p:nvPr/>
          </p:nvSpPr>
          <p:spPr>
            <a:xfrm>
              <a:off x="-25800725" y="3972375"/>
              <a:ext cx="206375" cy="207950"/>
            </a:xfrm>
            <a:custGeom>
              <a:avLst/>
              <a:gdLst/>
              <a:ahLst/>
              <a:cxnLst/>
              <a:rect l="l" t="t" r="r" b="b"/>
              <a:pathLst>
                <a:path w="8255" h="8318" extrusionOk="0">
                  <a:moveTo>
                    <a:pt x="4285" y="2457"/>
                  </a:moveTo>
                  <a:lnTo>
                    <a:pt x="5797" y="3938"/>
                  </a:lnTo>
                  <a:lnTo>
                    <a:pt x="5261" y="4474"/>
                  </a:lnTo>
                  <a:cubicBezTo>
                    <a:pt x="4868" y="4868"/>
                    <a:pt x="4342" y="5064"/>
                    <a:pt x="3814" y="5064"/>
                  </a:cubicBezTo>
                  <a:cubicBezTo>
                    <a:pt x="3708" y="5064"/>
                    <a:pt x="3602" y="5057"/>
                    <a:pt x="3497" y="5041"/>
                  </a:cubicBezTo>
                  <a:lnTo>
                    <a:pt x="3214" y="5009"/>
                  </a:lnTo>
                  <a:lnTo>
                    <a:pt x="3182" y="4726"/>
                  </a:lnTo>
                  <a:cubicBezTo>
                    <a:pt x="3119" y="4096"/>
                    <a:pt x="3308" y="3434"/>
                    <a:pt x="3781" y="2962"/>
                  </a:cubicBezTo>
                  <a:lnTo>
                    <a:pt x="4285" y="2457"/>
                  </a:lnTo>
                  <a:close/>
                  <a:moveTo>
                    <a:pt x="4789" y="0"/>
                  </a:moveTo>
                  <a:lnTo>
                    <a:pt x="3056" y="1796"/>
                  </a:lnTo>
                  <a:cubicBezTo>
                    <a:pt x="2174" y="2678"/>
                    <a:pt x="1733" y="4001"/>
                    <a:pt x="1890" y="5261"/>
                  </a:cubicBezTo>
                  <a:lnTo>
                    <a:pt x="1922" y="5419"/>
                  </a:lnTo>
                  <a:lnTo>
                    <a:pt x="0" y="7341"/>
                  </a:lnTo>
                  <a:lnTo>
                    <a:pt x="977" y="8317"/>
                  </a:lnTo>
                  <a:lnTo>
                    <a:pt x="2898" y="6396"/>
                  </a:lnTo>
                  <a:lnTo>
                    <a:pt x="3056" y="6427"/>
                  </a:lnTo>
                  <a:cubicBezTo>
                    <a:pt x="3214" y="6459"/>
                    <a:pt x="3371" y="6459"/>
                    <a:pt x="3592" y="6459"/>
                  </a:cubicBezTo>
                  <a:cubicBezTo>
                    <a:pt x="4694" y="6459"/>
                    <a:pt x="5734" y="6049"/>
                    <a:pt x="6522" y="5261"/>
                  </a:cubicBezTo>
                  <a:lnTo>
                    <a:pt x="8254" y="3466"/>
                  </a:lnTo>
                  <a:lnTo>
                    <a:pt x="7278" y="2489"/>
                  </a:lnTo>
                  <a:lnTo>
                    <a:pt x="6301" y="3466"/>
                  </a:lnTo>
                  <a:lnTo>
                    <a:pt x="4852" y="2016"/>
                  </a:lnTo>
                  <a:lnTo>
                    <a:pt x="5828" y="1040"/>
                  </a:lnTo>
                  <a:lnTo>
                    <a:pt x="47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73" name="Google Shape;7473;p84"/>
          <p:cNvGrpSpPr/>
          <p:nvPr/>
        </p:nvGrpSpPr>
        <p:grpSpPr>
          <a:xfrm>
            <a:off x="6702402" y="2920056"/>
            <a:ext cx="228968" cy="350987"/>
            <a:chOff x="-23930925" y="3149300"/>
            <a:chExt cx="192200" cy="294625"/>
          </a:xfrm>
          <a:solidFill>
            <a:srgbClr val="F59C82"/>
          </a:solidFill>
        </p:grpSpPr>
        <p:sp>
          <p:nvSpPr>
            <p:cNvPr id="7474" name="Google Shape;7474;p84"/>
            <p:cNvSpPr/>
            <p:nvPr/>
          </p:nvSpPr>
          <p:spPr>
            <a:xfrm>
              <a:off x="-23930125" y="3149300"/>
              <a:ext cx="191400" cy="35475"/>
            </a:xfrm>
            <a:custGeom>
              <a:avLst/>
              <a:gdLst/>
              <a:ahLst/>
              <a:cxnLst/>
              <a:rect l="l" t="t" r="r" b="b"/>
              <a:pathLst>
                <a:path w="7656" h="1419" extrusionOk="0">
                  <a:moveTo>
                    <a:pt x="1040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1418"/>
                  </a:lnTo>
                  <a:lnTo>
                    <a:pt x="7656" y="1418"/>
                  </a:lnTo>
                  <a:lnTo>
                    <a:pt x="7656" y="1040"/>
                  </a:lnTo>
                  <a:lnTo>
                    <a:pt x="7593" y="1040"/>
                  </a:lnTo>
                  <a:cubicBezTo>
                    <a:pt x="7593" y="442"/>
                    <a:pt x="7120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84"/>
            <p:cNvSpPr/>
            <p:nvPr/>
          </p:nvSpPr>
          <p:spPr>
            <a:xfrm>
              <a:off x="-23878925" y="3237525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386" y="0"/>
                  </a:moveTo>
                  <a:lnTo>
                    <a:pt x="1386" y="1008"/>
                  </a:lnTo>
                  <a:cubicBezTo>
                    <a:pt x="1386" y="1197"/>
                    <a:pt x="1229" y="1355"/>
                    <a:pt x="1008" y="1355"/>
                  </a:cubicBezTo>
                  <a:lnTo>
                    <a:pt x="0" y="1355"/>
                  </a:lnTo>
                  <a:lnTo>
                    <a:pt x="0" y="2079"/>
                  </a:lnTo>
                  <a:lnTo>
                    <a:pt x="1008" y="2079"/>
                  </a:lnTo>
                  <a:cubicBezTo>
                    <a:pt x="1229" y="2079"/>
                    <a:pt x="1386" y="2237"/>
                    <a:pt x="1386" y="2426"/>
                  </a:cubicBezTo>
                  <a:lnTo>
                    <a:pt x="1386" y="3466"/>
                  </a:lnTo>
                  <a:lnTo>
                    <a:pt x="2079" y="3466"/>
                  </a:lnTo>
                  <a:lnTo>
                    <a:pt x="2079" y="2426"/>
                  </a:lnTo>
                  <a:cubicBezTo>
                    <a:pt x="2079" y="2237"/>
                    <a:pt x="2237" y="2079"/>
                    <a:pt x="2426" y="2079"/>
                  </a:cubicBezTo>
                  <a:lnTo>
                    <a:pt x="3466" y="2079"/>
                  </a:lnTo>
                  <a:lnTo>
                    <a:pt x="3466" y="1355"/>
                  </a:lnTo>
                  <a:lnTo>
                    <a:pt x="2426" y="1355"/>
                  </a:lnTo>
                  <a:cubicBezTo>
                    <a:pt x="2237" y="1355"/>
                    <a:pt x="2079" y="1197"/>
                    <a:pt x="2079" y="1008"/>
                  </a:cubicBezTo>
                  <a:lnTo>
                    <a:pt x="20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84"/>
            <p:cNvSpPr/>
            <p:nvPr/>
          </p:nvSpPr>
          <p:spPr>
            <a:xfrm>
              <a:off x="-23930925" y="3375350"/>
              <a:ext cx="190625" cy="68575"/>
            </a:xfrm>
            <a:custGeom>
              <a:avLst/>
              <a:gdLst/>
              <a:ahLst/>
              <a:cxnLst/>
              <a:rect l="l" t="t" r="r" b="b"/>
              <a:pathLst>
                <a:path w="7625" h="2743" extrusionOk="0">
                  <a:moveTo>
                    <a:pt x="4159" y="694"/>
                  </a:moveTo>
                  <a:cubicBezTo>
                    <a:pt x="4348" y="694"/>
                    <a:pt x="4506" y="851"/>
                    <a:pt x="4506" y="1040"/>
                  </a:cubicBezTo>
                  <a:cubicBezTo>
                    <a:pt x="4506" y="1261"/>
                    <a:pt x="4348" y="1418"/>
                    <a:pt x="4159" y="1418"/>
                  </a:cubicBezTo>
                  <a:lnTo>
                    <a:pt x="3466" y="1418"/>
                  </a:lnTo>
                  <a:cubicBezTo>
                    <a:pt x="3246" y="1418"/>
                    <a:pt x="3088" y="1261"/>
                    <a:pt x="3088" y="1040"/>
                  </a:cubicBezTo>
                  <a:cubicBezTo>
                    <a:pt x="3088" y="851"/>
                    <a:pt x="3246" y="694"/>
                    <a:pt x="3466" y="694"/>
                  </a:cubicBezTo>
                  <a:close/>
                  <a:moveTo>
                    <a:pt x="1" y="0"/>
                  </a:moveTo>
                  <a:lnTo>
                    <a:pt x="1" y="1733"/>
                  </a:lnTo>
                  <a:cubicBezTo>
                    <a:pt x="1" y="2300"/>
                    <a:pt x="473" y="2741"/>
                    <a:pt x="1009" y="2741"/>
                  </a:cubicBezTo>
                  <a:lnTo>
                    <a:pt x="6554" y="2741"/>
                  </a:lnTo>
                  <a:cubicBezTo>
                    <a:pt x="6573" y="2742"/>
                    <a:pt x="6592" y="2743"/>
                    <a:pt x="6610" y="2743"/>
                  </a:cubicBezTo>
                  <a:cubicBezTo>
                    <a:pt x="7182" y="2743"/>
                    <a:pt x="7625" y="2282"/>
                    <a:pt x="7625" y="1733"/>
                  </a:cubicBezTo>
                  <a:lnTo>
                    <a:pt x="76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84"/>
            <p:cNvSpPr/>
            <p:nvPr/>
          </p:nvSpPr>
          <p:spPr>
            <a:xfrm>
              <a:off x="-23930925" y="3202075"/>
              <a:ext cx="190625" cy="155975"/>
            </a:xfrm>
            <a:custGeom>
              <a:avLst/>
              <a:gdLst/>
              <a:ahLst/>
              <a:cxnLst/>
              <a:rect l="l" t="t" r="r" b="b"/>
              <a:pathLst>
                <a:path w="7625" h="6239" extrusionOk="0">
                  <a:moveTo>
                    <a:pt x="4506" y="693"/>
                  </a:moveTo>
                  <a:cubicBezTo>
                    <a:pt x="4727" y="693"/>
                    <a:pt x="4884" y="851"/>
                    <a:pt x="4884" y="1040"/>
                  </a:cubicBezTo>
                  <a:lnTo>
                    <a:pt x="4884" y="2080"/>
                  </a:lnTo>
                  <a:lnTo>
                    <a:pt x="5892" y="2080"/>
                  </a:lnTo>
                  <a:cubicBezTo>
                    <a:pt x="6081" y="2080"/>
                    <a:pt x="6239" y="2237"/>
                    <a:pt x="6239" y="2426"/>
                  </a:cubicBezTo>
                  <a:lnTo>
                    <a:pt x="6239" y="3812"/>
                  </a:lnTo>
                  <a:cubicBezTo>
                    <a:pt x="6239" y="4001"/>
                    <a:pt x="6081" y="4159"/>
                    <a:pt x="5892" y="4159"/>
                  </a:cubicBezTo>
                  <a:lnTo>
                    <a:pt x="4884" y="4159"/>
                  </a:lnTo>
                  <a:lnTo>
                    <a:pt x="4884" y="5199"/>
                  </a:lnTo>
                  <a:cubicBezTo>
                    <a:pt x="4884" y="5388"/>
                    <a:pt x="4727" y="5545"/>
                    <a:pt x="4506" y="5545"/>
                  </a:cubicBezTo>
                  <a:lnTo>
                    <a:pt x="3151" y="5545"/>
                  </a:lnTo>
                  <a:cubicBezTo>
                    <a:pt x="2931" y="5545"/>
                    <a:pt x="2773" y="5388"/>
                    <a:pt x="2773" y="5199"/>
                  </a:cubicBezTo>
                  <a:lnTo>
                    <a:pt x="2773" y="4159"/>
                  </a:lnTo>
                  <a:lnTo>
                    <a:pt x="1765" y="4159"/>
                  </a:lnTo>
                  <a:cubicBezTo>
                    <a:pt x="1576" y="4159"/>
                    <a:pt x="1419" y="4001"/>
                    <a:pt x="1419" y="3812"/>
                  </a:cubicBezTo>
                  <a:lnTo>
                    <a:pt x="1419" y="2426"/>
                  </a:lnTo>
                  <a:cubicBezTo>
                    <a:pt x="1419" y="2237"/>
                    <a:pt x="1576" y="2080"/>
                    <a:pt x="1765" y="2080"/>
                  </a:cubicBezTo>
                  <a:lnTo>
                    <a:pt x="2773" y="2080"/>
                  </a:lnTo>
                  <a:lnTo>
                    <a:pt x="2773" y="1040"/>
                  </a:lnTo>
                  <a:cubicBezTo>
                    <a:pt x="2773" y="851"/>
                    <a:pt x="2931" y="693"/>
                    <a:pt x="3151" y="693"/>
                  </a:cubicBezTo>
                  <a:close/>
                  <a:moveTo>
                    <a:pt x="1" y="0"/>
                  </a:moveTo>
                  <a:lnTo>
                    <a:pt x="1" y="6238"/>
                  </a:lnTo>
                  <a:lnTo>
                    <a:pt x="7625" y="6238"/>
                  </a:lnTo>
                  <a:lnTo>
                    <a:pt x="76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78" name="Google Shape;7478;p84"/>
          <p:cNvGrpSpPr/>
          <p:nvPr/>
        </p:nvGrpSpPr>
        <p:grpSpPr>
          <a:xfrm>
            <a:off x="6659232" y="3398540"/>
            <a:ext cx="315307" cy="351910"/>
            <a:chOff x="-23962425" y="3519475"/>
            <a:chExt cx="264675" cy="295400"/>
          </a:xfrm>
          <a:solidFill>
            <a:srgbClr val="F59C82"/>
          </a:solidFill>
        </p:grpSpPr>
        <p:sp>
          <p:nvSpPr>
            <p:cNvPr id="7479" name="Google Shape;7479;p84"/>
            <p:cNvSpPr/>
            <p:nvPr/>
          </p:nvSpPr>
          <p:spPr>
            <a:xfrm>
              <a:off x="-23961625" y="3580925"/>
              <a:ext cx="263875" cy="233950"/>
            </a:xfrm>
            <a:custGeom>
              <a:avLst/>
              <a:gdLst/>
              <a:ahLst/>
              <a:cxnLst/>
              <a:rect l="l" t="t" r="r" b="b"/>
              <a:pathLst>
                <a:path w="10555" h="9358" extrusionOk="0">
                  <a:moveTo>
                    <a:pt x="1701" y="3119"/>
                  </a:moveTo>
                  <a:cubicBezTo>
                    <a:pt x="1890" y="3119"/>
                    <a:pt x="2048" y="3277"/>
                    <a:pt x="2048" y="3466"/>
                  </a:cubicBezTo>
                  <a:lnTo>
                    <a:pt x="2048" y="4159"/>
                  </a:lnTo>
                  <a:cubicBezTo>
                    <a:pt x="2048" y="4379"/>
                    <a:pt x="2205" y="4537"/>
                    <a:pt x="2394" y="4537"/>
                  </a:cubicBezTo>
                  <a:lnTo>
                    <a:pt x="3119" y="4537"/>
                  </a:lnTo>
                  <a:cubicBezTo>
                    <a:pt x="3308" y="4537"/>
                    <a:pt x="3466" y="4663"/>
                    <a:pt x="3466" y="4883"/>
                  </a:cubicBezTo>
                  <a:cubicBezTo>
                    <a:pt x="3466" y="5072"/>
                    <a:pt x="3308" y="5230"/>
                    <a:pt x="3119" y="5230"/>
                  </a:cubicBezTo>
                  <a:lnTo>
                    <a:pt x="2394" y="5230"/>
                  </a:lnTo>
                  <a:cubicBezTo>
                    <a:pt x="1796" y="5198"/>
                    <a:pt x="1323" y="4726"/>
                    <a:pt x="1323" y="4159"/>
                  </a:cubicBezTo>
                  <a:lnTo>
                    <a:pt x="1323" y="3466"/>
                  </a:lnTo>
                  <a:cubicBezTo>
                    <a:pt x="1323" y="3277"/>
                    <a:pt x="1512" y="3119"/>
                    <a:pt x="1701" y="3119"/>
                  </a:cubicBezTo>
                  <a:close/>
                  <a:moveTo>
                    <a:pt x="3781" y="6585"/>
                  </a:moveTo>
                  <a:lnTo>
                    <a:pt x="3781" y="6931"/>
                  </a:lnTo>
                  <a:cubicBezTo>
                    <a:pt x="3781" y="7120"/>
                    <a:pt x="3623" y="7278"/>
                    <a:pt x="3434" y="7278"/>
                  </a:cubicBezTo>
                  <a:cubicBezTo>
                    <a:pt x="3214" y="7278"/>
                    <a:pt x="3056" y="7120"/>
                    <a:pt x="3056" y="6931"/>
                  </a:cubicBezTo>
                  <a:lnTo>
                    <a:pt x="3056" y="6585"/>
                  </a:lnTo>
                  <a:close/>
                  <a:moveTo>
                    <a:pt x="6900" y="0"/>
                  </a:moveTo>
                  <a:cubicBezTo>
                    <a:pt x="5986" y="0"/>
                    <a:pt x="5293" y="693"/>
                    <a:pt x="5293" y="1607"/>
                  </a:cubicBezTo>
                  <a:cubicBezTo>
                    <a:pt x="5293" y="2363"/>
                    <a:pt x="5765" y="2741"/>
                    <a:pt x="6238" y="3182"/>
                  </a:cubicBezTo>
                  <a:lnTo>
                    <a:pt x="7561" y="4379"/>
                  </a:lnTo>
                  <a:lnTo>
                    <a:pt x="7561" y="7624"/>
                  </a:lnTo>
                  <a:cubicBezTo>
                    <a:pt x="7561" y="8223"/>
                    <a:pt x="7089" y="8664"/>
                    <a:pt x="6553" y="8664"/>
                  </a:cubicBezTo>
                  <a:lnTo>
                    <a:pt x="4820" y="8664"/>
                  </a:lnTo>
                  <a:cubicBezTo>
                    <a:pt x="4348" y="8664"/>
                    <a:pt x="3938" y="8349"/>
                    <a:pt x="3812" y="7876"/>
                  </a:cubicBezTo>
                  <a:cubicBezTo>
                    <a:pt x="4222" y="7719"/>
                    <a:pt x="4505" y="7372"/>
                    <a:pt x="4505" y="6931"/>
                  </a:cubicBezTo>
                  <a:lnTo>
                    <a:pt x="4505" y="6585"/>
                  </a:lnTo>
                  <a:lnTo>
                    <a:pt x="5198" y="6585"/>
                  </a:lnTo>
                  <a:cubicBezTo>
                    <a:pt x="6144" y="6585"/>
                    <a:pt x="6931" y="5797"/>
                    <a:pt x="6931" y="4852"/>
                  </a:cubicBezTo>
                  <a:lnTo>
                    <a:pt x="6931" y="4631"/>
                  </a:lnTo>
                  <a:lnTo>
                    <a:pt x="5829" y="3686"/>
                  </a:lnTo>
                  <a:cubicBezTo>
                    <a:pt x="5671" y="3529"/>
                    <a:pt x="5482" y="3371"/>
                    <a:pt x="5293" y="3182"/>
                  </a:cubicBezTo>
                  <a:cubicBezTo>
                    <a:pt x="4568" y="3151"/>
                    <a:pt x="3875" y="2899"/>
                    <a:pt x="3182" y="2332"/>
                  </a:cubicBezTo>
                  <a:cubicBezTo>
                    <a:pt x="2720" y="1911"/>
                    <a:pt x="1880" y="1701"/>
                    <a:pt x="1091" y="1701"/>
                  </a:cubicBezTo>
                  <a:cubicBezTo>
                    <a:pt x="697" y="1701"/>
                    <a:pt x="315" y="1754"/>
                    <a:pt x="0" y="1859"/>
                  </a:cubicBezTo>
                  <a:lnTo>
                    <a:pt x="0" y="4883"/>
                  </a:lnTo>
                  <a:cubicBezTo>
                    <a:pt x="0" y="5829"/>
                    <a:pt x="788" y="6616"/>
                    <a:pt x="1733" y="6616"/>
                  </a:cubicBezTo>
                  <a:lnTo>
                    <a:pt x="2457" y="6616"/>
                  </a:lnTo>
                  <a:lnTo>
                    <a:pt x="2457" y="6963"/>
                  </a:lnTo>
                  <a:cubicBezTo>
                    <a:pt x="2394" y="7404"/>
                    <a:pt x="2678" y="7782"/>
                    <a:pt x="3119" y="7908"/>
                  </a:cubicBezTo>
                  <a:cubicBezTo>
                    <a:pt x="3277" y="8727"/>
                    <a:pt x="3970" y="9357"/>
                    <a:pt x="4820" y="9357"/>
                  </a:cubicBezTo>
                  <a:lnTo>
                    <a:pt x="6553" y="9357"/>
                  </a:lnTo>
                  <a:cubicBezTo>
                    <a:pt x="7498" y="9357"/>
                    <a:pt x="8286" y="8569"/>
                    <a:pt x="8286" y="7624"/>
                  </a:cubicBezTo>
                  <a:lnTo>
                    <a:pt x="8286" y="4379"/>
                  </a:lnTo>
                  <a:cubicBezTo>
                    <a:pt x="9294" y="3497"/>
                    <a:pt x="9546" y="3277"/>
                    <a:pt x="9546" y="3277"/>
                  </a:cubicBezTo>
                  <a:cubicBezTo>
                    <a:pt x="9987" y="2867"/>
                    <a:pt x="10554" y="2395"/>
                    <a:pt x="10554" y="1607"/>
                  </a:cubicBezTo>
                  <a:cubicBezTo>
                    <a:pt x="10554" y="693"/>
                    <a:pt x="9830" y="0"/>
                    <a:pt x="8948" y="0"/>
                  </a:cubicBezTo>
                  <a:cubicBezTo>
                    <a:pt x="8538" y="0"/>
                    <a:pt x="8191" y="126"/>
                    <a:pt x="7908" y="347"/>
                  </a:cubicBezTo>
                  <a:cubicBezTo>
                    <a:pt x="7656" y="95"/>
                    <a:pt x="7278" y="0"/>
                    <a:pt x="69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84"/>
            <p:cNvSpPr/>
            <p:nvPr/>
          </p:nvSpPr>
          <p:spPr>
            <a:xfrm>
              <a:off x="-23962425" y="3519475"/>
              <a:ext cx="158350" cy="122125"/>
            </a:xfrm>
            <a:custGeom>
              <a:avLst/>
              <a:gdLst/>
              <a:ahLst/>
              <a:cxnLst/>
              <a:rect l="l" t="t" r="r" b="b"/>
              <a:pathLst>
                <a:path w="6334" h="4885" extrusionOk="0">
                  <a:moveTo>
                    <a:pt x="3844" y="631"/>
                  </a:moveTo>
                  <a:cubicBezTo>
                    <a:pt x="4065" y="631"/>
                    <a:pt x="4222" y="788"/>
                    <a:pt x="4222" y="1009"/>
                  </a:cubicBezTo>
                  <a:lnTo>
                    <a:pt x="4222" y="1387"/>
                  </a:lnTo>
                  <a:lnTo>
                    <a:pt x="2773" y="1387"/>
                  </a:lnTo>
                  <a:lnTo>
                    <a:pt x="2773" y="1009"/>
                  </a:lnTo>
                  <a:cubicBezTo>
                    <a:pt x="2773" y="788"/>
                    <a:pt x="2931" y="631"/>
                    <a:pt x="3151" y="631"/>
                  </a:cubicBezTo>
                  <a:close/>
                  <a:moveTo>
                    <a:pt x="3088" y="1"/>
                  </a:moveTo>
                  <a:cubicBezTo>
                    <a:pt x="2521" y="1"/>
                    <a:pt x="2080" y="473"/>
                    <a:pt x="2080" y="1040"/>
                  </a:cubicBezTo>
                  <a:lnTo>
                    <a:pt x="2080" y="1419"/>
                  </a:lnTo>
                  <a:lnTo>
                    <a:pt x="1733" y="1419"/>
                  </a:lnTo>
                  <a:cubicBezTo>
                    <a:pt x="788" y="1419"/>
                    <a:pt x="1" y="2206"/>
                    <a:pt x="1" y="3151"/>
                  </a:cubicBezTo>
                  <a:lnTo>
                    <a:pt x="1" y="3592"/>
                  </a:lnTo>
                  <a:cubicBezTo>
                    <a:pt x="332" y="3503"/>
                    <a:pt x="705" y="3459"/>
                    <a:pt x="1087" y="3459"/>
                  </a:cubicBezTo>
                  <a:cubicBezTo>
                    <a:pt x="2048" y="3459"/>
                    <a:pt x="3069" y="3736"/>
                    <a:pt x="3655" y="4254"/>
                  </a:cubicBezTo>
                  <a:cubicBezTo>
                    <a:pt x="4002" y="4569"/>
                    <a:pt x="4411" y="4758"/>
                    <a:pt x="4789" y="4884"/>
                  </a:cubicBezTo>
                  <a:cubicBezTo>
                    <a:pt x="4726" y="4664"/>
                    <a:pt x="4632" y="4380"/>
                    <a:pt x="4632" y="4096"/>
                  </a:cubicBezTo>
                  <a:cubicBezTo>
                    <a:pt x="4632" y="2994"/>
                    <a:pt x="5356" y="2112"/>
                    <a:pt x="6333" y="1860"/>
                  </a:cubicBezTo>
                  <a:cubicBezTo>
                    <a:pt x="6018" y="1576"/>
                    <a:pt x="5608" y="1419"/>
                    <a:pt x="5199" y="1419"/>
                  </a:cubicBezTo>
                  <a:lnTo>
                    <a:pt x="4821" y="1419"/>
                  </a:lnTo>
                  <a:lnTo>
                    <a:pt x="4821" y="1040"/>
                  </a:lnTo>
                  <a:cubicBezTo>
                    <a:pt x="4821" y="442"/>
                    <a:pt x="4348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81" name="Google Shape;7481;p84"/>
          <p:cNvSpPr/>
          <p:nvPr/>
        </p:nvSpPr>
        <p:spPr>
          <a:xfrm>
            <a:off x="6629668" y="3852251"/>
            <a:ext cx="375349" cy="344435"/>
          </a:xfrm>
          <a:custGeom>
            <a:avLst/>
            <a:gdLst/>
            <a:ahLst/>
            <a:cxnLst/>
            <a:rect l="l" t="t" r="r" b="b"/>
            <a:pathLst>
              <a:path w="12603" h="11565" extrusionOk="0">
                <a:moveTo>
                  <a:pt x="9200" y="822"/>
                </a:moveTo>
                <a:lnTo>
                  <a:pt x="11311" y="2933"/>
                </a:lnTo>
                <a:cubicBezTo>
                  <a:pt x="11279" y="3185"/>
                  <a:pt x="11185" y="3437"/>
                  <a:pt x="11090" y="3689"/>
                </a:cubicBezTo>
                <a:lnTo>
                  <a:pt x="8444" y="1074"/>
                </a:lnTo>
                <a:cubicBezTo>
                  <a:pt x="8664" y="948"/>
                  <a:pt x="8916" y="853"/>
                  <a:pt x="9200" y="822"/>
                </a:cubicBezTo>
                <a:close/>
                <a:moveTo>
                  <a:pt x="7814" y="1389"/>
                </a:moveTo>
                <a:lnTo>
                  <a:pt x="10712" y="4287"/>
                </a:lnTo>
                <a:cubicBezTo>
                  <a:pt x="10649" y="4413"/>
                  <a:pt x="10555" y="4476"/>
                  <a:pt x="10492" y="4571"/>
                </a:cubicBezTo>
                <a:cubicBezTo>
                  <a:pt x="10397" y="4634"/>
                  <a:pt x="10334" y="4728"/>
                  <a:pt x="10208" y="4791"/>
                </a:cubicBezTo>
                <a:lnTo>
                  <a:pt x="7310" y="1893"/>
                </a:lnTo>
                <a:cubicBezTo>
                  <a:pt x="7373" y="1798"/>
                  <a:pt x="7467" y="1704"/>
                  <a:pt x="7530" y="1609"/>
                </a:cubicBezTo>
                <a:cubicBezTo>
                  <a:pt x="7625" y="1546"/>
                  <a:pt x="7688" y="1452"/>
                  <a:pt x="7814" y="1389"/>
                </a:cubicBezTo>
                <a:close/>
                <a:moveTo>
                  <a:pt x="6994" y="2523"/>
                </a:moveTo>
                <a:lnTo>
                  <a:pt x="9609" y="5169"/>
                </a:lnTo>
                <a:cubicBezTo>
                  <a:pt x="9389" y="5264"/>
                  <a:pt x="9105" y="5327"/>
                  <a:pt x="8885" y="5390"/>
                </a:cubicBezTo>
                <a:lnTo>
                  <a:pt x="6742" y="3279"/>
                </a:lnTo>
                <a:cubicBezTo>
                  <a:pt x="6774" y="3027"/>
                  <a:pt x="6868" y="2743"/>
                  <a:pt x="6994" y="2523"/>
                </a:cubicBezTo>
                <a:close/>
                <a:moveTo>
                  <a:pt x="3812" y="6209"/>
                </a:moveTo>
                <a:lnTo>
                  <a:pt x="5923" y="8351"/>
                </a:lnTo>
                <a:cubicBezTo>
                  <a:pt x="5892" y="8572"/>
                  <a:pt x="5797" y="8855"/>
                  <a:pt x="5671" y="9107"/>
                </a:cubicBezTo>
                <a:lnTo>
                  <a:pt x="3056" y="6461"/>
                </a:lnTo>
                <a:cubicBezTo>
                  <a:pt x="3277" y="6335"/>
                  <a:pt x="3560" y="6272"/>
                  <a:pt x="3812" y="6209"/>
                </a:cubicBezTo>
                <a:close/>
                <a:moveTo>
                  <a:pt x="2426" y="6776"/>
                </a:moveTo>
                <a:lnTo>
                  <a:pt x="5325" y="9675"/>
                </a:lnTo>
                <a:cubicBezTo>
                  <a:pt x="5262" y="9801"/>
                  <a:pt x="5167" y="9895"/>
                  <a:pt x="5104" y="9958"/>
                </a:cubicBezTo>
                <a:cubicBezTo>
                  <a:pt x="5010" y="10053"/>
                  <a:pt x="4947" y="10116"/>
                  <a:pt x="4821" y="10210"/>
                </a:cubicBezTo>
                <a:lnTo>
                  <a:pt x="1891" y="7280"/>
                </a:lnTo>
                <a:cubicBezTo>
                  <a:pt x="1985" y="7217"/>
                  <a:pt x="2080" y="7091"/>
                  <a:pt x="2143" y="6997"/>
                </a:cubicBezTo>
                <a:cubicBezTo>
                  <a:pt x="2206" y="6934"/>
                  <a:pt x="2300" y="6839"/>
                  <a:pt x="2426" y="6776"/>
                </a:cubicBezTo>
                <a:close/>
                <a:moveTo>
                  <a:pt x="1576" y="7910"/>
                </a:moveTo>
                <a:lnTo>
                  <a:pt x="4222" y="10557"/>
                </a:lnTo>
                <a:cubicBezTo>
                  <a:pt x="4002" y="10620"/>
                  <a:pt x="3718" y="10714"/>
                  <a:pt x="3466" y="10777"/>
                </a:cubicBezTo>
                <a:lnTo>
                  <a:pt x="1355" y="8666"/>
                </a:lnTo>
                <a:cubicBezTo>
                  <a:pt x="1387" y="8414"/>
                  <a:pt x="1481" y="8162"/>
                  <a:pt x="1576" y="7910"/>
                </a:cubicBezTo>
                <a:close/>
                <a:moveTo>
                  <a:pt x="10602" y="0"/>
                </a:moveTo>
                <a:cubicBezTo>
                  <a:pt x="9383" y="0"/>
                  <a:pt x="7954" y="274"/>
                  <a:pt x="7089" y="1168"/>
                </a:cubicBezTo>
                <a:cubicBezTo>
                  <a:pt x="6207" y="2082"/>
                  <a:pt x="5923" y="3500"/>
                  <a:pt x="5923" y="4728"/>
                </a:cubicBezTo>
                <a:cubicBezTo>
                  <a:pt x="6238" y="4760"/>
                  <a:pt x="6459" y="4791"/>
                  <a:pt x="6522" y="4791"/>
                </a:cubicBezTo>
                <a:lnTo>
                  <a:pt x="6585" y="4791"/>
                </a:lnTo>
                <a:lnTo>
                  <a:pt x="6585" y="4130"/>
                </a:lnTo>
                <a:lnTo>
                  <a:pt x="7971" y="5516"/>
                </a:lnTo>
                <a:cubicBezTo>
                  <a:pt x="7751" y="5532"/>
                  <a:pt x="7540" y="5538"/>
                  <a:pt x="7348" y="5538"/>
                </a:cubicBezTo>
                <a:cubicBezTo>
                  <a:pt x="6772" y="5538"/>
                  <a:pt x="6364" y="5484"/>
                  <a:pt x="6364" y="5484"/>
                </a:cubicBezTo>
                <a:cubicBezTo>
                  <a:pt x="6314" y="5459"/>
                  <a:pt x="5810" y="5369"/>
                  <a:pt x="5121" y="5369"/>
                </a:cubicBezTo>
                <a:cubicBezTo>
                  <a:pt x="4077" y="5369"/>
                  <a:pt x="2606" y="5575"/>
                  <a:pt x="1639" y="6524"/>
                </a:cubicBezTo>
                <a:cubicBezTo>
                  <a:pt x="0" y="8162"/>
                  <a:pt x="536" y="11155"/>
                  <a:pt x="567" y="11250"/>
                </a:cubicBezTo>
                <a:cubicBezTo>
                  <a:pt x="599" y="11407"/>
                  <a:pt x="725" y="11533"/>
                  <a:pt x="914" y="11533"/>
                </a:cubicBezTo>
                <a:lnTo>
                  <a:pt x="1009" y="11533"/>
                </a:lnTo>
                <a:cubicBezTo>
                  <a:pt x="1198" y="11502"/>
                  <a:pt x="1324" y="11344"/>
                  <a:pt x="1261" y="11155"/>
                </a:cubicBezTo>
                <a:cubicBezTo>
                  <a:pt x="1261" y="11155"/>
                  <a:pt x="1166" y="10399"/>
                  <a:pt x="1229" y="9517"/>
                </a:cubicBezTo>
                <a:lnTo>
                  <a:pt x="1229" y="9517"/>
                </a:lnTo>
                <a:lnTo>
                  <a:pt x="2615" y="10903"/>
                </a:lnTo>
                <a:cubicBezTo>
                  <a:pt x="2447" y="10903"/>
                  <a:pt x="2293" y="10917"/>
                  <a:pt x="2153" y="10917"/>
                </a:cubicBezTo>
                <a:cubicBezTo>
                  <a:pt x="2083" y="10917"/>
                  <a:pt x="2017" y="10914"/>
                  <a:pt x="1954" y="10903"/>
                </a:cubicBezTo>
                <a:lnTo>
                  <a:pt x="1954" y="10966"/>
                </a:lnTo>
                <a:cubicBezTo>
                  <a:pt x="1985" y="11187"/>
                  <a:pt x="1954" y="11407"/>
                  <a:pt x="1859" y="11565"/>
                </a:cubicBezTo>
                <a:lnTo>
                  <a:pt x="2048" y="11565"/>
                </a:lnTo>
                <a:cubicBezTo>
                  <a:pt x="3277" y="11565"/>
                  <a:pt x="4695" y="11281"/>
                  <a:pt x="5577" y="10399"/>
                </a:cubicBezTo>
                <a:cubicBezTo>
                  <a:pt x="6427" y="9517"/>
                  <a:pt x="6742" y="8068"/>
                  <a:pt x="6742" y="6839"/>
                </a:cubicBezTo>
                <a:cubicBezTo>
                  <a:pt x="6396" y="6808"/>
                  <a:pt x="6144" y="6776"/>
                  <a:pt x="6112" y="6776"/>
                </a:cubicBezTo>
                <a:lnTo>
                  <a:pt x="6049" y="6776"/>
                </a:lnTo>
                <a:lnTo>
                  <a:pt x="6049" y="7438"/>
                </a:lnTo>
                <a:lnTo>
                  <a:pt x="4663" y="6051"/>
                </a:lnTo>
                <a:cubicBezTo>
                  <a:pt x="4876" y="6036"/>
                  <a:pt x="5083" y="6030"/>
                  <a:pt x="5273" y="6030"/>
                </a:cubicBezTo>
                <a:cubicBezTo>
                  <a:pt x="5845" y="6030"/>
                  <a:pt x="6270" y="6083"/>
                  <a:pt x="6270" y="6083"/>
                </a:cubicBezTo>
                <a:cubicBezTo>
                  <a:pt x="6301" y="6083"/>
                  <a:pt x="6837" y="6178"/>
                  <a:pt x="7499" y="6178"/>
                </a:cubicBezTo>
                <a:cubicBezTo>
                  <a:pt x="8727" y="6178"/>
                  <a:pt x="10145" y="5862"/>
                  <a:pt x="10996" y="4980"/>
                </a:cubicBezTo>
                <a:cubicBezTo>
                  <a:pt x="12602" y="3374"/>
                  <a:pt x="12098" y="381"/>
                  <a:pt x="12067" y="255"/>
                </a:cubicBezTo>
                <a:cubicBezTo>
                  <a:pt x="12035" y="160"/>
                  <a:pt x="11878" y="34"/>
                  <a:pt x="11657" y="34"/>
                </a:cubicBezTo>
                <a:cubicBezTo>
                  <a:pt x="11468" y="66"/>
                  <a:pt x="11342" y="223"/>
                  <a:pt x="11405" y="444"/>
                </a:cubicBezTo>
                <a:cubicBezTo>
                  <a:pt x="11405" y="444"/>
                  <a:pt x="11531" y="1168"/>
                  <a:pt x="11437" y="2050"/>
                </a:cubicBezTo>
                <a:lnTo>
                  <a:pt x="10050" y="664"/>
                </a:lnTo>
                <a:cubicBezTo>
                  <a:pt x="10218" y="664"/>
                  <a:pt x="10373" y="650"/>
                  <a:pt x="10513" y="650"/>
                </a:cubicBezTo>
                <a:cubicBezTo>
                  <a:pt x="10583" y="650"/>
                  <a:pt x="10649" y="654"/>
                  <a:pt x="10712" y="664"/>
                </a:cubicBezTo>
                <a:lnTo>
                  <a:pt x="10712" y="601"/>
                </a:lnTo>
                <a:cubicBezTo>
                  <a:pt x="10681" y="381"/>
                  <a:pt x="10712" y="160"/>
                  <a:pt x="10807" y="3"/>
                </a:cubicBezTo>
                <a:cubicBezTo>
                  <a:pt x="10739" y="1"/>
                  <a:pt x="10671" y="0"/>
                  <a:pt x="10602" y="0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82" name="Google Shape;7482;p84"/>
          <p:cNvGrpSpPr/>
          <p:nvPr/>
        </p:nvGrpSpPr>
        <p:grpSpPr>
          <a:xfrm>
            <a:off x="8037908" y="3848584"/>
            <a:ext cx="239302" cy="351880"/>
            <a:chOff x="-22788075" y="3904625"/>
            <a:chExt cx="200875" cy="295375"/>
          </a:xfrm>
          <a:solidFill>
            <a:srgbClr val="F59C82"/>
          </a:solidFill>
        </p:grpSpPr>
        <p:sp>
          <p:nvSpPr>
            <p:cNvPr id="7483" name="Google Shape;7483;p84"/>
            <p:cNvSpPr/>
            <p:nvPr/>
          </p:nvSpPr>
          <p:spPr>
            <a:xfrm>
              <a:off x="-22775475" y="4165325"/>
              <a:ext cx="65400" cy="34675"/>
            </a:xfrm>
            <a:custGeom>
              <a:avLst/>
              <a:gdLst/>
              <a:ahLst/>
              <a:cxnLst/>
              <a:rect l="l" t="t" r="r" b="b"/>
              <a:pathLst>
                <a:path w="2616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85" y="1387"/>
                    <a:pt x="2615" y="851"/>
                    <a:pt x="25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84"/>
            <p:cNvSpPr/>
            <p:nvPr/>
          </p:nvSpPr>
          <p:spPr>
            <a:xfrm>
              <a:off x="-22669150" y="3904725"/>
              <a:ext cx="81950" cy="244100"/>
            </a:xfrm>
            <a:custGeom>
              <a:avLst/>
              <a:gdLst/>
              <a:ahLst/>
              <a:cxnLst/>
              <a:rect l="l" t="t" r="r" b="b"/>
              <a:pathLst>
                <a:path w="3278" h="9764" extrusionOk="0">
                  <a:moveTo>
                    <a:pt x="1198" y="5541"/>
                  </a:moveTo>
                  <a:cubicBezTo>
                    <a:pt x="1387" y="5604"/>
                    <a:pt x="1544" y="5699"/>
                    <a:pt x="1544" y="5888"/>
                  </a:cubicBezTo>
                  <a:lnTo>
                    <a:pt x="1576" y="6266"/>
                  </a:lnTo>
                  <a:lnTo>
                    <a:pt x="788" y="6266"/>
                  </a:lnTo>
                  <a:lnTo>
                    <a:pt x="788" y="5888"/>
                  </a:lnTo>
                  <a:cubicBezTo>
                    <a:pt x="788" y="5699"/>
                    <a:pt x="946" y="5541"/>
                    <a:pt x="1198" y="5541"/>
                  </a:cubicBezTo>
                  <a:close/>
                  <a:moveTo>
                    <a:pt x="2885" y="0"/>
                  </a:moveTo>
                  <a:cubicBezTo>
                    <a:pt x="2798" y="0"/>
                    <a:pt x="2714" y="40"/>
                    <a:pt x="2647" y="123"/>
                  </a:cubicBezTo>
                  <a:lnTo>
                    <a:pt x="914" y="2202"/>
                  </a:lnTo>
                  <a:cubicBezTo>
                    <a:pt x="883" y="2296"/>
                    <a:pt x="820" y="2360"/>
                    <a:pt x="820" y="2454"/>
                  </a:cubicBezTo>
                  <a:lnTo>
                    <a:pt x="820" y="4974"/>
                  </a:lnTo>
                  <a:cubicBezTo>
                    <a:pt x="442" y="5069"/>
                    <a:pt x="127" y="5478"/>
                    <a:pt x="127" y="5920"/>
                  </a:cubicBezTo>
                  <a:lnTo>
                    <a:pt x="1" y="9763"/>
                  </a:lnTo>
                  <a:lnTo>
                    <a:pt x="2458" y="9763"/>
                  </a:lnTo>
                  <a:lnTo>
                    <a:pt x="2238" y="5857"/>
                  </a:lnTo>
                  <a:cubicBezTo>
                    <a:pt x="2206" y="5447"/>
                    <a:pt x="1923" y="5069"/>
                    <a:pt x="1513" y="4974"/>
                  </a:cubicBezTo>
                  <a:lnTo>
                    <a:pt x="1513" y="2549"/>
                  </a:lnTo>
                  <a:lnTo>
                    <a:pt x="3151" y="595"/>
                  </a:lnTo>
                  <a:cubicBezTo>
                    <a:pt x="3277" y="375"/>
                    <a:pt x="3277" y="186"/>
                    <a:pt x="3120" y="91"/>
                  </a:cubicBezTo>
                  <a:cubicBezTo>
                    <a:pt x="3045" y="32"/>
                    <a:pt x="2964" y="0"/>
                    <a:pt x="28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84"/>
            <p:cNvSpPr/>
            <p:nvPr/>
          </p:nvSpPr>
          <p:spPr>
            <a:xfrm>
              <a:off x="-22788075" y="3904625"/>
              <a:ext cx="87450" cy="244200"/>
            </a:xfrm>
            <a:custGeom>
              <a:avLst/>
              <a:gdLst/>
              <a:ahLst/>
              <a:cxnLst/>
              <a:rect l="l" t="t" r="r" b="b"/>
              <a:pathLst>
                <a:path w="3498" h="9768" extrusionOk="0">
                  <a:moveTo>
                    <a:pt x="1733" y="1355"/>
                  </a:moveTo>
                  <a:cubicBezTo>
                    <a:pt x="1922" y="1355"/>
                    <a:pt x="2080" y="1513"/>
                    <a:pt x="2080" y="1702"/>
                  </a:cubicBezTo>
                  <a:cubicBezTo>
                    <a:pt x="2080" y="1922"/>
                    <a:pt x="1922" y="2048"/>
                    <a:pt x="1733" y="2048"/>
                  </a:cubicBezTo>
                  <a:cubicBezTo>
                    <a:pt x="1544" y="2048"/>
                    <a:pt x="1387" y="1891"/>
                    <a:pt x="1387" y="1702"/>
                  </a:cubicBezTo>
                  <a:cubicBezTo>
                    <a:pt x="1387" y="1513"/>
                    <a:pt x="1544" y="1355"/>
                    <a:pt x="1733" y="1355"/>
                  </a:cubicBezTo>
                  <a:close/>
                  <a:moveTo>
                    <a:pt x="1765" y="5545"/>
                  </a:moveTo>
                  <a:cubicBezTo>
                    <a:pt x="1954" y="5608"/>
                    <a:pt x="2111" y="5703"/>
                    <a:pt x="2111" y="5892"/>
                  </a:cubicBezTo>
                  <a:lnTo>
                    <a:pt x="2174" y="6270"/>
                  </a:lnTo>
                  <a:lnTo>
                    <a:pt x="1387" y="6270"/>
                  </a:lnTo>
                  <a:lnTo>
                    <a:pt x="1387" y="5892"/>
                  </a:lnTo>
                  <a:cubicBezTo>
                    <a:pt x="1387" y="5703"/>
                    <a:pt x="1544" y="5545"/>
                    <a:pt x="1765" y="554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553"/>
                    <a:pt x="599" y="3277"/>
                    <a:pt x="1387" y="3435"/>
                  </a:cubicBezTo>
                  <a:lnTo>
                    <a:pt x="1387" y="4947"/>
                  </a:lnTo>
                  <a:cubicBezTo>
                    <a:pt x="977" y="5073"/>
                    <a:pt x="662" y="5482"/>
                    <a:pt x="662" y="5892"/>
                  </a:cubicBezTo>
                  <a:lnTo>
                    <a:pt x="536" y="9767"/>
                  </a:lnTo>
                  <a:lnTo>
                    <a:pt x="2993" y="9767"/>
                  </a:lnTo>
                  <a:lnTo>
                    <a:pt x="2804" y="5861"/>
                  </a:lnTo>
                  <a:cubicBezTo>
                    <a:pt x="2741" y="5419"/>
                    <a:pt x="2489" y="5073"/>
                    <a:pt x="2048" y="4947"/>
                  </a:cubicBezTo>
                  <a:lnTo>
                    <a:pt x="2048" y="3435"/>
                  </a:lnTo>
                  <a:cubicBezTo>
                    <a:pt x="2836" y="3277"/>
                    <a:pt x="3435" y="2553"/>
                    <a:pt x="3435" y="1733"/>
                  </a:cubicBezTo>
                  <a:cubicBezTo>
                    <a:pt x="3498" y="757"/>
                    <a:pt x="2710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84"/>
            <p:cNvSpPr/>
            <p:nvPr/>
          </p:nvSpPr>
          <p:spPr>
            <a:xfrm>
              <a:off x="-22670725" y="4165325"/>
              <a:ext cx="64625" cy="34675"/>
            </a:xfrm>
            <a:custGeom>
              <a:avLst/>
              <a:gdLst/>
              <a:ahLst/>
              <a:cxnLst/>
              <a:rect l="l" t="t" r="r" b="b"/>
              <a:pathLst>
                <a:path w="2585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54" y="1387"/>
                    <a:pt x="2584" y="851"/>
                    <a:pt x="25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87" name="Google Shape;7487;p84"/>
          <p:cNvGrpSpPr/>
          <p:nvPr/>
        </p:nvGrpSpPr>
        <p:grpSpPr>
          <a:xfrm>
            <a:off x="6193206" y="1531949"/>
            <a:ext cx="354710" cy="352803"/>
            <a:chOff x="-27351575" y="3175300"/>
            <a:chExt cx="297750" cy="296150"/>
          </a:xfrm>
          <a:solidFill>
            <a:srgbClr val="F59C82"/>
          </a:solidFill>
        </p:grpSpPr>
        <p:sp>
          <p:nvSpPr>
            <p:cNvPr id="7488" name="Google Shape;7488;p84"/>
            <p:cNvSpPr/>
            <p:nvPr/>
          </p:nvSpPr>
          <p:spPr>
            <a:xfrm>
              <a:off x="-27351575" y="3175300"/>
              <a:ext cx="296975" cy="157550"/>
            </a:xfrm>
            <a:custGeom>
              <a:avLst/>
              <a:gdLst/>
              <a:ahLst/>
              <a:cxnLst/>
              <a:rect l="l" t="t" r="r" b="b"/>
              <a:pathLst>
                <a:path w="11879" h="6302" extrusionOk="0">
                  <a:moveTo>
                    <a:pt x="7688" y="2080"/>
                  </a:moveTo>
                  <a:lnTo>
                    <a:pt x="7688" y="2836"/>
                  </a:lnTo>
                  <a:lnTo>
                    <a:pt x="4191" y="2836"/>
                  </a:lnTo>
                  <a:lnTo>
                    <a:pt x="4191" y="2080"/>
                  </a:lnTo>
                  <a:close/>
                  <a:moveTo>
                    <a:pt x="10177" y="3497"/>
                  </a:moveTo>
                  <a:cubicBezTo>
                    <a:pt x="10586" y="3497"/>
                    <a:pt x="10996" y="3781"/>
                    <a:pt x="11154" y="4222"/>
                  </a:cubicBezTo>
                  <a:lnTo>
                    <a:pt x="820" y="4222"/>
                  </a:lnTo>
                  <a:cubicBezTo>
                    <a:pt x="914" y="3812"/>
                    <a:pt x="1292" y="3497"/>
                    <a:pt x="1765" y="3497"/>
                  </a:cubicBezTo>
                  <a:close/>
                  <a:moveTo>
                    <a:pt x="3844" y="0"/>
                  </a:moveTo>
                  <a:cubicBezTo>
                    <a:pt x="2899" y="0"/>
                    <a:pt x="2112" y="788"/>
                    <a:pt x="2112" y="1733"/>
                  </a:cubicBezTo>
                  <a:lnTo>
                    <a:pt x="2112" y="2836"/>
                  </a:lnTo>
                  <a:lnTo>
                    <a:pt x="1734" y="2836"/>
                  </a:lnTo>
                  <a:cubicBezTo>
                    <a:pt x="788" y="2836"/>
                    <a:pt x="1" y="3623"/>
                    <a:pt x="1" y="4568"/>
                  </a:cubicBezTo>
                  <a:lnTo>
                    <a:pt x="1" y="6301"/>
                  </a:lnTo>
                  <a:lnTo>
                    <a:pt x="1387" y="6301"/>
                  </a:lnTo>
                  <a:lnTo>
                    <a:pt x="1387" y="5955"/>
                  </a:lnTo>
                  <a:lnTo>
                    <a:pt x="1418" y="5955"/>
                  </a:lnTo>
                  <a:cubicBezTo>
                    <a:pt x="1418" y="5734"/>
                    <a:pt x="1576" y="5577"/>
                    <a:pt x="1765" y="5577"/>
                  </a:cubicBezTo>
                  <a:lnTo>
                    <a:pt x="3151" y="5577"/>
                  </a:lnTo>
                  <a:cubicBezTo>
                    <a:pt x="3340" y="5577"/>
                    <a:pt x="3529" y="5734"/>
                    <a:pt x="3529" y="5955"/>
                  </a:cubicBezTo>
                  <a:lnTo>
                    <a:pt x="3529" y="6301"/>
                  </a:lnTo>
                  <a:lnTo>
                    <a:pt x="8413" y="6301"/>
                  </a:lnTo>
                  <a:lnTo>
                    <a:pt x="8413" y="5955"/>
                  </a:lnTo>
                  <a:cubicBezTo>
                    <a:pt x="8413" y="5734"/>
                    <a:pt x="8570" y="5577"/>
                    <a:pt x="8759" y="5577"/>
                  </a:cubicBezTo>
                  <a:lnTo>
                    <a:pt x="10145" y="5577"/>
                  </a:lnTo>
                  <a:cubicBezTo>
                    <a:pt x="10334" y="5577"/>
                    <a:pt x="10492" y="5734"/>
                    <a:pt x="10492" y="5955"/>
                  </a:cubicBezTo>
                  <a:lnTo>
                    <a:pt x="10492" y="6301"/>
                  </a:lnTo>
                  <a:lnTo>
                    <a:pt x="11878" y="6301"/>
                  </a:lnTo>
                  <a:lnTo>
                    <a:pt x="11878" y="4568"/>
                  </a:lnTo>
                  <a:cubicBezTo>
                    <a:pt x="11878" y="3623"/>
                    <a:pt x="11091" y="2836"/>
                    <a:pt x="10145" y="2836"/>
                  </a:cubicBezTo>
                  <a:lnTo>
                    <a:pt x="9767" y="2836"/>
                  </a:lnTo>
                  <a:lnTo>
                    <a:pt x="9767" y="1733"/>
                  </a:lnTo>
                  <a:cubicBezTo>
                    <a:pt x="9767" y="788"/>
                    <a:pt x="8980" y="0"/>
                    <a:pt x="8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84"/>
            <p:cNvSpPr/>
            <p:nvPr/>
          </p:nvSpPr>
          <p:spPr>
            <a:xfrm>
              <a:off x="-27123950" y="333282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1733"/>
                  </a:lnTo>
                  <a:cubicBezTo>
                    <a:pt x="1" y="1922"/>
                    <a:pt x="158" y="2079"/>
                    <a:pt x="347" y="2079"/>
                  </a:cubicBezTo>
                  <a:cubicBezTo>
                    <a:pt x="536" y="2079"/>
                    <a:pt x="694" y="1922"/>
                    <a:pt x="694" y="1733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84"/>
            <p:cNvSpPr/>
            <p:nvPr/>
          </p:nvSpPr>
          <p:spPr>
            <a:xfrm>
              <a:off x="-27350775" y="3350150"/>
              <a:ext cx="296950" cy="121300"/>
            </a:xfrm>
            <a:custGeom>
              <a:avLst/>
              <a:gdLst/>
              <a:ahLst/>
              <a:cxnLst/>
              <a:rect l="l" t="t" r="r" b="b"/>
              <a:pathLst>
                <a:path w="11878" h="4852" extrusionOk="0">
                  <a:moveTo>
                    <a:pt x="5923" y="693"/>
                  </a:moveTo>
                  <a:cubicBezTo>
                    <a:pt x="6112" y="693"/>
                    <a:pt x="6270" y="851"/>
                    <a:pt x="6270" y="1040"/>
                  </a:cubicBezTo>
                  <a:lnTo>
                    <a:pt x="6270" y="1733"/>
                  </a:lnTo>
                  <a:lnTo>
                    <a:pt x="6994" y="1733"/>
                  </a:lnTo>
                  <a:cubicBezTo>
                    <a:pt x="7183" y="1733"/>
                    <a:pt x="7341" y="1891"/>
                    <a:pt x="7341" y="2080"/>
                  </a:cubicBezTo>
                  <a:cubicBezTo>
                    <a:pt x="7341" y="2300"/>
                    <a:pt x="7183" y="2458"/>
                    <a:pt x="6994" y="2458"/>
                  </a:cubicBezTo>
                  <a:lnTo>
                    <a:pt x="6270" y="2458"/>
                  </a:lnTo>
                  <a:lnTo>
                    <a:pt x="6270" y="3151"/>
                  </a:lnTo>
                  <a:cubicBezTo>
                    <a:pt x="6270" y="3340"/>
                    <a:pt x="6112" y="3497"/>
                    <a:pt x="5923" y="3497"/>
                  </a:cubicBezTo>
                  <a:cubicBezTo>
                    <a:pt x="5734" y="3497"/>
                    <a:pt x="5577" y="3340"/>
                    <a:pt x="5577" y="3151"/>
                  </a:cubicBezTo>
                  <a:lnTo>
                    <a:pt x="5577" y="2458"/>
                  </a:lnTo>
                  <a:lnTo>
                    <a:pt x="4852" y="2458"/>
                  </a:lnTo>
                  <a:cubicBezTo>
                    <a:pt x="4663" y="2458"/>
                    <a:pt x="4505" y="2300"/>
                    <a:pt x="4505" y="2080"/>
                  </a:cubicBezTo>
                  <a:cubicBezTo>
                    <a:pt x="4537" y="1891"/>
                    <a:pt x="4695" y="1733"/>
                    <a:pt x="4852" y="1733"/>
                  </a:cubicBezTo>
                  <a:lnTo>
                    <a:pt x="5577" y="1733"/>
                  </a:lnTo>
                  <a:lnTo>
                    <a:pt x="5577" y="1040"/>
                  </a:lnTo>
                  <a:cubicBezTo>
                    <a:pt x="5577" y="851"/>
                    <a:pt x="5734" y="693"/>
                    <a:pt x="5923" y="693"/>
                  </a:cubicBezTo>
                  <a:close/>
                  <a:moveTo>
                    <a:pt x="126" y="0"/>
                  </a:moveTo>
                  <a:lnTo>
                    <a:pt x="126" y="3119"/>
                  </a:lnTo>
                  <a:cubicBezTo>
                    <a:pt x="0" y="4064"/>
                    <a:pt x="756" y="4852"/>
                    <a:pt x="1733" y="4852"/>
                  </a:cubicBezTo>
                  <a:lnTo>
                    <a:pt x="10145" y="4852"/>
                  </a:lnTo>
                  <a:cubicBezTo>
                    <a:pt x="11090" y="4852"/>
                    <a:pt x="11878" y="4064"/>
                    <a:pt x="11878" y="3119"/>
                  </a:cubicBezTo>
                  <a:lnTo>
                    <a:pt x="11878" y="0"/>
                  </a:lnTo>
                  <a:lnTo>
                    <a:pt x="10491" y="0"/>
                  </a:lnTo>
                  <a:lnTo>
                    <a:pt x="10491" y="1040"/>
                  </a:lnTo>
                  <a:cubicBezTo>
                    <a:pt x="10491" y="1639"/>
                    <a:pt x="10019" y="2048"/>
                    <a:pt x="9452" y="2048"/>
                  </a:cubicBezTo>
                  <a:cubicBezTo>
                    <a:pt x="8885" y="2048"/>
                    <a:pt x="8444" y="1576"/>
                    <a:pt x="8444" y="1040"/>
                  </a:cubicBezTo>
                  <a:lnTo>
                    <a:pt x="8444" y="0"/>
                  </a:lnTo>
                  <a:lnTo>
                    <a:pt x="3560" y="0"/>
                  </a:lnTo>
                  <a:lnTo>
                    <a:pt x="3560" y="1040"/>
                  </a:lnTo>
                  <a:cubicBezTo>
                    <a:pt x="3560" y="1639"/>
                    <a:pt x="3088" y="2048"/>
                    <a:pt x="2521" y="2048"/>
                  </a:cubicBezTo>
                  <a:cubicBezTo>
                    <a:pt x="1954" y="2048"/>
                    <a:pt x="1513" y="1576"/>
                    <a:pt x="1513" y="1040"/>
                  </a:cubicBezTo>
                  <a:lnTo>
                    <a:pt x="15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84"/>
            <p:cNvSpPr/>
            <p:nvPr/>
          </p:nvSpPr>
          <p:spPr>
            <a:xfrm>
              <a:off x="-27299575" y="3332825"/>
              <a:ext cx="18125" cy="52000"/>
            </a:xfrm>
            <a:custGeom>
              <a:avLst/>
              <a:gdLst/>
              <a:ahLst/>
              <a:cxnLst/>
              <a:rect l="l" t="t" r="r" b="b"/>
              <a:pathLst>
                <a:path w="725" h="2080" extrusionOk="0">
                  <a:moveTo>
                    <a:pt x="0" y="0"/>
                  </a:moveTo>
                  <a:lnTo>
                    <a:pt x="0" y="1733"/>
                  </a:lnTo>
                  <a:cubicBezTo>
                    <a:pt x="0" y="1922"/>
                    <a:pt x="158" y="2079"/>
                    <a:pt x="378" y="2079"/>
                  </a:cubicBezTo>
                  <a:cubicBezTo>
                    <a:pt x="567" y="2079"/>
                    <a:pt x="725" y="1922"/>
                    <a:pt x="725" y="1733"/>
                  </a:cubicBez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92" name="Google Shape;7492;p84"/>
          <p:cNvGrpSpPr/>
          <p:nvPr/>
        </p:nvGrpSpPr>
        <p:grpSpPr>
          <a:xfrm>
            <a:off x="6235914" y="1988559"/>
            <a:ext cx="269293" cy="353072"/>
            <a:chOff x="-27313750" y="3545275"/>
            <a:chExt cx="226050" cy="296375"/>
          </a:xfrm>
          <a:solidFill>
            <a:srgbClr val="F59C82"/>
          </a:solidFill>
        </p:grpSpPr>
        <p:sp>
          <p:nvSpPr>
            <p:cNvPr id="7493" name="Google Shape;7493;p84"/>
            <p:cNvSpPr/>
            <p:nvPr/>
          </p:nvSpPr>
          <p:spPr>
            <a:xfrm>
              <a:off x="-27305100" y="3598450"/>
              <a:ext cx="208750" cy="173100"/>
            </a:xfrm>
            <a:custGeom>
              <a:avLst/>
              <a:gdLst/>
              <a:ahLst/>
              <a:cxnLst/>
              <a:rect l="l" t="t" r="r" b="b"/>
              <a:pathLst>
                <a:path w="8350" h="6924" extrusionOk="0">
                  <a:moveTo>
                    <a:pt x="4128" y="2733"/>
                  </a:moveTo>
                  <a:cubicBezTo>
                    <a:pt x="4380" y="3048"/>
                    <a:pt x="4726" y="3269"/>
                    <a:pt x="5167" y="3552"/>
                  </a:cubicBezTo>
                  <a:lnTo>
                    <a:pt x="5167" y="4497"/>
                  </a:lnTo>
                  <a:cubicBezTo>
                    <a:pt x="5167" y="4844"/>
                    <a:pt x="5010" y="5159"/>
                    <a:pt x="4695" y="5348"/>
                  </a:cubicBezTo>
                  <a:cubicBezTo>
                    <a:pt x="4537" y="5474"/>
                    <a:pt x="4325" y="5537"/>
                    <a:pt x="4112" y="5537"/>
                  </a:cubicBezTo>
                  <a:cubicBezTo>
                    <a:pt x="3899" y="5537"/>
                    <a:pt x="3687" y="5474"/>
                    <a:pt x="3529" y="5348"/>
                  </a:cubicBezTo>
                  <a:cubicBezTo>
                    <a:pt x="3277" y="5159"/>
                    <a:pt x="3057" y="4844"/>
                    <a:pt x="3057" y="4497"/>
                  </a:cubicBezTo>
                  <a:lnTo>
                    <a:pt x="3057" y="3552"/>
                  </a:lnTo>
                  <a:lnTo>
                    <a:pt x="3120" y="3552"/>
                  </a:lnTo>
                  <a:cubicBezTo>
                    <a:pt x="3529" y="3269"/>
                    <a:pt x="3907" y="2985"/>
                    <a:pt x="4128" y="2733"/>
                  </a:cubicBezTo>
                  <a:close/>
                  <a:moveTo>
                    <a:pt x="4222" y="0"/>
                  </a:moveTo>
                  <a:cubicBezTo>
                    <a:pt x="3568" y="0"/>
                    <a:pt x="2915" y="166"/>
                    <a:pt x="2363" y="496"/>
                  </a:cubicBezTo>
                  <a:cubicBezTo>
                    <a:pt x="1702" y="906"/>
                    <a:pt x="1229" y="1473"/>
                    <a:pt x="946" y="2166"/>
                  </a:cubicBezTo>
                  <a:lnTo>
                    <a:pt x="190" y="4560"/>
                  </a:lnTo>
                  <a:cubicBezTo>
                    <a:pt x="1" y="5002"/>
                    <a:pt x="64" y="5474"/>
                    <a:pt x="316" y="5915"/>
                  </a:cubicBezTo>
                  <a:cubicBezTo>
                    <a:pt x="662" y="6514"/>
                    <a:pt x="1324" y="6892"/>
                    <a:pt x="2080" y="6923"/>
                  </a:cubicBezTo>
                  <a:cubicBezTo>
                    <a:pt x="2363" y="6923"/>
                    <a:pt x="2615" y="6892"/>
                    <a:pt x="2805" y="6766"/>
                  </a:cubicBezTo>
                  <a:cubicBezTo>
                    <a:pt x="3120" y="6608"/>
                    <a:pt x="3403" y="6419"/>
                    <a:pt x="3561" y="6104"/>
                  </a:cubicBezTo>
                  <a:cubicBezTo>
                    <a:pt x="3750" y="6199"/>
                    <a:pt x="3939" y="6230"/>
                    <a:pt x="4191" y="6230"/>
                  </a:cubicBezTo>
                  <a:cubicBezTo>
                    <a:pt x="4380" y="6230"/>
                    <a:pt x="4600" y="6199"/>
                    <a:pt x="4821" y="6104"/>
                  </a:cubicBezTo>
                  <a:cubicBezTo>
                    <a:pt x="5010" y="6388"/>
                    <a:pt x="5230" y="6608"/>
                    <a:pt x="5545" y="6766"/>
                  </a:cubicBezTo>
                  <a:cubicBezTo>
                    <a:pt x="5797" y="6892"/>
                    <a:pt x="6018" y="6923"/>
                    <a:pt x="6270" y="6923"/>
                  </a:cubicBezTo>
                  <a:lnTo>
                    <a:pt x="6302" y="6923"/>
                  </a:lnTo>
                  <a:cubicBezTo>
                    <a:pt x="7026" y="6892"/>
                    <a:pt x="7688" y="6451"/>
                    <a:pt x="8034" y="5915"/>
                  </a:cubicBezTo>
                  <a:cubicBezTo>
                    <a:pt x="8318" y="5474"/>
                    <a:pt x="8349" y="5002"/>
                    <a:pt x="8192" y="4623"/>
                  </a:cubicBezTo>
                  <a:lnTo>
                    <a:pt x="7436" y="2135"/>
                  </a:lnTo>
                  <a:cubicBezTo>
                    <a:pt x="7184" y="1473"/>
                    <a:pt x="6711" y="906"/>
                    <a:pt x="6081" y="496"/>
                  </a:cubicBezTo>
                  <a:cubicBezTo>
                    <a:pt x="5530" y="166"/>
                    <a:pt x="4876" y="0"/>
                    <a:pt x="4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84"/>
            <p:cNvSpPr/>
            <p:nvPr/>
          </p:nvSpPr>
          <p:spPr>
            <a:xfrm>
              <a:off x="-27313750" y="3770725"/>
              <a:ext cx="226050" cy="70925"/>
            </a:xfrm>
            <a:custGeom>
              <a:avLst/>
              <a:gdLst/>
              <a:ahLst/>
              <a:cxnLst/>
              <a:rect l="l" t="t" r="r" b="b"/>
              <a:pathLst>
                <a:path w="9042" h="2837" extrusionOk="0">
                  <a:moveTo>
                    <a:pt x="4159" y="1"/>
                  </a:moveTo>
                  <a:cubicBezTo>
                    <a:pt x="3970" y="190"/>
                    <a:pt x="3686" y="379"/>
                    <a:pt x="3403" y="505"/>
                  </a:cubicBezTo>
                  <a:cubicBezTo>
                    <a:pt x="3151" y="631"/>
                    <a:pt x="2772" y="694"/>
                    <a:pt x="2426" y="694"/>
                  </a:cubicBezTo>
                  <a:cubicBezTo>
                    <a:pt x="1764" y="662"/>
                    <a:pt x="1166" y="442"/>
                    <a:pt x="693" y="32"/>
                  </a:cubicBezTo>
                  <a:cubicBezTo>
                    <a:pt x="252" y="473"/>
                    <a:pt x="0" y="1072"/>
                    <a:pt x="0" y="1734"/>
                  </a:cubicBezTo>
                  <a:lnTo>
                    <a:pt x="0" y="2490"/>
                  </a:lnTo>
                  <a:cubicBezTo>
                    <a:pt x="0" y="2679"/>
                    <a:pt x="158" y="2836"/>
                    <a:pt x="347" y="2836"/>
                  </a:cubicBezTo>
                  <a:lnTo>
                    <a:pt x="8695" y="2836"/>
                  </a:lnTo>
                  <a:cubicBezTo>
                    <a:pt x="8884" y="2836"/>
                    <a:pt x="9042" y="2679"/>
                    <a:pt x="9042" y="2490"/>
                  </a:cubicBezTo>
                  <a:lnTo>
                    <a:pt x="9042" y="1765"/>
                  </a:lnTo>
                  <a:cubicBezTo>
                    <a:pt x="9042" y="1135"/>
                    <a:pt x="8821" y="505"/>
                    <a:pt x="8349" y="95"/>
                  </a:cubicBezTo>
                  <a:cubicBezTo>
                    <a:pt x="7876" y="473"/>
                    <a:pt x="7309" y="725"/>
                    <a:pt x="6679" y="757"/>
                  </a:cubicBezTo>
                  <a:lnTo>
                    <a:pt x="6616" y="757"/>
                  </a:lnTo>
                  <a:cubicBezTo>
                    <a:pt x="6238" y="757"/>
                    <a:pt x="5891" y="662"/>
                    <a:pt x="5576" y="505"/>
                  </a:cubicBezTo>
                  <a:cubicBezTo>
                    <a:pt x="5324" y="379"/>
                    <a:pt x="5072" y="221"/>
                    <a:pt x="4883" y="1"/>
                  </a:cubicBezTo>
                  <a:cubicBezTo>
                    <a:pt x="4757" y="32"/>
                    <a:pt x="4631" y="32"/>
                    <a:pt x="4505" y="32"/>
                  </a:cubicBezTo>
                  <a:cubicBezTo>
                    <a:pt x="4411" y="32"/>
                    <a:pt x="4285" y="32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84"/>
            <p:cNvSpPr/>
            <p:nvPr/>
          </p:nvSpPr>
          <p:spPr>
            <a:xfrm>
              <a:off x="-27261000" y="3545275"/>
              <a:ext cx="122100" cy="51425"/>
            </a:xfrm>
            <a:custGeom>
              <a:avLst/>
              <a:gdLst/>
              <a:ahLst/>
              <a:cxnLst/>
              <a:rect l="l" t="t" r="r" b="b"/>
              <a:pathLst>
                <a:path w="4884" h="2057" extrusionOk="0">
                  <a:moveTo>
                    <a:pt x="2454" y="1"/>
                  </a:moveTo>
                  <a:cubicBezTo>
                    <a:pt x="1639" y="1"/>
                    <a:pt x="820" y="339"/>
                    <a:pt x="127" y="1017"/>
                  </a:cubicBezTo>
                  <a:cubicBezTo>
                    <a:pt x="32" y="1111"/>
                    <a:pt x="1" y="1237"/>
                    <a:pt x="32" y="1332"/>
                  </a:cubicBezTo>
                  <a:lnTo>
                    <a:pt x="190" y="2056"/>
                  </a:lnTo>
                  <a:cubicBezTo>
                    <a:pt x="820" y="1647"/>
                    <a:pt x="1608" y="1458"/>
                    <a:pt x="2395" y="1458"/>
                  </a:cubicBezTo>
                  <a:cubicBezTo>
                    <a:pt x="3183" y="1458"/>
                    <a:pt x="3970" y="1647"/>
                    <a:pt x="4601" y="2056"/>
                  </a:cubicBezTo>
                  <a:lnTo>
                    <a:pt x="4664" y="2056"/>
                  </a:lnTo>
                  <a:lnTo>
                    <a:pt x="4853" y="1332"/>
                  </a:lnTo>
                  <a:cubicBezTo>
                    <a:pt x="4884" y="1237"/>
                    <a:pt x="4853" y="1111"/>
                    <a:pt x="4758" y="1017"/>
                  </a:cubicBezTo>
                  <a:cubicBezTo>
                    <a:pt x="4081" y="339"/>
                    <a:pt x="3269" y="1"/>
                    <a:pt x="24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96" name="Google Shape;7496;p84"/>
          <p:cNvGrpSpPr/>
          <p:nvPr/>
        </p:nvGrpSpPr>
        <p:grpSpPr>
          <a:xfrm>
            <a:off x="6193206" y="2436830"/>
            <a:ext cx="354710" cy="356586"/>
            <a:chOff x="-27351575" y="3915650"/>
            <a:chExt cx="297750" cy="299325"/>
          </a:xfrm>
          <a:solidFill>
            <a:srgbClr val="F59C82"/>
          </a:solidFill>
        </p:grpSpPr>
        <p:sp>
          <p:nvSpPr>
            <p:cNvPr id="7497" name="Google Shape;7497;p84"/>
            <p:cNvSpPr/>
            <p:nvPr/>
          </p:nvSpPr>
          <p:spPr>
            <a:xfrm>
              <a:off x="-27351575" y="4059000"/>
              <a:ext cx="153625" cy="155975"/>
            </a:xfrm>
            <a:custGeom>
              <a:avLst/>
              <a:gdLst/>
              <a:ahLst/>
              <a:cxnLst/>
              <a:rect l="l" t="t" r="r" b="b"/>
              <a:pathLst>
                <a:path w="6145" h="6239" extrusionOk="0">
                  <a:moveTo>
                    <a:pt x="3183" y="1"/>
                  </a:moveTo>
                  <a:lnTo>
                    <a:pt x="2490" y="725"/>
                  </a:lnTo>
                  <a:cubicBezTo>
                    <a:pt x="2206" y="1009"/>
                    <a:pt x="1986" y="1387"/>
                    <a:pt x="1860" y="1828"/>
                  </a:cubicBezTo>
                  <a:cubicBezTo>
                    <a:pt x="1608" y="2742"/>
                    <a:pt x="1229" y="3435"/>
                    <a:pt x="725" y="4002"/>
                  </a:cubicBezTo>
                  <a:lnTo>
                    <a:pt x="316" y="4411"/>
                  </a:lnTo>
                  <a:cubicBezTo>
                    <a:pt x="127" y="4632"/>
                    <a:pt x="1" y="4884"/>
                    <a:pt x="1" y="5167"/>
                  </a:cubicBezTo>
                  <a:cubicBezTo>
                    <a:pt x="1" y="5451"/>
                    <a:pt x="127" y="5734"/>
                    <a:pt x="316" y="5923"/>
                  </a:cubicBezTo>
                  <a:cubicBezTo>
                    <a:pt x="505" y="6113"/>
                    <a:pt x="788" y="6239"/>
                    <a:pt x="1072" y="6239"/>
                  </a:cubicBezTo>
                  <a:cubicBezTo>
                    <a:pt x="1355" y="6113"/>
                    <a:pt x="1608" y="5986"/>
                    <a:pt x="1765" y="5797"/>
                  </a:cubicBezTo>
                  <a:lnTo>
                    <a:pt x="2206" y="5419"/>
                  </a:lnTo>
                  <a:cubicBezTo>
                    <a:pt x="2710" y="4884"/>
                    <a:pt x="3435" y="4506"/>
                    <a:pt x="4380" y="4254"/>
                  </a:cubicBezTo>
                  <a:cubicBezTo>
                    <a:pt x="4664" y="4191"/>
                    <a:pt x="4916" y="4033"/>
                    <a:pt x="5168" y="3876"/>
                  </a:cubicBezTo>
                  <a:lnTo>
                    <a:pt x="4664" y="3372"/>
                  </a:lnTo>
                  <a:cubicBezTo>
                    <a:pt x="4537" y="3246"/>
                    <a:pt x="4537" y="2994"/>
                    <a:pt x="4664" y="2899"/>
                  </a:cubicBezTo>
                  <a:cubicBezTo>
                    <a:pt x="4711" y="2836"/>
                    <a:pt x="4797" y="2805"/>
                    <a:pt x="4888" y="2805"/>
                  </a:cubicBezTo>
                  <a:cubicBezTo>
                    <a:pt x="4979" y="2805"/>
                    <a:pt x="5073" y="2836"/>
                    <a:pt x="5136" y="2899"/>
                  </a:cubicBezTo>
                  <a:lnTo>
                    <a:pt x="5672" y="3435"/>
                  </a:lnTo>
                  <a:lnTo>
                    <a:pt x="6144" y="2962"/>
                  </a:lnTo>
                  <a:lnTo>
                    <a:pt x="31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84"/>
            <p:cNvSpPr/>
            <p:nvPr/>
          </p:nvSpPr>
          <p:spPr>
            <a:xfrm>
              <a:off x="-27257050" y="3915650"/>
              <a:ext cx="203225" cy="202450"/>
            </a:xfrm>
            <a:custGeom>
              <a:avLst/>
              <a:gdLst/>
              <a:ahLst/>
              <a:cxnLst/>
              <a:rect l="l" t="t" r="r" b="b"/>
              <a:pathLst>
                <a:path w="8129" h="8098" extrusionOk="0">
                  <a:moveTo>
                    <a:pt x="1891" y="2364"/>
                  </a:moveTo>
                  <a:cubicBezTo>
                    <a:pt x="1985" y="2364"/>
                    <a:pt x="2048" y="2395"/>
                    <a:pt x="2143" y="2490"/>
                  </a:cubicBezTo>
                  <a:lnTo>
                    <a:pt x="5545" y="5892"/>
                  </a:lnTo>
                  <a:cubicBezTo>
                    <a:pt x="5671" y="6018"/>
                    <a:pt x="5671" y="6239"/>
                    <a:pt x="5545" y="6365"/>
                  </a:cubicBezTo>
                  <a:cubicBezTo>
                    <a:pt x="5498" y="6428"/>
                    <a:pt x="5411" y="6459"/>
                    <a:pt x="5321" y="6459"/>
                  </a:cubicBezTo>
                  <a:cubicBezTo>
                    <a:pt x="5230" y="6459"/>
                    <a:pt x="5136" y="6428"/>
                    <a:pt x="5073" y="6365"/>
                  </a:cubicBezTo>
                  <a:lnTo>
                    <a:pt x="1670" y="2962"/>
                  </a:lnTo>
                  <a:cubicBezTo>
                    <a:pt x="1544" y="2836"/>
                    <a:pt x="1544" y="2647"/>
                    <a:pt x="1670" y="2490"/>
                  </a:cubicBezTo>
                  <a:cubicBezTo>
                    <a:pt x="1733" y="2395"/>
                    <a:pt x="1828" y="2364"/>
                    <a:pt x="1891" y="2364"/>
                  </a:cubicBezTo>
                  <a:close/>
                  <a:moveTo>
                    <a:pt x="6742" y="1"/>
                  </a:moveTo>
                  <a:cubicBezTo>
                    <a:pt x="6333" y="1"/>
                    <a:pt x="6018" y="158"/>
                    <a:pt x="5766" y="379"/>
                  </a:cubicBezTo>
                  <a:lnTo>
                    <a:pt x="4128" y="2017"/>
                  </a:lnTo>
                  <a:cubicBezTo>
                    <a:pt x="3938" y="2206"/>
                    <a:pt x="3679" y="2301"/>
                    <a:pt x="3415" y="2301"/>
                  </a:cubicBezTo>
                  <a:cubicBezTo>
                    <a:pt x="3151" y="2301"/>
                    <a:pt x="2883" y="2206"/>
                    <a:pt x="2678" y="2017"/>
                  </a:cubicBezTo>
                  <a:cubicBezTo>
                    <a:pt x="2489" y="1812"/>
                    <a:pt x="2229" y="1710"/>
                    <a:pt x="1965" y="1710"/>
                  </a:cubicBezTo>
                  <a:cubicBezTo>
                    <a:pt x="1702" y="1710"/>
                    <a:pt x="1434" y="1812"/>
                    <a:pt x="1229" y="2017"/>
                  </a:cubicBezTo>
                  <a:cubicBezTo>
                    <a:pt x="851" y="2395"/>
                    <a:pt x="851" y="3057"/>
                    <a:pt x="1229" y="3466"/>
                  </a:cubicBezTo>
                  <a:lnTo>
                    <a:pt x="1481" y="3687"/>
                  </a:lnTo>
                  <a:lnTo>
                    <a:pt x="0" y="5167"/>
                  </a:lnTo>
                  <a:lnTo>
                    <a:pt x="2962" y="8097"/>
                  </a:lnTo>
                  <a:lnTo>
                    <a:pt x="3403" y="7625"/>
                  </a:lnTo>
                  <a:lnTo>
                    <a:pt x="2836" y="7089"/>
                  </a:lnTo>
                  <a:cubicBezTo>
                    <a:pt x="2710" y="6963"/>
                    <a:pt x="2710" y="6743"/>
                    <a:pt x="2836" y="6617"/>
                  </a:cubicBezTo>
                  <a:cubicBezTo>
                    <a:pt x="2899" y="6554"/>
                    <a:pt x="2985" y="6522"/>
                    <a:pt x="3072" y="6522"/>
                  </a:cubicBezTo>
                  <a:cubicBezTo>
                    <a:pt x="3159" y="6522"/>
                    <a:pt x="3245" y="6554"/>
                    <a:pt x="3308" y="6617"/>
                  </a:cubicBezTo>
                  <a:lnTo>
                    <a:pt x="3875" y="7152"/>
                  </a:lnTo>
                  <a:lnTo>
                    <a:pt x="4380" y="6648"/>
                  </a:lnTo>
                  <a:lnTo>
                    <a:pt x="4600" y="6900"/>
                  </a:lnTo>
                  <a:cubicBezTo>
                    <a:pt x="4821" y="7089"/>
                    <a:pt x="5073" y="7215"/>
                    <a:pt x="5356" y="7215"/>
                  </a:cubicBezTo>
                  <a:cubicBezTo>
                    <a:pt x="5640" y="7215"/>
                    <a:pt x="5923" y="7089"/>
                    <a:pt x="6112" y="6900"/>
                  </a:cubicBezTo>
                  <a:cubicBezTo>
                    <a:pt x="6490" y="6491"/>
                    <a:pt x="6490" y="5829"/>
                    <a:pt x="6112" y="5420"/>
                  </a:cubicBezTo>
                  <a:cubicBezTo>
                    <a:pt x="5703" y="5041"/>
                    <a:pt x="5703" y="4380"/>
                    <a:pt x="6112" y="3970"/>
                  </a:cubicBezTo>
                  <a:lnTo>
                    <a:pt x="7719" y="2364"/>
                  </a:lnTo>
                  <a:cubicBezTo>
                    <a:pt x="8003" y="2080"/>
                    <a:pt x="8129" y="1733"/>
                    <a:pt x="8129" y="1387"/>
                  </a:cubicBezTo>
                  <a:cubicBezTo>
                    <a:pt x="8129" y="1009"/>
                    <a:pt x="7971" y="662"/>
                    <a:pt x="7719" y="379"/>
                  </a:cubicBezTo>
                  <a:cubicBezTo>
                    <a:pt x="7436" y="127"/>
                    <a:pt x="7120" y="1"/>
                    <a:pt x="67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99" name="Google Shape;7499;p84"/>
          <p:cNvGrpSpPr/>
          <p:nvPr/>
        </p:nvGrpSpPr>
        <p:grpSpPr>
          <a:xfrm>
            <a:off x="4880696" y="2919029"/>
            <a:ext cx="319060" cy="353042"/>
            <a:chOff x="-25445525" y="3175900"/>
            <a:chExt cx="267825" cy="296350"/>
          </a:xfrm>
          <a:solidFill>
            <a:srgbClr val="F59C82"/>
          </a:solidFill>
        </p:grpSpPr>
        <p:sp>
          <p:nvSpPr>
            <p:cNvPr id="7500" name="Google Shape;7500;p84"/>
            <p:cNvSpPr/>
            <p:nvPr/>
          </p:nvSpPr>
          <p:spPr>
            <a:xfrm>
              <a:off x="-25445525" y="3367475"/>
              <a:ext cx="123675" cy="104775"/>
            </a:xfrm>
            <a:custGeom>
              <a:avLst/>
              <a:gdLst/>
              <a:ahLst/>
              <a:cxnLst/>
              <a:rect l="l" t="t" r="r" b="b"/>
              <a:pathLst>
                <a:path w="4947" h="4191" extrusionOk="0">
                  <a:moveTo>
                    <a:pt x="3088" y="0"/>
                  </a:moveTo>
                  <a:cubicBezTo>
                    <a:pt x="2364" y="883"/>
                    <a:pt x="1387" y="2080"/>
                    <a:pt x="127" y="3655"/>
                  </a:cubicBezTo>
                  <a:cubicBezTo>
                    <a:pt x="1" y="3718"/>
                    <a:pt x="1" y="3875"/>
                    <a:pt x="32" y="4001"/>
                  </a:cubicBezTo>
                  <a:cubicBezTo>
                    <a:pt x="95" y="4127"/>
                    <a:pt x="253" y="4191"/>
                    <a:pt x="379" y="4191"/>
                  </a:cubicBezTo>
                  <a:lnTo>
                    <a:pt x="3246" y="4191"/>
                  </a:lnTo>
                  <a:cubicBezTo>
                    <a:pt x="3372" y="4191"/>
                    <a:pt x="3435" y="4159"/>
                    <a:pt x="3529" y="4096"/>
                  </a:cubicBezTo>
                  <a:lnTo>
                    <a:pt x="4947" y="2363"/>
                  </a:lnTo>
                  <a:lnTo>
                    <a:pt x="3466" y="536"/>
                  </a:lnTo>
                  <a:lnTo>
                    <a:pt x="3120" y="63"/>
                  </a:lnTo>
                  <a:cubicBezTo>
                    <a:pt x="3120" y="32"/>
                    <a:pt x="3088" y="32"/>
                    <a:pt x="3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84"/>
            <p:cNvSpPr/>
            <p:nvPr/>
          </p:nvSpPr>
          <p:spPr>
            <a:xfrm>
              <a:off x="-25398250" y="3175900"/>
              <a:ext cx="220550" cy="296350"/>
            </a:xfrm>
            <a:custGeom>
              <a:avLst/>
              <a:gdLst/>
              <a:ahLst/>
              <a:cxnLst/>
              <a:rect l="l" t="t" r="r" b="b"/>
              <a:pathLst>
                <a:path w="8822" h="11854" extrusionOk="0">
                  <a:moveTo>
                    <a:pt x="3491" y="1"/>
                  </a:moveTo>
                  <a:cubicBezTo>
                    <a:pt x="3420" y="1"/>
                    <a:pt x="3348" y="3"/>
                    <a:pt x="3277" y="8"/>
                  </a:cubicBezTo>
                  <a:cubicBezTo>
                    <a:pt x="1481" y="134"/>
                    <a:pt x="0" y="1709"/>
                    <a:pt x="0" y="3568"/>
                  </a:cubicBezTo>
                  <a:cubicBezTo>
                    <a:pt x="0" y="4733"/>
                    <a:pt x="945" y="6246"/>
                    <a:pt x="1764" y="7285"/>
                  </a:cubicBezTo>
                  <a:lnTo>
                    <a:pt x="2142" y="7758"/>
                  </a:lnTo>
                  <a:lnTo>
                    <a:pt x="5324" y="11759"/>
                  </a:lnTo>
                  <a:cubicBezTo>
                    <a:pt x="5387" y="11822"/>
                    <a:pt x="5482" y="11854"/>
                    <a:pt x="5608" y="11854"/>
                  </a:cubicBezTo>
                  <a:lnTo>
                    <a:pt x="8475" y="11854"/>
                  </a:lnTo>
                  <a:cubicBezTo>
                    <a:pt x="8601" y="11854"/>
                    <a:pt x="8695" y="11790"/>
                    <a:pt x="8790" y="11664"/>
                  </a:cubicBezTo>
                  <a:cubicBezTo>
                    <a:pt x="8821" y="11538"/>
                    <a:pt x="8821" y="11381"/>
                    <a:pt x="8758" y="11318"/>
                  </a:cubicBezTo>
                  <a:cubicBezTo>
                    <a:pt x="7939" y="10278"/>
                    <a:pt x="7183" y="9302"/>
                    <a:pt x="6459" y="8482"/>
                  </a:cubicBezTo>
                  <a:cubicBezTo>
                    <a:pt x="6144" y="8073"/>
                    <a:pt x="5828" y="7695"/>
                    <a:pt x="5513" y="7348"/>
                  </a:cubicBezTo>
                  <a:cubicBezTo>
                    <a:pt x="5387" y="7191"/>
                    <a:pt x="5293" y="7065"/>
                    <a:pt x="5167" y="6907"/>
                  </a:cubicBezTo>
                  <a:cubicBezTo>
                    <a:pt x="4600" y="6246"/>
                    <a:pt x="4127" y="5647"/>
                    <a:pt x="3749" y="5080"/>
                  </a:cubicBezTo>
                  <a:cubicBezTo>
                    <a:pt x="3088" y="4198"/>
                    <a:pt x="2646" y="3568"/>
                    <a:pt x="2363" y="3032"/>
                  </a:cubicBezTo>
                  <a:cubicBezTo>
                    <a:pt x="2174" y="2686"/>
                    <a:pt x="2079" y="2371"/>
                    <a:pt x="2079" y="2182"/>
                  </a:cubicBezTo>
                  <a:cubicBezTo>
                    <a:pt x="2079" y="1425"/>
                    <a:pt x="2678" y="764"/>
                    <a:pt x="3466" y="764"/>
                  </a:cubicBezTo>
                  <a:cubicBezTo>
                    <a:pt x="4253" y="764"/>
                    <a:pt x="4852" y="1425"/>
                    <a:pt x="4852" y="2182"/>
                  </a:cubicBezTo>
                  <a:cubicBezTo>
                    <a:pt x="4852" y="2308"/>
                    <a:pt x="4820" y="2528"/>
                    <a:pt x="4568" y="3001"/>
                  </a:cubicBezTo>
                  <a:cubicBezTo>
                    <a:pt x="4379" y="3347"/>
                    <a:pt x="4159" y="3757"/>
                    <a:pt x="3907" y="4103"/>
                  </a:cubicBezTo>
                  <a:cubicBezTo>
                    <a:pt x="4064" y="4292"/>
                    <a:pt x="4190" y="4513"/>
                    <a:pt x="4316" y="4670"/>
                  </a:cubicBezTo>
                  <a:cubicBezTo>
                    <a:pt x="4694" y="5206"/>
                    <a:pt x="5167" y="5805"/>
                    <a:pt x="5734" y="6435"/>
                  </a:cubicBezTo>
                  <a:lnTo>
                    <a:pt x="5765" y="6466"/>
                  </a:lnTo>
                  <a:cubicBezTo>
                    <a:pt x="6396" y="5521"/>
                    <a:pt x="6931" y="4418"/>
                    <a:pt x="6931" y="3505"/>
                  </a:cubicBezTo>
                  <a:cubicBezTo>
                    <a:pt x="6931" y="1621"/>
                    <a:pt x="5408" y="1"/>
                    <a:pt x="34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84"/>
            <p:cNvSpPr/>
            <p:nvPr/>
          </p:nvSpPr>
          <p:spPr>
            <a:xfrm>
              <a:off x="-25328950" y="3211525"/>
              <a:ext cx="35475" cy="36250"/>
            </a:xfrm>
            <a:custGeom>
              <a:avLst/>
              <a:gdLst/>
              <a:ahLst/>
              <a:cxnLst/>
              <a:rect l="l" t="t" r="r" b="b"/>
              <a:pathLst>
                <a:path w="1419" h="1450" extrusionOk="0">
                  <a:moveTo>
                    <a:pt x="694" y="0"/>
                  </a:moveTo>
                  <a:cubicBezTo>
                    <a:pt x="316" y="0"/>
                    <a:pt x="0" y="347"/>
                    <a:pt x="0" y="757"/>
                  </a:cubicBezTo>
                  <a:cubicBezTo>
                    <a:pt x="0" y="757"/>
                    <a:pt x="0" y="914"/>
                    <a:pt x="190" y="1292"/>
                  </a:cubicBezTo>
                  <a:cubicBezTo>
                    <a:pt x="221" y="1355"/>
                    <a:pt x="221" y="1418"/>
                    <a:pt x="253" y="1450"/>
                  </a:cubicBezTo>
                  <a:cubicBezTo>
                    <a:pt x="379" y="1418"/>
                    <a:pt x="536" y="1387"/>
                    <a:pt x="662" y="1387"/>
                  </a:cubicBezTo>
                  <a:cubicBezTo>
                    <a:pt x="788" y="1387"/>
                    <a:pt x="946" y="1418"/>
                    <a:pt x="1040" y="1450"/>
                  </a:cubicBezTo>
                  <a:cubicBezTo>
                    <a:pt x="1103" y="1418"/>
                    <a:pt x="1135" y="1355"/>
                    <a:pt x="1135" y="1292"/>
                  </a:cubicBezTo>
                  <a:cubicBezTo>
                    <a:pt x="1324" y="914"/>
                    <a:pt x="1324" y="757"/>
                    <a:pt x="1324" y="757"/>
                  </a:cubicBezTo>
                  <a:cubicBezTo>
                    <a:pt x="1418" y="347"/>
                    <a:pt x="1103" y="0"/>
                    <a:pt x="6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03" name="Google Shape;7503;p84"/>
          <p:cNvGrpSpPr/>
          <p:nvPr/>
        </p:nvGrpSpPr>
        <p:grpSpPr>
          <a:xfrm>
            <a:off x="4862410" y="3409352"/>
            <a:ext cx="355633" cy="330288"/>
            <a:chOff x="-25465200" y="3565175"/>
            <a:chExt cx="298525" cy="277250"/>
          </a:xfrm>
          <a:solidFill>
            <a:srgbClr val="F59C82"/>
          </a:solidFill>
        </p:grpSpPr>
        <p:sp>
          <p:nvSpPr>
            <p:cNvPr id="7504" name="Google Shape;7504;p84"/>
            <p:cNvSpPr/>
            <p:nvPr/>
          </p:nvSpPr>
          <p:spPr>
            <a:xfrm>
              <a:off x="-25413225" y="3565175"/>
              <a:ext cx="172500" cy="103975"/>
            </a:xfrm>
            <a:custGeom>
              <a:avLst/>
              <a:gdLst/>
              <a:ahLst/>
              <a:cxnLst/>
              <a:rect l="l" t="t" r="r" b="b"/>
              <a:pathLst>
                <a:path w="6900" h="4159" extrusionOk="0">
                  <a:moveTo>
                    <a:pt x="4884" y="1166"/>
                  </a:moveTo>
                  <a:lnTo>
                    <a:pt x="5797" y="2079"/>
                  </a:lnTo>
                  <a:lnTo>
                    <a:pt x="4884" y="2079"/>
                  </a:lnTo>
                  <a:lnTo>
                    <a:pt x="4884" y="1166"/>
                  </a:lnTo>
                  <a:close/>
                  <a:moveTo>
                    <a:pt x="379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3151"/>
                  </a:lnTo>
                  <a:cubicBezTo>
                    <a:pt x="284" y="2899"/>
                    <a:pt x="631" y="2804"/>
                    <a:pt x="1040" y="2804"/>
                  </a:cubicBezTo>
                  <a:lnTo>
                    <a:pt x="4065" y="2804"/>
                  </a:lnTo>
                  <a:cubicBezTo>
                    <a:pt x="4726" y="2804"/>
                    <a:pt x="5325" y="3151"/>
                    <a:pt x="5608" y="3718"/>
                  </a:cubicBezTo>
                  <a:lnTo>
                    <a:pt x="5797" y="4159"/>
                  </a:lnTo>
                  <a:lnTo>
                    <a:pt x="6900" y="4159"/>
                  </a:lnTo>
                  <a:lnTo>
                    <a:pt x="6900" y="2426"/>
                  </a:lnTo>
                  <a:cubicBezTo>
                    <a:pt x="6900" y="2394"/>
                    <a:pt x="6869" y="2237"/>
                    <a:pt x="6774" y="2205"/>
                  </a:cubicBezTo>
                  <a:lnTo>
                    <a:pt x="4695" y="126"/>
                  </a:lnTo>
                  <a:cubicBezTo>
                    <a:pt x="4726" y="32"/>
                    <a:pt x="4632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84"/>
            <p:cNvSpPr/>
            <p:nvPr/>
          </p:nvSpPr>
          <p:spPr>
            <a:xfrm>
              <a:off x="-25465200" y="3650225"/>
              <a:ext cx="298525" cy="192200"/>
            </a:xfrm>
            <a:custGeom>
              <a:avLst/>
              <a:gdLst/>
              <a:ahLst/>
              <a:cxnLst/>
              <a:rect l="l" t="t" r="r" b="b"/>
              <a:pathLst>
                <a:path w="11941" h="7688" extrusionOk="0">
                  <a:moveTo>
                    <a:pt x="10838" y="3529"/>
                  </a:moveTo>
                  <a:cubicBezTo>
                    <a:pt x="10964" y="3529"/>
                    <a:pt x="11027" y="3561"/>
                    <a:pt x="11121" y="3655"/>
                  </a:cubicBezTo>
                  <a:cubicBezTo>
                    <a:pt x="11184" y="3718"/>
                    <a:pt x="11184" y="3813"/>
                    <a:pt x="11184" y="3907"/>
                  </a:cubicBezTo>
                  <a:lnTo>
                    <a:pt x="10901" y="5703"/>
                  </a:lnTo>
                  <a:lnTo>
                    <a:pt x="10365" y="3529"/>
                  </a:lnTo>
                  <a:close/>
                  <a:moveTo>
                    <a:pt x="5227" y="2768"/>
                  </a:moveTo>
                  <a:cubicBezTo>
                    <a:pt x="5400" y="2768"/>
                    <a:pt x="5580" y="2884"/>
                    <a:pt x="5608" y="3025"/>
                  </a:cubicBezTo>
                  <a:lnTo>
                    <a:pt x="5892" y="4159"/>
                  </a:lnTo>
                  <a:lnTo>
                    <a:pt x="7341" y="4159"/>
                  </a:lnTo>
                  <a:cubicBezTo>
                    <a:pt x="7530" y="4159"/>
                    <a:pt x="7687" y="4317"/>
                    <a:pt x="7687" y="4506"/>
                  </a:cubicBezTo>
                  <a:cubicBezTo>
                    <a:pt x="7687" y="4758"/>
                    <a:pt x="7530" y="4915"/>
                    <a:pt x="7341" y="4915"/>
                  </a:cubicBezTo>
                  <a:lnTo>
                    <a:pt x="6018" y="4915"/>
                  </a:lnTo>
                  <a:lnTo>
                    <a:pt x="6270" y="5829"/>
                  </a:lnTo>
                  <a:cubicBezTo>
                    <a:pt x="6301" y="6050"/>
                    <a:pt x="6175" y="6207"/>
                    <a:pt x="6018" y="6270"/>
                  </a:cubicBezTo>
                  <a:lnTo>
                    <a:pt x="5955" y="6270"/>
                  </a:lnTo>
                  <a:cubicBezTo>
                    <a:pt x="5797" y="6270"/>
                    <a:pt x="5640" y="6176"/>
                    <a:pt x="5608" y="6018"/>
                  </a:cubicBezTo>
                  <a:lnTo>
                    <a:pt x="5324" y="4852"/>
                  </a:lnTo>
                  <a:lnTo>
                    <a:pt x="3875" y="4852"/>
                  </a:lnTo>
                  <a:cubicBezTo>
                    <a:pt x="3686" y="4852"/>
                    <a:pt x="3529" y="4695"/>
                    <a:pt x="3529" y="4506"/>
                  </a:cubicBezTo>
                  <a:cubicBezTo>
                    <a:pt x="3529" y="4317"/>
                    <a:pt x="3686" y="4159"/>
                    <a:pt x="3875" y="4159"/>
                  </a:cubicBezTo>
                  <a:lnTo>
                    <a:pt x="5167" y="4159"/>
                  </a:lnTo>
                  <a:lnTo>
                    <a:pt x="4946" y="3214"/>
                  </a:lnTo>
                  <a:cubicBezTo>
                    <a:pt x="4883" y="3025"/>
                    <a:pt x="5009" y="2868"/>
                    <a:pt x="5167" y="2773"/>
                  </a:cubicBezTo>
                  <a:cubicBezTo>
                    <a:pt x="5187" y="2770"/>
                    <a:pt x="5207" y="2768"/>
                    <a:pt x="5227" y="2768"/>
                  </a:cubicBezTo>
                  <a:close/>
                  <a:moveTo>
                    <a:pt x="3151" y="1"/>
                  </a:moveTo>
                  <a:cubicBezTo>
                    <a:pt x="2584" y="1"/>
                    <a:pt x="2142" y="473"/>
                    <a:pt x="2142" y="1040"/>
                  </a:cubicBezTo>
                  <a:lnTo>
                    <a:pt x="2142" y="1387"/>
                  </a:lnTo>
                  <a:lnTo>
                    <a:pt x="1103" y="1387"/>
                  </a:lnTo>
                  <a:cubicBezTo>
                    <a:pt x="788" y="1387"/>
                    <a:pt x="473" y="1544"/>
                    <a:pt x="284" y="1796"/>
                  </a:cubicBezTo>
                  <a:cubicBezTo>
                    <a:pt x="95" y="2017"/>
                    <a:pt x="0" y="2332"/>
                    <a:pt x="95" y="2679"/>
                  </a:cubicBezTo>
                  <a:lnTo>
                    <a:pt x="1166" y="6869"/>
                  </a:lnTo>
                  <a:cubicBezTo>
                    <a:pt x="1260" y="7341"/>
                    <a:pt x="1701" y="7656"/>
                    <a:pt x="2174" y="7656"/>
                  </a:cubicBezTo>
                  <a:lnTo>
                    <a:pt x="10995" y="7688"/>
                  </a:lnTo>
                  <a:cubicBezTo>
                    <a:pt x="11153" y="7688"/>
                    <a:pt x="11310" y="7593"/>
                    <a:pt x="11342" y="7436"/>
                  </a:cubicBezTo>
                  <a:lnTo>
                    <a:pt x="11909" y="4033"/>
                  </a:lnTo>
                  <a:cubicBezTo>
                    <a:pt x="11941" y="3718"/>
                    <a:pt x="11846" y="3435"/>
                    <a:pt x="11657" y="3214"/>
                  </a:cubicBezTo>
                  <a:cubicBezTo>
                    <a:pt x="11468" y="2962"/>
                    <a:pt x="11184" y="2868"/>
                    <a:pt x="10869" y="2868"/>
                  </a:cubicBezTo>
                  <a:lnTo>
                    <a:pt x="10208" y="2868"/>
                  </a:lnTo>
                  <a:lnTo>
                    <a:pt x="10050" y="2269"/>
                  </a:lnTo>
                  <a:cubicBezTo>
                    <a:pt x="9924" y="1796"/>
                    <a:pt x="9546" y="1450"/>
                    <a:pt x="9042" y="1450"/>
                  </a:cubicBezTo>
                  <a:lnTo>
                    <a:pt x="7530" y="1450"/>
                  </a:lnTo>
                  <a:lnTo>
                    <a:pt x="7120" y="599"/>
                  </a:lnTo>
                  <a:cubicBezTo>
                    <a:pt x="6963" y="253"/>
                    <a:pt x="6585" y="1"/>
                    <a:pt x="61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06" name="Google Shape;7506;p84"/>
          <p:cNvGrpSpPr/>
          <p:nvPr/>
        </p:nvGrpSpPr>
        <p:grpSpPr>
          <a:xfrm>
            <a:off x="4861948" y="3848882"/>
            <a:ext cx="356556" cy="351285"/>
            <a:chOff x="-25465200" y="3916150"/>
            <a:chExt cx="299300" cy="294875"/>
          </a:xfrm>
          <a:solidFill>
            <a:srgbClr val="F59C82"/>
          </a:solidFill>
        </p:grpSpPr>
        <p:sp>
          <p:nvSpPr>
            <p:cNvPr id="7507" name="Google Shape;7507;p84"/>
            <p:cNvSpPr/>
            <p:nvPr/>
          </p:nvSpPr>
          <p:spPr>
            <a:xfrm>
              <a:off x="-25316350" y="3916150"/>
              <a:ext cx="150450" cy="149175"/>
            </a:xfrm>
            <a:custGeom>
              <a:avLst/>
              <a:gdLst/>
              <a:ahLst/>
              <a:cxnLst/>
              <a:rect l="l" t="t" r="r" b="b"/>
              <a:pathLst>
                <a:path w="6018" h="5967" extrusionOk="0">
                  <a:moveTo>
                    <a:pt x="3836" y="0"/>
                  </a:moveTo>
                  <a:cubicBezTo>
                    <a:pt x="3278" y="0"/>
                    <a:pt x="2726" y="214"/>
                    <a:pt x="2332" y="642"/>
                  </a:cubicBezTo>
                  <a:lnTo>
                    <a:pt x="1891" y="1083"/>
                  </a:lnTo>
                  <a:lnTo>
                    <a:pt x="2458" y="1619"/>
                  </a:lnTo>
                  <a:cubicBezTo>
                    <a:pt x="2552" y="1745"/>
                    <a:pt x="2552" y="1966"/>
                    <a:pt x="2458" y="2092"/>
                  </a:cubicBezTo>
                  <a:cubicBezTo>
                    <a:pt x="2363" y="2186"/>
                    <a:pt x="2300" y="2218"/>
                    <a:pt x="2206" y="2218"/>
                  </a:cubicBezTo>
                  <a:cubicBezTo>
                    <a:pt x="2143" y="2218"/>
                    <a:pt x="2017" y="2186"/>
                    <a:pt x="1985" y="2092"/>
                  </a:cubicBezTo>
                  <a:lnTo>
                    <a:pt x="1418" y="1556"/>
                  </a:lnTo>
                  <a:lnTo>
                    <a:pt x="946" y="2029"/>
                  </a:lnTo>
                  <a:lnTo>
                    <a:pt x="1513" y="2564"/>
                  </a:lnTo>
                  <a:cubicBezTo>
                    <a:pt x="1607" y="2690"/>
                    <a:pt x="1607" y="2911"/>
                    <a:pt x="1513" y="3037"/>
                  </a:cubicBezTo>
                  <a:cubicBezTo>
                    <a:pt x="1418" y="3131"/>
                    <a:pt x="1355" y="3163"/>
                    <a:pt x="1261" y="3163"/>
                  </a:cubicBezTo>
                  <a:cubicBezTo>
                    <a:pt x="1198" y="3163"/>
                    <a:pt x="1072" y="3131"/>
                    <a:pt x="1040" y="3037"/>
                  </a:cubicBezTo>
                  <a:lnTo>
                    <a:pt x="473" y="2501"/>
                  </a:lnTo>
                  <a:lnTo>
                    <a:pt x="1" y="3005"/>
                  </a:lnTo>
                  <a:lnTo>
                    <a:pt x="2962" y="5967"/>
                  </a:lnTo>
                  <a:lnTo>
                    <a:pt x="5388" y="3478"/>
                  </a:lnTo>
                  <a:cubicBezTo>
                    <a:pt x="5829" y="3037"/>
                    <a:pt x="6018" y="2501"/>
                    <a:pt x="5987" y="1903"/>
                  </a:cubicBezTo>
                  <a:cubicBezTo>
                    <a:pt x="5892" y="1398"/>
                    <a:pt x="5640" y="831"/>
                    <a:pt x="5167" y="453"/>
                  </a:cubicBezTo>
                  <a:cubicBezTo>
                    <a:pt x="4779" y="151"/>
                    <a:pt x="4305" y="0"/>
                    <a:pt x="3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84"/>
            <p:cNvSpPr/>
            <p:nvPr/>
          </p:nvSpPr>
          <p:spPr>
            <a:xfrm>
              <a:off x="-25465200" y="4003875"/>
              <a:ext cx="208725" cy="207150"/>
            </a:xfrm>
            <a:custGeom>
              <a:avLst/>
              <a:gdLst/>
              <a:ahLst/>
              <a:cxnLst/>
              <a:rect l="l" t="t" r="r" b="b"/>
              <a:pathLst>
                <a:path w="8349" h="8286" extrusionOk="0">
                  <a:moveTo>
                    <a:pt x="5419" y="0"/>
                  </a:moveTo>
                  <a:lnTo>
                    <a:pt x="4883" y="567"/>
                  </a:lnTo>
                  <a:lnTo>
                    <a:pt x="5450" y="1103"/>
                  </a:lnTo>
                  <a:cubicBezTo>
                    <a:pt x="5545" y="1229"/>
                    <a:pt x="5545" y="1449"/>
                    <a:pt x="5450" y="1575"/>
                  </a:cubicBezTo>
                  <a:cubicBezTo>
                    <a:pt x="5356" y="1670"/>
                    <a:pt x="5293" y="1702"/>
                    <a:pt x="5198" y="1702"/>
                  </a:cubicBezTo>
                  <a:cubicBezTo>
                    <a:pt x="5135" y="1702"/>
                    <a:pt x="5009" y="1670"/>
                    <a:pt x="4978" y="1575"/>
                  </a:cubicBezTo>
                  <a:lnTo>
                    <a:pt x="4411" y="1040"/>
                  </a:lnTo>
                  <a:lnTo>
                    <a:pt x="3938" y="1512"/>
                  </a:lnTo>
                  <a:lnTo>
                    <a:pt x="4505" y="2048"/>
                  </a:lnTo>
                  <a:cubicBezTo>
                    <a:pt x="4631" y="2174"/>
                    <a:pt x="4631" y="2395"/>
                    <a:pt x="4505" y="2521"/>
                  </a:cubicBezTo>
                  <a:cubicBezTo>
                    <a:pt x="4411" y="2615"/>
                    <a:pt x="4348" y="2647"/>
                    <a:pt x="4253" y="2647"/>
                  </a:cubicBezTo>
                  <a:cubicBezTo>
                    <a:pt x="4190" y="2647"/>
                    <a:pt x="4064" y="2615"/>
                    <a:pt x="4033" y="2521"/>
                  </a:cubicBezTo>
                  <a:lnTo>
                    <a:pt x="3466" y="1985"/>
                  </a:lnTo>
                  <a:lnTo>
                    <a:pt x="3214" y="2237"/>
                  </a:lnTo>
                  <a:cubicBezTo>
                    <a:pt x="2773" y="2678"/>
                    <a:pt x="2458" y="3277"/>
                    <a:pt x="2363" y="3907"/>
                  </a:cubicBezTo>
                  <a:cubicBezTo>
                    <a:pt x="2300" y="4379"/>
                    <a:pt x="2111" y="4852"/>
                    <a:pt x="1733" y="5167"/>
                  </a:cubicBezTo>
                  <a:lnTo>
                    <a:pt x="410" y="6490"/>
                  </a:lnTo>
                  <a:cubicBezTo>
                    <a:pt x="0" y="6900"/>
                    <a:pt x="0" y="7561"/>
                    <a:pt x="410" y="7971"/>
                  </a:cubicBezTo>
                  <a:cubicBezTo>
                    <a:pt x="599" y="8160"/>
                    <a:pt x="882" y="8286"/>
                    <a:pt x="1166" y="8286"/>
                  </a:cubicBezTo>
                  <a:cubicBezTo>
                    <a:pt x="1418" y="8286"/>
                    <a:pt x="1701" y="8160"/>
                    <a:pt x="1890" y="7971"/>
                  </a:cubicBezTo>
                  <a:lnTo>
                    <a:pt x="3245" y="6616"/>
                  </a:lnTo>
                  <a:cubicBezTo>
                    <a:pt x="3592" y="6270"/>
                    <a:pt x="4033" y="6081"/>
                    <a:pt x="4505" y="5986"/>
                  </a:cubicBezTo>
                  <a:cubicBezTo>
                    <a:pt x="5135" y="5923"/>
                    <a:pt x="5734" y="5608"/>
                    <a:pt x="6144" y="5167"/>
                  </a:cubicBezTo>
                  <a:lnTo>
                    <a:pt x="8349" y="2962"/>
                  </a:lnTo>
                  <a:lnTo>
                    <a:pt x="54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09" name="Google Shape;7509;p84"/>
          <p:cNvGrpSpPr/>
          <p:nvPr/>
        </p:nvGrpSpPr>
        <p:grpSpPr>
          <a:xfrm>
            <a:off x="7089388" y="2919148"/>
            <a:ext cx="351880" cy="352803"/>
            <a:chOff x="-23615075" y="3148525"/>
            <a:chExt cx="295375" cy="296150"/>
          </a:xfrm>
          <a:solidFill>
            <a:srgbClr val="F59C82"/>
          </a:solidFill>
        </p:grpSpPr>
        <p:sp>
          <p:nvSpPr>
            <p:cNvPr id="7510" name="Google Shape;7510;p84"/>
            <p:cNvSpPr/>
            <p:nvPr/>
          </p:nvSpPr>
          <p:spPr>
            <a:xfrm>
              <a:off x="-23493775" y="3183950"/>
              <a:ext cx="52775" cy="53600"/>
            </a:xfrm>
            <a:custGeom>
              <a:avLst/>
              <a:gdLst/>
              <a:ahLst/>
              <a:cxnLst/>
              <a:rect l="l" t="t" r="r" b="b"/>
              <a:pathLst>
                <a:path w="2111" h="2144" extrusionOk="0">
                  <a:moveTo>
                    <a:pt x="1040" y="1"/>
                  </a:moveTo>
                  <a:cubicBezTo>
                    <a:pt x="851" y="1"/>
                    <a:pt x="693" y="158"/>
                    <a:pt x="693" y="347"/>
                  </a:cubicBezTo>
                  <a:lnTo>
                    <a:pt x="693" y="725"/>
                  </a:lnTo>
                  <a:lnTo>
                    <a:pt x="347" y="725"/>
                  </a:lnTo>
                  <a:cubicBezTo>
                    <a:pt x="158" y="725"/>
                    <a:pt x="0" y="883"/>
                    <a:pt x="0" y="1072"/>
                  </a:cubicBezTo>
                  <a:cubicBezTo>
                    <a:pt x="0" y="1261"/>
                    <a:pt x="158" y="1418"/>
                    <a:pt x="347" y="1418"/>
                  </a:cubicBezTo>
                  <a:lnTo>
                    <a:pt x="693" y="1418"/>
                  </a:lnTo>
                  <a:lnTo>
                    <a:pt x="693" y="1765"/>
                  </a:lnTo>
                  <a:cubicBezTo>
                    <a:pt x="693" y="1986"/>
                    <a:pt x="851" y="2143"/>
                    <a:pt x="1040" y="2143"/>
                  </a:cubicBezTo>
                  <a:cubicBezTo>
                    <a:pt x="1260" y="2143"/>
                    <a:pt x="1418" y="1986"/>
                    <a:pt x="1418" y="1765"/>
                  </a:cubicBezTo>
                  <a:lnTo>
                    <a:pt x="1418" y="1418"/>
                  </a:lnTo>
                  <a:lnTo>
                    <a:pt x="1764" y="1418"/>
                  </a:lnTo>
                  <a:cubicBezTo>
                    <a:pt x="1953" y="1418"/>
                    <a:pt x="2111" y="1261"/>
                    <a:pt x="2111" y="1072"/>
                  </a:cubicBezTo>
                  <a:cubicBezTo>
                    <a:pt x="2111" y="883"/>
                    <a:pt x="1953" y="725"/>
                    <a:pt x="1764" y="725"/>
                  </a:cubicBezTo>
                  <a:lnTo>
                    <a:pt x="1418" y="725"/>
                  </a:lnTo>
                  <a:lnTo>
                    <a:pt x="1418" y="347"/>
                  </a:lnTo>
                  <a:cubicBezTo>
                    <a:pt x="1418" y="158"/>
                    <a:pt x="1260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84"/>
            <p:cNvSpPr/>
            <p:nvPr/>
          </p:nvSpPr>
          <p:spPr>
            <a:xfrm>
              <a:off x="-23615075" y="3268225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1008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6585"/>
                  </a:lnTo>
                  <a:cubicBezTo>
                    <a:pt x="0" y="6774"/>
                    <a:pt x="158" y="6932"/>
                    <a:pt x="347" y="6932"/>
                  </a:cubicBezTo>
                  <a:lnTo>
                    <a:pt x="1386" y="6932"/>
                  </a:lnTo>
                  <a:lnTo>
                    <a:pt x="1386" y="4285"/>
                  </a:lnTo>
                  <a:lnTo>
                    <a:pt x="662" y="4285"/>
                  </a:lnTo>
                  <a:lnTo>
                    <a:pt x="662" y="3561"/>
                  </a:lnTo>
                  <a:lnTo>
                    <a:pt x="1386" y="3561"/>
                  </a:lnTo>
                  <a:lnTo>
                    <a:pt x="1386" y="2868"/>
                  </a:lnTo>
                  <a:lnTo>
                    <a:pt x="662" y="2868"/>
                  </a:lnTo>
                  <a:lnTo>
                    <a:pt x="662" y="2143"/>
                  </a:lnTo>
                  <a:lnTo>
                    <a:pt x="1386" y="2143"/>
                  </a:lnTo>
                  <a:lnTo>
                    <a:pt x="1386" y="1418"/>
                  </a:lnTo>
                  <a:lnTo>
                    <a:pt x="662" y="1418"/>
                  </a:lnTo>
                  <a:lnTo>
                    <a:pt x="662" y="1072"/>
                  </a:lnTo>
                  <a:cubicBezTo>
                    <a:pt x="662" y="883"/>
                    <a:pt x="819" y="725"/>
                    <a:pt x="1008" y="725"/>
                  </a:cubicBezTo>
                  <a:lnTo>
                    <a:pt x="1386" y="725"/>
                  </a:ln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84"/>
            <p:cNvSpPr/>
            <p:nvPr/>
          </p:nvSpPr>
          <p:spPr>
            <a:xfrm>
              <a:off x="-23354375" y="3270600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0" y="0"/>
                  </a:moveTo>
                  <a:lnTo>
                    <a:pt x="0" y="725"/>
                  </a:lnTo>
                  <a:lnTo>
                    <a:pt x="347" y="725"/>
                  </a:lnTo>
                  <a:cubicBezTo>
                    <a:pt x="568" y="725"/>
                    <a:pt x="725" y="882"/>
                    <a:pt x="725" y="1071"/>
                  </a:cubicBezTo>
                  <a:lnTo>
                    <a:pt x="725" y="1418"/>
                  </a:lnTo>
                  <a:lnTo>
                    <a:pt x="0" y="1418"/>
                  </a:lnTo>
                  <a:lnTo>
                    <a:pt x="0" y="2143"/>
                  </a:lnTo>
                  <a:lnTo>
                    <a:pt x="725" y="2143"/>
                  </a:lnTo>
                  <a:lnTo>
                    <a:pt x="725" y="2836"/>
                  </a:lnTo>
                  <a:lnTo>
                    <a:pt x="0" y="2836"/>
                  </a:lnTo>
                  <a:lnTo>
                    <a:pt x="0" y="3560"/>
                  </a:lnTo>
                  <a:lnTo>
                    <a:pt x="725" y="3560"/>
                  </a:lnTo>
                  <a:lnTo>
                    <a:pt x="725" y="4253"/>
                  </a:lnTo>
                  <a:lnTo>
                    <a:pt x="0" y="4253"/>
                  </a:lnTo>
                  <a:lnTo>
                    <a:pt x="0" y="6931"/>
                  </a:lnTo>
                  <a:lnTo>
                    <a:pt x="1040" y="6931"/>
                  </a:lnTo>
                  <a:cubicBezTo>
                    <a:pt x="1229" y="6931"/>
                    <a:pt x="1387" y="6774"/>
                    <a:pt x="1387" y="6585"/>
                  </a:cubicBezTo>
                  <a:lnTo>
                    <a:pt x="1387" y="1040"/>
                  </a:lnTo>
                  <a:cubicBezTo>
                    <a:pt x="1387" y="441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84"/>
            <p:cNvSpPr/>
            <p:nvPr/>
          </p:nvSpPr>
          <p:spPr>
            <a:xfrm>
              <a:off x="-23562300" y="3148525"/>
              <a:ext cx="191400" cy="296150"/>
            </a:xfrm>
            <a:custGeom>
              <a:avLst/>
              <a:gdLst/>
              <a:ahLst/>
              <a:cxnLst/>
              <a:rect l="l" t="t" r="r" b="b"/>
              <a:pathLst>
                <a:path w="7656" h="11846" extrusionOk="0">
                  <a:moveTo>
                    <a:pt x="5545" y="662"/>
                  </a:moveTo>
                  <a:lnTo>
                    <a:pt x="5545" y="1764"/>
                  </a:lnTo>
                  <a:lnTo>
                    <a:pt x="5545" y="4222"/>
                  </a:lnTo>
                  <a:lnTo>
                    <a:pt x="2079" y="4222"/>
                  </a:lnTo>
                  <a:lnTo>
                    <a:pt x="2079" y="1764"/>
                  </a:lnTo>
                  <a:lnTo>
                    <a:pt x="2079" y="662"/>
                  </a:lnTo>
                  <a:close/>
                  <a:moveTo>
                    <a:pt x="3434" y="4883"/>
                  </a:moveTo>
                  <a:lnTo>
                    <a:pt x="3434" y="5608"/>
                  </a:lnTo>
                  <a:lnTo>
                    <a:pt x="2079" y="5608"/>
                  </a:lnTo>
                  <a:lnTo>
                    <a:pt x="2079" y="4883"/>
                  </a:lnTo>
                  <a:close/>
                  <a:moveTo>
                    <a:pt x="5513" y="4883"/>
                  </a:moveTo>
                  <a:lnTo>
                    <a:pt x="5513" y="5608"/>
                  </a:lnTo>
                  <a:lnTo>
                    <a:pt x="4159" y="5608"/>
                  </a:lnTo>
                  <a:lnTo>
                    <a:pt x="4159" y="4883"/>
                  </a:lnTo>
                  <a:close/>
                  <a:moveTo>
                    <a:pt x="3434" y="6301"/>
                  </a:moveTo>
                  <a:lnTo>
                    <a:pt x="3434" y="7026"/>
                  </a:lnTo>
                  <a:lnTo>
                    <a:pt x="2079" y="7026"/>
                  </a:lnTo>
                  <a:lnTo>
                    <a:pt x="2079" y="6301"/>
                  </a:lnTo>
                  <a:close/>
                  <a:moveTo>
                    <a:pt x="5513" y="6301"/>
                  </a:moveTo>
                  <a:lnTo>
                    <a:pt x="5513" y="7026"/>
                  </a:lnTo>
                  <a:lnTo>
                    <a:pt x="4159" y="7026"/>
                  </a:lnTo>
                  <a:lnTo>
                    <a:pt x="4159" y="6301"/>
                  </a:lnTo>
                  <a:close/>
                  <a:moveTo>
                    <a:pt x="3434" y="7687"/>
                  </a:moveTo>
                  <a:lnTo>
                    <a:pt x="3434" y="8380"/>
                  </a:lnTo>
                  <a:lnTo>
                    <a:pt x="2079" y="8380"/>
                  </a:lnTo>
                  <a:lnTo>
                    <a:pt x="2079" y="7687"/>
                  </a:lnTo>
                  <a:close/>
                  <a:moveTo>
                    <a:pt x="5513" y="7687"/>
                  </a:moveTo>
                  <a:lnTo>
                    <a:pt x="5513" y="8380"/>
                  </a:lnTo>
                  <a:lnTo>
                    <a:pt x="4159" y="8380"/>
                  </a:lnTo>
                  <a:lnTo>
                    <a:pt x="4159" y="7687"/>
                  </a:lnTo>
                  <a:close/>
                  <a:moveTo>
                    <a:pt x="1733" y="0"/>
                  </a:moveTo>
                  <a:cubicBezTo>
                    <a:pt x="1544" y="0"/>
                    <a:pt x="1386" y="158"/>
                    <a:pt x="1386" y="347"/>
                  </a:cubicBezTo>
                  <a:lnTo>
                    <a:pt x="1386" y="1449"/>
                  </a:lnTo>
                  <a:lnTo>
                    <a:pt x="1040" y="1449"/>
                  </a:lnTo>
                  <a:cubicBezTo>
                    <a:pt x="441" y="1449"/>
                    <a:pt x="0" y="1922"/>
                    <a:pt x="0" y="2489"/>
                  </a:cubicBezTo>
                  <a:lnTo>
                    <a:pt x="0" y="11846"/>
                  </a:lnTo>
                  <a:lnTo>
                    <a:pt x="2804" y="11846"/>
                  </a:lnTo>
                  <a:lnTo>
                    <a:pt x="2804" y="10491"/>
                  </a:lnTo>
                  <a:lnTo>
                    <a:pt x="4883" y="10491"/>
                  </a:lnTo>
                  <a:cubicBezTo>
                    <a:pt x="4852" y="10586"/>
                    <a:pt x="4852" y="11688"/>
                    <a:pt x="4852" y="11846"/>
                  </a:cubicBezTo>
                  <a:lnTo>
                    <a:pt x="7656" y="11846"/>
                  </a:lnTo>
                  <a:lnTo>
                    <a:pt x="7656" y="2489"/>
                  </a:lnTo>
                  <a:cubicBezTo>
                    <a:pt x="7656" y="1890"/>
                    <a:pt x="7183" y="1449"/>
                    <a:pt x="6616" y="1449"/>
                  </a:cubicBezTo>
                  <a:lnTo>
                    <a:pt x="6270" y="1449"/>
                  </a:lnTo>
                  <a:lnTo>
                    <a:pt x="6270" y="347"/>
                  </a:lnTo>
                  <a:cubicBezTo>
                    <a:pt x="6270" y="158"/>
                    <a:pt x="6112" y="0"/>
                    <a:pt x="59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14" name="Google Shape;7514;p84"/>
          <p:cNvSpPr/>
          <p:nvPr/>
        </p:nvSpPr>
        <p:spPr>
          <a:xfrm>
            <a:off x="7087484" y="3397507"/>
            <a:ext cx="356586" cy="353876"/>
          </a:xfrm>
          <a:custGeom>
            <a:avLst/>
            <a:gdLst/>
            <a:ahLst/>
            <a:cxnLst/>
            <a:rect l="l" t="t" r="r" b="b"/>
            <a:pathLst>
              <a:path w="11973" h="11882" extrusionOk="0">
                <a:moveTo>
                  <a:pt x="6302" y="725"/>
                </a:moveTo>
                <a:lnTo>
                  <a:pt x="6302" y="1639"/>
                </a:lnTo>
                <a:cubicBezTo>
                  <a:pt x="6302" y="2111"/>
                  <a:pt x="6522" y="2552"/>
                  <a:pt x="6837" y="2867"/>
                </a:cubicBezTo>
                <a:lnTo>
                  <a:pt x="7152" y="3182"/>
                </a:lnTo>
                <a:cubicBezTo>
                  <a:pt x="6900" y="3340"/>
                  <a:pt x="6774" y="3560"/>
                  <a:pt x="6711" y="3749"/>
                </a:cubicBezTo>
                <a:cubicBezTo>
                  <a:pt x="6479" y="3517"/>
                  <a:pt x="6209" y="3407"/>
                  <a:pt x="5942" y="3407"/>
                </a:cubicBezTo>
                <a:cubicBezTo>
                  <a:pt x="5665" y="3407"/>
                  <a:pt x="5392" y="3525"/>
                  <a:pt x="5168" y="3749"/>
                </a:cubicBezTo>
                <a:cubicBezTo>
                  <a:pt x="5042" y="3497"/>
                  <a:pt x="4979" y="3340"/>
                  <a:pt x="4758" y="3151"/>
                </a:cubicBezTo>
                <a:lnTo>
                  <a:pt x="5105" y="2836"/>
                </a:lnTo>
                <a:cubicBezTo>
                  <a:pt x="5420" y="2521"/>
                  <a:pt x="5609" y="2080"/>
                  <a:pt x="5609" y="1607"/>
                </a:cubicBezTo>
                <a:lnTo>
                  <a:pt x="5609" y="725"/>
                </a:lnTo>
                <a:close/>
                <a:moveTo>
                  <a:pt x="5231" y="0"/>
                </a:moveTo>
                <a:cubicBezTo>
                  <a:pt x="5042" y="0"/>
                  <a:pt x="4884" y="158"/>
                  <a:pt x="4884" y="347"/>
                </a:cubicBezTo>
                <a:lnTo>
                  <a:pt x="4884" y="725"/>
                </a:ln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7"/>
                </a:lnTo>
                <a:lnTo>
                  <a:pt x="4033" y="2867"/>
                </a:lnTo>
                <a:cubicBezTo>
                  <a:pt x="2206" y="2867"/>
                  <a:pt x="127" y="7404"/>
                  <a:pt x="32" y="9830"/>
                </a:cubicBezTo>
                <a:cubicBezTo>
                  <a:pt x="1" y="11311"/>
                  <a:pt x="631" y="11846"/>
                  <a:pt x="1292" y="11846"/>
                </a:cubicBezTo>
                <a:cubicBezTo>
                  <a:pt x="1346" y="11852"/>
                  <a:pt x="1398" y="11855"/>
                  <a:pt x="1450" y="11855"/>
                </a:cubicBezTo>
                <a:cubicBezTo>
                  <a:pt x="2222" y="11855"/>
                  <a:pt x="2817" y="11224"/>
                  <a:pt x="3466" y="10869"/>
                </a:cubicBezTo>
                <a:cubicBezTo>
                  <a:pt x="4033" y="10554"/>
                  <a:pt x="4537" y="10271"/>
                  <a:pt x="4884" y="9767"/>
                </a:cubicBezTo>
                <a:cubicBezTo>
                  <a:pt x="5357" y="9137"/>
                  <a:pt x="5640" y="7593"/>
                  <a:pt x="5640" y="6144"/>
                </a:cubicBezTo>
                <a:lnTo>
                  <a:pt x="5640" y="6144"/>
                </a:lnTo>
                <a:lnTo>
                  <a:pt x="4222" y="7561"/>
                </a:lnTo>
                <a:cubicBezTo>
                  <a:pt x="4222" y="7593"/>
                  <a:pt x="4191" y="7593"/>
                  <a:pt x="4191" y="7624"/>
                </a:cubicBezTo>
                <a:cubicBezTo>
                  <a:pt x="4159" y="7687"/>
                  <a:pt x="4159" y="7687"/>
                  <a:pt x="4096" y="7687"/>
                </a:cubicBezTo>
                <a:lnTo>
                  <a:pt x="2773" y="9011"/>
                </a:lnTo>
                <a:cubicBezTo>
                  <a:pt x="2710" y="9074"/>
                  <a:pt x="2616" y="9105"/>
                  <a:pt x="2525" y="9105"/>
                </a:cubicBezTo>
                <a:cubicBezTo>
                  <a:pt x="2435" y="9105"/>
                  <a:pt x="2348" y="9074"/>
                  <a:pt x="2301" y="9011"/>
                </a:cubicBezTo>
                <a:cubicBezTo>
                  <a:pt x="2175" y="8885"/>
                  <a:pt x="2175" y="8664"/>
                  <a:pt x="2301" y="8538"/>
                </a:cubicBezTo>
                <a:lnTo>
                  <a:pt x="3435" y="7404"/>
                </a:lnTo>
                <a:lnTo>
                  <a:pt x="2994" y="6963"/>
                </a:lnTo>
                <a:cubicBezTo>
                  <a:pt x="2931" y="6900"/>
                  <a:pt x="2899" y="6805"/>
                  <a:pt x="2899" y="6742"/>
                </a:cubicBezTo>
                <a:cubicBezTo>
                  <a:pt x="2899" y="6648"/>
                  <a:pt x="2931" y="6585"/>
                  <a:pt x="2962" y="6490"/>
                </a:cubicBezTo>
                <a:cubicBezTo>
                  <a:pt x="3029" y="6424"/>
                  <a:pt x="3122" y="6384"/>
                  <a:pt x="3213" y="6384"/>
                </a:cubicBezTo>
                <a:cubicBezTo>
                  <a:pt x="3295" y="6384"/>
                  <a:pt x="3375" y="6416"/>
                  <a:pt x="3435" y="6490"/>
                </a:cubicBezTo>
                <a:lnTo>
                  <a:pt x="3907" y="6931"/>
                </a:lnTo>
                <a:lnTo>
                  <a:pt x="5546" y="5262"/>
                </a:lnTo>
                <a:lnTo>
                  <a:pt x="5451" y="4568"/>
                </a:lnTo>
                <a:lnTo>
                  <a:pt x="5703" y="4285"/>
                </a:lnTo>
                <a:cubicBezTo>
                  <a:pt x="5766" y="4222"/>
                  <a:pt x="5861" y="4190"/>
                  <a:pt x="5951" y="4190"/>
                </a:cubicBezTo>
                <a:cubicBezTo>
                  <a:pt x="6042" y="4190"/>
                  <a:pt x="6128" y="4222"/>
                  <a:pt x="6176" y="4285"/>
                </a:cubicBezTo>
                <a:lnTo>
                  <a:pt x="6459" y="4568"/>
                </a:lnTo>
                <a:cubicBezTo>
                  <a:pt x="6428" y="4789"/>
                  <a:pt x="6396" y="5010"/>
                  <a:pt x="6333" y="5262"/>
                </a:cubicBezTo>
                <a:lnTo>
                  <a:pt x="8035" y="6963"/>
                </a:lnTo>
                <a:lnTo>
                  <a:pt x="8476" y="6522"/>
                </a:lnTo>
                <a:cubicBezTo>
                  <a:pt x="8539" y="6475"/>
                  <a:pt x="8625" y="6451"/>
                  <a:pt x="8712" y="6451"/>
                </a:cubicBezTo>
                <a:cubicBezTo>
                  <a:pt x="8799" y="6451"/>
                  <a:pt x="8885" y="6475"/>
                  <a:pt x="8948" y="6522"/>
                </a:cubicBezTo>
                <a:cubicBezTo>
                  <a:pt x="9074" y="6648"/>
                  <a:pt x="9074" y="6900"/>
                  <a:pt x="8948" y="6994"/>
                </a:cubicBezTo>
                <a:lnTo>
                  <a:pt x="8507" y="7435"/>
                </a:lnTo>
                <a:lnTo>
                  <a:pt x="9641" y="8570"/>
                </a:lnTo>
                <a:cubicBezTo>
                  <a:pt x="9767" y="8696"/>
                  <a:pt x="9767" y="8948"/>
                  <a:pt x="9641" y="9042"/>
                </a:cubicBezTo>
                <a:cubicBezTo>
                  <a:pt x="9594" y="9105"/>
                  <a:pt x="9507" y="9137"/>
                  <a:pt x="9417" y="9137"/>
                </a:cubicBezTo>
                <a:cubicBezTo>
                  <a:pt x="9326" y="9137"/>
                  <a:pt x="9232" y="9105"/>
                  <a:pt x="9169" y="9042"/>
                </a:cubicBezTo>
                <a:lnTo>
                  <a:pt x="6302" y="6175"/>
                </a:lnTo>
                <a:lnTo>
                  <a:pt x="6302" y="6175"/>
                </a:lnTo>
                <a:cubicBezTo>
                  <a:pt x="6270" y="7624"/>
                  <a:pt x="6585" y="9168"/>
                  <a:pt x="7058" y="9798"/>
                </a:cubicBezTo>
                <a:cubicBezTo>
                  <a:pt x="7404" y="10302"/>
                  <a:pt x="7909" y="10617"/>
                  <a:pt x="8476" y="10901"/>
                </a:cubicBezTo>
                <a:cubicBezTo>
                  <a:pt x="9136" y="11291"/>
                  <a:pt x="9711" y="11882"/>
                  <a:pt x="10527" y="11882"/>
                </a:cubicBezTo>
                <a:cubicBezTo>
                  <a:pt x="10567" y="11882"/>
                  <a:pt x="10608" y="11881"/>
                  <a:pt x="10649" y="11878"/>
                </a:cubicBezTo>
                <a:cubicBezTo>
                  <a:pt x="11028" y="11846"/>
                  <a:pt x="11973" y="11626"/>
                  <a:pt x="11910" y="9893"/>
                </a:cubicBezTo>
                <a:cubicBezTo>
                  <a:pt x="11752" y="7372"/>
                  <a:pt x="9673" y="2836"/>
                  <a:pt x="7846" y="2836"/>
                </a:cubicBezTo>
                <a:lnTo>
                  <a:pt x="7751" y="2836"/>
                </a:lnTo>
                <a:lnTo>
                  <a:pt x="7310" y="2363"/>
                </a:lnTo>
                <a:cubicBezTo>
                  <a:pt x="7089" y="2174"/>
                  <a:pt x="6963" y="1891"/>
                  <a:pt x="6963" y="1607"/>
                </a:cubicBezTo>
                <a:lnTo>
                  <a:pt x="6963" y="725"/>
                </a:lnTo>
                <a:lnTo>
                  <a:pt x="6963" y="347"/>
                </a:lnTo>
                <a:cubicBezTo>
                  <a:pt x="6963" y="158"/>
                  <a:pt x="6806" y="0"/>
                  <a:pt x="6617" y="0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15" name="Google Shape;7515;p84"/>
          <p:cNvGrpSpPr/>
          <p:nvPr/>
        </p:nvGrpSpPr>
        <p:grpSpPr>
          <a:xfrm>
            <a:off x="7088911" y="3858427"/>
            <a:ext cx="352833" cy="332194"/>
            <a:chOff x="-23615075" y="3906200"/>
            <a:chExt cx="296175" cy="278850"/>
          </a:xfrm>
          <a:solidFill>
            <a:srgbClr val="F59C82"/>
          </a:solidFill>
        </p:grpSpPr>
        <p:sp>
          <p:nvSpPr>
            <p:cNvPr id="7516" name="Google Shape;7516;p84"/>
            <p:cNvSpPr/>
            <p:nvPr/>
          </p:nvSpPr>
          <p:spPr>
            <a:xfrm>
              <a:off x="-23615075" y="3954250"/>
              <a:ext cx="296175" cy="193775"/>
            </a:xfrm>
            <a:custGeom>
              <a:avLst/>
              <a:gdLst/>
              <a:ahLst/>
              <a:cxnLst/>
              <a:rect l="l" t="t" r="r" b="b"/>
              <a:pathLst>
                <a:path w="11847" h="7751" extrusionOk="0">
                  <a:moveTo>
                    <a:pt x="10838" y="2993"/>
                  </a:moveTo>
                  <a:cubicBezTo>
                    <a:pt x="11027" y="2993"/>
                    <a:pt x="11185" y="3119"/>
                    <a:pt x="11185" y="3340"/>
                  </a:cubicBezTo>
                  <a:cubicBezTo>
                    <a:pt x="11153" y="3403"/>
                    <a:pt x="11153" y="3497"/>
                    <a:pt x="11059" y="3529"/>
                  </a:cubicBezTo>
                  <a:cubicBezTo>
                    <a:pt x="10996" y="3592"/>
                    <a:pt x="10901" y="3687"/>
                    <a:pt x="10806" y="3687"/>
                  </a:cubicBezTo>
                  <a:lnTo>
                    <a:pt x="1040" y="3687"/>
                  </a:lnTo>
                  <a:cubicBezTo>
                    <a:pt x="914" y="3687"/>
                    <a:pt x="819" y="3655"/>
                    <a:pt x="756" y="3529"/>
                  </a:cubicBezTo>
                  <a:cubicBezTo>
                    <a:pt x="725" y="3497"/>
                    <a:pt x="662" y="3403"/>
                    <a:pt x="662" y="3340"/>
                  </a:cubicBezTo>
                  <a:cubicBezTo>
                    <a:pt x="662" y="3119"/>
                    <a:pt x="819" y="2993"/>
                    <a:pt x="1040" y="2993"/>
                  </a:cubicBezTo>
                  <a:close/>
                  <a:moveTo>
                    <a:pt x="9735" y="4411"/>
                  </a:moveTo>
                  <a:cubicBezTo>
                    <a:pt x="9641" y="4947"/>
                    <a:pt x="9357" y="5671"/>
                    <a:pt x="8507" y="6364"/>
                  </a:cubicBezTo>
                  <a:cubicBezTo>
                    <a:pt x="8444" y="6396"/>
                    <a:pt x="8349" y="6459"/>
                    <a:pt x="8318" y="6459"/>
                  </a:cubicBezTo>
                  <a:cubicBezTo>
                    <a:pt x="8192" y="6459"/>
                    <a:pt x="8129" y="6396"/>
                    <a:pt x="8034" y="6333"/>
                  </a:cubicBezTo>
                  <a:cubicBezTo>
                    <a:pt x="7908" y="6175"/>
                    <a:pt x="7971" y="5986"/>
                    <a:pt x="8066" y="5860"/>
                  </a:cubicBezTo>
                  <a:cubicBezTo>
                    <a:pt x="8696" y="5356"/>
                    <a:pt x="8948" y="4821"/>
                    <a:pt x="9011" y="4411"/>
                  </a:cubicBezTo>
                  <a:close/>
                  <a:moveTo>
                    <a:pt x="3497" y="0"/>
                  </a:moveTo>
                  <a:cubicBezTo>
                    <a:pt x="3434" y="95"/>
                    <a:pt x="3340" y="221"/>
                    <a:pt x="3214" y="347"/>
                  </a:cubicBezTo>
                  <a:lnTo>
                    <a:pt x="2237" y="1324"/>
                  </a:lnTo>
                  <a:cubicBezTo>
                    <a:pt x="2111" y="1450"/>
                    <a:pt x="1985" y="1576"/>
                    <a:pt x="1765" y="1639"/>
                  </a:cubicBezTo>
                  <a:lnTo>
                    <a:pt x="2174" y="2237"/>
                  </a:lnTo>
                  <a:lnTo>
                    <a:pt x="1040" y="2237"/>
                  </a:lnTo>
                  <a:cubicBezTo>
                    <a:pt x="441" y="2237"/>
                    <a:pt x="0" y="2710"/>
                    <a:pt x="0" y="3245"/>
                  </a:cubicBezTo>
                  <a:cubicBezTo>
                    <a:pt x="0" y="3497"/>
                    <a:pt x="63" y="3687"/>
                    <a:pt x="189" y="3876"/>
                  </a:cubicBezTo>
                  <a:cubicBezTo>
                    <a:pt x="315" y="4096"/>
                    <a:pt x="504" y="4191"/>
                    <a:pt x="756" y="4254"/>
                  </a:cubicBezTo>
                  <a:cubicBezTo>
                    <a:pt x="945" y="6018"/>
                    <a:pt x="1765" y="6932"/>
                    <a:pt x="2930" y="7719"/>
                  </a:cubicBezTo>
                  <a:cubicBezTo>
                    <a:pt x="2962" y="7751"/>
                    <a:pt x="3025" y="7751"/>
                    <a:pt x="3119" y="7751"/>
                  </a:cubicBezTo>
                  <a:lnTo>
                    <a:pt x="8696" y="7751"/>
                  </a:lnTo>
                  <a:cubicBezTo>
                    <a:pt x="8790" y="7751"/>
                    <a:pt x="8822" y="7719"/>
                    <a:pt x="8916" y="7719"/>
                  </a:cubicBezTo>
                  <a:cubicBezTo>
                    <a:pt x="10239" y="6805"/>
                    <a:pt x="10932" y="5671"/>
                    <a:pt x="11090" y="4254"/>
                  </a:cubicBezTo>
                  <a:cubicBezTo>
                    <a:pt x="11311" y="4159"/>
                    <a:pt x="11500" y="4033"/>
                    <a:pt x="11626" y="3876"/>
                  </a:cubicBezTo>
                  <a:cubicBezTo>
                    <a:pt x="11752" y="3687"/>
                    <a:pt x="11815" y="3497"/>
                    <a:pt x="11815" y="3245"/>
                  </a:cubicBezTo>
                  <a:cubicBezTo>
                    <a:pt x="11846" y="2741"/>
                    <a:pt x="11374" y="2269"/>
                    <a:pt x="10775" y="2269"/>
                  </a:cubicBezTo>
                  <a:lnTo>
                    <a:pt x="10712" y="2269"/>
                  </a:lnTo>
                  <a:cubicBezTo>
                    <a:pt x="10996" y="1733"/>
                    <a:pt x="11153" y="1135"/>
                    <a:pt x="11153" y="536"/>
                  </a:cubicBezTo>
                  <a:cubicBezTo>
                    <a:pt x="11153" y="347"/>
                    <a:pt x="10996" y="189"/>
                    <a:pt x="10775" y="189"/>
                  </a:cubicBezTo>
                  <a:cubicBezTo>
                    <a:pt x="9326" y="189"/>
                    <a:pt x="8034" y="1009"/>
                    <a:pt x="7404" y="2269"/>
                  </a:cubicBezTo>
                  <a:lnTo>
                    <a:pt x="6301" y="2269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84"/>
            <p:cNvSpPr/>
            <p:nvPr/>
          </p:nvSpPr>
          <p:spPr>
            <a:xfrm>
              <a:off x="-23615075" y="3906200"/>
              <a:ext cx="77200" cy="77225"/>
            </a:xfrm>
            <a:custGeom>
              <a:avLst/>
              <a:gdLst/>
              <a:ahLst/>
              <a:cxnLst/>
              <a:rect l="l" t="t" r="r" b="b"/>
              <a:pathLst>
                <a:path w="3088" h="3089" extrusionOk="0">
                  <a:moveTo>
                    <a:pt x="2009" y="1"/>
                  </a:moveTo>
                  <a:cubicBezTo>
                    <a:pt x="1733" y="1"/>
                    <a:pt x="1465" y="95"/>
                    <a:pt x="1292" y="284"/>
                  </a:cubicBezTo>
                  <a:lnTo>
                    <a:pt x="315" y="1292"/>
                  </a:lnTo>
                  <a:cubicBezTo>
                    <a:pt x="126" y="1481"/>
                    <a:pt x="0" y="1765"/>
                    <a:pt x="0" y="2017"/>
                  </a:cubicBezTo>
                  <a:cubicBezTo>
                    <a:pt x="0" y="2301"/>
                    <a:pt x="126" y="2584"/>
                    <a:pt x="315" y="2773"/>
                  </a:cubicBezTo>
                  <a:cubicBezTo>
                    <a:pt x="504" y="2962"/>
                    <a:pt x="756" y="3088"/>
                    <a:pt x="1040" y="3088"/>
                  </a:cubicBezTo>
                  <a:cubicBezTo>
                    <a:pt x="1292" y="3088"/>
                    <a:pt x="1576" y="2962"/>
                    <a:pt x="1765" y="2773"/>
                  </a:cubicBezTo>
                  <a:lnTo>
                    <a:pt x="2773" y="1796"/>
                  </a:lnTo>
                  <a:cubicBezTo>
                    <a:pt x="2962" y="1576"/>
                    <a:pt x="3088" y="1324"/>
                    <a:pt x="3088" y="1040"/>
                  </a:cubicBezTo>
                  <a:cubicBezTo>
                    <a:pt x="3088" y="757"/>
                    <a:pt x="2962" y="505"/>
                    <a:pt x="2773" y="284"/>
                  </a:cubicBezTo>
                  <a:cubicBezTo>
                    <a:pt x="2568" y="95"/>
                    <a:pt x="2284" y="1"/>
                    <a:pt x="2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84"/>
            <p:cNvSpPr/>
            <p:nvPr/>
          </p:nvSpPr>
          <p:spPr>
            <a:xfrm>
              <a:off x="-23543400" y="4167700"/>
              <a:ext cx="153600" cy="17350"/>
            </a:xfrm>
            <a:custGeom>
              <a:avLst/>
              <a:gdLst/>
              <a:ahLst/>
              <a:cxnLst/>
              <a:rect l="l" t="t" r="r" b="b"/>
              <a:pathLst>
                <a:path w="6144" h="694" extrusionOk="0">
                  <a:moveTo>
                    <a:pt x="0" y="0"/>
                  </a:moveTo>
                  <a:cubicBezTo>
                    <a:pt x="158" y="378"/>
                    <a:pt x="536" y="693"/>
                    <a:pt x="1008" y="693"/>
                  </a:cubicBezTo>
                  <a:lnTo>
                    <a:pt x="5167" y="693"/>
                  </a:lnTo>
                  <a:cubicBezTo>
                    <a:pt x="5608" y="693"/>
                    <a:pt x="5986" y="441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19" name="Google Shape;7519;p84"/>
          <p:cNvSpPr/>
          <p:nvPr/>
        </p:nvSpPr>
        <p:spPr>
          <a:xfrm>
            <a:off x="6207743" y="4290395"/>
            <a:ext cx="351880" cy="350957"/>
          </a:xfrm>
          <a:custGeom>
            <a:avLst/>
            <a:gdLst/>
            <a:ahLst/>
            <a:cxnLst/>
            <a:rect l="l" t="t" r="r" b="b"/>
            <a:pathLst>
              <a:path w="11815" h="11784" extrusionOk="0">
                <a:moveTo>
                  <a:pt x="6616" y="3434"/>
                </a:moveTo>
                <a:cubicBezTo>
                  <a:pt x="7215" y="3434"/>
                  <a:pt x="7625" y="3907"/>
                  <a:pt x="7625" y="4474"/>
                </a:cubicBezTo>
                <a:lnTo>
                  <a:pt x="7625" y="5514"/>
                </a:lnTo>
                <a:lnTo>
                  <a:pt x="6742" y="5514"/>
                </a:lnTo>
                <a:cubicBezTo>
                  <a:pt x="6648" y="5451"/>
                  <a:pt x="6585" y="5325"/>
                  <a:pt x="6490" y="5262"/>
                </a:cubicBezTo>
                <a:cubicBezTo>
                  <a:pt x="5986" y="4789"/>
                  <a:pt x="5388" y="4411"/>
                  <a:pt x="4695" y="4222"/>
                </a:cubicBezTo>
                <a:lnTo>
                  <a:pt x="4569" y="3434"/>
                </a:lnTo>
                <a:close/>
                <a:moveTo>
                  <a:pt x="3466" y="4884"/>
                </a:moveTo>
                <a:lnTo>
                  <a:pt x="3466" y="5577"/>
                </a:lnTo>
                <a:cubicBezTo>
                  <a:pt x="3056" y="5640"/>
                  <a:pt x="2678" y="5797"/>
                  <a:pt x="2363" y="6018"/>
                </a:cubicBezTo>
                <a:lnTo>
                  <a:pt x="1891" y="5577"/>
                </a:lnTo>
                <a:cubicBezTo>
                  <a:pt x="2332" y="5199"/>
                  <a:pt x="2867" y="4978"/>
                  <a:pt x="3466" y="4884"/>
                </a:cubicBezTo>
                <a:close/>
                <a:moveTo>
                  <a:pt x="4128" y="4852"/>
                </a:moveTo>
                <a:cubicBezTo>
                  <a:pt x="4726" y="4947"/>
                  <a:pt x="5262" y="5167"/>
                  <a:pt x="5703" y="5514"/>
                </a:cubicBezTo>
                <a:lnTo>
                  <a:pt x="5230" y="6049"/>
                </a:lnTo>
                <a:cubicBezTo>
                  <a:pt x="4915" y="5797"/>
                  <a:pt x="4537" y="5640"/>
                  <a:pt x="4128" y="5577"/>
                </a:cubicBezTo>
                <a:lnTo>
                  <a:pt x="4128" y="4852"/>
                </a:lnTo>
                <a:close/>
                <a:moveTo>
                  <a:pt x="1387" y="6049"/>
                </a:moveTo>
                <a:lnTo>
                  <a:pt x="1859" y="6522"/>
                </a:lnTo>
                <a:cubicBezTo>
                  <a:pt x="1607" y="6837"/>
                  <a:pt x="1450" y="7215"/>
                  <a:pt x="1387" y="7625"/>
                </a:cubicBezTo>
                <a:lnTo>
                  <a:pt x="662" y="7625"/>
                </a:lnTo>
                <a:cubicBezTo>
                  <a:pt x="788" y="7026"/>
                  <a:pt x="1009" y="6459"/>
                  <a:pt x="1387" y="6049"/>
                </a:cubicBezTo>
                <a:close/>
                <a:moveTo>
                  <a:pt x="6175" y="6049"/>
                </a:moveTo>
                <a:cubicBezTo>
                  <a:pt x="6553" y="6459"/>
                  <a:pt x="6774" y="7026"/>
                  <a:pt x="6837" y="7625"/>
                </a:cubicBezTo>
                <a:lnTo>
                  <a:pt x="6175" y="7625"/>
                </a:lnTo>
                <a:cubicBezTo>
                  <a:pt x="6112" y="7215"/>
                  <a:pt x="5955" y="6837"/>
                  <a:pt x="5703" y="6522"/>
                </a:cubicBezTo>
                <a:lnTo>
                  <a:pt x="6175" y="6049"/>
                </a:lnTo>
                <a:close/>
                <a:moveTo>
                  <a:pt x="1418" y="8318"/>
                </a:moveTo>
                <a:cubicBezTo>
                  <a:pt x="1481" y="8727"/>
                  <a:pt x="1670" y="9105"/>
                  <a:pt x="1891" y="9420"/>
                </a:cubicBezTo>
                <a:lnTo>
                  <a:pt x="1418" y="9893"/>
                </a:lnTo>
                <a:cubicBezTo>
                  <a:pt x="1009" y="9452"/>
                  <a:pt x="788" y="8916"/>
                  <a:pt x="693" y="8318"/>
                </a:cubicBezTo>
                <a:close/>
                <a:moveTo>
                  <a:pt x="6931" y="8318"/>
                </a:moveTo>
                <a:cubicBezTo>
                  <a:pt x="6805" y="8916"/>
                  <a:pt x="6585" y="9452"/>
                  <a:pt x="6207" y="9893"/>
                </a:cubicBezTo>
                <a:lnTo>
                  <a:pt x="5766" y="9420"/>
                </a:lnTo>
                <a:cubicBezTo>
                  <a:pt x="5986" y="9105"/>
                  <a:pt x="6144" y="8727"/>
                  <a:pt x="6207" y="8318"/>
                </a:cubicBezTo>
                <a:close/>
                <a:moveTo>
                  <a:pt x="2363" y="9893"/>
                </a:moveTo>
                <a:cubicBezTo>
                  <a:pt x="2678" y="10145"/>
                  <a:pt x="3056" y="10303"/>
                  <a:pt x="3466" y="10366"/>
                </a:cubicBezTo>
                <a:lnTo>
                  <a:pt x="3466" y="11027"/>
                </a:lnTo>
                <a:cubicBezTo>
                  <a:pt x="2867" y="10964"/>
                  <a:pt x="2332" y="10712"/>
                  <a:pt x="1891" y="10366"/>
                </a:cubicBezTo>
                <a:lnTo>
                  <a:pt x="2363" y="9893"/>
                </a:lnTo>
                <a:close/>
                <a:moveTo>
                  <a:pt x="5230" y="9861"/>
                </a:moveTo>
                <a:lnTo>
                  <a:pt x="5703" y="10334"/>
                </a:lnTo>
                <a:cubicBezTo>
                  <a:pt x="5262" y="10744"/>
                  <a:pt x="4726" y="10996"/>
                  <a:pt x="4128" y="11027"/>
                </a:cubicBezTo>
                <a:lnTo>
                  <a:pt x="4128" y="10334"/>
                </a:lnTo>
                <a:cubicBezTo>
                  <a:pt x="4537" y="10240"/>
                  <a:pt x="4915" y="10082"/>
                  <a:pt x="5230" y="9861"/>
                </a:cubicBezTo>
                <a:close/>
                <a:moveTo>
                  <a:pt x="9326" y="10366"/>
                </a:moveTo>
                <a:cubicBezTo>
                  <a:pt x="9546" y="10366"/>
                  <a:pt x="9704" y="10523"/>
                  <a:pt x="9704" y="10712"/>
                </a:cubicBezTo>
                <a:cubicBezTo>
                  <a:pt x="9672" y="10933"/>
                  <a:pt x="9546" y="11090"/>
                  <a:pt x="9326" y="11090"/>
                </a:cubicBezTo>
                <a:cubicBezTo>
                  <a:pt x="9137" y="11090"/>
                  <a:pt x="8979" y="10933"/>
                  <a:pt x="8979" y="10712"/>
                </a:cubicBezTo>
                <a:cubicBezTo>
                  <a:pt x="8979" y="10523"/>
                  <a:pt x="9137" y="10366"/>
                  <a:pt x="9326" y="10366"/>
                </a:cubicBezTo>
                <a:close/>
                <a:moveTo>
                  <a:pt x="1103" y="0"/>
                </a:moveTo>
                <a:cubicBezTo>
                  <a:pt x="504" y="0"/>
                  <a:pt x="63" y="473"/>
                  <a:pt x="63" y="1040"/>
                </a:cubicBezTo>
                <a:cubicBezTo>
                  <a:pt x="63" y="1576"/>
                  <a:pt x="536" y="2048"/>
                  <a:pt x="1103" y="2048"/>
                </a:cubicBezTo>
                <a:cubicBezTo>
                  <a:pt x="2048" y="2048"/>
                  <a:pt x="2363" y="2836"/>
                  <a:pt x="2489" y="3497"/>
                </a:cubicBezTo>
                <a:lnTo>
                  <a:pt x="2584" y="4348"/>
                </a:lnTo>
                <a:cubicBezTo>
                  <a:pt x="1072" y="4852"/>
                  <a:pt x="0" y="6301"/>
                  <a:pt x="0" y="7971"/>
                </a:cubicBezTo>
                <a:cubicBezTo>
                  <a:pt x="0" y="10050"/>
                  <a:pt x="1702" y="11783"/>
                  <a:pt x="3812" y="11783"/>
                </a:cubicBezTo>
                <a:cubicBezTo>
                  <a:pt x="5797" y="11783"/>
                  <a:pt x="7436" y="10240"/>
                  <a:pt x="7593" y="8318"/>
                </a:cubicBezTo>
                <a:lnTo>
                  <a:pt x="9011" y="8318"/>
                </a:lnTo>
                <a:lnTo>
                  <a:pt x="9011" y="9767"/>
                </a:lnTo>
                <a:cubicBezTo>
                  <a:pt x="8633" y="9924"/>
                  <a:pt x="8318" y="10271"/>
                  <a:pt x="8318" y="10744"/>
                </a:cubicBezTo>
                <a:cubicBezTo>
                  <a:pt x="8318" y="11342"/>
                  <a:pt x="8790" y="11783"/>
                  <a:pt x="9326" y="11783"/>
                </a:cubicBezTo>
                <a:cubicBezTo>
                  <a:pt x="9767" y="11783"/>
                  <a:pt x="10145" y="11500"/>
                  <a:pt x="10302" y="11059"/>
                </a:cubicBezTo>
                <a:lnTo>
                  <a:pt x="11468" y="11059"/>
                </a:lnTo>
                <a:cubicBezTo>
                  <a:pt x="11657" y="11059"/>
                  <a:pt x="11815" y="10901"/>
                  <a:pt x="11815" y="10712"/>
                </a:cubicBezTo>
                <a:cubicBezTo>
                  <a:pt x="11815" y="10555"/>
                  <a:pt x="11657" y="10397"/>
                  <a:pt x="11468" y="10397"/>
                </a:cubicBezTo>
                <a:lnTo>
                  <a:pt x="10302" y="10397"/>
                </a:lnTo>
                <a:cubicBezTo>
                  <a:pt x="10208" y="10145"/>
                  <a:pt x="9956" y="9893"/>
                  <a:pt x="9672" y="9767"/>
                </a:cubicBezTo>
                <a:lnTo>
                  <a:pt x="9672" y="8318"/>
                </a:lnTo>
                <a:lnTo>
                  <a:pt x="10744" y="8318"/>
                </a:lnTo>
                <a:cubicBezTo>
                  <a:pt x="10933" y="8318"/>
                  <a:pt x="11122" y="8160"/>
                  <a:pt x="11122" y="7971"/>
                </a:cubicBezTo>
                <a:cubicBezTo>
                  <a:pt x="11122" y="7782"/>
                  <a:pt x="10933" y="7593"/>
                  <a:pt x="10744" y="7593"/>
                </a:cubicBezTo>
                <a:lnTo>
                  <a:pt x="10397" y="7593"/>
                </a:lnTo>
                <a:lnTo>
                  <a:pt x="10397" y="7247"/>
                </a:lnTo>
                <a:cubicBezTo>
                  <a:pt x="10397" y="6301"/>
                  <a:pt x="9609" y="5514"/>
                  <a:pt x="8664" y="5514"/>
                </a:cubicBezTo>
                <a:lnTo>
                  <a:pt x="8318" y="5514"/>
                </a:lnTo>
                <a:lnTo>
                  <a:pt x="8318" y="4506"/>
                </a:lnTo>
                <a:cubicBezTo>
                  <a:pt x="8318" y="3560"/>
                  <a:pt x="7530" y="2773"/>
                  <a:pt x="6585" y="2773"/>
                </a:cubicBezTo>
                <a:lnTo>
                  <a:pt x="4411" y="2773"/>
                </a:lnTo>
                <a:cubicBezTo>
                  <a:pt x="3970" y="1040"/>
                  <a:pt x="2741" y="0"/>
                  <a:pt x="1103" y="0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20" name="Google Shape;7520;p84"/>
          <p:cNvGrpSpPr/>
          <p:nvPr/>
        </p:nvGrpSpPr>
        <p:grpSpPr>
          <a:xfrm>
            <a:off x="6637880" y="1532068"/>
            <a:ext cx="353757" cy="352565"/>
            <a:chOff x="-26980600" y="3175500"/>
            <a:chExt cx="296950" cy="295950"/>
          </a:xfrm>
          <a:solidFill>
            <a:srgbClr val="F59C82"/>
          </a:solidFill>
        </p:grpSpPr>
        <p:sp>
          <p:nvSpPr>
            <p:cNvPr id="7521" name="Google Shape;7521;p84"/>
            <p:cNvSpPr/>
            <p:nvPr/>
          </p:nvSpPr>
          <p:spPr>
            <a:xfrm>
              <a:off x="-26798650" y="3175500"/>
              <a:ext cx="115000" cy="114025"/>
            </a:xfrm>
            <a:custGeom>
              <a:avLst/>
              <a:gdLst/>
              <a:ahLst/>
              <a:cxnLst/>
              <a:rect l="l" t="t" r="r" b="b"/>
              <a:pathLst>
                <a:path w="4600" h="4561" extrusionOk="0"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78"/>
                    <a:pt x="378" y="1756"/>
                  </a:cubicBezTo>
                  <a:lnTo>
                    <a:pt x="2773" y="4245"/>
                  </a:lnTo>
                  <a:cubicBezTo>
                    <a:pt x="2962" y="4434"/>
                    <a:pt x="3245" y="4560"/>
                    <a:pt x="3529" y="4560"/>
                  </a:cubicBezTo>
                  <a:cubicBezTo>
                    <a:pt x="3812" y="4560"/>
                    <a:pt x="4064" y="4434"/>
                    <a:pt x="4285" y="4245"/>
                  </a:cubicBezTo>
                  <a:cubicBezTo>
                    <a:pt x="4474" y="4056"/>
                    <a:pt x="4600" y="3773"/>
                    <a:pt x="4600" y="3489"/>
                  </a:cubicBezTo>
                  <a:cubicBezTo>
                    <a:pt x="4600" y="3206"/>
                    <a:pt x="4474" y="2954"/>
                    <a:pt x="4285" y="2733"/>
                  </a:cubicBezTo>
                  <a:lnTo>
                    <a:pt x="1828" y="307"/>
                  </a:ln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84"/>
            <p:cNvSpPr/>
            <p:nvPr/>
          </p:nvSpPr>
          <p:spPr>
            <a:xfrm>
              <a:off x="-26980600" y="3325725"/>
              <a:ext cx="168575" cy="145725"/>
            </a:xfrm>
            <a:custGeom>
              <a:avLst/>
              <a:gdLst/>
              <a:ahLst/>
              <a:cxnLst/>
              <a:rect l="l" t="t" r="r" b="b"/>
              <a:pathLst>
                <a:path w="6743" h="5829" extrusionOk="0">
                  <a:moveTo>
                    <a:pt x="3797" y="2167"/>
                  </a:moveTo>
                  <a:cubicBezTo>
                    <a:pt x="3884" y="2167"/>
                    <a:pt x="3970" y="2190"/>
                    <a:pt x="4033" y="2237"/>
                  </a:cubicBezTo>
                  <a:cubicBezTo>
                    <a:pt x="4159" y="2363"/>
                    <a:pt x="4159" y="2616"/>
                    <a:pt x="4033" y="2710"/>
                  </a:cubicBezTo>
                  <a:cubicBezTo>
                    <a:pt x="3970" y="2773"/>
                    <a:pt x="3884" y="2805"/>
                    <a:pt x="3797" y="2805"/>
                  </a:cubicBezTo>
                  <a:cubicBezTo>
                    <a:pt x="3710" y="2805"/>
                    <a:pt x="3624" y="2773"/>
                    <a:pt x="3561" y="2710"/>
                  </a:cubicBezTo>
                  <a:cubicBezTo>
                    <a:pt x="3435" y="2616"/>
                    <a:pt x="3435" y="2363"/>
                    <a:pt x="3561" y="2237"/>
                  </a:cubicBezTo>
                  <a:cubicBezTo>
                    <a:pt x="3624" y="2190"/>
                    <a:pt x="3710" y="2167"/>
                    <a:pt x="3797" y="2167"/>
                  </a:cubicBezTo>
                  <a:close/>
                  <a:moveTo>
                    <a:pt x="2336" y="2639"/>
                  </a:moveTo>
                  <a:cubicBezTo>
                    <a:pt x="2426" y="2639"/>
                    <a:pt x="2521" y="2663"/>
                    <a:pt x="2584" y="2710"/>
                  </a:cubicBezTo>
                  <a:cubicBezTo>
                    <a:pt x="2679" y="2836"/>
                    <a:pt x="2679" y="3057"/>
                    <a:pt x="2584" y="3183"/>
                  </a:cubicBezTo>
                  <a:cubicBezTo>
                    <a:pt x="2521" y="3246"/>
                    <a:pt x="2426" y="3277"/>
                    <a:pt x="2336" y="3277"/>
                  </a:cubicBezTo>
                  <a:cubicBezTo>
                    <a:pt x="2245" y="3277"/>
                    <a:pt x="2159" y="3246"/>
                    <a:pt x="2111" y="3183"/>
                  </a:cubicBezTo>
                  <a:cubicBezTo>
                    <a:pt x="1985" y="3057"/>
                    <a:pt x="1985" y="2868"/>
                    <a:pt x="2111" y="2710"/>
                  </a:cubicBezTo>
                  <a:cubicBezTo>
                    <a:pt x="2159" y="2663"/>
                    <a:pt x="2245" y="2639"/>
                    <a:pt x="2336" y="2639"/>
                  </a:cubicBezTo>
                  <a:close/>
                  <a:moveTo>
                    <a:pt x="2931" y="1"/>
                  </a:moveTo>
                  <a:lnTo>
                    <a:pt x="599" y="2332"/>
                  </a:lnTo>
                  <a:cubicBezTo>
                    <a:pt x="221" y="2710"/>
                    <a:pt x="1" y="3214"/>
                    <a:pt x="1" y="3781"/>
                  </a:cubicBezTo>
                  <a:cubicBezTo>
                    <a:pt x="1" y="4317"/>
                    <a:pt x="221" y="4852"/>
                    <a:pt x="599" y="5230"/>
                  </a:cubicBezTo>
                  <a:cubicBezTo>
                    <a:pt x="1009" y="5608"/>
                    <a:pt x="1513" y="5829"/>
                    <a:pt x="2048" y="5829"/>
                  </a:cubicBezTo>
                  <a:cubicBezTo>
                    <a:pt x="2616" y="5829"/>
                    <a:pt x="3120" y="5640"/>
                    <a:pt x="3529" y="5230"/>
                  </a:cubicBezTo>
                  <a:lnTo>
                    <a:pt x="6743" y="2048"/>
                  </a:lnTo>
                  <a:cubicBezTo>
                    <a:pt x="6743" y="2017"/>
                    <a:pt x="6711" y="1954"/>
                    <a:pt x="6711" y="1922"/>
                  </a:cubicBezTo>
                  <a:cubicBezTo>
                    <a:pt x="6396" y="1418"/>
                    <a:pt x="5829" y="1103"/>
                    <a:pt x="5136" y="1103"/>
                  </a:cubicBezTo>
                  <a:lnTo>
                    <a:pt x="5104" y="1103"/>
                  </a:lnTo>
                  <a:cubicBezTo>
                    <a:pt x="5075" y="1104"/>
                    <a:pt x="5045" y="1105"/>
                    <a:pt x="5016" y="1105"/>
                  </a:cubicBezTo>
                  <a:cubicBezTo>
                    <a:pt x="4168" y="1105"/>
                    <a:pt x="3387" y="670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84"/>
            <p:cNvSpPr/>
            <p:nvPr/>
          </p:nvSpPr>
          <p:spPr>
            <a:xfrm>
              <a:off x="-26893950" y="3226500"/>
              <a:ext cx="159125" cy="137850"/>
            </a:xfrm>
            <a:custGeom>
              <a:avLst/>
              <a:gdLst/>
              <a:ahLst/>
              <a:cxnLst/>
              <a:rect l="l" t="t" r="r" b="b"/>
              <a:pathLst>
                <a:path w="6365" h="5514" extrusionOk="0">
                  <a:moveTo>
                    <a:pt x="3403" y="0"/>
                  </a:moveTo>
                  <a:lnTo>
                    <a:pt x="2678" y="693"/>
                  </a:lnTo>
                  <a:lnTo>
                    <a:pt x="2300" y="1103"/>
                  </a:lnTo>
                  <a:lnTo>
                    <a:pt x="3056" y="1859"/>
                  </a:lnTo>
                  <a:cubicBezTo>
                    <a:pt x="3151" y="1953"/>
                    <a:pt x="3151" y="2205"/>
                    <a:pt x="3056" y="2331"/>
                  </a:cubicBezTo>
                  <a:cubicBezTo>
                    <a:pt x="2962" y="2394"/>
                    <a:pt x="2899" y="2426"/>
                    <a:pt x="2804" y="2426"/>
                  </a:cubicBezTo>
                  <a:cubicBezTo>
                    <a:pt x="2741" y="2426"/>
                    <a:pt x="2615" y="2394"/>
                    <a:pt x="2584" y="2331"/>
                  </a:cubicBezTo>
                  <a:lnTo>
                    <a:pt x="1827" y="1575"/>
                  </a:lnTo>
                  <a:lnTo>
                    <a:pt x="1355" y="2048"/>
                  </a:lnTo>
                  <a:lnTo>
                    <a:pt x="2111" y="2804"/>
                  </a:lnTo>
                  <a:cubicBezTo>
                    <a:pt x="2205" y="2898"/>
                    <a:pt x="2205" y="3150"/>
                    <a:pt x="2111" y="3277"/>
                  </a:cubicBezTo>
                  <a:cubicBezTo>
                    <a:pt x="2016" y="3340"/>
                    <a:pt x="1953" y="3371"/>
                    <a:pt x="1859" y="3371"/>
                  </a:cubicBezTo>
                  <a:cubicBezTo>
                    <a:pt x="1796" y="3371"/>
                    <a:pt x="1670" y="3340"/>
                    <a:pt x="1638" y="3277"/>
                  </a:cubicBezTo>
                  <a:lnTo>
                    <a:pt x="882" y="2520"/>
                  </a:lnTo>
                  <a:lnTo>
                    <a:pt x="0" y="3371"/>
                  </a:lnTo>
                  <a:cubicBezTo>
                    <a:pt x="0" y="3403"/>
                    <a:pt x="63" y="3466"/>
                    <a:pt x="63" y="3497"/>
                  </a:cubicBezTo>
                  <a:cubicBezTo>
                    <a:pt x="364" y="4068"/>
                    <a:pt x="894" y="4381"/>
                    <a:pt x="1490" y="4381"/>
                  </a:cubicBezTo>
                  <a:cubicBezTo>
                    <a:pt x="1518" y="4381"/>
                    <a:pt x="1547" y="4381"/>
                    <a:pt x="1575" y="4379"/>
                  </a:cubicBezTo>
                  <a:cubicBezTo>
                    <a:pt x="1890" y="4379"/>
                    <a:pt x="2174" y="4411"/>
                    <a:pt x="2458" y="4474"/>
                  </a:cubicBezTo>
                  <a:cubicBezTo>
                    <a:pt x="2993" y="4631"/>
                    <a:pt x="3529" y="5009"/>
                    <a:pt x="3781" y="5513"/>
                  </a:cubicBezTo>
                  <a:lnTo>
                    <a:pt x="6364" y="2961"/>
                  </a:lnTo>
                  <a:lnTo>
                    <a:pt x="34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24" name="Google Shape;7524;p84"/>
          <p:cNvSpPr/>
          <p:nvPr/>
        </p:nvSpPr>
        <p:spPr>
          <a:xfrm>
            <a:off x="6660447" y="1989089"/>
            <a:ext cx="309649" cy="351910"/>
          </a:xfrm>
          <a:custGeom>
            <a:avLst/>
            <a:gdLst/>
            <a:ahLst/>
            <a:cxnLst/>
            <a:rect l="l" t="t" r="r" b="b"/>
            <a:pathLst>
              <a:path w="10397" h="11816" extrusionOk="0">
                <a:moveTo>
                  <a:pt x="6939" y="1373"/>
                </a:moveTo>
                <a:cubicBezTo>
                  <a:pt x="7177" y="1373"/>
                  <a:pt x="7419" y="1418"/>
                  <a:pt x="7656" y="1513"/>
                </a:cubicBezTo>
                <a:cubicBezTo>
                  <a:pt x="8255" y="1734"/>
                  <a:pt x="8696" y="2206"/>
                  <a:pt x="8853" y="2836"/>
                </a:cubicBezTo>
                <a:cubicBezTo>
                  <a:pt x="8916" y="3435"/>
                  <a:pt x="8822" y="4065"/>
                  <a:pt x="8412" y="4538"/>
                </a:cubicBezTo>
                <a:cubicBezTo>
                  <a:pt x="8349" y="4601"/>
                  <a:pt x="8255" y="4664"/>
                  <a:pt x="8129" y="4664"/>
                </a:cubicBezTo>
                <a:cubicBezTo>
                  <a:pt x="8066" y="4664"/>
                  <a:pt x="7971" y="4601"/>
                  <a:pt x="7939" y="4569"/>
                </a:cubicBezTo>
                <a:cubicBezTo>
                  <a:pt x="7782" y="4443"/>
                  <a:pt x="7782" y="4223"/>
                  <a:pt x="7908" y="4097"/>
                </a:cubicBezTo>
                <a:cubicBezTo>
                  <a:pt x="8129" y="3782"/>
                  <a:pt x="8223" y="3403"/>
                  <a:pt x="8129" y="2962"/>
                </a:cubicBezTo>
                <a:cubicBezTo>
                  <a:pt x="8066" y="2553"/>
                  <a:pt x="7750" y="2238"/>
                  <a:pt x="7404" y="2143"/>
                </a:cubicBezTo>
                <a:cubicBezTo>
                  <a:pt x="7254" y="2086"/>
                  <a:pt x="7095" y="2057"/>
                  <a:pt x="6939" y="2057"/>
                </a:cubicBezTo>
                <a:cubicBezTo>
                  <a:pt x="6669" y="2057"/>
                  <a:pt x="6406" y="2141"/>
                  <a:pt x="6207" y="2301"/>
                </a:cubicBezTo>
                <a:cubicBezTo>
                  <a:pt x="6148" y="2336"/>
                  <a:pt x="6084" y="2354"/>
                  <a:pt x="6021" y="2354"/>
                </a:cubicBezTo>
                <a:cubicBezTo>
                  <a:pt x="5916" y="2354"/>
                  <a:pt x="5813" y="2305"/>
                  <a:pt x="5734" y="2206"/>
                </a:cubicBezTo>
                <a:cubicBezTo>
                  <a:pt x="5608" y="2049"/>
                  <a:pt x="5671" y="1860"/>
                  <a:pt x="5829" y="1734"/>
                </a:cubicBezTo>
                <a:cubicBezTo>
                  <a:pt x="6163" y="1498"/>
                  <a:pt x="6545" y="1373"/>
                  <a:pt x="6939" y="1373"/>
                </a:cubicBezTo>
                <a:close/>
                <a:moveTo>
                  <a:pt x="3466" y="1"/>
                </a:moveTo>
                <a:cubicBezTo>
                  <a:pt x="3182" y="1"/>
                  <a:pt x="2899" y="32"/>
                  <a:pt x="2678" y="95"/>
                </a:cubicBezTo>
                <a:cubicBezTo>
                  <a:pt x="1481" y="348"/>
                  <a:pt x="504" y="1293"/>
                  <a:pt x="221" y="2490"/>
                </a:cubicBezTo>
                <a:cubicBezTo>
                  <a:pt x="0" y="3498"/>
                  <a:pt x="189" y="4569"/>
                  <a:pt x="851" y="5388"/>
                </a:cubicBezTo>
                <a:cubicBezTo>
                  <a:pt x="1292" y="5955"/>
                  <a:pt x="1512" y="6711"/>
                  <a:pt x="1512" y="7499"/>
                </a:cubicBezTo>
                <a:lnTo>
                  <a:pt x="1512" y="10209"/>
                </a:lnTo>
                <a:cubicBezTo>
                  <a:pt x="1512" y="11122"/>
                  <a:pt x="2237" y="11815"/>
                  <a:pt x="3151" y="11815"/>
                </a:cubicBezTo>
                <a:cubicBezTo>
                  <a:pt x="4033" y="11815"/>
                  <a:pt x="4757" y="11122"/>
                  <a:pt x="4757" y="10209"/>
                </a:cubicBezTo>
                <a:lnTo>
                  <a:pt x="4757" y="8539"/>
                </a:lnTo>
                <a:cubicBezTo>
                  <a:pt x="4757" y="8318"/>
                  <a:pt x="4947" y="8066"/>
                  <a:pt x="5230" y="8066"/>
                </a:cubicBezTo>
                <a:cubicBezTo>
                  <a:pt x="5451" y="8066"/>
                  <a:pt x="5703" y="8287"/>
                  <a:pt x="5703" y="8539"/>
                </a:cubicBezTo>
                <a:lnTo>
                  <a:pt x="5703" y="10209"/>
                </a:lnTo>
                <a:cubicBezTo>
                  <a:pt x="5703" y="11122"/>
                  <a:pt x="6396" y="11815"/>
                  <a:pt x="7309" y="11815"/>
                </a:cubicBezTo>
                <a:cubicBezTo>
                  <a:pt x="8223" y="11815"/>
                  <a:pt x="8916" y="11122"/>
                  <a:pt x="8916" y="10209"/>
                </a:cubicBezTo>
                <a:lnTo>
                  <a:pt x="8916" y="7499"/>
                </a:lnTo>
                <a:cubicBezTo>
                  <a:pt x="8916" y="6711"/>
                  <a:pt x="9168" y="5955"/>
                  <a:pt x="9609" y="5388"/>
                </a:cubicBezTo>
                <a:cubicBezTo>
                  <a:pt x="10145" y="4569"/>
                  <a:pt x="10397" y="3498"/>
                  <a:pt x="10145" y="2490"/>
                </a:cubicBezTo>
                <a:cubicBezTo>
                  <a:pt x="9893" y="1293"/>
                  <a:pt x="8885" y="348"/>
                  <a:pt x="7719" y="95"/>
                </a:cubicBezTo>
                <a:cubicBezTo>
                  <a:pt x="7435" y="1"/>
                  <a:pt x="7152" y="1"/>
                  <a:pt x="6931" y="1"/>
                </a:cubicBezTo>
                <a:cubicBezTo>
                  <a:pt x="6333" y="1"/>
                  <a:pt x="5703" y="158"/>
                  <a:pt x="5199" y="474"/>
                </a:cubicBezTo>
                <a:cubicBezTo>
                  <a:pt x="4663" y="158"/>
                  <a:pt x="4033" y="1"/>
                  <a:pt x="3466" y="1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25" name="Google Shape;7525;p84"/>
          <p:cNvGrpSpPr/>
          <p:nvPr/>
        </p:nvGrpSpPr>
        <p:grpSpPr>
          <a:xfrm>
            <a:off x="6638357" y="2470604"/>
            <a:ext cx="352803" cy="289039"/>
            <a:chOff x="-26981375" y="3951875"/>
            <a:chExt cx="296150" cy="242625"/>
          </a:xfrm>
          <a:solidFill>
            <a:srgbClr val="F59C82"/>
          </a:solidFill>
        </p:grpSpPr>
        <p:sp>
          <p:nvSpPr>
            <p:cNvPr id="7526" name="Google Shape;7526;p84"/>
            <p:cNvSpPr/>
            <p:nvPr/>
          </p:nvSpPr>
          <p:spPr>
            <a:xfrm>
              <a:off x="-26978225" y="3951875"/>
              <a:ext cx="173300" cy="155975"/>
            </a:xfrm>
            <a:custGeom>
              <a:avLst/>
              <a:gdLst/>
              <a:ahLst/>
              <a:cxnLst/>
              <a:rect l="l" t="t" r="r" b="b"/>
              <a:pathLst>
                <a:path w="6932" h="6239" extrusionOk="0">
                  <a:moveTo>
                    <a:pt x="3340" y="2364"/>
                  </a:moveTo>
                  <a:cubicBezTo>
                    <a:pt x="3529" y="2364"/>
                    <a:pt x="3686" y="2521"/>
                    <a:pt x="3686" y="2710"/>
                  </a:cubicBezTo>
                  <a:lnTo>
                    <a:pt x="3686" y="3435"/>
                  </a:lnTo>
                  <a:lnTo>
                    <a:pt x="4411" y="3435"/>
                  </a:lnTo>
                  <a:cubicBezTo>
                    <a:pt x="4600" y="3435"/>
                    <a:pt x="4757" y="3592"/>
                    <a:pt x="4757" y="3782"/>
                  </a:cubicBezTo>
                  <a:cubicBezTo>
                    <a:pt x="4757" y="3971"/>
                    <a:pt x="4600" y="4128"/>
                    <a:pt x="4411" y="4128"/>
                  </a:cubicBezTo>
                  <a:lnTo>
                    <a:pt x="3686" y="4128"/>
                  </a:lnTo>
                  <a:lnTo>
                    <a:pt x="3686" y="4853"/>
                  </a:lnTo>
                  <a:cubicBezTo>
                    <a:pt x="3686" y="5042"/>
                    <a:pt x="3529" y="5199"/>
                    <a:pt x="3340" y="5199"/>
                  </a:cubicBezTo>
                  <a:cubicBezTo>
                    <a:pt x="3151" y="5199"/>
                    <a:pt x="2993" y="5042"/>
                    <a:pt x="2993" y="4853"/>
                  </a:cubicBezTo>
                  <a:lnTo>
                    <a:pt x="2993" y="4128"/>
                  </a:lnTo>
                  <a:lnTo>
                    <a:pt x="2268" y="4128"/>
                  </a:lnTo>
                  <a:cubicBezTo>
                    <a:pt x="2079" y="4128"/>
                    <a:pt x="1922" y="3971"/>
                    <a:pt x="1922" y="3782"/>
                  </a:cubicBezTo>
                  <a:cubicBezTo>
                    <a:pt x="1922" y="3592"/>
                    <a:pt x="2079" y="3435"/>
                    <a:pt x="2268" y="3435"/>
                  </a:cubicBezTo>
                  <a:lnTo>
                    <a:pt x="2993" y="3435"/>
                  </a:lnTo>
                  <a:lnTo>
                    <a:pt x="2993" y="2710"/>
                  </a:lnTo>
                  <a:cubicBezTo>
                    <a:pt x="2993" y="2521"/>
                    <a:pt x="3151" y="2364"/>
                    <a:pt x="3340" y="2364"/>
                  </a:cubicBezTo>
                  <a:close/>
                  <a:moveTo>
                    <a:pt x="3434" y="1"/>
                  </a:moveTo>
                  <a:cubicBezTo>
                    <a:pt x="2836" y="1"/>
                    <a:pt x="2394" y="474"/>
                    <a:pt x="2394" y="1041"/>
                  </a:cubicBezTo>
                  <a:lnTo>
                    <a:pt x="2394" y="1387"/>
                  </a:lnTo>
                  <a:lnTo>
                    <a:pt x="1008" y="1387"/>
                  </a:lnTo>
                  <a:cubicBezTo>
                    <a:pt x="441" y="1387"/>
                    <a:pt x="0" y="1860"/>
                    <a:pt x="0" y="2395"/>
                  </a:cubicBezTo>
                  <a:lnTo>
                    <a:pt x="0" y="6239"/>
                  </a:lnTo>
                  <a:lnTo>
                    <a:pt x="6931" y="6239"/>
                  </a:lnTo>
                  <a:lnTo>
                    <a:pt x="6931" y="2395"/>
                  </a:lnTo>
                  <a:lnTo>
                    <a:pt x="6837" y="2395"/>
                  </a:lnTo>
                  <a:cubicBezTo>
                    <a:pt x="6837" y="1828"/>
                    <a:pt x="6364" y="1387"/>
                    <a:pt x="5829" y="1387"/>
                  </a:cubicBezTo>
                  <a:lnTo>
                    <a:pt x="4442" y="1387"/>
                  </a:lnTo>
                  <a:lnTo>
                    <a:pt x="4442" y="1041"/>
                  </a:lnTo>
                  <a:cubicBezTo>
                    <a:pt x="4442" y="442"/>
                    <a:pt x="3970" y="1"/>
                    <a:pt x="34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84"/>
            <p:cNvSpPr/>
            <p:nvPr/>
          </p:nvSpPr>
          <p:spPr>
            <a:xfrm>
              <a:off x="-26981375" y="4124375"/>
              <a:ext cx="174075" cy="70125"/>
            </a:xfrm>
            <a:custGeom>
              <a:avLst/>
              <a:gdLst/>
              <a:ahLst/>
              <a:cxnLst/>
              <a:rect l="l" t="t" r="r" b="b"/>
              <a:pathLst>
                <a:path w="6963" h="2805" extrusionOk="0">
                  <a:moveTo>
                    <a:pt x="2457" y="1418"/>
                  </a:moveTo>
                  <a:cubicBezTo>
                    <a:pt x="2647" y="1418"/>
                    <a:pt x="2804" y="1576"/>
                    <a:pt x="2804" y="1765"/>
                  </a:cubicBezTo>
                  <a:cubicBezTo>
                    <a:pt x="2804" y="1954"/>
                    <a:pt x="2647" y="2111"/>
                    <a:pt x="2457" y="2111"/>
                  </a:cubicBezTo>
                  <a:cubicBezTo>
                    <a:pt x="2237" y="2111"/>
                    <a:pt x="2079" y="1954"/>
                    <a:pt x="2079" y="1765"/>
                  </a:cubicBezTo>
                  <a:cubicBezTo>
                    <a:pt x="2079" y="1576"/>
                    <a:pt x="2237" y="1418"/>
                    <a:pt x="2457" y="1418"/>
                  </a:cubicBezTo>
                  <a:close/>
                  <a:moveTo>
                    <a:pt x="32" y="0"/>
                  </a:moveTo>
                  <a:lnTo>
                    <a:pt x="32" y="1009"/>
                  </a:lnTo>
                  <a:cubicBezTo>
                    <a:pt x="0" y="1607"/>
                    <a:pt x="473" y="2080"/>
                    <a:pt x="1071" y="2080"/>
                  </a:cubicBezTo>
                  <a:lnTo>
                    <a:pt x="1449" y="2080"/>
                  </a:lnTo>
                  <a:cubicBezTo>
                    <a:pt x="1607" y="2489"/>
                    <a:pt x="1985" y="2804"/>
                    <a:pt x="2457" y="2804"/>
                  </a:cubicBezTo>
                  <a:cubicBezTo>
                    <a:pt x="2867" y="2804"/>
                    <a:pt x="3277" y="2521"/>
                    <a:pt x="3434" y="2080"/>
                  </a:cubicBezTo>
                  <a:lnTo>
                    <a:pt x="6963" y="2080"/>
                  </a:lnTo>
                  <a:lnTo>
                    <a:pt x="69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84"/>
            <p:cNvSpPr/>
            <p:nvPr/>
          </p:nvSpPr>
          <p:spPr>
            <a:xfrm>
              <a:off x="-26790000" y="4002300"/>
              <a:ext cx="104775" cy="192200"/>
            </a:xfrm>
            <a:custGeom>
              <a:avLst/>
              <a:gdLst/>
              <a:ahLst/>
              <a:cxnLst/>
              <a:rect l="l" t="t" r="r" b="b"/>
              <a:pathLst>
                <a:path w="4191" h="7688" extrusionOk="0">
                  <a:moveTo>
                    <a:pt x="1513" y="693"/>
                  </a:moveTo>
                  <a:cubicBezTo>
                    <a:pt x="1954" y="693"/>
                    <a:pt x="2364" y="977"/>
                    <a:pt x="2521" y="1386"/>
                  </a:cubicBezTo>
                  <a:lnTo>
                    <a:pt x="3372" y="3497"/>
                  </a:lnTo>
                  <a:lnTo>
                    <a:pt x="1765" y="3497"/>
                  </a:lnTo>
                  <a:cubicBezTo>
                    <a:pt x="1576" y="3497"/>
                    <a:pt x="1419" y="3340"/>
                    <a:pt x="1419" y="3151"/>
                  </a:cubicBezTo>
                  <a:lnTo>
                    <a:pt x="1419" y="693"/>
                  </a:lnTo>
                  <a:close/>
                  <a:moveTo>
                    <a:pt x="1765" y="6270"/>
                  </a:moveTo>
                  <a:cubicBezTo>
                    <a:pt x="1954" y="6270"/>
                    <a:pt x="2112" y="6427"/>
                    <a:pt x="2112" y="6616"/>
                  </a:cubicBezTo>
                  <a:cubicBezTo>
                    <a:pt x="2112" y="6805"/>
                    <a:pt x="1954" y="6963"/>
                    <a:pt x="1765" y="6963"/>
                  </a:cubicBezTo>
                  <a:cubicBezTo>
                    <a:pt x="1576" y="6963"/>
                    <a:pt x="1419" y="6805"/>
                    <a:pt x="1419" y="6616"/>
                  </a:cubicBezTo>
                  <a:cubicBezTo>
                    <a:pt x="1419" y="6427"/>
                    <a:pt x="1576" y="6270"/>
                    <a:pt x="1765" y="6270"/>
                  </a:cubicBezTo>
                  <a:close/>
                  <a:moveTo>
                    <a:pt x="1" y="0"/>
                  </a:moveTo>
                  <a:lnTo>
                    <a:pt x="1" y="6963"/>
                  </a:lnTo>
                  <a:lnTo>
                    <a:pt x="788" y="6963"/>
                  </a:lnTo>
                  <a:cubicBezTo>
                    <a:pt x="946" y="7372"/>
                    <a:pt x="1293" y="7687"/>
                    <a:pt x="1765" y="7687"/>
                  </a:cubicBezTo>
                  <a:cubicBezTo>
                    <a:pt x="2206" y="7687"/>
                    <a:pt x="2584" y="7404"/>
                    <a:pt x="2742" y="6963"/>
                  </a:cubicBezTo>
                  <a:lnTo>
                    <a:pt x="3151" y="6963"/>
                  </a:lnTo>
                  <a:cubicBezTo>
                    <a:pt x="3718" y="6963"/>
                    <a:pt x="4159" y="6490"/>
                    <a:pt x="4159" y="5955"/>
                  </a:cubicBezTo>
                  <a:lnTo>
                    <a:pt x="4159" y="5577"/>
                  </a:lnTo>
                  <a:lnTo>
                    <a:pt x="3151" y="5577"/>
                  </a:lnTo>
                  <a:cubicBezTo>
                    <a:pt x="2931" y="5577"/>
                    <a:pt x="2773" y="5419"/>
                    <a:pt x="2773" y="5230"/>
                  </a:cubicBezTo>
                  <a:cubicBezTo>
                    <a:pt x="2773" y="5041"/>
                    <a:pt x="2994" y="4883"/>
                    <a:pt x="3183" y="4883"/>
                  </a:cubicBezTo>
                  <a:lnTo>
                    <a:pt x="4191" y="4883"/>
                  </a:lnTo>
                  <a:lnTo>
                    <a:pt x="4191" y="4096"/>
                  </a:lnTo>
                  <a:cubicBezTo>
                    <a:pt x="4191" y="3970"/>
                    <a:pt x="4159" y="3812"/>
                    <a:pt x="4159" y="3686"/>
                  </a:cubicBezTo>
                  <a:cubicBezTo>
                    <a:pt x="4096" y="3466"/>
                    <a:pt x="3246" y="1386"/>
                    <a:pt x="3151" y="1103"/>
                  </a:cubicBezTo>
                  <a:cubicBezTo>
                    <a:pt x="2868" y="410"/>
                    <a:pt x="2238" y="0"/>
                    <a:pt x="15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9" name="Google Shape;7529;p84"/>
          <p:cNvGrpSpPr/>
          <p:nvPr/>
        </p:nvGrpSpPr>
        <p:grpSpPr>
          <a:xfrm>
            <a:off x="5303399" y="2918195"/>
            <a:ext cx="351910" cy="354710"/>
            <a:chOff x="-25094250" y="3176075"/>
            <a:chExt cx="295400" cy="297750"/>
          </a:xfrm>
          <a:solidFill>
            <a:srgbClr val="F59C82"/>
          </a:solidFill>
        </p:grpSpPr>
        <p:sp>
          <p:nvSpPr>
            <p:cNvPr id="7530" name="Google Shape;7530;p84"/>
            <p:cNvSpPr/>
            <p:nvPr/>
          </p:nvSpPr>
          <p:spPr>
            <a:xfrm>
              <a:off x="-24989225" y="3176075"/>
              <a:ext cx="87200" cy="122500"/>
            </a:xfrm>
            <a:custGeom>
              <a:avLst/>
              <a:gdLst/>
              <a:ahLst/>
              <a:cxnLst/>
              <a:rect l="l" t="t" r="r" b="b"/>
              <a:pathLst>
                <a:path w="3488" h="4900" extrusionOk="0">
                  <a:moveTo>
                    <a:pt x="1408" y="1"/>
                  </a:moveTo>
                  <a:lnTo>
                    <a:pt x="1408" y="1922"/>
                  </a:lnTo>
                  <a:cubicBezTo>
                    <a:pt x="1408" y="2647"/>
                    <a:pt x="998" y="3277"/>
                    <a:pt x="463" y="3561"/>
                  </a:cubicBezTo>
                  <a:cubicBezTo>
                    <a:pt x="211" y="3655"/>
                    <a:pt x="53" y="3907"/>
                    <a:pt x="22" y="4128"/>
                  </a:cubicBezTo>
                  <a:cubicBezTo>
                    <a:pt x="1" y="4609"/>
                    <a:pt x="369" y="4896"/>
                    <a:pt x="738" y="4896"/>
                  </a:cubicBezTo>
                  <a:cubicBezTo>
                    <a:pt x="925" y="4896"/>
                    <a:pt x="1113" y="4822"/>
                    <a:pt x="1250" y="4663"/>
                  </a:cubicBezTo>
                  <a:cubicBezTo>
                    <a:pt x="1361" y="4506"/>
                    <a:pt x="1557" y="4427"/>
                    <a:pt x="1754" y="4427"/>
                  </a:cubicBezTo>
                  <a:cubicBezTo>
                    <a:pt x="1951" y="4427"/>
                    <a:pt x="2148" y="4506"/>
                    <a:pt x="2258" y="4663"/>
                  </a:cubicBezTo>
                  <a:cubicBezTo>
                    <a:pt x="2411" y="4826"/>
                    <a:pt x="2604" y="4899"/>
                    <a:pt x="2792" y="4899"/>
                  </a:cubicBezTo>
                  <a:cubicBezTo>
                    <a:pt x="3149" y="4899"/>
                    <a:pt x="3487" y="4635"/>
                    <a:pt x="3487" y="4222"/>
                  </a:cubicBezTo>
                  <a:cubicBezTo>
                    <a:pt x="3487" y="3939"/>
                    <a:pt x="3330" y="3718"/>
                    <a:pt x="3109" y="3592"/>
                  </a:cubicBezTo>
                  <a:cubicBezTo>
                    <a:pt x="2479" y="3277"/>
                    <a:pt x="2101" y="2710"/>
                    <a:pt x="2101" y="2143"/>
                  </a:cubicBezTo>
                  <a:lnTo>
                    <a:pt x="2101" y="32"/>
                  </a:lnTo>
                  <a:cubicBezTo>
                    <a:pt x="2006" y="32"/>
                    <a:pt x="1880" y="1"/>
                    <a:pt x="17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84"/>
            <p:cNvSpPr/>
            <p:nvPr/>
          </p:nvSpPr>
          <p:spPr>
            <a:xfrm>
              <a:off x="-25094250" y="3179225"/>
              <a:ext cx="295400" cy="291450"/>
            </a:xfrm>
            <a:custGeom>
              <a:avLst/>
              <a:gdLst/>
              <a:ahLst/>
              <a:cxnLst/>
              <a:rect l="l" t="t" r="r" b="b"/>
              <a:pathLst>
                <a:path w="11816" h="11658" extrusionOk="0">
                  <a:moveTo>
                    <a:pt x="4884" y="1"/>
                  </a:moveTo>
                  <a:cubicBezTo>
                    <a:pt x="2143" y="505"/>
                    <a:pt x="1" y="2899"/>
                    <a:pt x="1" y="5829"/>
                  </a:cubicBezTo>
                  <a:cubicBezTo>
                    <a:pt x="1" y="8696"/>
                    <a:pt x="2143" y="11153"/>
                    <a:pt x="4884" y="11657"/>
                  </a:cubicBezTo>
                  <a:lnTo>
                    <a:pt x="4884" y="9799"/>
                  </a:lnTo>
                  <a:cubicBezTo>
                    <a:pt x="4884" y="9358"/>
                    <a:pt x="4664" y="8980"/>
                    <a:pt x="4349" y="8822"/>
                  </a:cubicBezTo>
                  <a:cubicBezTo>
                    <a:pt x="3876" y="8633"/>
                    <a:pt x="3561" y="8160"/>
                    <a:pt x="3530" y="7625"/>
                  </a:cubicBezTo>
                  <a:cubicBezTo>
                    <a:pt x="3446" y="6731"/>
                    <a:pt x="4186" y="6180"/>
                    <a:pt x="4925" y="6180"/>
                  </a:cubicBezTo>
                  <a:cubicBezTo>
                    <a:pt x="5306" y="6180"/>
                    <a:pt x="5687" y="6327"/>
                    <a:pt x="5955" y="6648"/>
                  </a:cubicBezTo>
                  <a:cubicBezTo>
                    <a:pt x="6188" y="6316"/>
                    <a:pt x="6553" y="6163"/>
                    <a:pt x="6929" y="6163"/>
                  </a:cubicBezTo>
                  <a:cubicBezTo>
                    <a:pt x="7621" y="6163"/>
                    <a:pt x="8350" y="6684"/>
                    <a:pt x="8350" y="7562"/>
                  </a:cubicBezTo>
                  <a:cubicBezTo>
                    <a:pt x="8350" y="8066"/>
                    <a:pt x="8035" y="8570"/>
                    <a:pt x="7562" y="8822"/>
                  </a:cubicBezTo>
                  <a:cubicBezTo>
                    <a:pt x="7184" y="9011"/>
                    <a:pt x="6995" y="9326"/>
                    <a:pt x="6995" y="9641"/>
                  </a:cubicBezTo>
                  <a:lnTo>
                    <a:pt x="6995" y="11657"/>
                  </a:lnTo>
                  <a:cubicBezTo>
                    <a:pt x="9736" y="11153"/>
                    <a:pt x="11815" y="8728"/>
                    <a:pt x="11815" y="5829"/>
                  </a:cubicBezTo>
                  <a:cubicBezTo>
                    <a:pt x="11815" y="2899"/>
                    <a:pt x="9736" y="505"/>
                    <a:pt x="6995" y="1"/>
                  </a:cubicBezTo>
                  <a:lnTo>
                    <a:pt x="6995" y="2017"/>
                  </a:lnTo>
                  <a:cubicBezTo>
                    <a:pt x="6995" y="2364"/>
                    <a:pt x="7216" y="2679"/>
                    <a:pt x="7562" y="2836"/>
                  </a:cubicBezTo>
                  <a:cubicBezTo>
                    <a:pt x="8035" y="3057"/>
                    <a:pt x="8350" y="3529"/>
                    <a:pt x="8350" y="4096"/>
                  </a:cubicBezTo>
                  <a:cubicBezTo>
                    <a:pt x="8350" y="4945"/>
                    <a:pt x="7656" y="5495"/>
                    <a:pt x="6948" y="5495"/>
                  </a:cubicBezTo>
                  <a:cubicBezTo>
                    <a:pt x="6578" y="5495"/>
                    <a:pt x="6205" y="5345"/>
                    <a:pt x="5924" y="5010"/>
                  </a:cubicBezTo>
                  <a:cubicBezTo>
                    <a:pt x="5691" y="5321"/>
                    <a:pt x="5310" y="5471"/>
                    <a:pt x="4919" y="5471"/>
                  </a:cubicBezTo>
                  <a:cubicBezTo>
                    <a:pt x="4200" y="5471"/>
                    <a:pt x="3448" y="4961"/>
                    <a:pt x="3530" y="4002"/>
                  </a:cubicBezTo>
                  <a:cubicBezTo>
                    <a:pt x="3561" y="3498"/>
                    <a:pt x="3876" y="3057"/>
                    <a:pt x="4349" y="2836"/>
                  </a:cubicBezTo>
                  <a:cubicBezTo>
                    <a:pt x="4664" y="2679"/>
                    <a:pt x="4884" y="2269"/>
                    <a:pt x="4884" y="1859"/>
                  </a:cubicBezTo>
                  <a:lnTo>
                    <a:pt x="48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84"/>
            <p:cNvSpPr/>
            <p:nvPr/>
          </p:nvSpPr>
          <p:spPr>
            <a:xfrm>
              <a:off x="-24989225" y="3350975"/>
              <a:ext cx="87200" cy="122850"/>
            </a:xfrm>
            <a:custGeom>
              <a:avLst/>
              <a:gdLst/>
              <a:ahLst/>
              <a:cxnLst/>
              <a:rect l="l" t="t" r="r" b="b"/>
              <a:pathLst>
                <a:path w="3488" h="4914" extrusionOk="0">
                  <a:moveTo>
                    <a:pt x="2777" y="1"/>
                  </a:moveTo>
                  <a:cubicBezTo>
                    <a:pt x="2589" y="1"/>
                    <a:pt x="2399" y="77"/>
                    <a:pt x="2258" y="251"/>
                  </a:cubicBezTo>
                  <a:cubicBezTo>
                    <a:pt x="2148" y="408"/>
                    <a:pt x="1951" y="487"/>
                    <a:pt x="1754" y="487"/>
                  </a:cubicBezTo>
                  <a:cubicBezTo>
                    <a:pt x="1557" y="487"/>
                    <a:pt x="1361" y="408"/>
                    <a:pt x="1250" y="251"/>
                  </a:cubicBezTo>
                  <a:cubicBezTo>
                    <a:pt x="1122" y="91"/>
                    <a:pt x="936" y="17"/>
                    <a:pt x="748" y="17"/>
                  </a:cubicBezTo>
                  <a:cubicBezTo>
                    <a:pt x="379" y="17"/>
                    <a:pt x="1" y="297"/>
                    <a:pt x="22" y="755"/>
                  </a:cubicBezTo>
                  <a:cubicBezTo>
                    <a:pt x="22" y="1007"/>
                    <a:pt x="242" y="1227"/>
                    <a:pt x="463" y="1353"/>
                  </a:cubicBezTo>
                  <a:cubicBezTo>
                    <a:pt x="1061" y="1637"/>
                    <a:pt x="1408" y="2267"/>
                    <a:pt x="1408" y="2960"/>
                  </a:cubicBezTo>
                  <a:lnTo>
                    <a:pt x="1408" y="4914"/>
                  </a:lnTo>
                  <a:cubicBezTo>
                    <a:pt x="1534" y="4851"/>
                    <a:pt x="1660" y="4851"/>
                    <a:pt x="1754" y="4851"/>
                  </a:cubicBezTo>
                  <a:lnTo>
                    <a:pt x="2101" y="4851"/>
                  </a:lnTo>
                  <a:lnTo>
                    <a:pt x="2101" y="2771"/>
                  </a:lnTo>
                  <a:cubicBezTo>
                    <a:pt x="2101" y="2141"/>
                    <a:pt x="2479" y="1606"/>
                    <a:pt x="3109" y="1322"/>
                  </a:cubicBezTo>
                  <a:cubicBezTo>
                    <a:pt x="3330" y="1196"/>
                    <a:pt x="3487" y="975"/>
                    <a:pt x="3487" y="692"/>
                  </a:cubicBezTo>
                  <a:cubicBezTo>
                    <a:pt x="3487" y="279"/>
                    <a:pt x="3135" y="1"/>
                    <a:pt x="27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33" name="Google Shape;7533;p84"/>
          <p:cNvGrpSpPr/>
          <p:nvPr/>
        </p:nvGrpSpPr>
        <p:grpSpPr>
          <a:xfrm>
            <a:off x="5303399" y="3398556"/>
            <a:ext cx="351910" cy="351880"/>
            <a:chOff x="-25094250" y="3547050"/>
            <a:chExt cx="295400" cy="295375"/>
          </a:xfrm>
          <a:solidFill>
            <a:srgbClr val="F59C82"/>
          </a:solidFill>
        </p:grpSpPr>
        <p:sp>
          <p:nvSpPr>
            <p:cNvPr id="7534" name="Google Shape;7534;p84"/>
            <p:cNvSpPr/>
            <p:nvPr/>
          </p:nvSpPr>
          <p:spPr>
            <a:xfrm>
              <a:off x="-24990275" y="35809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84"/>
            <p:cNvSpPr/>
            <p:nvPr/>
          </p:nvSpPr>
          <p:spPr>
            <a:xfrm>
              <a:off x="-25041475" y="3668350"/>
              <a:ext cx="52025" cy="52000"/>
            </a:xfrm>
            <a:custGeom>
              <a:avLst/>
              <a:gdLst/>
              <a:ahLst/>
              <a:cxnLst/>
              <a:rect l="l" t="t" r="r" b="b"/>
              <a:pathLst>
                <a:path w="2081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2080" y="2080"/>
                  </a:ln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84"/>
            <p:cNvSpPr/>
            <p:nvPr/>
          </p:nvSpPr>
          <p:spPr>
            <a:xfrm>
              <a:off x="-25094250" y="3547050"/>
              <a:ext cx="224500" cy="295375"/>
            </a:xfrm>
            <a:custGeom>
              <a:avLst/>
              <a:gdLst/>
              <a:ahLst/>
              <a:cxnLst/>
              <a:rect l="l" t="t" r="r" b="b"/>
              <a:pathLst>
                <a:path w="8980" h="11815" extrusionOk="0">
                  <a:moveTo>
                    <a:pt x="4538" y="694"/>
                  </a:moveTo>
                  <a:cubicBezTo>
                    <a:pt x="5136" y="694"/>
                    <a:pt x="5577" y="1166"/>
                    <a:pt x="5577" y="1702"/>
                  </a:cubicBezTo>
                  <a:cubicBezTo>
                    <a:pt x="5577" y="1891"/>
                    <a:pt x="5735" y="2048"/>
                    <a:pt x="5924" y="2048"/>
                  </a:cubicBezTo>
                  <a:lnTo>
                    <a:pt x="6649" y="2048"/>
                  </a:lnTo>
                  <a:cubicBezTo>
                    <a:pt x="6838" y="2048"/>
                    <a:pt x="6995" y="2206"/>
                    <a:pt x="6995" y="2426"/>
                  </a:cubicBezTo>
                  <a:lnTo>
                    <a:pt x="6995" y="2773"/>
                  </a:lnTo>
                  <a:lnTo>
                    <a:pt x="2143" y="2773"/>
                  </a:lnTo>
                  <a:lnTo>
                    <a:pt x="2143" y="2426"/>
                  </a:lnTo>
                  <a:lnTo>
                    <a:pt x="2112" y="2426"/>
                  </a:lnTo>
                  <a:cubicBezTo>
                    <a:pt x="2112" y="2206"/>
                    <a:pt x="2269" y="2048"/>
                    <a:pt x="2458" y="2048"/>
                  </a:cubicBezTo>
                  <a:lnTo>
                    <a:pt x="3183" y="2048"/>
                  </a:lnTo>
                  <a:cubicBezTo>
                    <a:pt x="3372" y="2048"/>
                    <a:pt x="3530" y="1891"/>
                    <a:pt x="3530" y="1702"/>
                  </a:cubicBezTo>
                  <a:cubicBezTo>
                    <a:pt x="3530" y="1103"/>
                    <a:pt x="4002" y="694"/>
                    <a:pt x="4538" y="694"/>
                  </a:cubicBezTo>
                  <a:close/>
                  <a:moveTo>
                    <a:pt x="7310" y="4159"/>
                  </a:moveTo>
                  <a:cubicBezTo>
                    <a:pt x="7499" y="4159"/>
                    <a:pt x="7657" y="4317"/>
                    <a:pt x="7657" y="4506"/>
                  </a:cubicBezTo>
                  <a:cubicBezTo>
                    <a:pt x="7657" y="4695"/>
                    <a:pt x="7499" y="4852"/>
                    <a:pt x="7310" y="4852"/>
                  </a:cubicBezTo>
                  <a:lnTo>
                    <a:pt x="5924" y="4852"/>
                  </a:lnTo>
                  <a:cubicBezTo>
                    <a:pt x="5735" y="4852"/>
                    <a:pt x="5577" y="4695"/>
                    <a:pt x="5577" y="4506"/>
                  </a:cubicBezTo>
                  <a:cubicBezTo>
                    <a:pt x="5577" y="4317"/>
                    <a:pt x="5735" y="4159"/>
                    <a:pt x="5924" y="4159"/>
                  </a:cubicBezTo>
                  <a:close/>
                  <a:moveTo>
                    <a:pt x="7310" y="5514"/>
                  </a:moveTo>
                  <a:cubicBezTo>
                    <a:pt x="7499" y="5514"/>
                    <a:pt x="7657" y="5671"/>
                    <a:pt x="7657" y="5892"/>
                  </a:cubicBezTo>
                  <a:cubicBezTo>
                    <a:pt x="7657" y="6081"/>
                    <a:pt x="7499" y="6238"/>
                    <a:pt x="7310" y="6238"/>
                  </a:cubicBezTo>
                  <a:lnTo>
                    <a:pt x="5924" y="6238"/>
                  </a:lnTo>
                  <a:cubicBezTo>
                    <a:pt x="5735" y="6238"/>
                    <a:pt x="5577" y="6081"/>
                    <a:pt x="5577" y="5892"/>
                  </a:cubicBezTo>
                  <a:cubicBezTo>
                    <a:pt x="5577" y="5671"/>
                    <a:pt x="5735" y="5514"/>
                    <a:pt x="5924" y="5514"/>
                  </a:cubicBezTo>
                  <a:close/>
                  <a:moveTo>
                    <a:pt x="4506" y="4159"/>
                  </a:moveTo>
                  <a:cubicBezTo>
                    <a:pt x="4695" y="4159"/>
                    <a:pt x="4853" y="4317"/>
                    <a:pt x="4853" y="4506"/>
                  </a:cubicBezTo>
                  <a:lnTo>
                    <a:pt x="4853" y="7247"/>
                  </a:lnTo>
                  <a:cubicBezTo>
                    <a:pt x="4853" y="7467"/>
                    <a:pt x="4695" y="7593"/>
                    <a:pt x="4506" y="7593"/>
                  </a:cubicBezTo>
                  <a:lnTo>
                    <a:pt x="1734" y="7593"/>
                  </a:lnTo>
                  <a:cubicBezTo>
                    <a:pt x="1545" y="7593"/>
                    <a:pt x="1387" y="7467"/>
                    <a:pt x="1387" y="7247"/>
                  </a:cubicBezTo>
                  <a:lnTo>
                    <a:pt x="1387" y="4506"/>
                  </a:lnTo>
                  <a:cubicBezTo>
                    <a:pt x="1387" y="4317"/>
                    <a:pt x="1545" y="4159"/>
                    <a:pt x="1734" y="4159"/>
                  </a:cubicBezTo>
                  <a:close/>
                  <a:moveTo>
                    <a:pt x="7310" y="6900"/>
                  </a:moveTo>
                  <a:cubicBezTo>
                    <a:pt x="7499" y="6900"/>
                    <a:pt x="7657" y="7058"/>
                    <a:pt x="7657" y="7247"/>
                  </a:cubicBezTo>
                  <a:cubicBezTo>
                    <a:pt x="7657" y="7467"/>
                    <a:pt x="7499" y="7593"/>
                    <a:pt x="7310" y="7593"/>
                  </a:cubicBezTo>
                  <a:lnTo>
                    <a:pt x="5924" y="7593"/>
                  </a:lnTo>
                  <a:cubicBezTo>
                    <a:pt x="5735" y="7593"/>
                    <a:pt x="5577" y="7467"/>
                    <a:pt x="5577" y="7247"/>
                  </a:cubicBezTo>
                  <a:cubicBezTo>
                    <a:pt x="5577" y="7058"/>
                    <a:pt x="5735" y="6900"/>
                    <a:pt x="5924" y="6900"/>
                  </a:cubicBezTo>
                  <a:close/>
                  <a:moveTo>
                    <a:pt x="7310" y="8318"/>
                  </a:moveTo>
                  <a:cubicBezTo>
                    <a:pt x="7499" y="8318"/>
                    <a:pt x="7657" y="8475"/>
                    <a:pt x="7657" y="8664"/>
                  </a:cubicBezTo>
                  <a:cubicBezTo>
                    <a:pt x="7657" y="8853"/>
                    <a:pt x="7499" y="9011"/>
                    <a:pt x="7310" y="9011"/>
                  </a:cubicBezTo>
                  <a:lnTo>
                    <a:pt x="1734" y="9011"/>
                  </a:lnTo>
                  <a:cubicBezTo>
                    <a:pt x="1545" y="9011"/>
                    <a:pt x="1387" y="8853"/>
                    <a:pt x="1387" y="8664"/>
                  </a:cubicBezTo>
                  <a:cubicBezTo>
                    <a:pt x="1387" y="8475"/>
                    <a:pt x="1545" y="8318"/>
                    <a:pt x="1734" y="8318"/>
                  </a:cubicBezTo>
                  <a:close/>
                  <a:moveTo>
                    <a:pt x="7310" y="9704"/>
                  </a:moveTo>
                  <a:cubicBezTo>
                    <a:pt x="7499" y="9704"/>
                    <a:pt x="7657" y="9861"/>
                    <a:pt x="7657" y="10050"/>
                  </a:cubicBezTo>
                  <a:cubicBezTo>
                    <a:pt x="7657" y="10240"/>
                    <a:pt x="7499" y="10397"/>
                    <a:pt x="7310" y="10397"/>
                  </a:cubicBezTo>
                  <a:lnTo>
                    <a:pt x="1734" y="10397"/>
                  </a:lnTo>
                  <a:cubicBezTo>
                    <a:pt x="1545" y="10397"/>
                    <a:pt x="1387" y="10240"/>
                    <a:pt x="1387" y="10050"/>
                  </a:cubicBezTo>
                  <a:cubicBezTo>
                    <a:pt x="1387" y="9861"/>
                    <a:pt x="1545" y="9704"/>
                    <a:pt x="1734" y="9704"/>
                  </a:cubicBezTo>
                  <a:close/>
                  <a:moveTo>
                    <a:pt x="4506" y="0"/>
                  </a:moveTo>
                  <a:cubicBezTo>
                    <a:pt x="3687" y="0"/>
                    <a:pt x="2962" y="599"/>
                    <a:pt x="2805" y="1387"/>
                  </a:cubicBezTo>
                  <a:lnTo>
                    <a:pt x="2427" y="1387"/>
                  </a:lnTo>
                  <a:cubicBezTo>
                    <a:pt x="1986" y="1387"/>
                    <a:pt x="1576" y="1670"/>
                    <a:pt x="1419" y="2080"/>
                  </a:cubicBezTo>
                  <a:lnTo>
                    <a:pt x="1041" y="2080"/>
                  </a:lnTo>
                  <a:cubicBezTo>
                    <a:pt x="442" y="2080"/>
                    <a:pt x="1" y="2552"/>
                    <a:pt x="1" y="3119"/>
                  </a:cubicBezTo>
                  <a:lnTo>
                    <a:pt x="1" y="10807"/>
                  </a:lnTo>
                  <a:cubicBezTo>
                    <a:pt x="1" y="11342"/>
                    <a:pt x="474" y="11815"/>
                    <a:pt x="1041" y="11815"/>
                  </a:cubicBezTo>
                  <a:lnTo>
                    <a:pt x="7972" y="11815"/>
                  </a:lnTo>
                  <a:cubicBezTo>
                    <a:pt x="8570" y="11815"/>
                    <a:pt x="8980" y="11342"/>
                    <a:pt x="8980" y="10807"/>
                  </a:cubicBezTo>
                  <a:lnTo>
                    <a:pt x="8980" y="3119"/>
                  </a:lnTo>
                  <a:cubicBezTo>
                    <a:pt x="8980" y="2521"/>
                    <a:pt x="8507" y="2080"/>
                    <a:pt x="7972" y="2080"/>
                  </a:cubicBezTo>
                  <a:lnTo>
                    <a:pt x="7562" y="2080"/>
                  </a:lnTo>
                  <a:cubicBezTo>
                    <a:pt x="7405" y="1702"/>
                    <a:pt x="7058" y="1387"/>
                    <a:pt x="6585" y="1387"/>
                  </a:cubicBezTo>
                  <a:lnTo>
                    <a:pt x="6207" y="1387"/>
                  </a:lnTo>
                  <a:cubicBezTo>
                    <a:pt x="6050" y="599"/>
                    <a:pt x="5325" y="0"/>
                    <a:pt x="45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84"/>
            <p:cNvSpPr/>
            <p:nvPr/>
          </p:nvSpPr>
          <p:spPr>
            <a:xfrm>
              <a:off x="-24851650" y="3582300"/>
              <a:ext cx="52800" cy="190825"/>
            </a:xfrm>
            <a:custGeom>
              <a:avLst/>
              <a:gdLst/>
              <a:ahLst/>
              <a:cxnLst/>
              <a:rect l="l" t="t" r="r" b="b"/>
              <a:pathLst>
                <a:path w="2112" h="7633" extrusionOk="0">
                  <a:moveTo>
                    <a:pt x="1060" y="0"/>
                  </a:moveTo>
                  <a:cubicBezTo>
                    <a:pt x="930" y="0"/>
                    <a:pt x="804" y="55"/>
                    <a:pt x="757" y="166"/>
                  </a:cubicBezTo>
                  <a:lnTo>
                    <a:pt x="32" y="1552"/>
                  </a:lnTo>
                  <a:cubicBezTo>
                    <a:pt x="0" y="1583"/>
                    <a:pt x="0" y="1678"/>
                    <a:pt x="0" y="1709"/>
                  </a:cubicBezTo>
                  <a:lnTo>
                    <a:pt x="0" y="7632"/>
                  </a:lnTo>
                  <a:lnTo>
                    <a:pt x="2080" y="7632"/>
                  </a:lnTo>
                  <a:lnTo>
                    <a:pt x="2080" y="1709"/>
                  </a:lnTo>
                  <a:lnTo>
                    <a:pt x="2111" y="1709"/>
                  </a:lnTo>
                  <a:cubicBezTo>
                    <a:pt x="2111" y="1678"/>
                    <a:pt x="2111" y="1583"/>
                    <a:pt x="2080" y="1552"/>
                  </a:cubicBezTo>
                  <a:lnTo>
                    <a:pt x="1387" y="166"/>
                  </a:lnTo>
                  <a:cubicBezTo>
                    <a:pt x="1324" y="55"/>
                    <a:pt x="1190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84"/>
            <p:cNvSpPr/>
            <p:nvPr/>
          </p:nvSpPr>
          <p:spPr>
            <a:xfrm>
              <a:off x="-24850875" y="3788050"/>
              <a:ext cx="52025" cy="53600"/>
            </a:xfrm>
            <a:custGeom>
              <a:avLst/>
              <a:gdLst/>
              <a:ahLst/>
              <a:cxnLst/>
              <a:rect l="l" t="t" r="r" b="b"/>
              <a:pathLst>
                <a:path w="2081" h="2144" extrusionOk="0">
                  <a:moveTo>
                    <a:pt x="1" y="1"/>
                  </a:moveTo>
                  <a:lnTo>
                    <a:pt x="1" y="1104"/>
                  </a:lnTo>
                  <a:lnTo>
                    <a:pt x="64" y="1104"/>
                  </a:lnTo>
                  <a:cubicBezTo>
                    <a:pt x="64" y="1702"/>
                    <a:pt x="505" y="2143"/>
                    <a:pt x="1072" y="2143"/>
                  </a:cubicBezTo>
                  <a:cubicBezTo>
                    <a:pt x="1671" y="2143"/>
                    <a:pt x="2080" y="1671"/>
                    <a:pt x="2080" y="1104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39" name="Google Shape;7539;p84"/>
          <p:cNvSpPr/>
          <p:nvPr/>
        </p:nvSpPr>
        <p:spPr>
          <a:xfrm>
            <a:off x="5303415" y="3903536"/>
            <a:ext cx="352833" cy="241864"/>
          </a:xfrm>
          <a:custGeom>
            <a:avLst/>
            <a:gdLst/>
            <a:ahLst/>
            <a:cxnLst/>
            <a:rect l="l" t="t" r="r" b="b"/>
            <a:pathLst>
              <a:path w="11847" h="8121" extrusionOk="0">
                <a:moveTo>
                  <a:pt x="5640" y="1221"/>
                </a:moveTo>
                <a:lnTo>
                  <a:pt x="5640" y="1914"/>
                </a:lnTo>
                <a:lnTo>
                  <a:pt x="4916" y="1914"/>
                </a:lnTo>
                <a:lnTo>
                  <a:pt x="4916" y="1568"/>
                </a:lnTo>
                <a:cubicBezTo>
                  <a:pt x="4916" y="1379"/>
                  <a:pt x="5073" y="1221"/>
                  <a:pt x="5294" y="1221"/>
                </a:cubicBezTo>
                <a:close/>
                <a:moveTo>
                  <a:pt x="8066" y="1253"/>
                </a:moveTo>
                <a:cubicBezTo>
                  <a:pt x="8287" y="1253"/>
                  <a:pt x="8444" y="1410"/>
                  <a:pt x="8444" y="1599"/>
                </a:cubicBezTo>
                <a:lnTo>
                  <a:pt x="8444" y="1946"/>
                </a:lnTo>
                <a:lnTo>
                  <a:pt x="7720" y="1946"/>
                </a:lnTo>
                <a:lnTo>
                  <a:pt x="7720" y="1253"/>
                </a:lnTo>
                <a:close/>
                <a:moveTo>
                  <a:pt x="7027" y="1253"/>
                </a:moveTo>
                <a:lnTo>
                  <a:pt x="7027" y="1977"/>
                </a:lnTo>
                <a:lnTo>
                  <a:pt x="6302" y="1977"/>
                </a:lnTo>
                <a:lnTo>
                  <a:pt x="6302" y="1253"/>
                </a:lnTo>
                <a:close/>
                <a:moveTo>
                  <a:pt x="8098" y="3994"/>
                </a:moveTo>
                <a:lnTo>
                  <a:pt x="6648" y="4844"/>
                </a:lnTo>
                <a:lnTo>
                  <a:pt x="5199" y="3994"/>
                </a:lnTo>
                <a:close/>
                <a:moveTo>
                  <a:pt x="6648" y="5663"/>
                </a:moveTo>
                <a:lnTo>
                  <a:pt x="8665" y="6797"/>
                </a:lnTo>
                <a:lnTo>
                  <a:pt x="4664" y="6797"/>
                </a:lnTo>
                <a:lnTo>
                  <a:pt x="6648" y="5663"/>
                </a:lnTo>
                <a:close/>
                <a:moveTo>
                  <a:pt x="3183" y="6766"/>
                </a:moveTo>
                <a:cubicBezTo>
                  <a:pt x="3372" y="6766"/>
                  <a:pt x="3561" y="6924"/>
                  <a:pt x="3561" y="7113"/>
                </a:cubicBezTo>
                <a:cubicBezTo>
                  <a:pt x="3561" y="7333"/>
                  <a:pt x="3372" y="7491"/>
                  <a:pt x="3183" y="7491"/>
                </a:cubicBezTo>
                <a:cubicBezTo>
                  <a:pt x="2994" y="7491"/>
                  <a:pt x="2836" y="7333"/>
                  <a:pt x="2836" y="7113"/>
                </a:cubicBezTo>
                <a:cubicBezTo>
                  <a:pt x="2836" y="6924"/>
                  <a:pt x="2994" y="6766"/>
                  <a:pt x="3183" y="6766"/>
                </a:cubicBezTo>
                <a:close/>
                <a:moveTo>
                  <a:pt x="10114" y="6797"/>
                </a:moveTo>
                <a:cubicBezTo>
                  <a:pt x="10303" y="6797"/>
                  <a:pt x="10461" y="6955"/>
                  <a:pt x="10461" y="7144"/>
                </a:cubicBezTo>
                <a:cubicBezTo>
                  <a:pt x="10461" y="7365"/>
                  <a:pt x="10303" y="7522"/>
                  <a:pt x="10114" y="7522"/>
                </a:cubicBezTo>
                <a:cubicBezTo>
                  <a:pt x="9925" y="7522"/>
                  <a:pt x="9767" y="7365"/>
                  <a:pt x="9767" y="7144"/>
                </a:cubicBezTo>
                <a:cubicBezTo>
                  <a:pt x="9767" y="6955"/>
                  <a:pt x="9925" y="6797"/>
                  <a:pt x="10114" y="6797"/>
                </a:cubicBezTo>
                <a:close/>
                <a:moveTo>
                  <a:pt x="1123" y="0"/>
                </a:moveTo>
                <a:cubicBezTo>
                  <a:pt x="859" y="0"/>
                  <a:pt x="600" y="103"/>
                  <a:pt x="411" y="308"/>
                </a:cubicBezTo>
                <a:cubicBezTo>
                  <a:pt x="1" y="686"/>
                  <a:pt x="1" y="1379"/>
                  <a:pt x="411" y="1757"/>
                </a:cubicBezTo>
                <a:lnTo>
                  <a:pt x="2017" y="3426"/>
                </a:lnTo>
                <a:cubicBezTo>
                  <a:pt x="2395" y="3805"/>
                  <a:pt x="2931" y="4025"/>
                  <a:pt x="3466" y="4025"/>
                </a:cubicBezTo>
                <a:lnTo>
                  <a:pt x="3782" y="4025"/>
                </a:lnTo>
                <a:lnTo>
                  <a:pt x="5955" y="5222"/>
                </a:lnTo>
                <a:lnTo>
                  <a:pt x="3908" y="6388"/>
                </a:lnTo>
                <a:cubicBezTo>
                  <a:pt x="3719" y="6167"/>
                  <a:pt x="3466" y="6073"/>
                  <a:pt x="3151" y="6073"/>
                </a:cubicBezTo>
                <a:cubicBezTo>
                  <a:pt x="2553" y="6073"/>
                  <a:pt x="2143" y="6545"/>
                  <a:pt x="2143" y="7081"/>
                </a:cubicBezTo>
                <a:cubicBezTo>
                  <a:pt x="2143" y="7680"/>
                  <a:pt x="2584" y="8121"/>
                  <a:pt x="3151" y="8121"/>
                </a:cubicBezTo>
                <a:cubicBezTo>
                  <a:pt x="3593" y="8121"/>
                  <a:pt x="3971" y="7837"/>
                  <a:pt x="4128" y="7396"/>
                </a:cubicBezTo>
                <a:lnTo>
                  <a:pt x="9137" y="7396"/>
                </a:lnTo>
                <a:cubicBezTo>
                  <a:pt x="9295" y="7806"/>
                  <a:pt x="9641" y="8121"/>
                  <a:pt x="10114" y="8121"/>
                </a:cubicBezTo>
                <a:cubicBezTo>
                  <a:pt x="10713" y="8121"/>
                  <a:pt x="11154" y="7648"/>
                  <a:pt x="11154" y="7081"/>
                </a:cubicBezTo>
                <a:cubicBezTo>
                  <a:pt x="11154" y="6482"/>
                  <a:pt x="10681" y="6073"/>
                  <a:pt x="10114" y="6073"/>
                </a:cubicBezTo>
                <a:cubicBezTo>
                  <a:pt x="9862" y="6073"/>
                  <a:pt x="9578" y="6167"/>
                  <a:pt x="9358" y="6388"/>
                </a:cubicBezTo>
                <a:lnTo>
                  <a:pt x="7310" y="5222"/>
                </a:lnTo>
                <a:lnTo>
                  <a:pt x="9484" y="4025"/>
                </a:lnTo>
                <a:lnTo>
                  <a:pt x="10839" y="4025"/>
                </a:lnTo>
                <a:cubicBezTo>
                  <a:pt x="11437" y="4025"/>
                  <a:pt x="11847" y="3552"/>
                  <a:pt x="11847" y="2985"/>
                </a:cubicBezTo>
                <a:cubicBezTo>
                  <a:pt x="11847" y="2387"/>
                  <a:pt x="11374" y="1946"/>
                  <a:pt x="10839" y="1946"/>
                </a:cubicBezTo>
                <a:lnTo>
                  <a:pt x="9074" y="1946"/>
                </a:lnTo>
                <a:lnTo>
                  <a:pt x="9074" y="1599"/>
                </a:lnTo>
                <a:cubicBezTo>
                  <a:pt x="9074" y="1032"/>
                  <a:pt x="8602" y="591"/>
                  <a:pt x="8035" y="591"/>
                </a:cubicBezTo>
                <a:lnTo>
                  <a:pt x="5294" y="591"/>
                </a:lnTo>
                <a:cubicBezTo>
                  <a:pt x="4695" y="591"/>
                  <a:pt x="4254" y="1064"/>
                  <a:pt x="4254" y="1599"/>
                </a:cubicBezTo>
                <a:lnTo>
                  <a:pt x="4254" y="1946"/>
                </a:lnTo>
                <a:lnTo>
                  <a:pt x="4097" y="1946"/>
                </a:lnTo>
                <a:cubicBezTo>
                  <a:pt x="3750" y="1946"/>
                  <a:pt x="3372" y="1820"/>
                  <a:pt x="3120" y="1568"/>
                </a:cubicBezTo>
                <a:lnTo>
                  <a:pt x="1860" y="308"/>
                </a:lnTo>
                <a:cubicBezTo>
                  <a:pt x="1655" y="103"/>
                  <a:pt x="1387" y="0"/>
                  <a:pt x="1123" y="0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40" name="Google Shape;7540;p84"/>
          <p:cNvGrpSpPr/>
          <p:nvPr/>
        </p:nvGrpSpPr>
        <p:grpSpPr>
          <a:xfrm>
            <a:off x="7535476" y="2919148"/>
            <a:ext cx="352803" cy="352803"/>
            <a:chOff x="-23245675" y="3148525"/>
            <a:chExt cx="296150" cy="296150"/>
          </a:xfrm>
          <a:solidFill>
            <a:srgbClr val="F59C82"/>
          </a:solidFill>
        </p:grpSpPr>
        <p:sp>
          <p:nvSpPr>
            <p:cNvPr id="7541" name="Google Shape;7541;p84"/>
            <p:cNvSpPr/>
            <p:nvPr/>
          </p:nvSpPr>
          <p:spPr>
            <a:xfrm>
              <a:off x="-23192925" y="3251700"/>
              <a:ext cx="192225" cy="105550"/>
            </a:xfrm>
            <a:custGeom>
              <a:avLst/>
              <a:gdLst/>
              <a:ahLst/>
              <a:cxnLst/>
              <a:rect l="l" t="t" r="r" b="b"/>
              <a:pathLst>
                <a:path w="7689" h="4222" extrusionOk="0">
                  <a:moveTo>
                    <a:pt x="3151" y="0"/>
                  </a:moveTo>
                  <a:lnTo>
                    <a:pt x="2616" y="1260"/>
                  </a:lnTo>
                  <a:cubicBezTo>
                    <a:pt x="2584" y="1386"/>
                    <a:pt x="2427" y="1481"/>
                    <a:pt x="2301" y="1481"/>
                  </a:cubicBezTo>
                  <a:lnTo>
                    <a:pt x="1" y="1481"/>
                  </a:lnTo>
                  <a:lnTo>
                    <a:pt x="1" y="4222"/>
                  </a:lnTo>
                  <a:lnTo>
                    <a:pt x="7688" y="4222"/>
                  </a:lnTo>
                  <a:lnTo>
                    <a:pt x="7688" y="1481"/>
                  </a:lnTo>
                  <a:lnTo>
                    <a:pt x="5672" y="1481"/>
                  </a:lnTo>
                  <a:lnTo>
                    <a:pt x="4884" y="3371"/>
                  </a:lnTo>
                  <a:cubicBezTo>
                    <a:pt x="4827" y="3513"/>
                    <a:pt x="4713" y="3578"/>
                    <a:pt x="4593" y="3578"/>
                  </a:cubicBezTo>
                  <a:cubicBezTo>
                    <a:pt x="4447" y="3578"/>
                    <a:pt x="4292" y="3481"/>
                    <a:pt x="4223" y="3308"/>
                  </a:cubicBezTo>
                  <a:lnTo>
                    <a:pt x="31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84"/>
            <p:cNvSpPr/>
            <p:nvPr/>
          </p:nvSpPr>
          <p:spPr>
            <a:xfrm>
              <a:off x="-23193700" y="3200500"/>
              <a:ext cx="192200" cy="106350"/>
            </a:xfrm>
            <a:custGeom>
              <a:avLst/>
              <a:gdLst/>
              <a:ahLst/>
              <a:cxnLst/>
              <a:rect l="l" t="t" r="r" b="b"/>
              <a:pathLst>
                <a:path w="7688" h="4254" extrusionOk="0">
                  <a:moveTo>
                    <a:pt x="0" y="0"/>
                  </a:moveTo>
                  <a:lnTo>
                    <a:pt x="0" y="2836"/>
                  </a:lnTo>
                  <a:lnTo>
                    <a:pt x="2111" y="2836"/>
                  </a:lnTo>
                  <a:lnTo>
                    <a:pt x="2962" y="945"/>
                  </a:lnTo>
                  <a:cubicBezTo>
                    <a:pt x="3020" y="800"/>
                    <a:pt x="3138" y="735"/>
                    <a:pt x="3258" y="735"/>
                  </a:cubicBezTo>
                  <a:cubicBezTo>
                    <a:pt x="3399" y="735"/>
                    <a:pt x="3541" y="824"/>
                    <a:pt x="3592" y="977"/>
                  </a:cubicBezTo>
                  <a:lnTo>
                    <a:pt x="4632" y="4253"/>
                  </a:lnTo>
                  <a:lnTo>
                    <a:pt x="5104" y="3056"/>
                  </a:lnTo>
                  <a:cubicBezTo>
                    <a:pt x="5167" y="2930"/>
                    <a:pt x="5325" y="2836"/>
                    <a:pt x="5419" y="2836"/>
                  </a:cubicBezTo>
                  <a:lnTo>
                    <a:pt x="7688" y="2836"/>
                  </a:lnTo>
                  <a:lnTo>
                    <a:pt x="76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84"/>
            <p:cNvSpPr/>
            <p:nvPr/>
          </p:nvSpPr>
          <p:spPr>
            <a:xfrm>
              <a:off x="-23245675" y="3148525"/>
              <a:ext cx="296150" cy="296150"/>
            </a:xfrm>
            <a:custGeom>
              <a:avLst/>
              <a:gdLst/>
              <a:ahLst/>
              <a:cxnLst/>
              <a:rect l="l" t="t" r="r" b="b"/>
              <a:pathLst>
                <a:path w="11846" h="11846" extrusionOk="0">
                  <a:moveTo>
                    <a:pt x="10113" y="1386"/>
                  </a:moveTo>
                  <a:cubicBezTo>
                    <a:pt x="10302" y="1386"/>
                    <a:pt x="10460" y="1544"/>
                    <a:pt x="10460" y="1733"/>
                  </a:cubicBezTo>
                  <a:lnTo>
                    <a:pt x="10460" y="8758"/>
                  </a:lnTo>
                  <a:cubicBezTo>
                    <a:pt x="10460" y="8947"/>
                    <a:pt x="10302" y="9105"/>
                    <a:pt x="10113" y="9105"/>
                  </a:cubicBezTo>
                  <a:lnTo>
                    <a:pt x="1733" y="9105"/>
                  </a:lnTo>
                  <a:cubicBezTo>
                    <a:pt x="1512" y="9105"/>
                    <a:pt x="1355" y="8947"/>
                    <a:pt x="1355" y="8758"/>
                  </a:cubicBezTo>
                  <a:lnTo>
                    <a:pt x="1355" y="1733"/>
                  </a:lnTo>
                  <a:cubicBezTo>
                    <a:pt x="1355" y="1544"/>
                    <a:pt x="1512" y="1386"/>
                    <a:pt x="1733" y="1386"/>
                  </a:cubicBezTo>
                  <a:close/>
                  <a:moveTo>
                    <a:pt x="2426" y="9767"/>
                  </a:moveTo>
                  <a:cubicBezTo>
                    <a:pt x="2615" y="9767"/>
                    <a:pt x="2804" y="9924"/>
                    <a:pt x="2804" y="10113"/>
                  </a:cubicBezTo>
                  <a:cubicBezTo>
                    <a:pt x="2804" y="10334"/>
                    <a:pt x="2615" y="10491"/>
                    <a:pt x="2426" y="10491"/>
                  </a:cubicBezTo>
                  <a:cubicBezTo>
                    <a:pt x="2237" y="10491"/>
                    <a:pt x="2079" y="10334"/>
                    <a:pt x="2079" y="10113"/>
                  </a:cubicBezTo>
                  <a:cubicBezTo>
                    <a:pt x="2079" y="9924"/>
                    <a:pt x="2237" y="9767"/>
                    <a:pt x="2426" y="9767"/>
                  </a:cubicBezTo>
                  <a:close/>
                  <a:moveTo>
                    <a:pt x="3844" y="9767"/>
                  </a:moveTo>
                  <a:cubicBezTo>
                    <a:pt x="4033" y="9767"/>
                    <a:pt x="4190" y="9924"/>
                    <a:pt x="4190" y="10113"/>
                  </a:cubicBezTo>
                  <a:cubicBezTo>
                    <a:pt x="4190" y="10334"/>
                    <a:pt x="4001" y="10491"/>
                    <a:pt x="3844" y="10491"/>
                  </a:cubicBezTo>
                  <a:cubicBezTo>
                    <a:pt x="3655" y="10491"/>
                    <a:pt x="3497" y="10334"/>
                    <a:pt x="3497" y="10113"/>
                  </a:cubicBezTo>
                  <a:cubicBezTo>
                    <a:pt x="3497" y="9924"/>
                    <a:pt x="3655" y="9767"/>
                    <a:pt x="3844" y="9767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13" y="11846"/>
                  </a:lnTo>
                  <a:cubicBezTo>
                    <a:pt x="11058" y="11846"/>
                    <a:pt x="11846" y="11058"/>
                    <a:pt x="11846" y="10113"/>
                  </a:cubicBezTo>
                  <a:lnTo>
                    <a:pt x="11846" y="1733"/>
                  </a:lnTo>
                  <a:cubicBezTo>
                    <a:pt x="11846" y="788"/>
                    <a:pt x="11058" y="0"/>
                    <a:pt x="101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44" name="Google Shape;7544;p84"/>
          <p:cNvSpPr/>
          <p:nvPr/>
        </p:nvSpPr>
        <p:spPr>
          <a:xfrm>
            <a:off x="7577658" y="3398490"/>
            <a:ext cx="269323" cy="351910"/>
          </a:xfrm>
          <a:custGeom>
            <a:avLst/>
            <a:gdLst/>
            <a:ahLst/>
            <a:cxnLst/>
            <a:rect l="l" t="t" r="r" b="b"/>
            <a:pathLst>
              <a:path w="9043" h="11816" extrusionOk="0">
                <a:moveTo>
                  <a:pt x="6392" y="3395"/>
                </a:moveTo>
                <a:cubicBezTo>
                  <a:pt x="6483" y="3395"/>
                  <a:pt x="6569" y="3419"/>
                  <a:pt x="6616" y="3466"/>
                </a:cubicBezTo>
                <a:cubicBezTo>
                  <a:pt x="7310" y="4159"/>
                  <a:pt x="7656" y="5010"/>
                  <a:pt x="7656" y="5924"/>
                </a:cubicBezTo>
                <a:cubicBezTo>
                  <a:pt x="7656" y="6837"/>
                  <a:pt x="7310" y="7719"/>
                  <a:pt x="6616" y="8350"/>
                </a:cubicBezTo>
                <a:cubicBezTo>
                  <a:pt x="5955" y="9043"/>
                  <a:pt x="5104" y="9389"/>
                  <a:pt x="4191" y="9389"/>
                </a:cubicBezTo>
                <a:cubicBezTo>
                  <a:pt x="4002" y="9389"/>
                  <a:pt x="3844" y="9232"/>
                  <a:pt x="3844" y="9043"/>
                </a:cubicBezTo>
                <a:cubicBezTo>
                  <a:pt x="3844" y="8822"/>
                  <a:pt x="4002" y="8665"/>
                  <a:pt x="4191" y="8665"/>
                </a:cubicBezTo>
                <a:cubicBezTo>
                  <a:pt x="4947" y="8665"/>
                  <a:pt x="5608" y="8413"/>
                  <a:pt x="6144" y="7845"/>
                </a:cubicBezTo>
                <a:cubicBezTo>
                  <a:pt x="6679" y="7341"/>
                  <a:pt x="6994" y="6617"/>
                  <a:pt x="6994" y="5892"/>
                </a:cubicBezTo>
                <a:cubicBezTo>
                  <a:pt x="6931" y="5168"/>
                  <a:pt x="6679" y="4474"/>
                  <a:pt x="6144" y="3939"/>
                </a:cubicBezTo>
                <a:cubicBezTo>
                  <a:pt x="6049" y="3844"/>
                  <a:pt x="6049" y="3592"/>
                  <a:pt x="6144" y="3466"/>
                </a:cubicBezTo>
                <a:cubicBezTo>
                  <a:pt x="6207" y="3419"/>
                  <a:pt x="6301" y="3395"/>
                  <a:pt x="6392" y="3395"/>
                </a:cubicBezTo>
                <a:close/>
                <a:moveTo>
                  <a:pt x="378" y="1"/>
                </a:moveTo>
                <a:cubicBezTo>
                  <a:pt x="189" y="1"/>
                  <a:pt x="0" y="158"/>
                  <a:pt x="0" y="379"/>
                </a:cubicBezTo>
                <a:lnTo>
                  <a:pt x="0" y="1482"/>
                </a:lnTo>
                <a:cubicBezTo>
                  <a:pt x="0" y="2742"/>
                  <a:pt x="977" y="3750"/>
                  <a:pt x="2206" y="3876"/>
                </a:cubicBezTo>
                <a:cubicBezTo>
                  <a:pt x="2489" y="4695"/>
                  <a:pt x="3277" y="5294"/>
                  <a:pt x="4191" y="5294"/>
                </a:cubicBezTo>
                <a:cubicBezTo>
                  <a:pt x="4569" y="5294"/>
                  <a:pt x="4915" y="5609"/>
                  <a:pt x="4915" y="5987"/>
                </a:cubicBezTo>
                <a:cubicBezTo>
                  <a:pt x="4852" y="6302"/>
                  <a:pt x="4537" y="6617"/>
                  <a:pt x="4191" y="6617"/>
                </a:cubicBezTo>
                <a:cubicBezTo>
                  <a:pt x="3277" y="6617"/>
                  <a:pt x="2489" y="7215"/>
                  <a:pt x="2206" y="8035"/>
                </a:cubicBezTo>
                <a:cubicBezTo>
                  <a:pt x="1009" y="8161"/>
                  <a:pt x="0" y="9200"/>
                  <a:pt x="0" y="10460"/>
                </a:cubicBezTo>
                <a:lnTo>
                  <a:pt x="0" y="11469"/>
                </a:lnTo>
                <a:cubicBezTo>
                  <a:pt x="0" y="11658"/>
                  <a:pt x="189" y="11815"/>
                  <a:pt x="378" y="11815"/>
                </a:cubicBezTo>
                <a:lnTo>
                  <a:pt x="1765" y="11815"/>
                </a:lnTo>
                <a:cubicBezTo>
                  <a:pt x="1954" y="11815"/>
                  <a:pt x="2111" y="11658"/>
                  <a:pt x="2111" y="11469"/>
                </a:cubicBezTo>
                <a:lnTo>
                  <a:pt x="2111" y="10460"/>
                </a:lnTo>
                <a:cubicBezTo>
                  <a:pt x="2111" y="10240"/>
                  <a:pt x="2269" y="10082"/>
                  <a:pt x="2458" y="10082"/>
                </a:cubicBezTo>
                <a:lnTo>
                  <a:pt x="2647" y="10082"/>
                </a:lnTo>
                <a:cubicBezTo>
                  <a:pt x="3056" y="10523"/>
                  <a:pt x="3592" y="10807"/>
                  <a:pt x="4191" y="10807"/>
                </a:cubicBezTo>
                <a:cubicBezTo>
                  <a:pt x="6868" y="10807"/>
                  <a:pt x="9042" y="8633"/>
                  <a:pt x="9042" y="5955"/>
                </a:cubicBezTo>
                <a:cubicBezTo>
                  <a:pt x="9042" y="3277"/>
                  <a:pt x="6868" y="1103"/>
                  <a:pt x="4191" y="1103"/>
                </a:cubicBezTo>
                <a:cubicBezTo>
                  <a:pt x="3592" y="1103"/>
                  <a:pt x="3056" y="1356"/>
                  <a:pt x="2647" y="1828"/>
                </a:cubicBezTo>
                <a:lnTo>
                  <a:pt x="2458" y="1828"/>
                </a:lnTo>
                <a:cubicBezTo>
                  <a:pt x="2269" y="1828"/>
                  <a:pt x="2111" y="1671"/>
                  <a:pt x="2111" y="1482"/>
                </a:cubicBezTo>
                <a:lnTo>
                  <a:pt x="2111" y="379"/>
                </a:lnTo>
                <a:cubicBezTo>
                  <a:pt x="2111" y="158"/>
                  <a:pt x="1954" y="1"/>
                  <a:pt x="1765" y="1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45" name="Google Shape;7545;p84"/>
          <p:cNvGrpSpPr/>
          <p:nvPr/>
        </p:nvGrpSpPr>
        <p:grpSpPr>
          <a:xfrm>
            <a:off x="7535938" y="3848122"/>
            <a:ext cx="351880" cy="352803"/>
            <a:chOff x="-23244900" y="3888100"/>
            <a:chExt cx="295375" cy="296150"/>
          </a:xfrm>
          <a:solidFill>
            <a:srgbClr val="F59C82"/>
          </a:solidFill>
        </p:grpSpPr>
        <p:sp>
          <p:nvSpPr>
            <p:cNvPr id="7546" name="Google Shape;7546;p84"/>
            <p:cNvSpPr/>
            <p:nvPr/>
          </p:nvSpPr>
          <p:spPr>
            <a:xfrm>
              <a:off x="-23106275" y="39589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0" y="0"/>
                  </a:moveTo>
                  <a:lnTo>
                    <a:pt x="0" y="694"/>
                  </a:lnTo>
                  <a:lnTo>
                    <a:pt x="725" y="694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84"/>
            <p:cNvSpPr/>
            <p:nvPr/>
          </p:nvSpPr>
          <p:spPr>
            <a:xfrm>
              <a:off x="-23106275" y="39928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84"/>
            <p:cNvSpPr/>
            <p:nvPr/>
          </p:nvSpPr>
          <p:spPr>
            <a:xfrm>
              <a:off x="-23106275" y="4062950"/>
              <a:ext cx="18150" cy="34675"/>
            </a:xfrm>
            <a:custGeom>
              <a:avLst/>
              <a:gdLst/>
              <a:ahLst/>
              <a:cxnLst/>
              <a:rect l="l" t="t" r="r" b="b"/>
              <a:pathLst>
                <a:path w="726" h="1387" extrusionOk="0">
                  <a:moveTo>
                    <a:pt x="0" y="0"/>
                  </a:moveTo>
                  <a:lnTo>
                    <a:pt x="0" y="1040"/>
                  </a:lnTo>
                  <a:cubicBezTo>
                    <a:pt x="0" y="1229"/>
                    <a:pt x="158" y="1386"/>
                    <a:pt x="379" y="1386"/>
                  </a:cubicBezTo>
                  <a:cubicBezTo>
                    <a:pt x="568" y="1386"/>
                    <a:pt x="725" y="1229"/>
                    <a:pt x="725" y="1040"/>
                  </a:cubicBez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84"/>
            <p:cNvSpPr/>
            <p:nvPr/>
          </p:nvSpPr>
          <p:spPr>
            <a:xfrm>
              <a:off x="-23070825" y="3940850"/>
              <a:ext cx="52775" cy="26825"/>
            </a:xfrm>
            <a:custGeom>
              <a:avLst/>
              <a:gdLst/>
              <a:ahLst/>
              <a:cxnLst/>
              <a:rect l="l" t="t" r="r" b="b"/>
              <a:pathLst>
                <a:path w="2111" h="1073" extrusionOk="0">
                  <a:moveTo>
                    <a:pt x="0" y="1"/>
                  </a:moveTo>
                  <a:lnTo>
                    <a:pt x="0" y="725"/>
                  </a:lnTo>
                  <a:lnTo>
                    <a:pt x="1040" y="725"/>
                  </a:lnTo>
                  <a:cubicBezTo>
                    <a:pt x="1386" y="725"/>
                    <a:pt x="1701" y="883"/>
                    <a:pt x="1985" y="1072"/>
                  </a:cubicBezTo>
                  <a:cubicBezTo>
                    <a:pt x="2048" y="946"/>
                    <a:pt x="2111" y="851"/>
                    <a:pt x="2111" y="725"/>
                  </a:cubicBezTo>
                  <a:cubicBezTo>
                    <a:pt x="2111" y="316"/>
                    <a:pt x="1764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84"/>
            <p:cNvSpPr/>
            <p:nvPr/>
          </p:nvSpPr>
          <p:spPr>
            <a:xfrm>
              <a:off x="-23106275" y="39235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694"/>
                  </a:lnTo>
                  <a:lnTo>
                    <a:pt x="725" y="694"/>
                  </a:lnTo>
                  <a:lnTo>
                    <a:pt x="725" y="347"/>
                  </a:ln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84"/>
            <p:cNvSpPr/>
            <p:nvPr/>
          </p:nvSpPr>
          <p:spPr>
            <a:xfrm>
              <a:off x="-23106275" y="40275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84"/>
            <p:cNvSpPr/>
            <p:nvPr/>
          </p:nvSpPr>
          <p:spPr>
            <a:xfrm>
              <a:off x="-23244900" y="3888100"/>
              <a:ext cx="295375" cy="296150"/>
            </a:xfrm>
            <a:custGeom>
              <a:avLst/>
              <a:gdLst/>
              <a:ahLst/>
              <a:cxnLst/>
              <a:rect l="l" t="t" r="r" b="b"/>
              <a:pathLst>
                <a:path w="11815" h="11846" extrusionOk="0">
                  <a:moveTo>
                    <a:pt x="5892" y="725"/>
                  </a:moveTo>
                  <a:cubicBezTo>
                    <a:pt x="6333" y="725"/>
                    <a:pt x="6743" y="1008"/>
                    <a:pt x="6900" y="1449"/>
                  </a:cubicBezTo>
                  <a:lnTo>
                    <a:pt x="8349" y="1449"/>
                  </a:lnTo>
                  <a:cubicBezTo>
                    <a:pt x="9106" y="1449"/>
                    <a:pt x="9736" y="2079"/>
                    <a:pt x="9736" y="2835"/>
                  </a:cubicBezTo>
                  <a:cubicBezTo>
                    <a:pt x="9736" y="3214"/>
                    <a:pt x="9578" y="3529"/>
                    <a:pt x="9295" y="3812"/>
                  </a:cubicBezTo>
                  <a:cubicBezTo>
                    <a:pt x="9326" y="3938"/>
                    <a:pt x="9358" y="4096"/>
                    <a:pt x="9358" y="4190"/>
                  </a:cubicBezTo>
                  <a:cubicBezTo>
                    <a:pt x="9358" y="4600"/>
                    <a:pt x="9200" y="4915"/>
                    <a:pt x="8948" y="5198"/>
                  </a:cubicBezTo>
                  <a:cubicBezTo>
                    <a:pt x="8980" y="5324"/>
                    <a:pt x="9011" y="5450"/>
                    <a:pt x="9011" y="5576"/>
                  </a:cubicBezTo>
                  <a:cubicBezTo>
                    <a:pt x="9011" y="6333"/>
                    <a:pt x="8381" y="6963"/>
                    <a:pt x="7625" y="6963"/>
                  </a:cubicBezTo>
                  <a:cubicBezTo>
                    <a:pt x="7436" y="6963"/>
                    <a:pt x="7278" y="6805"/>
                    <a:pt x="7278" y="6616"/>
                  </a:cubicBezTo>
                  <a:cubicBezTo>
                    <a:pt x="7278" y="6427"/>
                    <a:pt x="7436" y="6269"/>
                    <a:pt x="7625" y="6269"/>
                  </a:cubicBezTo>
                  <a:cubicBezTo>
                    <a:pt x="8034" y="6269"/>
                    <a:pt x="8349" y="5954"/>
                    <a:pt x="8349" y="5545"/>
                  </a:cubicBezTo>
                  <a:cubicBezTo>
                    <a:pt x="8349" y="5167"/>
                    <a:pt x="8034" y="4852"/>
                    <a:pt x="7625" y="4852"/>
                  </a:cubicBezTo>
                  <a:lnTo>
                    <a:pt x="6932" y="4852"/>
                  </a:lnTo>
                  <a:lnTo>
                    <a:pt x="6932" y="7593"/>
                  </a:lnTo>
                  <a:lnTo>
                    <a:pt x="7940" y="7593"/>
                  </a:lnTo>
                  <a:cubicBezTo>
                    <a:pt x="8538" y="7593"/>
                    <a:pt x="8980" y="8065"/>
                    <a:pt x="8980" y="8632"/>
                  </a:cubicBezTo>
                  <a:cubicBezTo>
                    <a:pt x="8980" y="9105"/>
                    <a:pt x="8664" y="9514"/>
                    <a:pt x="8192" y="9609"/>
                  </a:cubicBezTo>
                  <a:cubicBezTo>
                    <a:pt x="7562" y="9767"/>
                    <a:pt x="7058" y="10145"/>
                    <a:pt x="6680" y="10586"/>
                  </a:cubicBezTo>
                  <a:cubicBezTo>
                    <a:pt x="6459" y="10869"/>
                    <a:pt x="6176" y="11027"/>
                    <a:pt x="5861" y="11027"/>
                  </a:cubicBezTo>
                  <a:cubicBezTo>
                    <a:pt x="5545" y="11027"/>
                    <a:pt x="5230" y="10869"/>
                    <a:pt x="5041" y="10586"/>
                  </a:cubicBezTo>
                  <a:cubicBezTo>
                    <a:pt x="4695" y="10113"/>
                    <a:pt x="4128" y="9767"/>
                    <a:pt x="3529" y="9609"/>
                  </a:cubicBezTo>
                  <a:cubicBezTo>
                    <a:pt x="3057" y="9483"/>
                    <a:pt x="2742" y="9042"/>
                    <a:pt x="2742" y="8569"/>
                  </a:cubicBezTo>
                  <a:cubicBezTo>
                    <a:pt x="2742" y="8002"/>
                    <a:pt x="3214" y="7561"/>
                    <a:pt x="3781" y="7561"/>
                  </a:cubicBezTo>
                  <a:lnTo>
                    <a:pt x="4789" y="7561"/>
                  </a:lnTo>
                  <a:lnTo>
                    <a:pt x="4789" y="4789"/>
                  </a:lnTo>
                  <a:lnTo>
                    <a:pt x="4096" y="4789"/>
                  </a:lnTo>
                  <a:cubicBezTo>
                    <a:pt x="3687" y="4789"/>
                    <a:pt x="3372" y="5104"/>
                    <a:pt x="3372" y="5513"/>
                  </a:cubicBezTo>
                  <a:cubicBezTo>
                    <a:pt x="3372" y="5891"/>
                    <a:pt x="3687" y="6206"/>
                    <a:pt x="4096" y="6206"/>
                  </a:cubicBezTo>
                  <a:cubicBezTo>
                    <a:pt x="4285" y="6206"/>
                    <a:pt x="4443" y="6364"/>
                    <a:pt x="4443" y="6553"/>
                  </a:cubicBezTo>
                  <a:cubicBezTo>
                    <a:pt x="4443" y="6774"/>
                    <a:pt x="4285" y="6931"/>
                    <a:pt x="4096" y="6931"/>
                  </a:cubicBezTo>
                  <a:cubicBezTo>
                    <a:pt x="3340" y="6931"/>
                    <a:pt x="2710" y="6301"/>
                    <a:pt x="2710" y="5545"/>
                  </a:cubicBezTo>
                  <a:cubicBezTo>
                    <a:pt x="2710" y="5387"/>
                    <a:pt x="2742" y="5261"/>
                    <a:pt x="2805" y="5135"/>
                  </a:cubicBezTo>
                  <a:cubicBezTo>
                    <a:pt x="2521" y="4883"/>
                    <a:pt x="2363" y="4568"/>
                    <a:pt x="2363" y="4159"/>
                  </a:cubicBezTo>
                  <a:cubicBezTo>
                    <a:pt x="2363" y="4001"/>
                    <a:pt x="2395" y="3875"/>
                    <a:pt x="2426" y="3781"/>
                  </a:cubicBezTo>
                  <a:cubicBezTo>
                    <a:pt x="2174" y="3497"/>
                    <a:pt x="2017" y="3182"/>
                    <a:pt x="2017" y="2772"/>
                  </a:cubicBezTo>
                  <a:cubicBezTo>
                    <a:pt x="2080" y="2048"/>
                    <a:pt x="2710" y="1449"/>
                    <a:pt x="3466" y="1449"/>
                  </a:cubicBezTo>
                  <a:lnTo>
                    <a:pt x="4915" y="1449"/>
                  </a:lnTo>
                  <a:cubicBezTo>
                    <a:pt x="5073" y="1040"/>
                    <a:pt x="5419" y="725"/>
                    <a:pt x="5892" y="725"/>
                  </a:cubicBezTo>
                  <a:close/>
                  <a:moveTo>
                    <a:pt x="1009" y="0"/>
                  </a:moveTo>
                  <a:cubicBezTo>
                    <a:pt x="473" y="32"/>
                    <a:pt x="1" y="504"/>
                    <a:pt x="1" y="1040"/>
                  </a:cubicBezTo>
                  <a:lnTo>
                    <a:pt x="1" y="10838"/>
                  </a:lnTo>
                  <a:cubicBezTo>
                    <a:pt x="1" y="11405"/>
                    <a:pt x="473" y="11846"/>
                    <a:pt x="1009" y="11846"/>
                  </a:cubicBezTo>
                  <a:lnTo>
                    <a:pt x="10807" y="11846"/>
                  </a:lnTo>
                  <a:cubicBezTo>
                    <a:pt x="11374" y="11846"/>
                    <a:pt x="11815" y="11373"/>
                    <a:pt x="11815" y="10775"/>
                  </a:cubicBezTo>
                  <a:lnTo>
                    <a:pt x="11815" y="1071"/>
                  </a:lnTo>
                  <a:cubicBezTo>
                    <a:pt x="11815" y="504"/>
                    <a:pt x="11342" y="32"/>
                    <a:pt x="10807" y="32"/>
                  </a:cubicBezTo>
                  <a:lnTo>
                    <a:pt x="10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84"/>
            <p:cNvSpPr/>
            <p:nvPr/>
          </p:nvSpPr>
          <p:spPr>
            <a:xfrm>
              <a:off x="-23070825" y="3975525"/>
              <a:ext cx="43325" cy="26800"/>
            </a:xfrm>
            <a:custGeom>
              <a:avLst/>
              <a:gdLst/>
              <a:ahLst/>
              <a:cxnLst/>
              <a:rect l="l" t="t" r="r" b="b"/>
              <a:pathLst>
                <a:path w="1733" h="1072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cubicBezTo>
                    <a:pt x="748" y="722"/>
                    <a:pt x="772" y="721"/>
                    <a:pt x="795" y="721"/>
                  </a:cubicBezTo>
                  <a:cubicBezTo>
                    <a:pt x="1086" y="721"/>
                    <a:pt x="1374" y="896"/>
                    <a:pt x="1607" y="1071"/>
                  </a:cubicBezTo>
                  <a:cubicBezTo>
                    <a:pt x="1701" y="945"/>
                    <a:pt x="1733" y="819"/>
                    <a:pt x="1733" y="725"/>
                  </a:cubicBezTo>
                  <a:cubicBezTo>
                    <a:pt x="1733" y="315"/>
                    <a:pt x="1418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84"/>
            <p:cNvSpPr/>
            <p:nvPr/>
          </p:nvSpPr>
          <p:spPr>
            <a:xfrm>
              <a:off x="-23158250" y="4097600"/>
              <a:ext cx="121300" cy="52000"/>
            </a:xfrm>
            <a:custGeom>
              <a:avLst/>
              <a:gdLst/>
              <a:ahLst/>
              <a:cxnLst/>
              <a:rect l="l" t="t" r="r" b="b"/>
              <a:pathLst>
                <a:path w="4852" h="2080" extrusionOk="0">
                  <a:moveTo>
                    <a:pt x="315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662"/>
                    <a:pt x="284" y="693"/>
                  </a:cubicBezTo>
                  <a:cubicBezTo>
                    <a:pt x="1008" y="914"/>
                    <a:pt x="1701" y="1355"/>
                    <a:pt x="2174" y="1922"/>
                  </a:cubicBezTo>
                  <a:cubicBezTo>
                    <a:pt x="2205" y="2017"/>
                    <a:pt x="2269" y="2080"/>
                    <a:pt x="2426" y="2080"/>
                  </a:cubicBezTo>
                  <a:cubicBezTo>
                    <a:pt x="2584" y="2080"/>
                    <a:pt x="2678" y="2017"/>
                    <a:pt x="2710" y="1922"/>
                  </a:cubicBezTo>
                  <a:cubicBezTo>
                    <a:pt x="3151" y="1355"/>
                    <a:pt x="3812" y="882"/>
                    <a:pt x="4568" y="662"/>
                  </a:cubicBezTo>
                  <a:cubicBezTo>
                    <a:pt x="4726" y="630"/>
                    <a:pt x="4852" y="504"/>
                    <a:pt x="4852" y="347"/>
                  </a:cubicBezTo>
                  <a:cubicBezTo>
                    <a:pt x="4852" y="158"/>
                    <a:pt x="4694" y="0"/>
                    <a:pt x="4474" y="0"/>
                  </a:cubicBezTo>
                  <a:lnTo>
                    <a:pt x="3371" y="0"/>
                  </a:lnTo>
                  <a:cubicBezTo>
                    <a:pt x="3214" y="410"/>
                    <a:pt x="2867" y="725"/>
                    <a:pt x="2395" y="725"/>
                  </a:cubicBezTo>
                  <a:cubicBezTo>
                    <a:pt x="1922" y="725"/>
                    <a:pt x="1575" y="441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84"/>
            <p:cNvSpPr/>
            <p:nvPr/>
          </p:nvSpPr>
          <p:spPr>
            <a:xfrm>
              <a:off x="-23176375" y="3940850"/>
              <a:ext cx="52800" cy="26825"/>
            </a:xfrm>
            <a:custGeom>
              <a:avLst/>
              <a:gdLst/>
              <a:ahLst/>
              <a:cxnLst/>
              <a:rect l="l" t="t" r="r" b="b"/>
              <a:pathLst>
                <a:path w="2112" h="1073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851"/>
                    <a:pt x="64" y="978"/>
                    <a:pt x="127" y="1072"/>
                  </a:cubicBezTo>
                  <a:cubicBezTo>
                    <a:pt x="410" y="883"/>
                    <a:pt x="725" y="725"/>
                    <a:pt x="1072" y="725"/>
                  </a:cubicBezTo>
                  <a:lnTo>
                    <a:pt x="2111" y="725"/>
                  </a:lnTo>
                  <a:lnTo>
                    <a:pt x="21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84"/>
            <p:cNvSpPr/>
            <p:nvPr/>
          </p:nvSpPr>
          <p:spPr>
            <a:xfrm>
              <a:off x="-23166125" y="3976300"/>
              <a:ext cx="44125" cy="26800"/>
            </a:xfrm>
            <a:custGeom>
              <a:avLst/>
              <a:gdLst/>
              <a:ahLst/>
              <a:cxnLst/>
              <a:rect l="l" t="t" r="r" b="b"/>
              <a:pathLst>
                <a:path w="1765" h="1072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851"/>
                    <a:pt x="32" y="1009"/>
                    <a:pt x="126" y="1072"/>
                  </a:cubicBezTo>
                  <a:cubicBezTo>
                    <a:pt x="347" y="820"/>
                    <a:pt x="693" y="725"/>
                    <a:pt x="1071" y="725"/>
                  </a:cubicBezTo>
                  <a:lnTo>
                    <a:pt x="1764" y="725"/>
                  </a:lnTo>
                  <a:lnTo>
                    <a:pt x="17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57" name="Google Shape;7557;p84"/>
          <p:cNvSpPr/>
          <p:nvPr/>
        </p:nvSpPr>
        <p:spPr>
          <a:xfrm>
            <a:off x="6612202" y="4288988"/>
            <a:ext cx="353786" cy="353757"/>
          </a:xfrm>
          <a:custGeom>
            <a:avLst/>
            <a:gdLst/>
            <a:ahLst/>
            <a:cxnLst/>
            <a:rect l="l" t="t" r="r" b="b"/>
            <a:pathLst>
              <a:path w="11879" h="11878" extrusionOk="0">
                <a:moveTo>
                  <a:pt x="5451" y="6995"/>
                </a:moveTo>
                <a:lnTo>
                  <a:pt x="5451" y="7688"/>
                </a:lnTo>
                <a:lnTo>
                  <a:pt x="4443" y="7688"/>
                </a:lnTo>
                <a:cubicBezTo>
                  <a:pt x="4223" y="7688"/>
                  <a:pt x="4065" y="7530"/>
                  <a:pt x="4065" y="7341"/>
                </a:cubicBezTo>
                <a:cubicBezTo>
                  <a:pt x="4065" y="7152"/>
                  <a:pt x="4223" y="6995"/>
                  <a:pt x="4443" y="6995"/>
                </a:cubicBezTo>
                <a:close/>
                <a:moveTo>
                  <a:pt x="6491" y="8349"/>
                </a:moveTo>
                <a:lnTo>
                  <a:pt x="6491" y="8381"/>
                </a:lnTo>
                <a:cubicBezTo>
                  <a:pt x="6680" y="8381"/>
                  <a:pt x="6837" y="8538"/>
                  <a:pt x="6837" y="8727"/>
                </a:cubicBezTo>
                <a:cubicBezTo>
                  <a:pt x="6837" y="8916"/>
                  <a:pt x="6680" y="9074"/>
                  <a:pt x="6491" y="9074"/>
                </a:cubicBezTo>
                <a:lnTo>
                  <a:pt x="6113" y="9074"/>
                </a:lnTo>
                <a:lnTo>
                  <a:pt x="6113" y="8349"/>
                </a:lnTo>
                <a:close/>
                <a:moveTo>
                  <a:pt x="5451" y="9736"/>
                </a:moveTo>
                <a:lnTo>
                  <a:pt x="5451" y="10460"/>
                </a:lnTo>
                <a:lnTo>
                  <a:pt x="5105" y="10460"/>
                </a:lnTo>
                <a:cubicBezTo>
                  <a:pt x="4916" y="10460"/>
                  <a:pt x="4758" y="10303"/>
                  <a:pt x="4758" y="10114"/>
                </a:cubicBezTo>
                <a:cubicBezTo>
                  <a:pt x="4758" y="9893"/>
                  <a:pt x="4916" y="9736"/>
                  <a:pt x="5105" y="9736"/>
                </a:cubicBezTo>
                <a:close/>
                <a:moveTo>
                  <a:pt x="5861" y="1"/>
                </a:moveTo>
                <a:cubicBezTo>
                  <a:pt x="5262" y="1"/>
                  <a:pt x="4821" y="473"/>
                  <a:pt x="4821" y="1040"/>
                </a:cubicBezTo>
                <a:cubicBezTo>
                  <a:pt x="4821" y="1481"/>
                  <a:pt x="5105" y="1859"/>
                  <a:pt x="5546" y="2017"/>
                </a:cubicBezTo>
                <a:lnTo>
                  <a:pt x="5546" y="3340"/>
                </a:lnTo>
                <a:cubicBezTo>
                  <a:pt x="4441" y="2451"/>
                  <a:pt x="3936" y="2115"/>
                  <a:pt x="3379" y="2115"/>
                </a:cubicBezTo>
                <a:cubicBezTo>
                  <a:pt x="3285" y="2115"/>
                  <a:pt x="3189" y="2125"/>
                  <a:pt x="3088" y="2143"/>
                </a:cubicBezTo>
                <a:cubicBezTo>
                  <a:pt x="2584" y="2237"/>
                  <a:pt x="2301" y="2679"/>
                  <a:pt x="2080" y="3183"/>
                </a:cubicBezTo>
                <a:cubicBezTo>
                  <a:pt x="1734" y="3750"/>
                  <a:pt x="1324" y="4506"/>
                  <a:pt x="221" y="4947"/>
                </a:cubicBezTo>
                <a:cubicBezTo>
                  <a:pt x="64" y="5010"/>
                  <a:pt x="1" y="5167"/>
                  <a:pt x="32" y="5325"/>
                </a:cubicBezTo>
                <a:cubicBezTo>
                  <a:pt x="64" y="5482"/>
                  <a:pt x="190" y="5608"/>
                  <a:pt x="379" y="5608"/>
                </a:cubicBezTo>
                <a:lnTo>
                  <a:pt x="1104" y="5608"/>
                </a:lnTo>
                <a:cubicBezTo>
                  <a:pt x="1104" y="5608"/>
                  <a:pt x="2584" y="5577"/>
                  <a:pt x="3372" y="3750"/>
                </a:cubicBezTo>
                <a:cubicBezTo>
                  <a:pt x="3446" y="3626"/>
                  <a:pt x="3579" y="3541"/>
                  <a:pt x="3724" y="3541"/>
                </a:cubicBezTo>
                <a:cubicBezTo>
                  <a:pt x="3764" y="3541"/>
                  <a:pt x="3804" y="3547"/>
                  <a:pt x="3844" y="3561"/>
                </a:cubicBezTo>
                <a:cubicBezTo>
                  <a:pt x="4002" y="3655"/>
                  <a:pt x="4128" y="3844"/>
                  <a:pt x="4034" y="4033"/>
                </a:cubicBezTo>
                <a:cubicBezTo>
                  <a:pt x="3718" y="4789"/>
                  <a:pt x="3309" y="5293"/>
                  <a:pt x="2868" y="5640"/>
                </a:cubicBezTo>
                <a:lnTo>
                  <a:pt x="3655" y="5640"/>
                </a:lnTo>
                <a:cubicBezTo>
                  <a:pt x="3971" y="5388"/>
                  <a:pt x="4254" y="5010"/>
                  <a:pt x="4254" y="4632"/>
                </a:cubicBezTo>
                <a:cubicBezTo>
                  <a:pt x="4254" y="4443"/>
                  <a:pt x="4412" y="4285"/>
                  <a:pt x="4601" y="4285"/>
                </a:cubicBezTo>
                <a:cubicBezTo>
                  <a:pt x="4790" y="4285"/>
                  <a:pt x="4947" y="4443"/>
                  <a:pt x="4947" y="4632"/>
                </a:cubicBezTo>
                <a:cubicBezTo>
                  <a:pt x="4947" y="5010"/>
                  <a:pt x="4821" y="5388"/>
                  <a:pt x="4601" y="5640"/>
                </a:cubicBezTo>
                <a:lnTo>
                  <a:pt x="5609" y="5640"/>
                </a:lnTo>
                <a:lnTo>
                  <a:pt x="5609" y="6365"/>
                </a:lnTo>
                <a:lnTo>
                  <a:pt x="4601" y="6365"/>
                </a:lnTo>
                <a:cubicBezTo>
                  <a:pt x="4002" y="6365"/>
                  <a:pt x="3561" y="6837"/>
                  <a:pt x="3561" y="7373"/>
                </a:cubicBezTo>
                <a:cubicBezTo>
                  <a:pt x="3561" y="7971"/>
                  <a:pt x="4034" y="8412"/>
                  <a:pt x="4601" y="8412"/>
                </a:cubicBezTo>
                <a:lnTo>
                  <a:pt x="5609" y="8412"/>
                </a:lnTo>
                <a:lnTo>
                  <a:pt x="5609" y="9106"/>
                </a:lnTo>
                <a:lnTo>
                  <a:pt x="5262" y="9106"/>
                </a:lnTo>
                <a:cubicBezTo>
                  <a:pt x="4664" y="9106"/>
                  <a:pt x="4254" y="9578"/>
                  <a:pt x="4254" y="10145"/>
                </a:cubicBezTo>
                <a:cubicBezTo>
                  <a:pt x="4254" y="10744"/>
                  <a:pt x="4727" y="11153"/>
                  <a:pt x="5262" y="11153"/>
                </a:cubicBezTo>
                <a:lnTo>
                  <a:pt x="5609" y="11153"/>
                </a:lnTo>
                <a:lnTo>
                  <a:pt x="5609" y="11531"/>
                </a:lnTo>
                <a:cubicBezTo>
                  <a:pt x="5609" y="11720"/>
                  <a:pt x="5766" y="11878"/>
                  <a:pt x="5987" y="11878"/>
                </a:cubicBezTo>
                <a:cubicBezTo>
                  <a:pt x="6176" y="11878"/>
                  <a:pt x="6333" y="11720"/>
                  <a:pt x="6333" y="11531"/>
                </a:cubicBezTo>
                <a:lnTo>
                  <a:pt x="6333" y="11153"/>
                </a:lnTo>
                <a:lnTo>
                  <a:pt x="6680" y="11153"/>
                </a:lnTo>
                <a:cubicBezTo>
                  <a:pt x="6869" y="11153"/>
                  <a:pt x="7026" y="10996"/>
                  <a:pt x="7026" y="10807"/>
                </a:cubicBezTo>
                <a:cubicBezTo>
                  <a:pt x="7026" y="10618"/>
                  <a:pt x="6869" y="10460"/>
                  <a:pt x="6680" y="10460"/>
                </a:cubicBezTo>
                <a:lnTo>
                  <a:pt x="6333" y="10460"/>
                </a:lnTo>
                <a:lnTo>
                  <a:pt x="6333" y="9736"/>
                </a:lnTo>
                <a:lnTo>
                  <a:pt x="6680" y="9736"/>
                </a:lnTo>
                <a:cubicBezTo>
                  <a:pt x="7279" y="9736"/>
                  <a:pt x="7720" y="9263"/>
                  <a:pt x="7720" y="8727"/>
                </a:cubicBezTo>
                <a:cubicBezTo>
                  <a:pt x="7720" y="8129"/>
                  <a:pt x="7247" y="7688"/>
                  <a:pt x="6680" y="7688"/>
                </a:cubicBezTo>
                <a:lnTo>
                  <a:pt x="6333" y="7688"/>
                </a:lnTo>
                <a:lnTo>
                  <a:pt x="6333" y="6995"/>
                </a:lnTo>
                <a:lnTo>
                  <a:pt x="7342" y="6995"/>
                </a:lnTo>
                <a:cubicBezTo>
                  <a:pt x="7751" y="6995"/>
                  <a:pt x="8098" y="6743"/>
                  <a:pt x="8255" y="6428"/>
                </a:cubicBezTo>
                <a:cubicBezTo>
                  <a:pt x="8066" y="6333"/>
                  <a:pt x="7877" y="6176"/>
                  <a:pt x="7657" y="6018"/>
                </a:cubicBezTo>
                <a:cubicBezTo>
                  <a:pt x="7625" y="6176"/>
                  <a:pt x="7499" y="6270"/>
                  <a:pt x="7310" y="6270"/>
                </a:cubicBezTo>
                <a:lnTo>
                  <a:pt x="6302" y="6270"/>
                </a:lnTo>
                <a:lnTo>
                  <a:pt x="6302" y="5577"/>
                </a:lnTo>
                <a:lnTo>
                  <a:pt x="7310" y="5577"/>
                </a:lnTo>
                <a:cubicBezTo>
                  <a:pt x="7121" y="5262"/>
                  <a:pt x="6963" y="4947"/>
                  <a:pt x="6963" y="4537"/>
                </a:cubicBezTo>
                <a:cubicBezTo>
                  <a:pt x="6963" y="4348"/>
                  <a:pt x="7121" y="4191"/>
                  <a:pt x="7310" y="4191"/>
                </a:cubicBezTo>
                <a:cubicBezTo>
                  <a:pt x="7499" y="4191"/>
                  <a:pt x="7657" y="4348"/>
                  <a:pt x="7657" y="4537"/>
                </a:cubicBezTo>
                <a:cubicBezTo>
                  <a:pt x="7657" y="4978"/>
                  <a:pt x="7940" y="5293"/>
                  <a:pt x="8255" y="5577"/>
                </a:cubicBezTo>
                <a:lnTo>
                  <a:pt x="9043" y="5577"/>
                </a:lnTo>
                <a:cubicBezTo>
                  <a:pt x="8602" y="5230"/>
                  <a:pt x="8224" y="4758"/>
                  <a:pt x="7877" y="3970"/>
                </a:cubicBezTo>
                <a:cubicBezTo>
                  <a:pt x="7783" y="3813"/>
                  <a:pt x="7877" y="3561"/>
                  <a:pt x="8066" y="3498"/>
                </a:cubicBezTo>
                <a:cubicBezTo>
                  <a:pt x="8108" y="3472"/>
                  <a:pt x="8155" y="3461"/>
                  <a:pt x="8203" y="3461"/>
                </a:cubicBezTo>
                <a:cubicBezTo>
                  <a:pt x="8333" y="3461"/>
                  <a:pt x="8470" y="3548"/>
                  <a:pt x="8539" y="3687"/>
                </a:cubicBezTo>
                <a:cubicBezTo>
                  <a:pt x="9326" y="5545"/>
                  <a:pt x="10807" y="5545"/>
                  <a:pt x="10807" y="5545"/>
                </a:cubicBezTo>
                <a:lnTo>
                  <a:pt x="11532" y="5545"/>
                </a:lnTo>
                <a:cubicBezTo>
                  <a:pt x="11689" y="5545"/>
                  <a:pt x="11847" y="5419"/>
                  <a:pt x="11878" y="5262"/>
                </a:cubicBezTo>
                <a:cubicBezTo>
                  <a:pt x="11721" y="5167"/>
                  <a:pt x="11626" y="5010"/>
                  <a:pt x="11469" y="4947"/>
                </a:cubicBezTo>
                <a:cubicBezTo>
                  <a:pt x="10366" y="4506"/>
                  <a:pt x="9988" y="3750"/>
                  <a:pt x="9641" y="3183"/>
                </a:cubicBezTo>
                <a:cubicBezTo>
                  <a:pt x="9358" y="2710"/>
                  <a:pt x="9106" y="2269"/>
                  <a:pt x="8602" y="2143"/>
                </a:cubicBezTo>
                <a:cubicBezTo>
                  <a:pt x="8535" y="2127"/>
                  <a:pt x="8466" y="2119"/>
                  <a:pt x="8393" y="2119"/>
                </a:cubicBezTo>
                <a:cubicBezTo>
                  <a:pt x="7880" y="2119"/>
                  <a:pt x="7197" y="2512"/>
                  <a:pt x="6176" y="3340"/>
                </a:cubicBezTo>
                <a:lnTo>
                  <a:pt x="6176" y="2017"/>
                </a:lnTo>
                <a:cubicBezTo>
                  <a:pt x="6554" y="1859"/>
                  <a:pt x="6869" y="1513"/>
                  <a:pt x="6869" y="1040"/>
                </a:cubicBezTo>
                <a:cubicBezTo>
                  <a:pt x="6869" y="442"/>
                  <a:pt x="6396" y="1"/>
                  <a:pt x="5861" y="1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3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687" name="Google Shape;687;p37"/>
          <p:cNvSpPr txBox="1">
            <a:spLocks noGrp="1"/>
          </p:cNvSpPr>
          <p:nvPr>
            <p:ph type="title" idx="2"/>
          </p:nvPr>
        </p:nvSpPr>
        <p:spPr>
          <a:xfrm>
            <a:off x="713325" y="2506563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688" name="Google Shape;688;p37"/>
          <p:cNvSpPr txBox="1">
            <a:spLocks noGrp="1"/>
          </p:cNvSpPr>
          <p:nvPr>
            <p:ph type="subTitle" idx="1"/>
          </p:nvPr>
        </p:nvSpPr>
        <p:spPr>
          <a:xfrm>
            <a:off x="713425" y="3433563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Describe the section briefly</a:t>
            </a:r>
            <a:endParaRPr/>
          </a:p>
        </p:txBody>
      </p:sp>
      <p:sp>
        <p:nvSpPr>
          <p:cNvPr id="689" name="Google Shape;689;p37"/>
          <p:cNvSpPr txBox="1">
            <a:spLocks noGrp="1"/>
          </p:cNvSpPr>
          <p:nvPr>
            <p:ph type="subTitle" idx="3"/>
          </p:nvPr>
        </p:nvSpPr>
        <p:spPr>
          <a:xfrm>
            <a:off x="713325" y="2980863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690" name="Google Shape;690;p37"/>
          <p:cNvSpPr txBox="1">
            <a:spLocks noGrp="1"/>
          </p:cNvSpPr>
          <p:nvPr>
            <p:ph type="title" idx="4"/>
          </p:nvPr>
        </p:nvSpPr>
        <p:spPr>
          <a:xfrm>
            <a:off x="2634071" y="2506563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691" name="Google Shape;691;p37"/>
          <p:cNvSpPr txBox="1">
            <a:spLocks noGrp="1"/>
          </p:cNvSpPr>
          <p:nvPr>
            <p:ph type="subTitle" idx="5"/>
          </p:nvPr>
        </p:nvSpPr>
        <p:spPr>
          <a:xfrm>
            <a:off x="2634071" y="3433563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Describe the section briefly</a:t>
            </a:r>
            <a:endParaRPr/>
          </a:p>
        </p:txBody>
      </p:sp>
      <p:sp>
        <p:nvSpPr>
          <p:cNvPr id="692" name="Google Shape;692;p37"/>
          <p:cNvSpPr txBox="1">
            <a:spLocks noGrp="1"/>
          </p:cNvSpPr>
          <p:nvPr>
            <p:ph type="subTitle" idx="6"/>
          </p:nvPr>
        </p:nvSpPr>
        <p:spPr>
          <a:xfrm>
            <a:off x="2633971" y="2980863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Presentation</a:t>
            </a:r>
            <a:endParaRPr/>
          </a:p>
        </p:txBody>
      </p:sp>
      <p:sp>
        <p:nvSpPr>
          <p:cNvPr id="693" name="Google Shape;693;p37"/>
          <p:cNvSpPr txBox="1">
            <a:spLocks noGrp="1"/>
          </p:cNvSpPr>
          <p:nvPr>
            <p:ph type="title" idx="7"/>
          </p:nvPr>
        </p:nvSpPr>
        <p:spPr>
          <a:xfrm>
            <a:off x="4554817" y="2506563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694" name="Google Shape;694;p37"/>
          <p:cNvSpPr txBox="1">
            <a:spLocks noGrp="1"/>
          </p:cNvSpPr>
          <p:nvPr>
            <p:ph type="subTitle" idx="8"/>
          </p:nvPr>
        </p:nvSpPr>
        <p:spPr>
          <a:xfrm>
            <a:off x="4554818" y="3433563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Describe the section briefly</a:t>
            </a:r>
            <a:endParaRPr/>
          </a:p>
        </p:txBody>
      </p:sp>
      <p:sp>
        <p:nvSpPr>
          <p:cNvPr id="695" name="Google Shape;695;p37"/>
          <p:cNvSpPr txBox="1">
            <a:spLocks noGrp="1"/>
          </p:cNvSpPr>
          <p:nvPr>
            <p:ph type="subTitle" idx="9"/>
          </p:nvPr>
        </p:nvSpPr>
        <p:spPr>
          <a:xfrm>
            <a:off x="4554718" y="2980863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696" name="Google Shape;696;p37"/>
          <p:cNvSpPr txBox="1">
            <a:spLocks noGrp="1"/>
          </p:cNvSpPr>
          <p:nvPr>
            <p:ph type="title" idx="13"/>
          </p:nvPr>
        </p:nvSpPr>
        <p:spPr>
          <a:xfrm>
            <a:off x="6475562" y="2506563"/>
            <a:ext cx="19551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697" name="Google Shape;697;p37"/>
          <p:cNvSpPr txBox="1">
            <a:spLocks noGrp="1"/>
          </p:cNvSpPr>
          <p:nvPr>
            <p:ph type="subTitle" idx="14"/>
          </p:nvPr>
        </p:nvSpPr>
        <p:spPr>
          <a:xfrm>
            <a:off x="6475664" y="3433563"/>
            <a:ext cx="1955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Describe the section briefly</a:t>
            </a:r>
            <a:endParaRPr/>
          </a:p>
        </p:txBody>
      </p:sp>
      <p:sp>
        <p:nvSpPr>
          <p:cNvPr id="698" name="Google Shape;698;p37"/>
          <p:cNvSpPr txBox="1">
            <a:spLocks noGrp="1"/>
          </p:cNvSpPr>
          <p:nvPr>
            <p:ph type="subTitle" idx="15"/>
          </p:nvPr>
        </p:nvSpPr>
        <p:spPr>
          <a:xfrm>
            <a:off x="6475564" y="2980863"/>
            <a:ext cx="19551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Conclusion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250" y="1719256"/>
            <a:ext cx="755249" cy="749207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896" y="1719256"/>
            <a:ext cx="755249" cy="749207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542" y="1719255"/>
            <a:ext cx="755249" cy="749207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665" y="1757356"/>
            <a:ext cx="755249" cy="749207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7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2" name="Google Shape;7562;p85"/>
          <p:cNvSpPr txBox="1">
            <a:spLocks noGrp="1"/>
          </p:cNvSpPr>
          <p:nvPr>
            <p:ph type="title" idx="4294967295"/>
          </p:nvPr>
        </p:nvSpPr>
        <p:spPr>
          <a:xfrm>
            <a:off x="849675" y="94377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Business Icons</a:t>
            </a:r>
            <a:endParaRPr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3" name="Google Shape;7563;p85"/>
          <p:cNvSpPr txBox="1">
            <a:spLocks noGrp="1"/>
          </p:cNvSpPr>
          <p:nvPr>
            <p:ph type="title" idx="4294967295"/>
          </p:nvPr>
        </p:nvSpPr>
        <p:spPr>
          <a:xfrm>
            <a:off x="4858400" y="94377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Teamwork Icons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4" name="Google Shape;7564;p85"/>
          <p:cNvSpPr/>
          <p:nvPr/>
        </p:nvSpPr>
        <p:spPr>
          <a:xfrm>
            <a:off x="849879" y="1532849"/>
            <a:ext cx="367261" cy="366364"/>
          </a:xfrm>
          <a:custGeom>
            <a:avLst/>
            <a:gdLst/>
            <a:ahLst/>
            <a:cxnLst/>
            <a:rect l="l" t="t" r="r" b="b"/>
            <a:pathLst>
              <a:path w="12697" h="12666" extrusionOk="0">
                <a:moveTo>
                  <a:pt x="6301" y="1356"/>
                </a:moveTo>
                <a:cubicBezTo>
                  <a:pt x="6522" y="1356"/>
                  <a:pt x="6711" y="1576"/>
                  <a:pt x="6711" y="1797"/>
                </a:cubicBezTo>
                <a:lnTo>
                  <a:pt x="6711" y="2269"/>
                </a:lnTo>
                <a:cubicBezTo>
                  <a:pt x="7656" y="2458"/>
                  <a:pt x="8349" y="3309"/>
                  <a:pt x="8349" y="4285"/>
                </a:cubicBezTo>
                <a:cubicBezTo>
                  <a:pt x="8349" y="4538"/>
                  <a:pt x="8160" y="4727"/>
                  <a:pt x="7971" y="4727"/>
                </a:cubicBezTo>
                <a:cubicBezTo>
                  <a:pt x="7719" y="4727"/>
                  <a:pt x="7530" y="4538"/>
                  <a:pt x="7530" y="4285"/>
                </a:cubicBezTo>
                <a:cubicBezTo>
                  <a:pt x="7530" y="3624"/>
                  <a:pt x="6994" y="3057"/>
                  <a:pt x="6301" y="3057"/>
                </a:cubicBezTo>
                <a:cubicBezTo>
                  <a:pt x="5640" y="3057"/>
                  <a:pt x="5073" y="3624"/>
                  <a:pt x="5073" y="4285"/>
                </a:cubicBezTo>
                <a:cubicBezTo>
                  <a:pt x="5073" y="4947"/>
                  <a:pt x="5829" y="5483"/>
                  <a:pt x="6585" y="6018"/>
                </a:cubicBezTo>
                <a:cubicBezTo>
                  <a:pt x="7435" y="6648"/>
                  <a:pt x="8412" y="7310"/>
                  <a:pt x="8412" y="8413"/>
                </a:cubicBezTo>
                <a:cubicBezTo>
                  <a:pt x="8412" y="9421"/>
                  <a:pt x="7687" y="10271"/>
                  <a:pt x="6742" y="10429"/>
                </a:cubicBezTo>
                <a:lnTo>
                  <a:pt x="6742" y="10901"/>
                </a:lnTo>
                <a:cubicBezTo>
                  <a:pt x="6742" y="11154"/>
                  <a:pt x="6553" y="11311"/>
                  <a:pt x="6364" y="11311"/>
                </a:cubicBezTo>
                <a:cubicBezTo>
                  <a:pt x="6144" y="11311"/>
                  <a:pt x="5955" y="11091"/>
                  <a:pt x="5955" y="10901"/>
                </a:cubicBezTo>
                <a:lnTo>
                  <a:pt x="5955" y="10429"/>
                </a:lnTo>
                <a:cubicBezTo>
                  <a:pt x="5010" y="10240"/>
                  <a:pt x="4316" y="9421"/>
                  <a:pt x="4316" y="8413"/>
                </a:cubicBezTo>
                <a:cubicBezTo>
                  <a:pt x="4316" y="8192"/>
                  <a:pt x="4505" y="8035"/>
                  <a:pt x="4694" y="8035"/>
                </a:cubicBezTo>
                <a:cubicBezTo>
                  <a:pt x="4884" y="8035"/>
                  <a:pt x="5136" y="8224"/>
                  <a:pt x="5136" y="8413"/>
                </a:cubicBezTo>
                <a:cubicBezTo>
                  <a:pt x="5136" y="9106"/>
                  <a:pt x="5671" y="9641"/>
                  <a:pt x="6364" y="9641"/>
                </a:cubicBezTo>
                <a:cubicBezTo>
                  <a:pt x="7026" y="9641"/>
                  <a:pt x="7561" y="9106"/>
                  <a:pt x="7561" y="8413"/>
                </a:cubicBezTo>
                <a:cubicBezTo>
                  <a:pt x="7561" y="7751"/>
                  <a:pt x="6868" y="7247"/>
                  <a:pt x="6081" y="6680"/>
                </a:cubicBezTo>
                <a:cubicBezTo>
                  <a:pt x="5199" y="6050"/>
                  <a:pt x="4253" y="5388"/>
                  <a:pt x="4253" y="4285"/>
                </a:cubicBezTo>
                <a:cubicBezTo>
                  <a:pt x="4253" y="3309"/>
                  <a:pt x="4978" y="2427"/>
                  <a:pt x="5923" y="2269"/>
                </a:cubicBezTo>
                <a:lnTo>
                  <a:pt x="5923" y="1797"/>
                </a:lnTo>
                <a:cubicBezTo>
                  <a:pt x="5923" y="1576"/>
                  <a:pt x="6112" y="1356"/>
                  <a:pt x="6301" y="1356"/>
                </a:cubicBezTo>
                <a:close/>
                <a:moveTo>
                  <a:pt x="6333" y="1"/>
                </a:moveTo>
                <a:cubicBezTo>
                  <a:pt x="2836" y="1"/>
                  <a:pt x="0" y="2836"/>
                  <a:pt x="0" y="6333"/>
                </a:cubicBezTo>
                <a:cubicBezTo>
                  <a:pt x="0" y="9830"/>
                  <a:pt x="2836" y="12666"/>
                  <a:pt x="6333" y="12666"/>
                </a:cubicBezTo>
                <a:cubicBezTo>
                  <a:pt x="9861" y="12666"/>
                  <a:pt x="12697" y="9830"/>
                  <a:pt x="12697" y="6333"/>
                </a:cubicBezTo>
                <a:cubicBezTo>
                  <a:pt x="12697" y="2836"/>
                  <a:pt x="9861" y="1"/>
                  <a:pt x="6333" y="1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65" name="Google Shape;7565;p85"/>
          <p:cNvGrpSpPr/>
          <p:nvPr/>
        </p:nvGrpSpPr>
        <p:grpSpPr>
          <a:xfrm>
            <a:off x="850004" y="1975418"/>
            <a:ext cx="367261" cy="367261"/>
            <a:chOff x="-65145700" y="3727425"/>
            <a:chExt cx="317425" cy="317425"/>
          </a:xfrm>
          <a:solidFill>
            <a:srgbClr val="F59C82"/>
          </a:solidFill>
        </p:grpSpPr>
        <p:sp>
          <p:nvSpPr>
            <p:cNvPr id="7566" name="Google Shape;7566;p85"/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85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8" name="Google Shape;7568;p85"/>
          <p:cNvGrpSpPr/>
          <p:nvPr/>
        </p:nvGrpSpPr>
        <p:grpSpPr>
          <a:xfrm>
            <a:off x="853201" y="2404333"/>
            <a:ext cx="360868" cy="367261"/>
            <a:chOff x="-65144125" y="4094450"/>
            <a:chExt cx="311900" cy="317425"/>
          </a:xfrm>
          <a:solidFill>
            <a:srgbClr val="F59C82"/>
          </a:solidFill>
        </p:grpSpPr>
        <p:sp>
          <p:nvSpPr>
            <p:cNvPr id="7569" name="Google Shape;7569;p85"/>
            <p:cNvSpPr/>
            <p:nvPr/>
          </p:nvSpPr>
          <p:spPr>
            <a:xfrm>
              <a:off x="-65079550" y="4183450"/>
              <a:ext cx="185900" cy="185900"/>
            </a:xfrm>
            <a:custGeom>
              <a:avLst/>
              <a:gdLst/>
              <a:ahLst/>
              <a:cxnLst/>
              <a:rect l="l" t="t" r="r" b="b"/>
              <a:pathLst>
                <a:path w="7436" h="7436" extrusionOk="0">
                  <a:moveTo>
                    <a:pt x="3687" y="0"/>
                  </a:moveTo>
                  <a:cubicBezTo>
                    <a:pt x="1639" y="0"/>
                    <a:pt x="1" y="1639"/>
                    <a:pt x="1" y="3686"/>
                  </a:cubicBezTo>
                  <a:cubicBezTo>
                    <a:pt x="1" y="5734"/>
                    <a:pt x="1639" y="7435"/>
                    <a:pt x="3687" y="7435"/>
                  </a:cubicBezTo>
                  <a:cubicBezTo>
                    <a:pt x="5735" y="7435"/>
                    <a:pt x="7436" y="5797"/>
                    <a:pt x="7436" y="3686"/>
                  </a:cubicBezTo>
                  <a:cubicBezTo>
                    <a:pt x="7436" y="3466"/>
                    <a:pt x="7247" y="3308"/>
                    <a:pt x="7058" y="3308"/>
                  </a:cubicBezTo>
                  <a:lnTo>
                    <a:pt x="4096" y="3308"/>
                  </a:lnTo>
                  <a:lnTo>
                    <a:pt x="4096" y="378"/>
                  </a:lnTo>
                  <a:cubicBezTo>
                    <a:pt x="4096" y="158"/>
                    <a:pt x="3907" y="0"/>
                    <a:pt x="3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85"/>
            <p:cNvSpPr/>
            <p:nvPr/>
          </p:nvSpPr>
          <p:spPr>
            <a:xfrm>
              <a:off x="-65039375" y="4094450"/>
              <a:ext cx="104775" cy="19700"/>
            </a:xfrm>
            <a:custGeom>
              <a:avLst/>
              <a:gdLst/>
              <a:ahLst/>
              <a:cxnLst/>
              <a:rect l="l" t="t" r="r" b="b"/>
              <a:pathLst>
                <a:path w="4191" h="788" extrusionOk="0">
                  <a:moveTo>
                    <a:pt x="473" y="0"/>
                  </a:moveTo>
                  <a:cubicBezTo>
                    <a:pt x="252" y="0"/>
                    <a:pt x="32" y="221"/>
                    <a:pt x="32" y="410"/>
                  </a:cubicBezTo>
                  <a:cubicBezTo>
                    <a:pt x="0" y="599"/>
                    <a:pt x="158" y="756"/>
                    <a:pt x="347" y="788"/>
                  </a:cubicBezTo>
                  <a:lnTo>
                    <a:pt x="3813" y="788"/>
                  </a:lnTo>
                  <a:cubicBezTo>
                    <a:pt x="4033" y="756"/>
                    <a:pt x="4191" y="599"/>
                    <a:pt x="4191" y="410"/>
                  </a:cubicBezTo>
                  <a:cubicBezTo>
                    <a:pt x="4191" y="158"/>
                    <a:pt x="3970" y="0"/>
                    <a:pt x="3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85"/>
            <p:cNvSpPr/>
            <p:nvPr/>
          </p:nvSpPr>
          <p:spPr>
            <a:xfrm>
              <a:off x="-65144125" y="4121025"/>
              <a:ext cx="311900" cy="290850"/>
            </a:xfrm>
            <a:custGeom>
              <a:avLst/>
              <a:gdLst/>
              <a:ahLst/>
              <a:cxnLst/>
              <a:rect l="l" t="t" r="r" b="b"/>
              <a:pathLst>
                <a:path w="12476" h="11634" extrusionOk="0">
                  <a:moveTo>
                    <a:pt x="6321" y="1678"/>
                  </a:moveTo>
                  <a:cubicBezTo>
                    <a:pt x="7437" y="1678"/>
                    <a:pt x="8570" y="2088"/>
                    <a:pt x="9483" y="3001"/>
                  </a:cubicBezTo>
                  <a:cubicBezTo>
                    <a:pt x="10334" y="3884"/>
                    <a:pt x="10806" y="5018"/>
                    <a:pt x="10806" y="6246"/>
                  </a:cubicBezTo>
                  <a:cubicBezTo>
                    <a:pt x="10806" y="8767"/>
                    <a:pt x="8759" y="10815"/>
                    <a:pt x="6238" y="10815"/>
                  </a:cubicBezTo>
                  <a:cubicBezTo>
                    <a:pt x="3718" y="10815"/>
                    <a:pt x="1702" y="8767"/>
                    <a:pt x="1702" y="6246"/>
                  </a:cubicBezTo>
                  <a:cubicBezTo>
                    <a:pt x="1702" y="3492"/>
                    <a:pt x="3974" y="1678"/>
                    <a:pt x="6321" y="1678"/>
                  </a:cubicBezTo>
                  <a:close/>
                  <a:moveTo>
                    <a:pt x="1367" y="1"/>
                  </a:moveTo>
                  <a:cubicBezTo>
                    <a:pt x="1048" y="1"/>
                    <a:pt x="725" y="119"/>
                    <a:pt x="473" y="355"/>
                  </a:cubicBezTo>
                  <a:cubicBezTo>
                    <a:pt x="0" y="828"/>
                    <a:pt x="0" y="1615"/>
                    <a:pt x="473" y="2119"/>
                  </a:cubicBezTo>
                  <a:cubicBezTo>
                    <a:pt x="696" y="2363"/>
                    <a:pt x="997" y="2488"/>
                    <a:pt x="1327" y="2488"/>
                  </a:cubicBezTo>
                  <a:cubicBezTo>
                    <a:pt x="1509" y="2488"/>
                    <a:pt x="1700" y="2450"/>
                    <a:pt x="1891" y="2371"/>
                  </a:cubicBezTo>
                  <a:lnTo>
                    <a:pt x="2237" y="2718"/>
                  </a:lnTo>
                  <a:cubicBezTo>
                    <a:pt x="1386" y="3695"/>
                    <a:pt x="914" y="4923"/>
                    <a:pt x="914" y="6215"/>
                  </a:cubicBezTo>
                  <a:cubicBezTo>
                    <a:pt x="914" y="9176"/>
                    <a:pt x="3340" y="11634"/>
                    <a:pt x="6301" y="11634"/>
                  </a:cubicBezTo>
                  <a:cubicBezTo>
                    <a:pt x="9231" y="11634"/>
                    <a:pt x="11689" y="9208"/>
                    <a:pt x="11689" y="6215"/>
                  </a:cubicBezTo>
                  <a:cubicBezTo>
                    <a:pt x="11689" y="4923"/>
                    <a:pt x="11216" y="3695"/>
                    <a:pt x="10365" y="2718"/>
                  </a:cubicBezTo>
                  <a:lnTo>
                    <a:pt x="10743" y="2371"/>
                  </a:lnTo>
                  <a:cubicBezTo>
                    <a:pt x="10901" y="2466"/>
                    <a:pt x="11059" y="2497"/>
                    <a:pt x="11248" y="2497"/>
                  </a:cubicBezTo>
                  <a:cubicBezTo>
                    <a:pt x="11909" y="2497"/>
                    <a:pt x="12476" y="1930"/>
                    <a:pt x="12476" y="1269"/>
                  </a:cubicBezTo>
                  <a:cubicBezTo>
                    <a:pt x="12476" y="607"/>
                    <a:pt x="11909" y="8"/>
                    <a:pt x="11248" y="8"/>
                  </a:cubicBezTo>
                  <a:cubicBezTo>
                    <a:pt x="10586" y="8"/>
                    <a:pt x="10019" y="544"/>
                    <a:pt x="10019" y="1269"/>
                  </a:cubicBezTo>
                  <a:cubicBezTo>
                    <a:pt x="10019" y="1458"/>
                    <a:pt x="10050" y="1615"/>
                    <a:pt x="10145" y="1773"/>
                  </a:cubicBezTo>
                  <a:lnTo>
                    <a:pt x="9798" y="2119"/>
                  </a:lnTo>
                  <a:cubicBezTo>
                    <a:pt x="9137" y="1584"/>
                    <a:pt x="8381" y="1206"/>
                    <a:pt x="7561" y="985"/>
                  </a:cubicBezTo>
                  <a:lnTo>
                    <a:pt x="7561" y="544"/>
                  </a:lnTo>
                  <a:lnTo>
                    <a:pt x="5073" y="544"/>
                  </a:lnTo>
                  <a:lnTo>
                    <a:pt x="5073" y="985"/>
                  </a:lnTo>
                  <a:cubicBezTo>
                    <a:pt x="4222" y="1206"/>
                    <a:pt x="3434" y="1584"/>
                    <a:pt x="2836" y="2119"/>
                  </a:cubicBezTo>
                  <a:lnTo>
                    <a:pt x="2458" y="1773"/>
                  </a:lnTo>
                  <a:cubicBezTo>
                    <a:pt x="2710" y="1269"/>
                    <a:pt x="2584" y="733"/>
                    <a:pt x="2237" y="355"/>
                  </a:cubicBezTo>
                  <a:cubicBezTo>
                    <a:pt x="2001" y="119"/>
                    <a:pt x="1686" y="1"/>
                    <a:pt x="13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72" name="Google Shape;7572;p85"/>
          <p:cNvSpPr/>
          <p:nvPr/>
        </p:nvSpPr>
        <p:spPr>
          <a:xfrm>
            <a:off x="3057429" y="1531476"/>
            <a:ext cx="369083" cy="369112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73" name="Google Shape;7573;p85"/>
          <p:cNvGrpSpPr/>
          <p:nvPr/>
        </p:nvGrpSpPr>
        <p:grpSpPr>
          <a:xfrm>
            <a:off x="3056770" y="1975028"/>
            <a:ext cx="370645" cy="368042"/>
            <a:chOff x="-63250675" y="3744075"/>
            <a:chExt cx="320350" cy="318100"/>
          </a:xfrm>
          <a:solidFill>
            <a:srgbClr val="F59C82"/>
          </a:solidFill>
        </p:grpSpPr>
        <p:sp>
          <p:nvSpPr>
            <p:cNvPr id="7574" name="Google Shape;7574;p85"/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85"/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85"/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77" name="Google Shape;7577;p85"/>
          <p:cNvGrpSpPr/>
          <p:nvPr/>
        </p:nvGrpSpPr>
        <p:grpSpPr>
          <a:xfrm>
            <a:off x="3058462" y="2404333"/>
            <a:ext cx="367261" cy="367261"/>
            <a:chOff x="-63250675" y="4110200"/>
            <a:chExt cx="317425" cy="317425"/>
          </a:xfrm>
          <a:solidFill>
            <a:srgbClr val="F59C82"/>
          </a:solidFill>
        </p:grpSpPr>
        <p:sp>
          <p:nvSpPr>
            <p:cNvPr id="7578" name="Google Shape;7578;p85"/>
            <p:cNvSpPr/>
            <p:nvPr/>
          </p:nvSpPr>
          <p:spPr>
            <a:xfrm>
              <a:off x="-6300730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772" y="0"/>
                  </a:moveTo>
                  <a:cubicBezTo>
                    <a:pt x="662" y="0"/>
                    <a:pt x="552" y="39"/>
                    <a:pt x="473" y="118"/>
                  </a:cubicBezTo>
                  <a:lnTo>
                    <a:pt x="0" y="591"/>
                  </a:lnTo>
                  <a:cubicBezTo>
                    <a:pt x="252" y="780"/>
                    <a:pt x="441" y="1000"/>
                    <a:pt x="599" y="1189"/>
                  </a:cubicBezTo>
                  <a:lnTo>
                    <a:pt x="1071" y="717"/>
                  </a:lnTo>
                  <a:cubicBezTo>
                    <a:pt x="1229" y="559"/>
                    <a:pt x="1229" y="276"/>
                    <a:pt x="1071" y="118"/>
                  </a:cubicBezTo>
                  <a:cubicBezTo>
                    <a:pt x="993" y="39"/>
                    <a:pt x="882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85"/>
            <p:cNvSpPr/>
            <p:nvPr/>
          </p:nvSpPr>
          <p:spPr>
            <a:xfrm>
              <a:off x="-63203425" y="4159025"/>
              <a:ext cx="222925" cy="222150"/>
            </a:xfrm>
            <a:custGeom>
              <a:avLst/>
              <a:gdLst/>
              <a:ahLst/>
              <a:cxnLst/>
              <a:rect l="l" t="t" r="r" b="b"/>
              <a:pathLst>
                <a:path w="8917" h="8886" extrusionOk="0">
                  <a:moveTo>
                    <a:pt x="4033" y="1418"/>
                  </a:moveTo>
                  <a:lnTo>
                    <a:pt x="4033" y="3088"/>
                  </a:lnTo>
                  <a:cubicBezTo>
                    <a:pt x="3939" y="3151"/>
                    <a:pt x="3876" y="3151"/>
                    <a:pt x="3781" y="3183"/>
                  </a:cubicBezTo>
                  <a:lnTo>
                    <a:pt x="2615" y="1985"/>
                  </a:lnTo>
                  <a:cubicBezTo>
                    <a:pt x="2993" y="1670"/>
                    <a:pt x="3529" y="1481"/>
                    <a:pt x="4033" y="1418"/>
                  </a:cubicBezTo>
                  <a:close/>
                  <a:moveTo>
                    <a:pt x="4852" y="1418"/>
                  </a:moveTo>
                  <a:cubicBezTo>
                    <a:pt x="5356" y="1481"/>
                    <a:pt x="5892" y="1670"/>
                    <a:pt x="6270" y="1985"/>
                  </a:cubicBezTo>
                  <a:lnTo>
                    <a:pt x="5104" y="3183"/>
                  </a:lnTo>
                  <a:cubicBezTo>
                    <a:pt x="5010" y="3151"/>
                    <a:pt x="4947" y="3088"/>
                    <a:pt x="4852" y="3088"/>
                  </a:cubicBezTo>
                  <a:lnTo>
                    <a:pt x="4852" y="1418"/>
                  </a:lnTo>
                  <a:close/>
                  <a:moveTo>
                    <a:pt x="2017" y="2553"/>
                  </a:moveTo>
                  <a:lnTo>
                    <a:pt x="3214" y="3718"/>
                  </a:lnTo>
                  <a:cubicBezTo>
                    <a:pt x="3151" y="3813"/>
                    <a:pt x="3119" y="3876"/>
                    <a:pt x="3119" y="3970"/>
                  </a:cubicBezTo>
                  <a:lnTo>
                    <a:pt x="1418" y="3970"/>
                  </a:lnTo>
                  <a:cubicBezTo>
                    <a:pt x="1513" y="3466"/>
                    <a:pt x="1733" y="2994"/>
                    <a:pt x="2017" y="2553"/>
                  </a:cubicBezTo>
                  <a:close/>
                  <a:moveTo>
                    <a:pt x="6869" y="2553"/>
                  </a:moveTo>
                  <a:cubicBezTo>
                    <a:pt x="7184" y="2994"/>
                    <a:pt x="7373" y="3466"/>
                    <a:pt x="7467" y="3970"/>
                  </a:cubicBezTo>
                  <a:lnTo>
                    <a:pt x="5766" y="3970"/>
                  </a:lnTo>
                  <a:cubicBezTo>
                    <a:pt x="5734" y="3876"/>
                    <a:pt x="5734" y="3813"/>
                    <a:pt x="5671" y="3718"/>
                  </a:cubicBezTo>
                  <a:lnTo>
                    <a:pt x="6869" y="2553"/>
                  </a:lnTo>
                  <a:close/>
                  <a:moveTo>
                    <a:pt x="3119" y="4789"/>
                  </a:moveTo>
                  <a:cubicBezTo>
                    <a:pt x="3182" y="4884"/>
                    <a:pt x="3182" y="4947"/>
                    <a:pt x="3214" y="5041"/>
                  </a:cubicBezTo>
                  <a:lnTo>
                    <a:pt x="2017" y="6207"/>
                  </a:lnTo>
                  <a:cubicBezTo>
                    <a:pt x="1733" y="5829"/>
                    <a:pt x="1513" y="5357"/>
                    <a:pt x="1418" y="4789"/>
                  </a:cubicBezTo>
                  <a:close/>
                  <a:moveTo>
                    <a:pt x="7467" y="4789"/>
                  </a:moveTo>
                  <a:cubicBezTo>
                    <a:pt x="7373" y="5357"/>
                    <a:pt x="7184" y="5829"/>
                    <a:pt x="6869" y="6207"/>
                  </a:cubicBezTo>
                  <a:lnTo>
                    <a:pt x="5671" y="5041"/>
                  </a:lnTo>
                  <a:cubicBezTo>
                    <a:pt x="5734" y="4947"/>
                    <a:pt x="5766" y="4884"/>
                    <a:pt x="5766" y="4789"/>
                  </a:cubicBezTo>
                  <a:close/>
                  <a:moveTo>
                    <a:pt x="3781" y="5609"/>
                  </a:moveTo>
                  <a:cubicBezTo>
                    <a:pt x="3876" y="5672"/>
                    <a:pt x="3939" y="5703"/>
                    <a:pt x="4033" y="5703"/>
                  </a:cubicBezTo>
                  <a:lnTo>
                    <a:pt x="4033" y="7404"/>
                  </a:lnTo>
                  <a:cubicBezTo>
                    <a:pt x="3529" y="7310"/>
                    <a:pt x="2993" y="7121"/>
                    <a:pt x="2615" y="6806"/>
                  </a:cubicBezTo>
                  <a:lnTo>
                    <a:pt x="3781" y="5609"/>
                  </a:lnTo>
                  <a:close/>
                  <a:moveTo>
                    <a:pt x="5104" y="5609"/>
                  </a:moveTo>
                  <a:lnTo>
                    <a:pt x="6270" y="6806"/>
                  </a:lnTo>
                  <a:cubicBezTo>
                    <a:pt x="5892" y="7121"/>
                    <a:pt x="5419" y="7310"/>
                    <a:pt x="4852" y="7404"/>
                  </a:cubicBezTo>
                  <a:lnTo>
                    <a:pt x="4852" y="5703"/>
                  </a:lnTo>
                  <a:cubicBezTo>
                    <a:pt x="4947" y="5672"/>
                    <a:pt x="5010" y="5672"/>
                    <a:pt x="5104" y="5609"/>
                  </a:cubicBezTo>
                  <a:close/>
                  <a:moveTo>
                    <a:pt x="4474" y="1"/>
                  </a:moveTo>
                  <a:cubicBezTo>
                    <a:pt x="2017" y="1"/>
                    <a:pt x="0" y="1985"/>
                    <a:pt x="0" y="4443"/>
                  </a:cubicBezTo>
                  <a:cubicBezTo>
                    <a:pt x="0" y="6869"/>
                    <a:pt x="2017" y="8885"/>
                    <a:pt x="4474" y="8885"/>
                  </a:cubicBezTo>
                  <a:cubicBezTo>
                    <a:pt x="6900" y="8885"/>
                    <a:pt x="8916" y="6869"/>
                    <a:pt x="8916" y="4443"/>
                  </a:cubicBezTo>
                  <a:cubicBezTo>
                    <a:pt x="8916" y="1954"/>
                    <a:pt x="6900" y="1"/>
                    <a:pt x="4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85"/>
            <p:cNvSpPr/>
            <p:nvPr/>
          </p:nvSpPr>
          <p:spPr>
            <a:xfrm>
              <a:off x="-63102600" y="4401625"/>
              <a:ext cx="20500" cy="26000"/>
            </a:xfrm>
            <a:custGeom>
              <a:avLst/>
              <a:gdLst/>
              <a:ahLst/>
              <a:cxnLst/>
              <a:rect l="l" t="t" r="r" b="b"/>
              <a:pathLst>
                <a:path w="820" h="1040" extrusionOk="0">
                  <a:moveTo>
                    <a:pt x="0" y="0"/>
                  </a:moveTo>
                  <a:lnTo>
                    <a:pt x="0" y="630"/>
                  </a:lnTo>
                  <a:cubicBezTo>
                    <a:pt x="0" y="882"/>
                    <a:pt x="189" y="1040"/>
                    <a:pt x="441" y="1040"/>
                  </a:cubicBezTo>
                  <a:cubicBezTo>
                    <a:pt x="662" y="1040"/>
                    <a:pt x="819" y="851"/>
                    <a:pt x="819" y="630"/>
                  </a:cubicBezTo>
                  <a:lnTo>
                    <a:pt x="8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85"/>
            <p:cNvSpPr/>
            <p:nvPr/>
          </p:nvSpPr>
          <p:spPr>
            <a:xfrm>
              <a:off x="-63006525" y="4354350"/>
              <a:ext cx="29950" cy="29975"/>
            </a:xfrm>
            <a:custGeom>
              <a:avLst/>
              <a:gdLst/>
              <a:ahLst/>
              <a:cxnLst/>
              <a:rect l="l" t="t" r="r" b="b"/>
              <a:pathLst>
                <a:path w="1198" h="1199" extrusionOk="0">
                  <a:moveTo>
                    <a:pt x="599" y="1"/>
                  </a:moveTo>
                  <a:cubicBezTo>
                    <a:pt x="410" y="221"/>
                    <a:pt x="253" y="410"/>
                    <a:pt x="1" y="599"/>
                  </a:cubicBezTo>
                  <a:lnTo>
                    <a:pt x="473" y="1072"/>
                  </a:lnTo>
                  <a:cubicBezTo>
                    <a:pt x="568" y="1167"/>
                    <a:pt x="694" y="1198"/>
                    <a:pt x="757" y="1198"/>
                  </a:cubicBezTo>
                  <a:cubicBezTo>
                    <a:pt x="851" y="1198"/>
                    <a:pt x="946" y="1167"/>
                    <a:pt x="1040" y="1072"/>
                  </a:cubicBezTo>
                  <a:cubicBezTo>
                    <a:pt x="1198" y="915"/>
                    <a:pt x="1198" y="631"/>
                    <a:pt x="1040" y="473"/>
                  </a:cubicBezTo>
                  <a:lnTo>
                    <a:pt x="5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85"/>
            <p:cNvSpPr/>
            <p:nvPr/>
          </p:nvSpPr>
          <p:spPr>
            <a:xfrm>
              <a:off x="-62960825" y="4258275"/>
              <a:ext cx="27575" cy="20500"/>
            </a:xfrm>
            <a:custGeom>
              <a:avLst/>
              <a:gdLst/>
              <a:ahLst/>
              <a:cxnLst/>
              <a:rect l="l" t="t" r="r" b="b"/>
              <a:pathLst>
                <a:path w="1103" h="820" extrusionOk="0">
                  <a:moveTo>
                    <a:pt x="0" y="0"/>
                  </a:moveTo>
                  <a:lnTo>
                    <a:pt x="0" y="441"/>
                  </a:lnTo>
                  <a:lnTo>
                    <a:pt x="0" y="819"/>
                  </a:lnTo>
                  <a:lnTo>
                    <a:pt x="662" y="819"/>
                  </a:lnTo>
                  <a:cubicBezTo>
                    <a:pt x="914" y="819"/>
                    <a:pt x="1071" y="630"/>
                    <a:pt x="1071" y="378"/>
                  </a:cubicBezTo>
                  <a:cubicBezTo>
                    <a:pt x="1103" y="189"/>
                    <a:pt x="914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85"/>
            <p:cNvSpPr/>
            <p:nvPr/>
          </p:nvSpPr>
          <p:spPr>
            <a:xfrm>
              <a:off x="-63250675" y="4259050"/>
              <a:ext cx="26800" cy="20500"/>
            </a:xfrm>
            <a:custGeom>
              <a:avLst/>
              <a:gdLst/>
              <a:ahLst/>
              <a:cxnLst/>
              <a:rect l="l" t="t" r="r" b="b"/>
              <a:pathLst>
                <a:path w="1072" h="820" extrusionOk="0">
                  <a:moveTo>
                    <a:pt x="410" y="1"/>
                  </a:moveTo>
                  <a:cubicBezTo>
                    <a:pt x="158" y="1"/>
                    <a:pt x="0" y="190"/>
                    <a:pt x="0" y="410"/>
                  </a:cubicBezTo>
                  <a:cubicBezTo>
                    <a:pt x="0" y="631"/>
                    <a:pt x="221" y="820"/>
                    <a:pt x="410" y="820"/>
                  </a:cubicBezTo>
                  <a:lnTo>
                    <a:pt x="1071" y="820"/>
                  </a:lnTo>
                  <a:lnTo>
                    <a:pt x="1071" y="442"/>
                  </a:lnTo>
                  <a:lnTo>
                    <a:pt x="10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85"/>
            <p:cNvSpPr/>
            <p:nvPr/>
          </p:nvSpPr>
          <p:spPr>
            <a:xfrm>
              <a:off x="-63208950" y="4354350"/>
              <a:ext cx="29175" cy="29975"/>
            </a:xfrm>
            <a:custGeom>
              <a:avLst/>
              <a:gdLst/>
              <a:ahLst/>
              <a:cxnLst/>
              <a:rect l="l" t="t" r="r" b="b"/>
              <a:pathLst>
                <a:path w="1167" h="1199" extrusionOk="0">
                  <a:moveTo>
                    <a:pt x="631" y="1"/>
                  </a:moveTo>
                  <a:lnTo>
                    <a:pt x="158" y="473"/>
                  </a:lnTo>
                  <a:cubicBezTo>
                    <a:pt x="1" y="631"/>
                    <a:pt x="1" y="915"/>
                    <a:pt x="158" y="1072"/>
                  </a:cubicBezTo>
                  <a:cubicBezTo>
                    <a:pt x="221" y="1167"/>
                    <a:pt x="348" y="1198"/>
                    <a:pt x="442" y="1198"/>
                  </a:cubicBezTo>
                  <a:cubicBezTo>
                    <a:pt x="505" y="1198"/>
                    <a:pt x="631" y="1167"/>
                    <a:pt x="694" y="1072"/>
                  </a:cubicBezTo>
                  <a:lnTo>
                    <a:pt x="1167" y="599"/>
                  </a:lnTo>
                  <a:cubicBezTo>
                    <a:pt x="1009" y="442"/>
                    <a:pt x="820" y="253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85"/>
            <p:cNvSpPr/>
            <p:nvPr/>
          </p:nvSpPr>
          <p:spPr>
            <a:xfrm>
              <a:off x="-6320815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457" y="0"/>
                  </a:moveTo>
                  <a:cubicBezTo>
                    <a:pt x="347" y="0"/>
                    <a:pt x="237" y="39"/>
                    <a:pt x="158" y="118"/>
                  </a:cubicBezTo>
                  <a:cubicBezTo>
                    <a:pt x="0" y="276"/>
                    <a:pt x="0" y="559"/>
                    <a:pt x="158" y="717"/>
                  </a:cubicBezTo>
                  <a:lnTo>
                    <a:pt x="631" y="1189"/>
                  </a:lnTo>
                  <a:lnTo>
                    <a:pt x="1229" y="591"/>
                  </a:lnTo>
                  <a:lnTo>
                    <a:pt x="757" y="118"/>
                  </a:lnTo>
                  <a:cubicBezTo>
                    <a:pt x="678" y="39"/>
                    <a:pt x="568" y="0"/>
                    <a:pt x="4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85"/>
            <p:cNvSpPr/>
            <p:nvPr/>
          </p:nvSpPr>
          <p:spPr>
            <a:xfrm>
              <a:off x="-63102600" y="4110200"/>
              <a:ext cx="20500" cy="27600"/>
            </a:xfrm>
            <a:custGeom>
              <a:avLst/>
              <a:gdLst/>
              <a:ahLst/>
              <a:cxnLst/>
              <a:rect l="l" t="t" r="r" b="b"/>
              <a:pathLst>
                <a:path w="820" h="1104" extrusionOk="0">
                  <a:moveTo>
                    <a:pt x="441" y="0"/>
                  </a:moveTo>
                  <a:cubicBezTo>
                    <a:pt x="221" y="0"/>
                    <a:pt x="0" y="221"/>
                    <a:pt x="0" y="410"/>
                  </a:cubicBezTo>
                  <a:lnTo>
                    <a:pt x="0" y="1103"/>
                  </a:lnTo>
                  <a:lnTo>
                    <a:pt x="819" y="1103"/>
                  </a:lnTo>
                  <a:lnTo>
                    <a:pt x="819" y="410"/>
                  </a:lnTo>
                  <a:cubicBezTo>
                    <a:pt x="819" y="158"/>
                    <a:pt x="630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87" name="Google Shape;7587;p85"/>
          <p:cNvGrpSpPr/>
          <p:nvPr/>
        </p:nvGrpSpPr>
        <p:grpSpPr>
          <a:xfrm>
            <a:off x="1737509" y="2901428"/>
            <a:ext cx="359075" cy="358844"/>
            <a:chOff x="-61351725" y="3372400"/>
            <a:chExt cx="310350" cy="310150"/>
          </a:xfrm>
          <a:solidFill>
            <a:srgbClr val="F59C82"/>
          </a:solidFill>
        </p:grpSpPr>
        <p:sp>
          <p:nvSpPr>
            <p:cNvPr id="7588" name="Google Shape;7588;p85"/>
            <p:cNvSpPr/>
            <p:nvPr/>
          </p:nvSpPr>
          <p:spPr>
            <a:xfrm>
              <a:off x="-61165050" y="35588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85"/>
            <p:cNvSpPr/>
            <p:nvPr/>
          </p:nvSpPr>
          <p:spPr>
            <a:xfrm>
              <a:off x="-61247750" y="34761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85"/>
            <p:cNvSpPr/>
            <p:nvPr/>
          </p:nvSpPr>
          <p:spPr>
            <a:xfrm>
              <a:off x="-61351725" y="3372400"/>
              <a:ext cx="310350" cy="310150"/>
            </a:xfrm>
            <a:custGeom>
              <a:avLst/>
              <a:gdLst/>
              <a:ahLst/>
              <a:cxnLst/>
              <a:rect l="l" t="t" r="r" b="b"/>
              <a:pathLst>
                <a:path w="12414" h="12406" extrusionOk="0">
                  <a:moveTo>
                    <a:pt x="4506" y="3332"/>
                  </a:moveTo>
                  <a:cubicBezTo>
                    <a:pt x="5167" y="3332"/>
                    <a:pt x="5735" y="3867"/>
                    <a:pt x="5735" y="4561"/>
                  </a:cubicBezTo>
                  <a:cubicBezTo>
                    <a:pt x="5735" y="5222"/>
                    <a:pt x="5199" y="5821"/>
                    <a:pt x="4506" y="5821"/>
                  </a:cubicBezTo>
                  <a:cubicBezTo>
                    <a:pt x="3844" y="5821"/>
                    <a:pt x="3277" y="5254"/>
                    <a:pt x="3277" y="4561"/>
                  </a:cubicBezTo>
                  <a:cubicBezTo>
                    <a:pt x="3277" y="3899"/>
                    <a:pt x="3844" y="3332"/>
                    <a:pt x="4506" y="3332"/>
                  </a:cubicBezTo>
                  <a:close/>
                  <a:moveTo>
                    <a:pt x="7830" y="4159"/>
                  </a:moveTo>
                  <a:cubicBezTo>
                    <a:pt x="7940" y="4159"/>
                    <a:pt x="8050" y="4198"/>
                    <a:pt x="8129" y="4277"/>
                  </a:cubicBezTo>
                  <a:cubicBezTo>
                    <a:pt x="8286" y="4435"/>
                    <a:pt x="8286" y="4718"/>
                    <a:pt x="8129" y="4876"/>
                  </a:cubicBezTo>
                  <a:lnTo>
                    <a:pt x="4821" y="8184"/>
                  </a:lnTo>
                  <a:cubicBezTo>
                    <a:pt x="4742" y="8262"/>
                    <a:pt x="4632" y="8302"/>
                    <a:pt x="4522" y="8302"/>
                  </a:cubicBezTo>
                  <a:cubicBezTo>
                    <a:pt x="4411" y="8302"/>
                    <a:pt x="4301" y="8262"/>
                    <a:pt x="4222" y="8184"/>
                  </a:cubicBezTo>
                  <a:cubicBezTo>
                    <a:pt x="4065" y="8026"/>
                    <a:pt x="4065" y="7743"/>
                    <a:pt x="4222" y="7585"/>
                  </a:cubicBezTo>
                  <a:lnTo>
                    <a:pt x="7530" y="4277"/>
                  </a:lnTo>
                  <a:cubicBezTo>
                    <a:pt x="7609" y="4198"/>
                    <a:pt x="7719" y="4159"/>
                    <a:pt x="7830" y="4159"/>
                  </a:cubicBezTo>
                  <a:close/>
                  <a:moveTo>
                    <a:pt x="7845" y="6640"/>
                  </a:moveTo>
                  <a:cubicBezTo>
                    <a:pt x="8539" y="6640"/>
                    <a:pt x="9074" y="7175"/>
                    <a:pt x="9074" y="7900"/>
                  </a:cubicBezTo>
                  <a:cubicBezTo>
                    <a:pt x="9074" y="8562"/>
                    <a:pt x="8539" y="9129"/>
                    <a:pt x="7845" y="9129"/>
                  </a:cubicBezTo>
                  <a:cubicBezTo>
                    <a:pt x="7184" y="9129"/>
                    <a:pt x="6648" y="8562"/>
                    <a:pt x="6648" y="7900"/>
                  </a:cubicBezTo>
                  <a:cubicBezTo>
                    <a:pt x="6648" y="7239"/>
                    <a:pt x="7184" y="6640"/>
                    <a:pt x="7845" y="6640"/>
                  </a:cubicBezTo>
                  <a:close/>
                  <a:moveTo>
                    <a:pt x="6223" y="0"/>
                  </a:moveTo>
                  <a:cubicBezTo>
                    <a:pt x="6113" y="0"/>
                    <a:pt x="6002" y="40"/>
                    <a:pt x="5924" y="118"/>
                  </a:cubicBezTo>
                  <a:lnTo>
                    <a:pt x="4348" y="1694"/>
                  </a:lnTo>
                  <a:lnTo>
                    <a:pt x="2111" y="1694"/>
                  </a:lnTo>
                  <a:cubicBezTo>
                    <a:pt x="1859" y="1694"/>
                    <a:pt x="1702" y="1883"/>
                    <a:pt x="1702" y="2072"/>
                  </a:cubicBezTo>
                  <a:lnTo>
                    <a:pt x="1702" y="4309"/>
                  </a:lnTo>
                  <a:lnTo>
                    <a:pt x="127" y="5884"/>
                  </a:lnTo>
                  <a:cubicBezTo>
                    <a:pt x="1" y="6041"/>
                    <a:pt x="1" y="6325"/>
                    <a:pt x="127" y="6482"/>
                  </a:cubicBezTo>
                  <a:lnTo>
                    <a:pt x="1702" y="8058"/>
                  </a:lnTo>
                  <a:lnTo>
                    <a:pt x="1702" y="10294"/>
                  </a:lnTo>
                  <a:cubicBezTo>
                    <a:pt x="1702" y="10547"/>
                    <a:pt x="1922" y="10704"/>
                    <a:pt x="2111" y="10704"/>
                  </a:cubicBezTo>
                  <a:lnTo>
                    <a:pt x="4348" y="10704"/>
                  </a:lnTo>
                  <a:lnTo>
                    <a:pt x="5924" y="12279"/>
                  </a:lnTo>
                  <a:cubicBezTo>
                    <a:pt x="6018" y="12342"/>
                    <a:pt x="6113" y="12405"/>
                    <a:pt x="6207" y="12405"/>
                  </a:cubicBezTo>
                  <a:cubicBezTo>
                    <a:pt x="6333" y="12405"/>
                    <a:pt x="6396" y="12342"/>
                    <a:pt x="6491" y="12279"/>
                  </a:cubicBezTo>
                  <a:lnTo>
                    <a:pt x="8066" y="10704"/>
                  </a:lnTo>
                  <a:lnTo>
                    <a:pt x="10303" y="10704"/>
                  </a:lnTo>
                  <a:cubicBezTo>
                    <a:pt x="10523" y="10704"/>
                    <a:pt x="10744" y="10515"/>
                    <a:pt x="10744" y="10294"/>
                  </a:cubicBezTo>
                  <a:lnTo>
                    <a:pt x="10744" y="8058"/>
                  </a:lnTo>
                  <a:lnTo>
                    <a:pt x="12319" y="6482"/>
                  </a:lnTo>
                  <a:cubicBezTo>
                    <a:pt x="12382" y="6419"/>
                    <a:pt x="12414" y="6293"/>
                    <a:pt x="12414" y="6199"/>
                  </a:cubicBezTo>
                  <a:cubicBezTo>
                    <a:pt x="12414" y="6104"/>
                    <a:pt x="12382" y="6010"/>
                    <a:pt x="12319" y="5947"/>
                  </a:cubicBezTo>
                  <a:lnTo>
                    <a:pt x="10744" y="4372"/>
                  </a:lnTo>
                  <a:lnTo>
                    <a:pt x="10744" y="2103"/>
                  </a:lnTo>
                  <a:cubicBezTo>
                    <a:pt x="10744" y="1851"/>
                    <a:pt x="10523" y="1694"/>
                    <a:pt x="10334" y="1694"/>
                  </a:cubicBezTo>
                  <a:lnTo>
                    <a:pt x="8097" y="1694"/>
                  </a:lnTo>
                  <a:lnTo>
                    <a:pt x="6522" y="118"/>
                  </a:lnTo>
                  <a:cubicBezTo>
                    <a:pt x="6443" y="40"/>
                    <a:pt x="6333" y="0"/>
                    <a:pt x="62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1" name="Google Shape;7591;p85"/>
          <p:cNvGrpSpPr/>
          <p:nvPr/>
        </p:nvGrpSpPr>
        <p:grpSpPr>
          <a:xfrm>
            <a:off x="1733864" y="3364484"/>
            <a:ext cx="366364" cy="333534"/>
            <a:chOff x="-61354875" y="3751050"/>
            <a:chExt cx="316650" cy="288275"/>
          </a:xfrm>
          <a:solidFill>
            <a:srgbClr val="F59C82"/>
          </a:solidFill>
        </p:grpSpPr>
        <p:sp>
          <p:nvSpPr>
            <p:cNvPr id="7592" name="Google Shape;7592;p85"/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1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85"/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9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85"/>
            <p:cNvSpPr/>
            <p:nvPr/>
          </p:nvSpPr>
          <p:spPr>
            <a:xfrm>
              <a:off x="-61354875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5" name="Google Shape;7595;p85"/>
          <p:cNvGrpSpPr/>
          <p:nvPr/>
        </p:nvGrpSpPr>
        <p:grpSpPr>
          <a:xfrm>
            <a:off x="1733864" y="3806124"/>
            <a:ext cx="366364" cy="367290"/>
            <a:chOff x="-61354875" y="4101525"/>
            <a:chExt cx="316650" cy="317450"/>
          </a:xfrm>
          <a:solidFill>
            <a:srgbClr val="F59C82"/>
          </a:solidFill>
        </p:grpSpPr>
        <p:sp>
          <p:nvSpPr>
            <p:cNvPr id="7596" name="Google Shape;7596;p85"/>
            <p:cNvSpPr/>
            <p:nvPr/>
          </p:nvSpPr>
          <p:spPr>
            <a:xfrm>
              <a:off x="-61172925" y="4240150"/>
              <a:ext cx="62225" cy="145750"/>
            </a:xfrm>
            <a:custGeom>
              <a:avLst/>
              <a:gdLst/>
              <a:ahLst/>
              <a:cxnLst/>
              <a:rect l="l" t="t" r="r" b="b"/>
              <a:pathLst>
                <a:path w="2489" h="5830" extrusionOk="0">
                  <a:moveTo>
                    <a:pt x="1260" y="1"/>
                  </a:moveTo>
                  <a:cubicBezTo>
                    <a:pt x="1071" y="1"/>
                    <a:pt x="819" y="221"/>
                    <a:pt x="819" y="442"/>
                  </a:cubicBezTo>
                  <a:lnTo>
                    <a:pt x="819" y="725"/>
                  </a:lnTo>
                  <a:cubicBezTo>
                    <a:pt x="347" y="883"/>
                    <a:pt x="0" y="1355"/>
                    <a:pt x="0" y="1891"/>
                  </a:cubicBezTo>
                  <a:cubicBezTo>
                    <a:pt x="0" y="2584"/>
                    <a:pt x="536" y="2962"/>
                    <a:pt x="977" y="3277"/>
                  </a:cubicBezTo>
                  <a:cubicBezTo>
                    <a:pt x="1292" y="3529"/>
                    <a:pt x="1639" y="3750"/>
                    <a:pt x="1639" y="4002"/>
                  </a:cubicBezTo>
                  <a:cubicBezTo>
                    <a:pt x="1639" y="4222"/>
                    <a:pt x="1450" y="4411"/>
                    <a:pt x="1260" y="4411"/>
                  </a:cubicBezTo>
                  <a:cubicBezTo>
                    <a:pt x="1008" y="4411"/>
                    <a:pt x="819" y="4222"/>
                    <a:pt x="819" y="4002"/>
                  </a:cubicBezTo>
                  <a:cubicBezTo>
                    <a:pt x="819" y="3750"/>
                    <a:pt x="630" y="3592"/>
                    <a:pt x="441" y="3592"/>
                  </a:cubicBezTo>
                  <a:cubicBezTo>
                    <a:pt x="221" y="3592"/>
                    <a:pt x="0" y="3781"/>
                    <a:pt x="0" y="4002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51"/>
                  </a:lnTo>
                  <a:cubicBezTo>
                    <a:pt x="819" y="5672"/>
                    <a:pt x="1008" y="5829"/>
                    <a:pt x="1260" y="5829"/>
                  </a:cubicBezTo>
                  <a:cubicBezTo>
                    <a:pt x="1481" y="5829"/>
                    <a:pt x="1639" y="5640"/>
                    <a:pt x="1639" y="5451"/>
                  </a:cubicBezTo>
                  <a:lnTo>
                    <a:pt x="1639" y="5167"/>
                  </a:lnTo>
                  <a:cubicBezTo>
                    <a:pt x="2111" y="5010"/>
                    <a:pt x="2489" y="4537"/>
                    <a:pt x="2489" y="4002"/>
                  </a:cubicBezTo>
                  <a:cubicBezTo>
                    <a:pt x="2489" y="3309"/>
                    <a:pt x="1922" y="2931"/>
                    <a:pt x="1481" y="2616"/>
                  </a:cubicBezTo>
                  <a:cubicBezTo>
                    <a:pt x="1166" y="2364"/>
                    <a:pt x="819" y="2143"/>
                    <a:pt x="819" y="1891"/>
                  </a:cubicBezTo>
                  <a:cubicBezTo>
                    <a:pt x="819" y="1702"/>
                    <a:pt x="1008" y="1513"/>
                    <a:pt x="1260" y="1513"/>
                  </a:cubicBezTo>
                  <a:cubicBezTo>
                    <a:pt x="1513" y="1513"/>
                    <a:pt x="1639" y="1702"/>
                    <a:pt x="1639" y="1891"/>
                  </a:cubicBezTo>
                  <a:cubicBezTo>
                    <a:pt x="1639" y="2143"/>
                    <a:pt x="1859" y="2332"/>
                    <a:pt x="2048" y="2332"/>
                  </a:cubicBezTo>
                  <a:cubicBezTo>
                    <a:pt x="2300" y="2332"/>
                    <a:pt x="2489" y="2143"/>
                    <a:pt x="2489" y="1891"/>
                  </a:cubicBezTo>
                  <a:cubicBezTo>
                    <a:pt x="2489" y="1355"/>
                    <a:pt x="2143" y="914"/>
                    <a:pt x="1639" y="725"/>
                  </a:cubicBezTo>
                  <a:lnTo>
                    <a:pt x="1639" y="442"/>
                  </a:lnTo>
                  <a:cubicBezTo>
                    <a:pt x="1639" y="221"/>
                    <a:pt x="1450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85"/>
            <p:cNvSpPr/>
            <p:nvPr/>
          </p:nvSpPr>
          <p:spPr>
            <a:xfrm>
              <a:off x="-61354875" y="4101525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11405" y="1608"/>
                  </a:moveTo>
                  <a:cubicBezTo>
                    <a:pt x="11657" y="1608"/>
                    <a:pt x="11847" y="1797"/>
                    <a:pt x="11847" y="2049"/>
                  </a:cubicBezTo>
                  <a:lnTo>
                    <a:pt x="11847" y="3277"/>
                  </a:lnTo>
                  <a:lnTo>
                    <a:pt x="820" y="3277"/>
                  </a:lnTo>
                  <a:lnTo>
                    <a:pt x="820" y="2049"/>
                  </a:lnTo>
                  <a:cubicBezTo>
                    <a:pt x="820" y="1797"/>
                    <a:pt x="1009" y="1608"/>
                    <a:pt x="1198" y="1608"/>
                  </a:cubicBezTo>
                  <a:lnTo>
                    <a:pt x="1639" y="1608"/>
                  </a:lnTo>
                  <a:lnTo>
                    <a:pt x="1639" y="2049"/>
                  </a:lnTo>
                  <a:cubicBezTo>
                    <a:pt x="1639" y="2301"/>
                    <a:pt x="1828" y="2458"/>
                    <a:pt x="2048" y="2458"/>
                  </a:cubicBezTo>
                  <a:cubicBezTo>
                    <a:pt x="2237" y="2458"/>
                    <a:pt x="2427" y="2238"/>
                    <a:pt x="2427" y="2049"/>
                  </a:cubicBezTo>
                  <a:lnTo>
                    <a:pt x="2427" y="1608"/>
                  </a:lnTo>
                  <a:lnTo>
                    <a:pt x="5892" y="1608"/>
                  </a:lnTo>
                  <a:lnTo>
                    <a:pt x="5892" y="2049"/>
                  </a:lnTo>
                  <a:cubicBezTo>
                    <a:pt x="5892" y="2301"/>
                    <a:pt x="6081" y="2458"/>
                    <a:pt x="6333" y="2458"/>
                  </a:cubicBezTo>
                  <a:cubicBezTo>
                    <a:pt x="6585" y="2458"/>
                    <a:pt x="6743" y="2238"/>
                    <a:pt x="6743" y="2049"/>
                  </a:cubicBezTo>
                  <a:lnTo>
                    <a:pt x="6743" y="1608"/>
                  </a:lnTo>
                  <a:lnTo>
                    <a:pt x="10208" y="1608"/>
                  </a:lnTo>
                  <a:lnTo>
                    <a:pt x="10208" y="2049"/>
                  </a:lnTo>
                  <a:cubicBezTo>
                    <a:pt x="10208" y="2301"/>
                    <a:pt x="10397" y="2458"/>
                    <a:pt x="10618" y="2458"/>
                  </a:cubicBezTo>
                  <a:cubicBezTo>
                    <a:pt x="10870" y="2458"/>
                    <a:pt x="11027" y="2238"/>
                    <a:pt x="11027" y="2049"/>
                  </a:cubicBezTo>
                  <a:lnTo>
                    <a:pt x="11027" y="1608"/>
                  </a:lnTo>
                  <a:close/>
                  <a:moveTo>
                    <a:pt x="2868" y="4916"/>
                  </a:moveTo>
                  <a:cubicBezTo>
                    <a:pt x="3088" y="4916"/>
                    <a:pt x="3246" y="5136"/>
                    <a:pt x="3246" y="5357"/>
                  </a:cubicBezTo>
                  <a:cubicBezTo>
                    <a:pt x="3309" y="5546"/>
                    <a:pt x="3088" y="5766"/>
                    <a:pt x="2868" y="5766"/>
                  </a:cubicBezTo>
                  <a:lnTo>
                    <a:pt x="2048" y="5766"/>
                  </a:lnTo>
                  <a:cubicBezTo>
                    <a:pt x="1796" y="5766"/>
                    <a:pt x="1639" y="5546"/>
                    <a:pt x="1639" y="5357"/>
                  </a:cubicBezTo>
                  <a:cubicBezTo>
                    <a:pt x="1639" y="5136"/>
                    <a:pt x="1828" y="4916"/>
                    <a:pt x="2048" y="4916"/>
                  </a:cubicBezTo>
                  <a:close/>
                  <a:moveTo>
                    <a:pt x="2868" y="6585"/>
                  </a:moveTo>
                  <a:cubicBezTo>
                    <a:pt x="3088" y="6585"/>
                    <a:pt x="3246" y="6774"/>
                    <a:pt x="3246" y="6963"/>
                  </a:cubicBezTo>
                  <a:cubicBezTo>
                    <a:pt x="3309" y="7215"/>
                    <a:pt x="3088" y="7404"/>
                    <a:pt x="2868" y="7404"/>
                  </a:cubicBezTo>
                  <a:lnTo>
                    <a:pt x="2048" y="7404"/>
                  </a:lnTo>
                  <a:cubicBezTo>
                    <a:pt x="1796" y="7404"/>
                    <a:pt x="1639" y="7215"/>
                    <a:pt x="1639" y="6963"/>
                  </a:cubicBezTo>
                  <a:cubicBezTo>
                    <a:pt x="1639" y="6743"/>
                    <a:pt x="1828" y="6585"/>
                    <a:pt x="2048" y="6585"/>
                  </a:cubicBezTo>
                  <a:close/>
                  <a:moveTo>
                    <a:pt x="2868" y="8287"/>
                  </a:moveTo>
                  <a:cubicBezTo>
                    <a:pt x="3088" y="8287"/>
                    <a:pt x="3246" y="8476"/>
                    <a:pt x="3246" y="8665"/>
                  </a:cubicBezTo>
                  <a:cubicBezTo>
                    <a:pt x="3309" y="8854"/>
                    <a:pt x="3088" y="9074"/>
                    <a:pt x="2868" y="9074"/>
                  </a:cubicBezTo>
                  <a:lnTo>
                    <a:pt x="2048" y="9074"/>
                  </a:lnTo>
                  <a:cubicBezTo>
                    <a:pt x="1796" y="9074"/>
                    <a:pt x="1639" y="8854"/>
                    <a:pt x="1639" y="8665"/>
                  </a:cubicBezTo>
                  <a:cubicBezTo>
                    <a:pt x="1639" y="8413"/>
                    <a:pt x="1828" y="8287"/>
                    <a:pt x="2048" y="8287"/>
                  </a:cubicBezTo>
                  <a:close/>
                  <a:moveTo>
                    <a:pt x="8538" y="5199"/>
                  </a:moveTo>
                  <a:cubicBezTo>
                    <a:pt x="10366" y="5199"/>
                    <a:pt x="11847" y="6711"/>
                    <a:pt x="11847" y="8507"/>
                  </a:cubicBezTo>
                  <a:cubicBezTo>
                    <a:pt x="11847" y="10334"/>
                    <a:pt x="10334" y="11815"/>
                    <a:pt x="8538" y="11815"/>
                  </a:cubicBezTo>
                  <a:cubicBezTo>
                    <a:pt x="6711" y="11815"/>
                    <a:pt x="5230" y="10334"/>
                    <a:pt x="5230" y="8507"/>
                  </a:cubicBezTo>
                  <a:cubicBezTo>
                    <a:pt x="5230" y="6711"/>
                    <a:pt x="6743" y="5199"/>
                    <a:pt x="8538" y="5199"/>
                  </a:cubicBezTo>
                  <a:close/>
                  <a:moveTo>
                    <a:pt x="2048" y="1"/>
                  </a:moveTo>
                  <a:cubicBezTo>
                    <a:pt x="1828" y="1"/>
                    <a:pt x="1639" y="190"/>
                    <a:pt x="1639" y="410"/>
                  </a:cubicBezTo>
                  <a:lnTo>
                    <a:pt x="1639" y="788"/>
                  </a:lnTo>
                  <a:lnTo>
                    <a:pt x="1198" y="788"/>
                  </a:lnTo>
                  <a:cubicBezTo>
                    <a:pt x="536" y="788"/>
                    <a:pt x="1" y="1324"/>
                    <a:pt x="1" y="2049"/>
                  </a:cubicBezTo>
                  <a:lnTo>
                    <a:pt x="1" y="9767"/>
                  </a:lnTo>
                  <a:cubicBezTo>
                    <a:pt x="1" y="10429"/>
                    <a:pt x="536" y="11028"/>
                    <a:pt x="1198" y="11028"/>
                  </a:cubicBezTo>
                  <a:lnTo>
                    <a:pt x="5230" y="11028"/>
                  </a:lnTo>
                  <a:cubicBezTo>
                    <a:pt x="5987" y="12004"/>
                    <a:pt x="7184" y="12697"/>
                    <a:pt x="8538" y="12697"/>
                  </a:cubicBezTo>
                  <a:cubicBezTo>
                    <a:pt x="10807" y="12697"/>
                    <a:pt x="12666" y="10838"/>
                    <a:pt x="12666" y="8539"/>
                  </a:cubicBezTo>
                  <a:lnTo>
                    <a:pt x="12666" y="2080"/>
                  </a:lnTo>
                  <a:cubicBezTo>
                    <a:pt x="12666" y="1356"/>
                    <a:pt x="12130" y="788"/>
                    <a:pt x="11405" y="788"/>
                  </a:cubicBezTo>
                  <a:lnTo>
                    <a:pt x="11027" y="788"/>
                  </a:lnTo>
                  <a:lnTo>
                    <a:pt x="11027" y="410"/>
                  </a:lnTo>
                  <a:cubicBezTo>
                    <a:pt x="11027" y="158"/>
                    <a:pt x="10807" y="1"/>
                    <a:pt x="10618" y="1"/>
                  </a:cubicBezTo>
                  <a:cubicBezTo>
                    <a:pt x="10429" y="1"/>
                    <a:pt x="10177" y="190"/>
                    <a:pt x="10177" y="410"/>
                  </a:cubicBezTo>
                  <a:lnTo>
                    <a:pt x="10177" y="788"/>
                  </a:lnTo>
                  <a:lnTo>
                    <a:pt x="6711" y="788"/>
                  </a:lnTo>
                  <a:lnTo>
                    <a:pt x="6711" y="410"/>
                  </a:lnTo>
                  <a:cubicBezTo>
                    <a:pt x="6711" y="158"/>
                    <a:pt x="6522" y="1"/>
                    <a:pt x="6333" y="1"/>
                  </a:cubicBezTo>
                  <a:cubicBezTo>
                    <a:pt x="6144" y="1"/>
                    <a:pt x="5892" y="190"/>
                    <a:pt x="5892" y="410"/>
                  </a:cubicBezTo>
                  <a:lnTo>
                    <a:pt x="5892" y="788"/>
                  </a:lnTo>
                  <a:lnTo>
                    <a:pt x="2427" y="788"/>
                  </a:lnTo>
                  <a:lnTo>
                    <a:pt x="2427" y="410"/>
                  </a:lnTo>
                  <a:cubicBezTo>
                    <a:pt x="2427" y="158"/>
                    <a:pt x="2237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8" name="Google Shape;7598;p85"/>
          <p:cNvGrpSpPr/>
          <p:nvPr/>
        </p:nvGrpSpPr>
        <p:grpSpPr>
          <a:xfrm>
            <a:off x="3950299" y="2898000"/>
            <a:ext cx="368157" cy="365699"/>
            <a:chOff x="-59470075" y="3308975"/>
            <a:chExt cx="318200" cy="316075"/>
          </a:xfrm>
          <a:solidFill>
            <a:srgbClr val="F59C82"/>
          </a:solidFill>
        </p:grpSpPr>
        <p:sp>
          <p:nvSpPr>
            <p:cNvPr id="7599" name="Google Shape;7599;p85"/>
            <p:cNvSpPr/>
            <p:nvPr/>
          </p:nvSpPr>
          <p:spPr>
            <a:xfrm>
              <a:off x="-59403925" y="3522625"/>
              <a:ext cx="21275" cy="20500"/>
            </a:xfrm>
            <a:custGeom>
              <a:avLst/>
              <a:gdLst/>
              <a:ahLst/>
              <a:cxnLst/>
              <a:rect l="l" t="t" r="r" b="b"/>
              <a:pathLst>
                <a:path w="851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51" y="820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85"/>
            <p:cNvSpPr/>
            <p:nvPr/>
          </p:nvSpPr>
          <p:spPr>
            <a:xfrm>
              <a:off x="-593621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85"/>
            <p:cNvSpPr/>
            <p:nvPr/>
          </p:nvSpPr>
          <p:spPr>
            <a:xfrm>
              <a:off x="-593212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85"/>
            <p:cNvSpPr/>
            <p:nvPr/>
          </p:nvSpPr>
          <p:spPr>
            <a:xfrm>
              <a:off x="-592794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85"/>
            <p:cNvSpPr/>
            <p:nvPr/>
          </p:nvSpPr>
          <p:spPr>
            <a:xfrm>
              <a:off x="-59470075" y="3418825"/>
              <a:ext cx="317425" cy="206225"/>
            </a:xfrm>
            <a:custGeom>
              <a:avLst/>
              <a:gdLst/>
              <a:ahLst/>
              <a:cxnLst/>
              <a:rect l="l" t="t" r="r" b="b"/>
              <a:pathLst>
                <a:path w="12697" h="8249" extrusionOk="0">
                  <a:moveTo>
                    <a:pt x="10523" y="3334"/>
                  </a:moveTo>
                  <a:cubicBezTo>
                    <a:pt x="10775" y="3334"/>
                    <a:pt x="10932" y="3523"/>
                    <a:pt x="10932" y="3775"/>
                  </a:cubicBezTo>
                  <a:lnTo>
                    <a:pt x="10932" y="5413"/>
                  </a:lnTo>
                  <a:cubicBezTo>
                    <a:pt x="10932" y="5665"/>
                    <a:pt x="10712" y="5854"/>
                    <a:pt x="10523" y="5854"/>
                  </a:cubicBezTo>
                  <a:lnTo>
                    <a:pt x="2268" y="5854"/>
                  </a:lnTo>
                  <a:cubicBezTo>
                    <a:pt x="2016" y="5854"/>
                    <a:pt x="1827" y="5665"/>
                    <a:pt x="1827" y="5413"/>
                  </a:cubicBezTo>
                  <a:lnTo>
                    <a:pt x="1827" y="3775"/>
                  </a:lnTo>
                  <a:cubicBezTo>
                    <a:pt x="1827" y="3523"/>
                    <a:pt x="2016" y="3334"/>
                    <a:pt x="2268" y="3334"/>
                  </a:cubicBezTo>
                  <a:close/>
                  <a:moveTo>
                    <a:pt x="2893" y="1"/>
                  </a:moveTo>
                  <a:cubicBezTo>
                    <a:pt x="2822" y="1"/>
                    <a:pt x="2748" y="18"/>
                    <a:pt x="2678" y="57"/>
                  </a:cubicBezTo>
                  <a:lnTo>
                    <a:pt x="221" y="1727"/>
                  </a:lnTo>
                  <a:cubicBezTo>
                    <a:pt x="95" y="1790"/>
                    <a:pt x="0" y="1916"/>
                    <a:pt x="0" y="2073"/>
                  </a:cubicBezTo>
                  <a:lnTo>
                    <a:pt x="0" y="7870"/>
                  </a:lnTo>
                  <a:cubicBezTo>
                    <a:pt x="0" y="8091"/>
                    <a:pt x="221" y="8248"/>
                    <a:pt x="410" y="8248"/>
                  </a:cubicBezTo>
                  <a:lnTo>
                    <a:pt x="12255" y="8248"/>
                  </a:lnTo>
                  <a:cubicBezTo>
                    <a:pt x="12507" y="8248"/>
                    <a:pt x="12665" y="8059"/>
                    <a:pt x="12665" y="7870"/>
                  </a:cubicBezTo>
                  <a:lnTo>
                    <a:pt x="12665" y="2073"/>
                  </a:lnTo>
                  <a:cubicBezTo>
                    <a:pt x="12697" y="1884"/>
                    <a:pt x="12507" y="1664"/>
                    <a:pt x="12287" y="1664"/>
                  </a:cubicBezTo>
                  <a:lnTo>
                    <a:pt x="5797" y="1664"/>
                  </a:lnTo>
                  <a:lnTo>
                    <a:pt x="5797" y="404"/>
                  </a:lnTo>
                  <a:cubicBezTo>
                    <a:pt x="5797" y="166"/>
                    <a:pt x="5600" y="1"/>
                    <a:pt x="5382" y="1"/>
                  </a:cubicBezTo>
                  <a:cubicBezTo>
                    <a:pt x="5311" y="1"/>
                    <a:pt x="5237" y="18"/>
                    <a:pt x="5167" y="57"/>
                  </a:cubicBezTo>
                  <a:lnTo>
                    <a:pt x="3308" y="1286"/>
                  </a:lnTo>
                  <a:lnTo>
                    <a:pt x="3308" y="404"/>
                  </a:lnTo>
                  <a:cubicBezTo>
                    <a:pt x="3308" y="166"/>
                    <a:pt x="3111" y="1"/>
                    <a:pt x="28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85"/>
            <p:cNvSpPr/>
            <p:nvPr/>
          </p:nvSpPr>
          <p:spPr>
            <a:xfrm>
              <a:off x="-592385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85"/>
            <p:cNvSpPr/>
            <p:nvPr/>
          </p:nvSpPr>
          <p:spPr>
            <a:xfrm>
              <a:off x="-59292875" y="3308975"/>
              <a:ext cx="106350" cy="41400"/>
            </a:xfrm>
            <a:custGeom>
              <a:avLst/>
              <a:gdLst/>
              <a:ahLst/>
              <a:cxnLst/>
              <a:rect l="l" t="t" r="r" b="b"/>
              <a:pathLst>
                <a:path w="4254" h="1656" extrusionOk="0">
                  <a:moveTo>
                    <a:pt x="1305" y="1"/>
                  </a:moveTo>
                  <a:cubicBezTo>
                    <a:pt x="904" y="1"/>
                    <a:pt x="497" y="175"/>
                    <a:pt x="158" y="545"/>
                  </a:cubicBezTo>
                  <a:cubicBezTo>
                    <a:pt x="1" y="702"/>
                    <a:pt x="64" y="986"/>
                    <a:pt x="221" y="1143"/>
                  </a:cubicBezTo>
                  <a:cubicBezTo>
                    <a:pt x="311" y="1218"/>
                    <a:pt x="409" y="1258"/>
                    <a:pt x="503" y="1258"/>
                  </a:cubicBezTo>
                  <a:cubicBezTo>
                    <a:pt x="606" y="1258"/>
                    <a:pt x="706" y="1210"/>
                    <a:pt x="788" y="1112"/>
                  </a:cubicBezTo>
                  <a:cubicBezTo>
                    <a:pt x="946" y="938"/>
                    <a:pt x="1127" y="852"/>
                    <a:pt x="1308" y="852"/>
                  </a:cubicBezTo>
                  <a:cubicBezTo>
                    <a:pt x="1489" y="852"/>
                    <a:pt x="1670" y="938"/>
                    <a:pt x="1828" y="1112"/>
                  </a:cubicBezTo>
                  <a:cubicBezTo>
                    <a:pt x="2150" y="1466"/>
                    <a:pt x="2562" y="1655"/>
                    <a:pt x="2977" y="1655"/>
                  </a:cubicBezTo>
                  <a:cubicBezTo>
                    <a:pt x="3374" y="1655"/>
                    <a:pt x="3773" y="1482"/>
                    <a:pt x="4096" y="1112"/>
                  </a:cubicBezTo>
                  <a:cubicBezTo>
                    <a:pt x="4254" y="954"/>
                    <a:pt x="4222" y="671"/>
                    <a:pt x="4065" y="513"/>
                  </a:cubicBezTo>
                  <a:cubicBezTo>
                    <a:pt x="3990" y="438"/>
                    <a:pt x="3886" y="399"/>
                    <a:pt x="3781" y="399"/>
                  </a:cubicBezTo>
                  <a:cubicBezTo>
                    <a:pt x="3665" y="399"/>
                    <a:pt x="3549" y="446"/>
                    <a:pt x="3466" y="545"/>
                  </a:cubicBezTo>
                  <a:cubicBezTo>
                    <a:pt x="3309" y="734"/>
                    <a:pt x="3135" y="828"/>
                    <a:pt x="2962" y="828"/>
                  </a:cubicBezTo>
                  <a:cubicBezTo>
                    <a:pt x="2789" y="828"/>
                    <a:pt x="2616" y="734"/>
                    <a:pt x="2458" y="545"/>
                  </a:cubicBezTo>
                  <a:cubicBezTo>
                    <a:pt x="2136" y="191"/>
                    <a:pt x="1724" y="1"/>
                    <a:pt x="13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85"/>
            <p:cNvSpPr/>
            <p:nvPr/>
          </p:nvSpPr>
          <p:spPr>
            <a:xfrm>
              <a:off x="-59214100" y="3371400"/>
              <a:ext cx="62225" cy="68550"/>
            </a:xfrm>
            <a:custGeom>
              <a:avLst/>
              <a:gdLst/>
              <a:ahLst/>
              <a:cxnLst/>
              <a:rect l="l" t="t" r="r" b="b"/>
              <a:pathLst>
                <a:path w="2489" h="2742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742"/>
                  </a:lnTo>
                  <a:lnTo>
                    <a:pt x="2489" y="2742"/>
                  </a:lnTo>
                  <a:lnTo>
                    <a:pt x="2489" y="379"/>
                  </a:lnTo>
                  <a:cubicBezTo>
                    <a:pt x="2458" y="190"/>
                    <a:pt x="2268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85"/>
            <p:cNvSpPr/>
            <p:nvPr/>
          </p:nvSpPr>
          <p:spPr>
            <a:xfrm>
              <a:off x="-59297600" y="3392600"/>
              <a:ext cx="62250" cy="48150"/>
            </a:xfrm>
            <a:custGeom>
              <a:avLst/>
              <a:gdLst/>
              <a:ahLst/>
              <a:cxnLst/>
              <a:rect l="l" t="t" r="r" b="b"/>
              <a:pathLst>
                <a:path w="2490" h="1926" extrusionOk="0">
                  <a:moveTo>
                    <a:pt x="387" y="0"/>
                  </a:moveTo>
                  <a:cubicBezTo>
                    <a:pt x="163" y="0"/>
                    <a:pt x="1" y="177"/>
                    <a:pt x="1" y="382"/>
                  </a:cubicBezTo>
                  <a:lnTo>
                    <a:pt x="1" y="1925"/>
                  </a:lnTo>
                  <a:lnTo>
                    <a:pt x="2489" y="1925"/>
                  </a:lnTo>
                  <a:lnTo>
                    <a:pt x="2489" y="382"/>
                  </a:lnTo>
                  <a:cubicBezTo>
                    <a:pt x="2489" y="161"/>
                    <a:pt x="2300" y="4"/>
                    <a:pt x="2080" y="4"/>
                  </a:cubicBezTo>
                  <a:lnTo>
                    <a:pt x="442" y="4"/>
                  </a:lnTo>
                  <a:cubicBezTo>
                    <a:pt x="423" y="1"/>
                    <a:pt x="405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08" name="Google Shape;7608;p85"/>
          <p:cNvGrpSpPr/>
          <p:nvPr/>
        </p:nvGrpSpPr>
        <p:grpSpPr>
          <a:xfrm>
            <a:off x="1295729" y="1533705"/>
            <a:ext cx="367261" cy="364686"/>
            <a:chOff x="-64781025" y="3361050"/>
            <a:chExt cx="317425" cy="315200"/>
          </a:xfrm>
          <a:solidFill>
            <a:srgbClr val="F59C82"/>
          </a:solidFill>
        </p:grpSpPr>
        <p:sp>
          <p:nvSpPr>
            <p:cNvPr id="7609" name="Google Shape;7609;p85"/>
            <p:cNvSpPr/>
            <p:nvPr/>
          </p:nvSpPr>
          <p:spPr>
            <a:xfrm>
              <a:off x="-64764500" y="3388725"/>
              <a:ext cx="272550" cy="272550"/>
            </a:xfrm>
            <a:custGeom>
              <a:avLst/>
              <a:gdLst/>
              <a:ahLst/>
              <a:cxnLst/>
              <a:rect l="l" t="t" r="r" b="b"/>
              <a:pathLst>
                <a:path w="10902" h="10902" extrusionOk="0">
                  <a:moveTo>
                    <a:pt x="6554" y="2647"/>
                  </a:moveTo>
                  <a:cubicBezTo>
                    <a:pt x="6979" y="2647"/>
                    <a:pt x="7404" y="2805"/>
                    <a:pt x="7719" y="3120"/>
                  </a:cubicBezTo>
                  <a:cubicBezTo>
                    <a:pt x="8381" y="3782"/>
                    <a:pt x="8381" y="4821"/>
                    <a:pt x="7751" y="5483"/>
                  </a:cubicBezTo>
                  <a:cubicBezTo>
                    <a:pt x="7436" y="5798"/>
                    <a:pt x="7058" y="5955"/>
                    <a:pt x="6585" y="5955"/>
                  </a:cubicBezTo>
                  <a:cubicBezTo>
                    <a:pt x="6144" y="5955"/>
                    <a:pt x="5703" y="5798"/>
                    <a:pt x="5388" y="5483"/>
                  </a:cubicBezTo>
                  <a:cubicBezTo>
                    <a:pt x="5073" y="5168"/>
                    <a:pt x="4915" y="4758"/>
                    <a:pt x="4915" y="4286"/>
                  </a:cubicBezTo>
                  <a:cubicBezTo>
                    <a:pt x="4915" y="3813"/>
                    <a:pt x="5073" y="3435"/>
                    <a:pt x="5388" y="3120"/>
                  </a:cubicBezTo>
                  <a:cubicBezTo>
                    <a:pt x="5703" y="2805"/>
                    <a:pt x="6128" y="2647"/>
                    <a:pt x="6554" y="2647"/>
                  </a:cubicBezTo>
                  <a:close/>
                  <a:moveTo>
                    <a:pt x="2175" y="6901"/>
                  </a:moveTo>
                  <a:lnTo>
                    <a:pt x="4065" y="8791"/>
                  </a:lnTo>
                  <a:lnTo>
                    <a:pt x="3592" y="9484"/>
                  </a:lnTo>
                  <a:lnTo>
                    <a:pt x="1418" y="7342"/>
                  </a:lnTo>
                  <a:lnTo>
                    <a:pt x="2175" y="6901"/>
                  </a:lnTo>
                  <a:close/>
                  <a:moveTo>
                    <a:pt x="6907" y="1"/>
                  </a:moveTo>
                  <a:cubicBezTo>
                    <a:pt x="6851" y="1"/>
                    <a:pt x="6795" y="11"/>
                    <a:pt x="6743" y="33"/>
                  </a:cubicBezTo>
                  <a:cubicBezTo>
                    <a:pt x="5546" y="663"/>
                    <a:pt x="4474" y="1576"/>
                    <a:pt x="3655" y="2616"/>
                  </a:cubicBezTo>
                  <a:cubicBezTo>
                    <a:pt x="3025" y="3341"/>
                    <a:pt x="2553" y="4223"/>
                    <a:pt x="2175" y="5136"/>
                  </a:cubicBezTo>
                  <a:cubicBezTo>
                    <a:pt x="2048" y="5451"/>
                    <a:pt x="1922" y="5766"/>
                    <a:pt x="1859" y="6050"/>
                  </a:cubicBezTo>
                  <a:lnTo>
                    <a:pt x="505" y="6838"/>
                  </a:lnTo>
                  <a:cubicBezTo>
                    <a:pt x="379" y="6932"/>
                    <a:pt x="316" y="7058"/>
                    <a:pt x="316" y="7184"/>
                  </a:cubicBezTo>
                  <a:cubicBezTo>
                    <a:pt x="316" y="7279"/>
                    <a:pt x="347" y="7405"/>
                    <a:pt x="442" y="7531"/>
                  </a:cubicBezTo>
                  <a:lnTo>
                    <a:pt x="1072" y="8161"/>
                  </a:lnTo>
                  <a:cubicBezTo>
                    <a:pt x="631" y="8696"/>
                    <a:pt x="1" y="9673"/>
                    <a:pt x="1" y="10272"/>
                  </a:cubicBezTo>
                  <a:cubicBezTo>
                    <a:pt x="1" y="10524"/>
                    <a:pt x="64" y="10681"/>
                    <a:pt x="158" y="10744"/>
                  </a:cubicBezTo>
                  <a:cubicBezTo>
                    <a:pt x="221" y="10839"/>
                    <a:pt x="379" y="10902"/>
                    <a:pt x="631" y="10902"/>
                  </a:cubicBezTo>
                  <a:cubicBezTo>
                    <a:pt x="1229" y="10902"/>
                    <a:pt x="2238" y="10240"/>
                    <a:pt x="2742" y="9830"/>
                  </a:cubicBezTo>
                  <a:lnTo>
                    <a:pt x="3372" y="10461"/>
                  </a:lnTo>
                  <a:cubicBezTo>
                    <a:pt x="3466" y="10555"/>
                    <a:pt x="3592" y="10587"/>
                    <a:pt x="3655" y="10587"/>
                  </a:cubicBezTo>
                  <a:lnTo>
                    <a:pt x="3687" y="10587"/>
                  </a:lnTo>
                  <a:cubicBezTo>
                    <a:pt x="3813" y="10587"/>
                    <a:pt x="3939" y="10524"/>
                    <a:pt x="4002" y="10398"/>
                  </a:cubicBezTo>
                  <a:lnTo>
                    <a:pt x="4789" y="9074"/>
                  </a:lnTo>
                  <a:cubicBezTo>
                    <a:pt x="5104" y="8980"/>
                    <a:pt x="5420" y="8854"/>
                    <a:pt x="5735" y="8759"/>
                  </a:cubicBezTo>
                  <a:cubicBezTo>
                    <a:pt x="6648" y="8381"/>
                    <a:pt x="7530" y="7877"/>
                    <a:pt x="8255" y="7279"/>
                  </a:cubicBezTo>
                  <a:cubicBezTo>
                    <a:pt x="9295" y="6459"/>
                    <a:pt x="10208" y="5388"/>
                    <a:pt x="10838" y="4223"/>
                  </a:cubicBezTo>
                  <a:cubicBezTo>
                    <a:pt x="10901" y="4065"/>
                    <a:pt x="10870" y="3876"/>
                    <a:pt x="10744" y="3750"/>
                  </a:cubicBezTo>
                  <a:lnTo>
                    <a:pt x="7215" y="127"/>
                  </a:lnTo>
                  <a:cubicBezTo>
                    <a:pt x="7131" y="43"/>
                    <a:pt x="7019" y="1"/>
                    <a:pt x="69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85"/>
            <p:cNvSpPr/>
            <p:nvPr/>
          </p:nvSpPr>
          <p:spPr>
            <a:xfrm>
              <a:off x="-64568375" y="3361050"/>
              <a:ext cx="104775" cy="105675"/>
            </a:xfrm>
            <a:custGeom>
              <a:avLst/>
              <a:gdLst/>
              <a:ahLst/>
              <a:cxnLst/>
              <a:rect l="l" t="t" r="r" b="b"/>
              <a:pathLst>
                <a:path w="4191" h="4227" extrusionOk="0">
                  <a:moveTo>
                    <a:pt x="2941" y="1"/>
                  </a:moveTo>
                  <a:cubicBezTo>
                    <a:pt x="2906" y="1"/>
                    <a:pt x="2871" y="2"/>
                    <a:pt x="2836" y="5"/>
                  </a:cubicBezTo>
                  <a:cubicBezTo>
                    <a:pt x="1828" y="100"/>
                    <a:pt x="883" y="320"/>
                    <a:pt x="0" y="667"/>
                  </a:cubicBezTo>
                  <a:lnTo>
                    <a:pt x="3529" y="4227"/>
                  </a:lnTo>
                  <a:cubicBezTo>
                    <a:pt x="3876" y="3313"/>
                    <a:pt x="4128" y="2368"/>
                    <a:pt x="4191" y="1392"/>
                  </a:cubicBezTo>
                  <a:cubicBezTo>
                    <a:pt x="4191" y="982"/>
                    <a:pt x="4033" y="635"/>
                    <a:pt x="3812" y="352"/>
                  </a:cubicBezTo>
                  <a:cubicBezTo>
                    <a:pt x="3558" y="125"/>
                    <a:pt x="3252" y="1"/>
                    <a:pt x="2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85"/>
            <p:cNvSpPr/>
            <p:nvPr/>
          </p:nvSpPr>
          <p:spPr>
            <a:xfrm>
              <a:off x="-64645575" y="3596675"/>
              <a:ext cx="85100" cy="79575"/>
            </a:xfrm>
            <a:custGeom>
              <a:avLst/>
              <a:gdLst/>
              <a:ahLst/>
              <a:cxnLst/>
              <a:rect l="l" t="t" r="r" b="b"/>
              <a:pathLst>
                <a:path w="3404" h="3183" extrusionOk="0">
                  <a:moveTo>
                    <a:pt x="3403" y="0"/>
                  </a:moveTo>
                  <a:lnTo>
                    <a:pt x="3403" y="0"/>
                  </a:lnTo>
                  <a:cubicBezTo>
                    <a:pt x="2710" y="473"/>
                    <a:pt x="2017" y="819"/>
                    <a:pt x="1261" y="1134"/>
                  </a:cubicBezTo>
                  <a:cubicBezTo>
                    <a:pt x="1041" y="1292"/>
                    <a:pt x="726" y="1386"/>
                    <a:pt x="442" y="1449"/>
                  </a:cubicBezTo>
                  <a:cubicBezTo>
                    <a:pt x="347" y="1859"/>
                    <a:pt x="253" y="2237"/>
                    <a:pt x="95" y="2584"/>
                  </a:cubicBezTo>
                  <a:cubicBezTo>
                    <a:pt x="1" y="2741"/>
                    <a:pt x="32" y="2930"/>
                    <a:pt x="158" y="3056"/>
                  </a:cubicBezTo>
                  <a:cubicBezTo>
                    <a:pt x="253" y="3151"/>
                    <a:pt x="347" y="3182"/>
                    <a:pt x="442" y="3182"/>
                  </a:cubicBezTo>
                  <a:cubicBezTo>
                    <a:pt x="505" y="3182"/>
                    <a:pt x="568" y="3182"/>
                    <a:pt x="600" y="3151"/>
                  </a:cubicBezTo>
                  <a:cubicBezTo>
                    <a:pt x="1135" y="2867"/>
                    <a:pt x="1671" y="2521"/>
                    <a:pt x="2080" y="2080"/>
                  </a:cubicBezTo>
                  <a:cubicBezTo>
                    <a:pt x="2679" y="1481"/>
                    <a:pt x="3151" y="756"/>
                    <a:pt x="34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85"/>
            <p:cNvSpPr/>
            <p:nvPr/>
          </p:nvSpPr>
          <p:spPr>
            <a:xfrm>
              <a:off x="-64781025" y="3456475"/>
              <a:ext cx="80350" cy="85075"/>
            </a:xfrm>
            <a:custGeom>
              <a:avLst/>
              <a:gdLst/>
              <a:ahLst/>
              <a:cxnLst/>
              <a:rect l="l" t="t" r="r" b="b"/>
              <a:pathLst>
                <a:path w="3214" h="3403" extrusionOk="0">
                  <a:moveTo>
                    <a:pt x="3214" y="0"/>
                  </a:moveTo>
                  <a:cubicBezTo>
                    <a:pt x="2426" y="252"/>
                    <a:pt x="1733" y="725"/>
                    <a:pt x="1134" y="1324"/>
                  </a:cubicBezTo>
                  <a:cubicBezTo>
                    <a:pt x="693" y="1733"/>
                    <a:pt x="347" y="2269"/>
                    <a:pt x="63" y="2804"/>
                  </a:cubicBezTo>
                  <a:cubicBezTo>
                    <a:pt x="0" y="2962"/>
                    <a:pt x="32" y="3151"/>
                    <a:pt x="158" y="3277"/>
                  </a:cubicBezTo>
                  <a:cubicBezTo>
                    <a:pt x="221" y="3371"/>
                    <a:pt x="347" y="3403"/>
                    <a:pt x="410" y="3403"/>
                  </a:cubicBezTo>
                  <a:cubicBezTo>
                    <a:pt x="504" y="3403"/>
                    <a:pt x="536" y="3403"/>
                    <a:pt x="630" y="3371"/>
                  </a:cubicBezTo>
                  <a:cubicBezTo>
                    <a:pt x="977" y="3214"/>
                    <a:pt x="1355" y="3088"/>
                    <a:pt x="1764" y="2993"/>
                  </a:cubicBezTo>
                  <a:cubicBezTo>
                    <a:pt x="1827" y="2678"/>
                    <a:pt x="1953" y="2426"/>
                    <a:pt x="2079" y="2143"/>
                  </a:cubicBezTo>
                  <a:cubicBezTo>
                    <a:pt x="2394" y="1387"/>
                    <a:pt x="2741" y="694"/>
                    <a:pt x="3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13" name="Google Shape;7613;p85"/>
          <p:cNvSpPr/>
          <p:nvPr/>
        </p:nvSpPr>
        <p:spPr>
          <a:xfrm>
            <a:off x="1295604" y="1976311"/>
            <a:ext cx="367261" cy="365438"/>
          </a:xfrm>
          <a:custGeom>
            <a:avLst/>
            <a:gdLst/>
            <a:ahLst/>
            <a:cxnLst/>
            <a:rect l="l" t="t" r="r" b="b"/>
            <a:pathLst>
              <a:path w="12697" h="12634" extrusionOk="0">
                <a:moveTo>
                  <a:pt x="11437" y="819"/>
                </a:moveTo>
                <a:cubicBezTo>
                  <a:pt x="11657" y="819"/>
                  <a:pt x="11815" y="1040"/>
                  <a:pt x="11815" y="1260"/>
                </a:cubicBezTo>
                <a:cubicBezTo>
                  <a:pt x="11815" y="1512"/>
                  <a:pt x="11657" y="1670"/>
                  <a:pt x="11437" y="1670"/>
                </a:cubicBezTo>
                <a:lnTo>
                  <a:pt x="1229" y="1670"/>
                </a:lnTo>
                <a:cubicBezTo>
                  <a:pt x="1009" y="1670"/>
                  <a:pt x="788" y="1449"/>
                  <a:pt x="788" y="1260"/>
                </a:cubicBezTo>
                <a:cubicBezTo>
                  <a:pt x="788" y="1071"/>
                  <a:pt x="1009" y="819"/>
                  <a:pt x="1229" y="819"/>
                </a:cubicBezTo>
                <a:close/>
                <a:moveTo>
                  <a:pt x="8790" y="3277"/>
                </a:moveTo>
                <a:cubicBezTo>
                  <a:pt x="9042" y="3277"/>
                  <a:pt x="9200" y="3466"/>
                  <a:pt x="9200" y="3655"/>
                </a:cubicBezTo>
                <a:lnTo>
                  <a:pt x="9200" y="5356"/>
                </a:lnTo>
                <a:lnTo>
                  <a:pt x="9232" y="5356"/>
                </a:lnTo>
                <a:cubicBezTo>
                  <a:pt x="9232" y="5608"/>
                  <a:pt x="9042" y="5765"/>
                  <a:pt x="8822" y="5765"/>
                </a:cubicBezTo>
                <a:cubicBezTo>
                  <a:pt x="8633" y="5765"/>
                  <a:pt x="8412" y="5545"/>
                  <a:pt x="8412" y="5356"/>
                </a:cubicBezTo>
                <a:lnTo>
                  <a:pt x="8412" y="4694"/>
                </a:lnTo>
                <a:lnTo>
                  <a:pt x="6617" y="6459"/>
                </a:lnTo>
                <a:cubicBezTo>
                  <a:pt x="6538" y="6537"/>
                  <a:pt x="6435" y="6577"/>
                  <a:pt x="6333" y="6577"/>
                </a:cubicBezTo>
                <a:cubicBezTo>
                  <a:pt x="6231" y="6577"/>
                  <a:pt x="6128" y="6537"/>
                  <a:pt x="6050" y="6459"/>
                </a:cubicBezTo>
                <a:lnTo>
                  <a:pt x="5482" y="5923"/>
                </a:lnTo>
                <a:lnTo>
                  <a:pt x="4096" y="7278"/>
                </a:lnTo>
                <a:cubicBezTo>
                  <a:pt x="4033" y="7356"/>
                  <a:pt x="3931" y="7396"/>
                  <a:pt x="3824" y="7396"/>
                </a:cubicBezTo>
                <a:cubicBezTo>
                  <a:pt x="3718" y="7396"/>
                  <a:pt x="3608" y="7356"/>
                  <a:pt x="3529" y="7278"/>
                </a:cubicBezTo>
                <a:cubicBezTo>
                  <a:pt x="3372" y="7120"/>
                  <a:pt x="3372" y="6868"/>
                  <a:pt x="3529" y="6711"/>
                </a:cubicBezTo>
                <a:lnTo>
                  <a:pt x="5167" y="5041"/>
                </a:lnTo>
                <a:cubicBezTo>
                  <a:pt x="5246" y="4962"/>
                  <a:pt x="5356" y="4923"/>
                  <a:pt x="5467" y="4923"/>
                </a:cubicBezTo>
                <a:cubicBezTo>
                  <a:pt x="5577" y="4923"/>
                  <a:pt x="5687" y="4962"/>
                  <a:pt x="5766" y="5041"/>
                </a:cubicBezTo>
                <a:lnTo>
                  <a:pt x="6302" y="5608"/>
                </a:lnTo>
                <a:lnTo>
                  <a:pt x="7814" y="4096"/>
                </a:lnTo>
                <a:lnTo>
                  <a:pt x="7152" y="4096"/>
                </a:lnTo>
                <a:cubicBezTo>
                  <a:pt x="6900" y="4096"/>
                  <a:pt x="6743" y="3907"/>
                  <a:pt x="6743" y="3655"/>
                </a:cubicBezTo>
                <a:cubicBezTo>
                  <a:pt x="6743" y="3434"/>
                  <a:pt x="6932" y="3277"/>
                  <a:pt x="7152" y="3277"/>
                </a:cubicBezTo>
                <a:close/>
                <a:moveTo>
                  <a:pt x="6302" y="11058"/>
                </a:moveTo>
                <a:cubicBezTo>
                  <a:pt x="6554" y="11058"/>
                  <a:pt x="6743" y="11279"/>
                  <a:pt x="6743" y="11468"/>
                </a:cubicBezTo>
                <a:cubicBezTo>
                  <a:pt x="6743" y="11657"/>
                  <a:pt x="6554" y="11846"/>
                  <a:pt x="6302" y="11846"/>
                </a:cubicBezTo>
                <a:cubicBezTo>
                  <a:pt x="6081" y="11846"/>
                  <a:pt x="5924" y="11657"/>
                  <a:pt x="5924" y="11468"/>
                </a:cubicBezTo>
                <a:cubicBezTo>
                  <a:pt x="5924" y="11279"/>
                  <a:pt x="6113" y="11058"/>
                  <a:pt x="6302" y="11058"/>
                </a:cubicBezTo>
                <a:close/>
                <a:moveTo>
                  <a:pt x="1229" y="0"/>
                </a:moveTo>
                <a:cubicBezTo>
                  <a:pt x="568" y="0"/>
                  <a:pt x="1" y="536"/>
                  <a:pt x="1" y="1229"/>
                </a:cubicBezTo>
                <a:cubicBezTo>
                  <a:pt x="1" y="1764"/>
                  <a:pt x="379" y="2205"/>
                  <a:pt x="851" y="2394"/>
                </a:cubicBezTo>
                <a:lnTo>
                  <a:pt x="851" y="8254"/>
                </a:lnTo>
                <a:lnTo>
                  <a:pt x="442" y="8254"/>
                </a:lnTo>
                <a:cubicBezTo>
                  <a:pt x="221" y="8254"/>
                  <a:pt x="64" y="8475"/>
                  <a:pt x="64" y="8664"/>
                </a:cubicBezTo>
                <a:cubicBezTo>
                  <a:pt x="64" y="8916"/>
                  <a:pt x="253" y="9042"/>
                  <a:pt x="442" y="9042"/>
                </a:cubicBezTo>
                <a:lnTo>
                  <a:pt x="5955" y="9042"/>
                </a:lnTo>
                <a:lnTo>
                  <a:pt x="5955" y="10239"/>
                </a:lnTo>
                <a:cubicBezTo>
                  <a:pt x="5482" y="10397"/>
                  <a:pt x="5136" y="10869"/>
                  <a:pt x="5136" y="11405"/>
                </a:cubicBezTo>
                <a:cubicBezTo>
                  <a:pt x="5136" y="12098"/>
                  <a:pt x="5671" y="12633"/>
                  <a:pt x="6365" y="12633"/>
                </a:cubicBezTo>
                <a:cubicBezTo>
                  <a:pt x="7026" y="12633"/>
                  <a:pt x="7625" y="12098"/>
                  <a:pt x="7625" y="11405"/>
                </a:cubicBezTo>
                <a:cubicBezTo>
                  <a:pt x="7625" y="10869"/>
                  <a:pt x="7247" y="10428"/>
                  <a:pt x="6774" y="10239"/>
                </a:cubicBezTo>
                <a:lnTo>
                  <a:pt x="6774" y="9042"/>
                </a:lnTo>
                <a:lnTo>
                  <a:pt x="12288" y="9042"/>
                </a:lnTo>
                <a:cubicBezTo>
                  <a:pt x="12540" y="9042"/>
                  <a:pt x="12697" y="8853"/>
                  <a:pt x="12697" y="8664"/>
                </a:cubicBezTo>
                <a:cubicBezTo>
                  <a:pt x="12666" y="8443"/>
                  <a:pt x="12508" y="8254"/>
                  <a:pt x="12256" y="8254"/>
                </a:cubicBezTo>
                <a:lnTo>
                  <a:pt x="11815" y="8254"/>
                </a:lnTo>
                <a:lnTo>
                  <a:pt x="11815" y="2394"/>
                </a:lnTo>
                <a:cubicBezTo>
                  <a:pt x="12288" y="2237"/>
                  <a:pt x="12666" y="1764"/>
                  <a:pt x="12666" y="1229"/>
                </a:cubicBezTo>
                <a:cubicBezTo>
                  <a:pt x="12666" y="567"/>
                  <a:pt x="12098" y="0"/>
                  <a:pt x="11437" y="0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4" name="Google Shape;7614;p85"/>
          <p:cNvSpPr/>
          <p:nvPr/>
        </p:nvSpPr>
        <p:spPr>
          <a:xfrm>
            <a:off x="1322938" y="2404313"/>
            <a:ext cx="312592" cy="367261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5" name="Google Shape;7615;p85"/>
          <p:cNvSpPr/>
          <p:nvPr/>
        </p:nvSpPr>
        <p:spPr>
          <a:xfrm>
            <a:off x="3508223" y="1572954"/>
            <a:ext cx="366335" cy="286155"/>
          </a:xfrm>
          <a:custGeom>
            <a:avLst/>
            <a:gdLst/>
            <a:ahLst/>
            <a:cxnLst/>
            <a:rect l="l" t="t" r="r" b="b"/>
            <a:pathLst>
              <a:path w="12665" h="9893" extrusionOk="0">
                <a:moveTo>
                  <a:pt x="8538" y="2458"/>
                </a:moveTo>
                <a:cubicBezTo>
                  <a:pt x="8758" y="2458"/>
                  <a:pt x="8916" y="2678"/>
                  <a:pt x="8916" y="2899"/>
                </a:cubicBezTo>
                <a:lnTo>
                  <a:pt x="8916" y="4569"/>
                </a:lnTo>
                <a:cubicBezTo>
                  <a:pt x="8916" y="4789"/>
                  <a:pt x="8727" y="4978"/>
                  <a:pt x="8538" y="4978"/>
                </a:cubicBezTo>
                <a:cubicBezTo>
                  <a:pt x="8349" y="4978"/>
                  <a:pt x="8128" y="4789"/>
                  <a:pt x="8128" y="4569"/>
                </a:cubicBezTo>
                <a:lnTo>
                  <a:pt x="8128" y="3875"/>
                </a:lnTo>
                <a:lnTo>
                  <a:pt x="6364" y="5671"/>
                </a:lnTo>
                <a:cubicBezTo>
                  <a:pt x="6285" y="5750"/>
                  <a:pt x="6175" y="5789"/>
                  <a:pt x="6065" y="5789"/>
                </a:cubicBezTo>
                <a:cubicBezTo>
                  <a:pt x="5954" y="5789"/>
                  <a:pt x="5844" y="5750"/>
                  <a:pt x="5765" y="5671"/>
                </a:cubicBezTo>
                <a:lnTo>
                  <a:pt x="5230" y="5104"/>
                </a:lnTo>
                <a:lnTo>
                  <a:pt x="3844" y="6490"/>
                </a:lnTo>
                <a:cubicBezTo>
                  <a:pt x="3765" y="6569"/>
                  <a:pt x="3655" y="6608"/>
                  <a:pt x="3544" y="6608"/>
                </a:cubicBezTo>
                <a:cubicBezTo>
                  <a:pt x="3434" y="6608"/>
                  <a:pt x="3324" y="6569"/>
                  <a:pt x="3245" y="6490"/>
                </a:cubicBezTo>
                <a:cubicBezTo>
                  <a:pt x="3087" y="6333"/>
                  <a:pt x="3087" y="6049"/>
                  <a:pt x="3245" y="5892"/>
                </a:cubicBezTo>
                <a:lnTo>
                  <a:pt x="4915" y="4254"/>
                </a:lnTo>
                <a:cubicBezTo>
                  <a:pt x="4994" y="4175"/>
                  <a:pt x="5104" y="4135"/>
                  <a:pt x="5214" y="4135"/>
                </a:cubicBezTo>
                <a:cubicBezTo>
                  <a:pt x="5324" y="4135"/>
                  <a:pt x="5435" y="4175"/>
                  <a:pt x="5513" y="4254"/>
                </a:cubicBezTo>
                <a:lnTo>
                  <a:pt x="6049" y="4789"/>
                </a:lnTo>
                <a:lnTo>
                  <a:pt x="7561" y="3308"/>
                </a:lnTo>
                <a:lnTo>
                  <a:pt x="6868" y="3308"/>
                </a:lnTo>
                <a:cubicBezTo>
                  <a:pt x="6648" y="3308"/>
                  <a:pt x="6490" y="3088"/>
                  <a:pt x="6490" y="2899"/>
                </a:cubicBezTo>
                <a:cubicBezTo>
                  <a:pt x="6490" y="2678"/>
                  <a:pt x="6679" y="2458"/>
                  <a:pt x="6868" y="2458"/>
                </a:cubicBezTo>
                <a:close/>
                <a:moveTo>
                  <a:pt x="11814" y="8255"/>
                </a:moveTo>
                <a:cubicBezTo>
                  <a:pt x="11814" y="8538"/>
                  <a:pt x="11877" y="9105"/>
                  <a:pt x="11405" y="9105"/>
                </a:cubicBezTo>
                <a:lnTo>
                  <a:pt x="1197" y="9105"/>
                </a:lnTo>
                <a:cubicBezTo>
                  <a:pt x="977" y="9105"/>
                  <a:pt x="788" y="8885"/>
                  <a:pt x="788" y="8664"/>
                </a:cubicBezTo>
                <a:lnTo>
                  <a:pt x="788" y="8255"/>
                </a:lnTo>
                <a:close/>
                <a:moveTo>
                  <a:pt x="2048" y="0"/>
                </a:moveTo>
                <a:cubicBezTo>
                  <a:pt x="1355" y="0"/>
                  <a:pt x="819" y="536"/>
                  <a:pt x="819" y="1229"/>
                </a:cubicBezTo>
                <a:lnTo>
                  <a:pt x="819" y="7435"/>
                </a:lnTo>
                <a:lnTo>
                  <a:pt x="410" y="7435"/>
                </a:lnTo>
                <a:cubicBezTo>
                  <a:pt x="189" y="7435"/>
                  <a:pt x="0" y="7625"/>
                  <a:pt x="0" y="7845"/>
                </a:cubicBezTo>
                <a:lnTo>
                  <a:pt x="0" y="8664"/>
                </a:lnTo>
                <a:cubicBezTo>
                  <a:pt x="0" y="9326"/>
                  <a:pt x="536" y="9893"/>
                  <a:pt x="1260" y="9893"/>
                </a:cubicBezTo>
                <a:lnTo>
                  <a:pt x="11436" y="9893"/>
                </a:lnTo>
                <a:cubicBezTo>
                  <a:pt x="12129" y="9893"/>
                  <a:pt x="12665" y="9326"/>
                  <a:pt x="12665" y="8664"/>
                </a:cubicBezTo>
                <a:lnTo>
                  <a:pt x="12665" y="7845"/>
                </a:lnTo>
                <a:cubicBezTo>
                  <a:pt x="12634" y="7593"/>
                  <a:pt x="12444" y="7435"/>
                  <a:pt x="12224" y="7435"/>
                </a:cubicBezTo>
                <a:lnTo>
                  <a:pt x="11814" y="7435"/>
                </a:lnTo>
                <a:lnTo>
                  <a:pt x="11814" y="1229"/>
                </a:lnTo>
                <a:cubicBezTo>
                  <a:pt x="11814" y="536"/>
                  <a:pt x="11247" y="0"/>
                  <a:pt x="10586" y="0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16" name="Google Shape;7616;p85"/>
          <p:cNvGrpSpPr/>
          <p:nvPr/>
        </p:nvGrpSpPr>
        <p:grpSpPr>
          <a:xfrm>
            <a:off x="3500129" y="1975144"/>
            <a:ext cx="382765" cy="367810"/>
            <a:chOff x="-62890750" y="3747425"/>
            <a:chExt cx="330825" cy="317900"/>
          </a:xfrm>
          <a:solidFill>
            <a:srgbClr val="F59C82"/>
          </a:solidFill>
        </p:grpSpPr>
        <p:sp>
          <p:nvSpPr>
            <p:cNvPr id="7617" name="Google Shape;7617;p85"/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85"/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85"/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85"/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85"/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85"/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85"/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85"/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85"/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85"/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85"/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85"/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85"/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85"/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31" name="Google Shape;7631;p85"/>
          <p:cNvGrpSpPr/>
          <p:nvPr/>
        </p:nvGrpSpPr>
        <p:grpSpPr>
          <a:xfrm>
            <a:off x="3507881" y="2404781"/>
            <a:ext cx="367261" cy="366364"/>
            <a:chOff x="-62884425" y="4111775"/>
            <a:chExt cx="317425" cy="316650"/>
          </a:xfrm>
          <a:solidFill>
            <a:srgbClr val="F59C82"/>
          </a:solidFill>
        </p:grpSpPr>
        <p:sp>
          <p:nvSpPr>
            <p:cNvPr id="7632" name="Google Shape;7632;p85"/>
            <p:cNvSpPr/>
            <p:nvPr/>
          </p:nvSpPr>
          <p:spPr>
            <a:xfrm>
              <a:off x="-62884425" y="4325225"/>
              <a:ext cx="317425" cy="103200"/>
            </a:xfrm>
            <a:custGeom>
              <a:avLst/>
              <a:gdLst/>
              <a:ahLst/>
              <a:cxnLst/>
              <a:rect l="l" t="t" r="r" b="b"/>
              <a:pathLst>
                <a:path w="12697" h="4128" extrusionOk="0">
                  <a:moveTo>
                    <a:pt x="0" y="0"/>
                  </a:moveTo>
                  <a:lnTo>
                    <a:pt x="0" y="378"/>
                  </a:lnTo>
                  <a:cubicBezTo>
                    <a:pt x="0" y="1071"/>
                    <a:pt x="567" y="1638"/>
                    <a:pt x="1260" y="1638"/>
                  </a:cubicBezTo>
                  <a:lnTo>
                    <a:pt x="4001" y="1638"/>
                  </a:lnTo>
                  <a:lnTo>
                    <a:pt x="3434" y="3308"/>
                  </a:lnTo>
                  <a:lnTo>
                    <a:pt x="2930" y="3308"/>
                  </a:lnTo>
                  <a:cubicBezTo>
                    <a:pt x="2678" y="3308"/>
                    <a:pt x="2520" y="3497"/>
                    <a:pt x="2520" y="3749"/>
                  </a:cubicBezTo>
                  <a:cubicBezTo>
                    <a:pt x="2520" y="3970"/>
                    <a:pt x="2741" y="4127"/>
                    <a:pt x="2930" y="4127"/>
                  </a:cubicBezTo>
                  <a:lnTo>
                    <a:pt x="9830" y="4127"/>
                  </a:lnTo>
                  <a:cubicBezTo>
                    <a:pt x="10050" y="4127"/>
                    <a:pt x="10239" y="3938"/>
                    <a:pt x="10239" y="3749"/>
                  </a:cubicBezTo>
                  <a:cubicBezTo>
                    <a:pt x="10239" y="3497"/>
                    <a:pt x="10050" y="3308"/>
                    <a:pt x="9830" y="3308"/>
                  </a:cubicBezTo>
                  <a:lnTo>
                    <a:pt x="9294" y="3308"/>
                  </a:lnTo>
                  <a:lnTo>
                    <a:pt x="8758" y="1638"/>
                  </a:lnTo>
                  <a:lnTo>
                    <a:pt x="11468" y="1638"/>
                  </a:lnTo>
                  <a:cubicBezTo>
                    <a:pt x="12129" y="1638"/>
                    <a:pt x="12697" y="1103"/>
                    <a:pt x="12697" y="378"/>
                  </a:cubicBezTo>
                  <a:lnTo>
                    <a:pt x="126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85"/>
            <p:cNvSpPr/>
            <p:nvPr/>
          </p:nvSpPr>
          <p:spPr>
            <a:xfrm>
              <a:off x="-62884425" y="4111775"/>
              <a:ext cx="317425" cy="193000"/>
            </a:xfrm>
            <a:custGeom>
              <a:avLst/>
              <a:gdLst/>
              <a:ahLst/>
              <a:cxnLst/>
              <a:rect l="l" t="t" r="r" b="b"/>
              <a:pathLst>
                <a:path w="12697" h="7720" extrusionOk="0">
                  <a:moveTo>
                    <a:pt x="6301" y="946"/>
                  </a:moveTo>
                  <a:cubicBezTo>
                    <a:pt x="6522" y="946"/>
                    <a:pt x="6742" y="1135"/>
                    <a:pt x="6742" y="1324"/>
                  </a:cubicBezTo>
                  <a:lnTo>
                    <a:pt x="6742" y="1607"/>
                  </a:lnTo>
                  <a:cubicBezTo>
                    <a:pt x="7215" y="1765"/>
                    <a:pt x="7593" y="2237"/>
                    <a:pt x="7593" y="2773"/>
                  </a:cubicBezTo>
                  <a:cubicBezTo>
                    <a:pt x="7593" y="3025"/>
                    <a:pt x="7372" y="3182"/>
                    <a:pt x="7183" y="3182"/>
                  </a:cubicBezTo>
                  <a:cubicBezTo>
                    <a:pt x="6994" y="3182"/>
                    <a:pt x="6805" y="2993"/>
                    <a:pt x="6805" y="2773"/>
                  </a:cubicBezTo>
                  <a:cubicBezTo>
                    <a:pt x="6805" y="2552"/>
                    <a:pt x="6585" y="2363"/>
                    <a:pt x="6364" y="2363"/>
                  </a:cubicBezTo>
                  <a:cubicBezTo>
                    <a:pt x="6112" y="2363"/>
                    <a:pt x="5954" y="2552"/>
                    <a:pt x="5954" y="2773"/>
                  </a:cubicBezTo>
                  <a:cubicBezTo>
                    <a:pt x="5954" y="3025"/>
                    <a:pt x="6269" y="3245"/>
                    <a:pt x="6585" y="3497"/>
                  </a:cubicBezTo>
                  <a:cubicBezTo>
                    <a:pt x="7026" y="3812"/>
                    <a:pt x="7561" y="4191"/>
                    <a:pt x="7561" y="4884"/>
                  </a:cubicBezTo>
                  <a:cubicBezTo>
                    <a:pt x="7561" y="5419"/>
                    <a:pt x="7215" y="5860"/>
                    <a:pt x="6742" y="6049"/>
                  </a:cubicBezTo>
                  <a:lnTo>
                    <a:pt x="6742" y="6333"/>
                  </a:lnTo>
                  <a:cubicBezTo>
                    <a:pt x="6742" y="6553"/>
                    <a:pt x="6553" y="6774"/>
                    <a:pt x="6301" y="6774"/>
                  </a:cubicBezTo>
                  <a:cubicBezTo>
                    <a:pt x="6080" y="6774"/>
                    <a:pt x="5923" y="6553"/>
                    <a:pt x="5923" y="6333"/>
                  </a:cubicBezTo>
                  <a:lnTo>
                    <a:pt x="5923" y="6049"/>
                  </a:lnTo>
                  <a:cubicBezTo>
                    <a:pt x="5450" y="5892"/>
                    <a:pt x="5104" y="5419"/>
                    <a:pt x="5104" y="4884"/>
                  </a:cubicBezTo>
                  <a:cubicBezTo>
                    <a:pt x="5104" y="4632"/>
                    <a:pt x="5293" y="4443"/>
                    <a:pt x="5482" y="4443"/>
                  </a:cubicBezTo>
                  <a:cubicBezTo>
                    <a:pt x="5734" y="4443"/>
                    <a:pt x="5923" y="4632"/>
                    <a:pt x="5923" y="4884"/>
                  </a:cubicBezTo>
                  <a:cubicBezTo>
                    <a:pt x="5923" y="5104"/>
                    <a:pt x="6112" y="5262"/>
                    <a:pt x="6301" y="5262"/>
                  </a:cubicBezTo>
                  <a:cubicBezTo>
                    <a:pt x="6522" y="5262"/>
                    <a:pt x="6742" y="5073"/>
                    <a:pt x="6742" y="4884"/>
                  </a:cubicBezTo>
                  <a:cubicBezTo>
                    <a:pt x="6742" y="4632"/>
                    <a:pt x="6427" y="4411"/>
                    <a:pt x="6080" y="4159"/>
                  </a:cubicBezTo>
                  <a:cubicBezTo>
                    <a:pt x="5639" y="3844"/>
                    <a:pt x="5104" y="3466"/>
                    <a:pt x="5104" y="2773"/>
                  </a:cubicBezTo>
                  <a:cubicBezTo>
                    <a:pt x="5104" y="2237"/>
                    <a:pt x="5450" y="1796"/>
                    <a:pt x="5923" y="1607"/>
                  </a:cubicBezTo>
                  <a:lnTo>
                    <a:pt x="5923" y="1324"/>
                  </a:lnTo>
                  <a:cubicBezTo>
                    <a:pt x="5923" y="1103"/>
                    <a:pt x="6112" y="946"/>
                    <a:pt x="6301" y="946"/>
                  </a:cubicBezTo>
                  <a:close/>
                  <a:moveTo>
                    <a:pt x="1260" y="0"/>
                  </a:moveTo>
                  <a:cubicBezTo>
                    <a:pt x="599" y="0"/>
                    <a:pt x="0" y="536"/>
                    <a:pt x="0" y="1261"/>
                  </a:cubicBezTo>
                  <a:lnTo>
                    <a:pt x="0" y="7719"/>
                  </a:lnTo>
                  <a:lnTo>
                    <a:pt x="12697" y="7719"/>
                  </a:lnTo>
                  <a:lnTo>
                    <a:pt x="12697" y="1261"/>
                  </a:lnTo>
                  <a:cubicBezTo>
                    <a:pt x="12697" y="536"/>
                    <a:pt x="12129" y="0"/>
                    <a:pt x="114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34" name="Google Shape;7634;p85"/>
          <p:cNvGrpSpPr/>
          <p:nvPr/>
        </p:nvGrpSpPr>
        <p:grpSpPr>
          <a:xfrm>
            <a:off x="2180515" y="2900850"/>
            <a:ext cx="365438" cy="360001"/>
            <a:chOff x="-60991775" y="3376900"/>
            <a:chExt cx="315850" cy="311150"/>
          </a:xfrm>
          <a:solidFill>
            <a:srgbClr val="F59C82"/>
          </a:solidFill>
        </p:grpSpPr>
        <p:sp>
          <p:nvSpPr>
            <p:cNvPr id="7635" name="Google Shape;7635;p85"/>
            <p:cNvSpPr/>
            <p:nvPr/>
          </p:nvSpPr>
          <p:spPr>
            <a:xfrm>
              <a:off x="-60991000" y="3376900"/>
              <a:ext cx="315075" cy="311150"/>
            </a:xfrm>
            <a:custGeom>
              <a:avLst/>
              <a:gdLst/>
              <a:ahLst/>
              <a:cxnLst/>
              <a:rect l="l" t="t" r="r" b="b"/>
              <a:pathLst>
                <a:path w="12603" h="12446" extrusionOk="0">
                  <a:moveTo>
                    <a:pt x="11136" y="1"/>
                  </a:moveTo>
                  <a:cubicBezTo>
                    <a:pt x="11054" y="1"/>
                    <a:pt x="10975" y="1"/>
                    <a:pt x="10902" y="1"/>
                  </a:cubicBezTo>
                  <a:cubicBezTo>
                    <a:pt x="10429" y="1"/>
                    <a:pt x="10051" y="159"/>
                    <a:pt x="9736" y="474"/>
                  </a:cubicBezTo>
                  <a:lnTo>
                    <a:pt x="3561" y="6649"/>
                  </a:lnTo>
                  <a:lnTo>
                    <a:pt x="2301" y="6428"/>
                  </a:lnTo>
                  <a:cubicBezTo>
                    <a:pt x="2278" y="6423"/>
                    <a:pt x="2253" y="6420"/>
                    <a:pt x="2229" y="6420"/>
                  </a:cubicBezTo>
                  <a:cubicBezTo>
                    <a:pt x="2119" y="6420"/>
                    <a:pt x="2000" y="6471"/>
                    <a:pt x="1923" y="6523"/>
                  </a:cubicBezTo>
                  <a:lnTo>
                    <a:pt x="158" y="8319"/>
                  </a:lnTo>
                  <a:cubicBezTo>
                    <a:pt x="32" y="8382"/>
                    <a:pt x="1" y="8539"/>
                    <a:pt x="32" y="8697"/>
                  </a:cubicBezTo>
                  <a:cubicBezTo>
                    <a:pt x="95" y="8823"/>
                    <a:pt x="190" y="8949"/>
                    <a:pt x="347" y="8980"/>
                  </a:cubicBezTo>
                  <a:lnTo>
                    <a:pt x="2994" y="9484"/>
                  </a:lnTo>
                  <a:lnTo>
                    <a:pt x="3498" y="12131"/>
                  </a:lnTo>
                  <a:cubicBezTo>
                    <a:pt x="3561" y="12288"/>
                    <a:pt x="3624" y="12414"/>
                    <a:pt x="3782" y="12446"/>
                  </a:cubicBezTo>
                  <a:lnTo>
                    <a:pt x="3908" y="12446"/>
                  </a:lnTo>
                  <a:cubicBezTo>
                    <a:pt x="4034" y="12446"/>
                    <a:pt x="4128" y="12414"/>
                    <a:pt x="4254" y="12414"/>
                  </a:cubicBezTo>
                  <a:lnTo>
                    <a:pt x="6018" y="10619"/>
                  </a:lnTo>
                  <a:cubicBezTo>
                    <a:pt x="6144" y="10556"/>
                    <a:pt x="6176" y="10398"/>
                    <a:pt x="6144" y="10272"/>
                  </a:cubicBezTo>
                  <a:lnTo>
                    <a:pt x="5924" y="9012"/>
                  </a:lnTo>
                  <a:lnTo>
                    <a:pt x="12099" y="2837"/>
                  </a:lnTo>
                  <a:cubicBezTo>
                    <a:pt x="12414" y="2522"/>
                    <a:pt x="12571" y="2081"/>
                    <a:pt x="12571" y="1671"/>
                  </a:cubicBezTo>
                  <a:cubicBezTo>
                    <a:pt x="12571" y="1199"/>
                    <a:pt x="12603" y="600"/>
                    <a:pt x="12288" y="285"/>
                  </a:cubicBezTo>
                  <a:cubicBezTo>
                    <a:pt x="12025" y="22"/>
                    <a:pt x="11544" y="1"/>
                    <a:pt x="11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85"/>
            <p:cNvSpPr/>
            <p:nvPr/>
          </p:nvSpPr>
          <p:spPr>
            <a:xfrm>
              <a:off x="-60991775" y="3404275"/>
              <a:ext cx="174875" cy="89250"/>
            </a:xfrm>
            <a:custGeom>
              <a:avLst/>
              <a:gdLst/>
              <a:ahLst/>
              <a:cxnLst/>
              <a:rect l="l" t="t" r="r" b="b"/>
              <a:pathLst>
                <a:path w="6995" h="3570" extrusionOk="0">
                  <a:moveTo>
                    <a:pt x="1632" y="1"/>
                  </a:moveTo>
                  <a:cubicBezTo>
                    <a:pt x="1523" y="1"/>
                    <a:pt x="1407" y="57"/>
                    <a:pt x="1355" y="135"/>
                  </a:cubicBezTo>
                  <a:lnTo>
                    <a:pt x="158" y="1301"/>
                  </a:lnTo>
                  <a:cubicBezTo>
                    <a:pt x="95" y="1395"/>
                    <a:pt x="0" y="1553"/>
                    <a:pt x="32" y="1710"/>
                  </a:cubicBezTo>
                  <a:cubicBezTo>
                    <a:pt x="126" y="1773"/>
                    <a:pt x="189" y="1899"/>
                    <a:pt x="315" y="1931"/>
                  </a:cubicBezTo>
                  <a:lnTo>
                    <a:pt x="4317" y="3569"/>
                  </a:lnTo>
                  <a:lnTo>
                    <a:pt x="6995" y="891"/>
                  </a:lnTo>
                  <a:lnTo>
                    <a:pt x="1702" y="9"/>
                  </a:lnTo>
                  <a:cubicBezTo>
                    <a:pt x="1679" y="4"/>
                    <a:pt x="1656" y="1"/>
                    <a:pt x="1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85"/>
            <p:cNvSpPr/>
            <p:nvPr/>
          </p:nvSpPr>
          <p:spPr>
            <a:xfrm>
              <a:off x="-60795650" y="3513975"/>
              <a:ext cx="89000" cy="173300"/>
            </a:xfrm>
            <a:custGeom>
              <a:avLst/>
              <a:gdLst/>
              <a:ahLst/>
              <a:cxnLst/>
              <a:rect l="l" t="t" r="r" b="b"/>
              <a:pathLst>
                <a:path w="3560" h="6932" extrusionOk="0">
                  <a:moveTo>
                    <a:pt x="2678" y="0"/>
                  </a:moveTo>
                  <a:lnTo>
                    <a:pt x="0" y="2678"/>
                  </a:lnTo>
                  <a:lnTo>
                    <a:pt x="1607" y="6679"/>
                  </a:lnTo>
                  <a:cubicBezTo>
                    <a:pt x="1638" y="6805"/>
                    <a:pt x="1764" y="6931"/>
                    <a:pt x="1922" y="6931"/>
                  </a:cubicBezTo>
                  <a:lnTo>
                    <a:pt x="1985" y="6931"/>
                  </a:lnTo>
                  <a:cubicBezTo>
                    <a:pt x="2111" y="6931"/>
                    <a:pt x="2206" y="6900"/>
                    <a:pt x="2269" y="6805"/>
                  </a:cubicBezTo>
                  <a:lnTo>
                    <a:pt x="3466" y="5640"/>
                  </a:lnTo>
                  <a:cubicBezTo>
                    <a:pt x="3529" y="5545"/>
                    <a:pt x="3560" y="5388"/>
                    <a:pt x="3560" y="5262"/>
                  </a:cubicBezTo>
                  <a:lnTo>
                    <a:pt x="267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38" name="Google Shape;7638;p85"/>
          <p:cNvGrpSpPr/>
          <p:nvPr/>
        </p:nvGrpSpPr>
        <p:grpSpPr>
          <a:xfrm>
            <a:off x="2180052" y="3351714"/>
            <a:ext cx="366364" cy="359075"/>
            <a:chOff x="-60988625" y="3740800"/>
            <a:chExt cx="316650" cy="310350"/>
          </a:xfrm>
          <a:solidFill>
            <a:srgbClr val="F59C82"/>
          </a:solidFill>
        </p:grpSpPr>
        <p:sp>
          <p:nvSpPr>
            <p:cNvPr id="7639" name="Google Shape;7639;p85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85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85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2" name="Google Shape;7642;p85"/>
          <p:cNvGrpSpPr/>
          <p:nvPr/>
        </p:nvGrpSpPr>
        <p:grpSpPr>
          <a:xfrm>
            <a:off x="2180052" y="3807165"/>
            <a:ext cx="366364" cy="365207"/>
            <a:chOff x="-60987850" y="4100950"/>
            <a:chExt cx="316650" cy="315650"/>
          </a:xfrm>
          <a:solidFill>
            <a:srgbClr val="F59C82"/>
          </a:solidFill>
        </p:grpSpPr>
        <p:sp>
          <p:nvSpPr>
            <p:cNvPr id="7643" name="Google Shape;7643;p85"/>
            <p:cNvSpPr/>
            <p:nvPr/>
          </p:nvSpPr>
          <p:spPr>
            <a:xfrm>
              <a:off x="-60987850" y="4355925"/>
              <a:ext cx="315875" cy="60675"/>
            </a:xfrm>
            <a:custGeom>
              <a:avLst/>
              <a:gdLst/>
              <a:ahLst/>
              <a:cxnLst/>
              <a:rect l="l" t="t" r="r" b="b"/>
              <a:pathLst>
                <a:path w="12635" h="2427" extrusionOk="0">
                  <a:moveTo>
                    <a:pt x="1230" y="1"/>
                  </a:moveTo>
                  <a:cubicBezTo>
                    <a:pt x="537" y="1"/>
                    <a:pt x="1" y="536"/>
                    <a:pt x="1" y="1198"/>
                  </a:cubicBezTo>
                  <a:lnTo>
                    <a:pt x="1" y="2049"/>
                  </a:lnTo>
                  <a:cubicBezTo>
                    <a:pt x="1" y="2269"/>
                    <a:pt x="190" y="2427"/>
                    <a:pt x="379" y="2427"/>
                  </a:cubicBezTo>
                  <a:lnTo>
                    <a:pt x="12256" y="2427"/>
                  </a:lnTo>
                  <a:cubicBezTo>
                    <a:pt x="12477" y="2427"/>
                    <a:pt x="12634" y="2238"/>
                    <a:pt x="12634" y="2049"/>
                  </a:cubicBezTo>
                  <a:lnTo>
                    <a:pt x="12634" y="1198"/>
                  </a:lnTo>
                  <a:cubicBezTo>
                    <a:pt x="12634" y="536"/>
                    <a:pt x="12099" y="1"/>
                    <a:pt x="11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85"/>
            <p:cNvSpPr/>
            <p:nvPr/>
          </p:nvSpPr>
          <p:spPr>
            <a:xfrm>
              <a:off x="-60987050" y="4100950"/>
              <a:ext cx="315850" cy="123475"/>
            </a:xfrm>
            <a:custGeom>
              <a:avLst/>
              <a:gdLst/>
              <a:ahLst/>
              <a:cxnLst/>
              <a:rect l="l" t="t" r="r" b="b"/>
              <a:pathLst>
                <a:path w="12634" h="4939" extrusionOk="0">
                  <a:moveTo>
                    <a:pt x="6270" y="2355"/>
                  </a:moveTo>
                  <a:cubicBezTo>
                    <a:pt x="6490" y="2355"/>
                    <a:pt x="6711" y="2544"/>
                    <a:pt x="6711" y="2796"/>
                  </a:cubicBezTo>
                  <a:cubicBezTo>
                    <a:pt x="6711" y="2985"/>
                    <a:pt x="6490" y="3174"/>
                    <a:pt x="6270" y="3174"/>
                  </a:cubicBezTo>
                  <a:cubicBezTo>
                    <a:pt x="6018" y="3174"/>
                    <a:pt x="5860" y="2985"/>
                    <a:pt x="5860" y="2796"/>
                  </a:cubicBezTo>
                  <a:cubicBezTo>
                    <a:pt x="5860" y="2544"/>
                    <a:pt x="6081" y="2355"/>
                    <a:pt x="6270" y="2355"/>
                  </a:cubicBezTo>
                  <a:close/>
                  <a:moveTo>
                    <a:pt x="6290" y="0"/>
                  </a:moveTo>
                  <a:cubicBezTo>
                    <a:pt x="6238" y="0"/>
                    <a:pt x="6191" y="8"/>
                    <a:pt x="6144" y="24"/>
                  </a:cubicBezTo>
                  <a:lnTo>
                    <a:pt x="252" y="2513"/>
                  </a:lnTo>
                  <a:cubicBezTo>
                    <a:pt x="95" y="2576"/>
                    <a:pt x="0" y="2702"/>
                    <a:pt x="0" y="2891"/>
                  </a:cubicBezTo>
                  <a:lnTo>
                    <a:pt x="0" y="4561"/>
                  </a:lnTo>
                  <a:cubicBezTo>
                    <a:pt x="0" y="4781"/>
                    <a:pt x="189" y="4939"/>
                    <a:pt x="410" y="4939"/>
                  </a:cubicBezTo>
                  <a:lnTo>
                    <a:pt x="12256" y="4939"/>
                  </a:lnTo>
                  <a:cubicBezTo>
                    <a:pt x="12476" y="4939"/>
                    <a:pt x="12634" y="4750"/>
                    <a:pt x="12634" y="4561"/>
                  </a:cubicBezTo>
                  <a:lnTo>
                    <a:pt x="12634" y="2891"/>
                  </a:lnTo>
                  <a:cubicBezTo>
                    <a:pt x="12602" y="2702"/>
                    <a:pt x="12539" y="2544"/>
                    <a:pt x="12382" y="2513"/>
                  </a:cubicBezTo>
                  <a:lnTo>
                    <a:pt x="6459" y="24"/>
                  </a:lnTo>
                  <a:cubicBezTo>
                    <a:pt x="6396" y="8"/>
                    <a:pt x="6341" y="0"/>
                    <a:pt x="62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85"/>
            <p:cNvSpPr/>
            <p:nvPr/>
          </p:nvSpPr>
          <p:spPr>
            <a:xfrm>
              <a:off x="-60757075" y="4245675"/>
              <a:ext cx="61475" cy="89025"/>
            </a:xfrm>
            <a:custGeom>
              <a:avLst/>
              <a:gdLst/>
              <a:ahLst/>
              <a:cxnLst/>
              <a:rect l="l" t="t" r="r" b="b"/>
              <a:pathLst>
                <a:path w="2459" h="3561" extrusionOk="0">
                  <a:moveTo>
                    <a:pt x="1" y="0"/>
                  </a:moveTo>
                  <a:lnTo>
                    <a:pt x="1" y="3560"/>
                  </a:lnTo>
                  <a:lnTo>
                    <a:pt x="2458" y="3560"/>
                  </a:lnTo>
                  <a:lnTo>
                    <a:pt x="24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85"/>
            <p:cNvSpPr/>
            <p:nvPr/>
          </p:nvSpPr>
          <p:spPr>
            <a:xfrm>
              <a:off x="-60861025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85"/>
            <p:cNvSpPr/>
            <p:nvPr/>
          </p:nvSpPr>
          <p:spPr>
            <a:xfrm>
              <a:off x="-60964200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8" name="Google Shape;7648;p85"/>
          <p:cNvGrpSpPr/>
          <p:nvPr/>
        </p:nvGrpSpPr>
        <p:grpSpPr>
          <a:xfrm>
            <a:off x="3949836" y="3352625"/>
            <a:ext cx="369083" cy="357253"/>
            <a:chOff x="-59447250" y="3706150"/>
            <a:chExt cx="319000" cy="308775"/>
          </a:xfrm>
          <a:solidFill>
            <a:srgbClr val="F59C82"/>
          </a:solidFill>
        </p:grpSpPr>
        <p:sp>
          <p:nvSpPr>
            <p:cNvPr id="7649" name="Google Shape;7649;p85"/>
            <p:cNvSpPr/>
            <p:nvPr/>
          </p:nvSpPr>
          <p:spPr>
            <a:xfrm>
              <a:off x="-59381875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85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4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85"/>
            <p:cNvSpPr/>
            <p:nvPr/>
          </p:nvSpPr>
          <p:spPr>
            <a:xfrm>
              <a:off x="-59447250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60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85"/>
            <p:cNvSpPr/>
            <p:nvPr/>
          </p:nvSpPr>
          <p:spPr>
            <a:xfrm>
              <a:off x="-59293650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53" name="Google Shape;7653;p85"/>
          <p:cNvGrpSpPr/>
          <p:nvPr/>
        </p:nvGrpSpPr>
        <p:grpSpPr>
          <a:xfrm>
            <a:off x="1738564" y="1545199"/>
            <a:ext cx="368186" cy="364224"/>
            <a:chOff x="-64406125" y="3362225"/>
            <a:chExt cx="318225" cy="314800"/>
          </a:xfrm>
          <a:solidFill>
            <a:srgbClr val="F59C82"/>
          </a:solidFill>
        </p:grpSpPr>
        <p:sp>
          <p:nvSpPr>
            <p:cNvPr id="7654" name="Google Shape;7654;p85"/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85"/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56" name="Google Shape;7656;p85"/>
          <p:cNvSpPr/>
          <p:nvPr/>
        </p:nvSpPr>
        <p:spPr>
          <a:xfrm>
            <a:off x="1801771" y="1986663"/>
            <a:ext cx="241524" cy="367261"/>
          </a:xfrm>
          <a:custGeom>
            <a:avLst/>
            <a:gdLst/>
            <a:ahLst/>
            <a:cxnLst/>
            <a:rect l="l" t="t" r="r" b="b"/>
            <a:pathLst>
              <a:path w="8350" h="12697" extrusionOk="0">
                <a:moveTo>
                  <a:pt x="4222" y="1166"/>
                </a:moveTo>
                <a:cubicBezTo>
                  <a:pt x="4443" y="1166"/>
                  <a:pt x="4600" y="1386"/>
                  <a:pt x="4600" y="1607"/>
                </a:cubicBezTo>
                <a:lnTo>
                  <a:pt x="4600" y="1890"/>
                </a:lnTo>
                <a:cubicBezTo>
                  <a:pt x="5073" y="2048"/>
                  <a:pt x="5451" y="2520"/>
                  <a:pt x="5451" y="3088"/>
                </a:cubicBezTo>
                <a:cubicBezTo>
                  <a:pt x="5451" y="3308"/>
                  <a:pt x="5231" y="3497"/>
                  <a:pt x="5010" y="3497"/>
                </a:cubicBezTo>
                <a:cubicBezTo>
                  <a:pt x="4758" y="3497"/>
                  <a:pt x="4600" y="3308"/>
                  <a:pt x="4600" y="3088"/>
                </a:cubicBezTo>
                <a:cubicBezTo>
                  <a:pt x="4600" y="2835"/>
                  <a:pt x="4411" y="2678"/>
                  <a:pt x="4222" y="2678"/>
                </a:cubicBezTo>
                <a:cubicBezTo>
                  <a:pt x="3970" y="2678"/>
                  <a:pt x="3781" y="2867"/>
                  <a:pt x="3781" y="3088"/>
                </a:cubicBezTo>
                <a:cubicBezTo>
                  <a:pt x="3781" y="3308"/>
                  <a:pt x="4096" y="3529"/>
                  <a:pt x="4443" y="3781"/>
                </a:cubicBezTo>
                <a:cubicBezTo>
                  <a:pt x="4884" y="4096"/>
                  <a:pt x="5451" y="4505"/>
                  <a:pt x="5451" y="5167"/>
                </a:cubicBezTo>
                <a:cubicBezTo>
                  <a:pt x="5451" y="5702"/>
                  <a:pt x="5073" y="6143"/>
                  <a:pt x="4600" y="6333"/>
                </a:cubicBezTo>
                <a:lnTo>
                  <a:pt x="4600" y="6616"/>
                </a:lnTo>
                <a:cubicBezTo>
                  <a:pt x="4600" y="6868"/>
                  <a:pt x="4411" y="7026"/>
                  <a:pt x="4222" y="7026"/>
                </a:cubicBezTo>
                <a:cubicBezTo>
                  <a:pt x="3970" y="7026"/>
                  <a:pt x="3781" y="6805"/>
                  <a:pt x="3781" y="6616"/>
                </a:cubicBezTo>
                <a:lnTo>
                  <a:pt x="3781" y="6333"/>
                </a:lnTo>
                <a:cubicBezTo>
                  <a:pt x="3309" y="6143"/>
                  <a:pt x="2962" y="5702"/>
                  <a:pt x="2962" y="5167"/>
                </a:cubicBezTo>
                <a:cubicBezTo>
                  <a:pt x="2962" y="4915"/>
                  <a:pt x="3151" y="4757"/>
                  <a:pt x="3372" y="4757"/>
                </a:cubicBezTo>
                <a:cubicBezTo>
                  <a:pt x="3624" y="4757"/>
                  <a:pt x="3781" y="4978"/>
                  <a:pt x="3781" y="5167"/>
                </a:cubicBezTo>
                <a:cubicBezTo>
                  <a:pt x="3781" y="5387"/>
                  <a:pt x="3970" y="5608"/>
                  <a:pt x="4222" y="5608"/>
                </a:cubicBezTo>
                <a:cubicBezTo>
                  <a:pt x="4443" y="5608"/>
                  <a:pt x="4600" y="5387"/>
                  <a:pt x="4600" y="5167"/>
                </a:cubicBezTo>
                <a:cubicBezTo>
                  <a:pt x="4600" y="4915"/>
                  <a:pt x="4285" y="4694"/>
                  <a:pt x="3939" y="4442"/>
                </a:cubicBezTo>
                <a:cubicBezTo>
                  <a:pt x="3498" y="4127"/>
                  <a:pt x="2962" y="3749"/>
                  <a:pt x="2962" y="3088"/>
                </a:cubicBezTo>
                <a:cubicBezTo>
                  <a:pt x="2962" y="2520"/>
                  <a:pt x="3309" y="2079"/>
                  <a:pt x="3781" y="1890"/>
                </a:cubicBezTo>
                <a:lnTo>
                  <a:pt x="3781" y="1607"/>
                </a:lnTo>
                <a:cubicBezTo>
                  <a:pt x="3781" y="1386"/>
                  <a:pt x="3970" y="1166"/>
                  <a:pt x="4222" y="1166"/>
                </a:cubicBezTo>
                <a:close/>
                <a:moveTo>
                  <a:pt x="4222" y="0"/>
                </a:moveTo>
                <a:cubicBezTo>
                  <a:pt x="1923" y="0"/>
                  <a:pt x="64" y="1859"/>
                  <a:pt x="64" y="4127"/>
                </a:cubicBezTo>
                <a:cubicBezTo>
                  <a:pt x="64" y="6270"/>
                  <a:pt x="1733" y="8034"/>
                  <a:pt x="3781" y="8223"/>
                </a:cubicBezTo>
                <a:lnTo>
                  <a:pt x="3781" y="9767"/>
                </a:lnTo>
                <a:cubicBezTo>
                  <a:pt x="3655" y="9609"/>
                  <a:pt x="3529" y="9483"/>
                  <a:pt x="3372" y="9325"/>
                </a:cubicBezTo>
                <a:cubicBezTo>
                  <a:pt x="2647" y="8601"/>
                  <a:pt x="1576" y="8128"/>
                  <a:pt x="442" y="8128"/>
                </a:cubicBezTo>
                <a:cubicBezTo>
                  <a:pt x="190" y="8128"/>
                  <a:pt x="32" y="8317"/>
                  <a:pt x="32" y="8506"/>
                </a:cubicBezTo>
                <a:cubicBezTo>
                  <a:pt x="1" y="9609"/>
                  <a:pt x="442" y="10617"/>
                  <a:pt x="1261" y="11468"/>
                </a:cubicBezTo>
                <a:cubicBezTo>
                  <a:pt x="2049" y="12255"/>
                  <a:pt x="3057" y="12696"/>
                  <a:pt x="4096" y="12696"/>
                </a:cubicBezTo>
                <a:lnTo>
                  <a:pt x="4159" y="12696"/>
                </a:lnTo>
                <a:cubicBezTo>
                  <a:pt x="5231" y="12696"/>
                  <a:pt x="6302" y="12287"/>
                  <a:pt x="7089" y="11468"/>
                </a:cubicBezTo>
                <a:cubicBezTo>
                  <a:pt x="7877" y="10680"/>
                  <a:pt x="8318" y="9641"/>
                  <a:pt x="8318" y="8506"/>
                </a:cubicBezTo>
                <a:cubicBezTo>
                  <a:pt x="8350" y="8317"/>
                  <a:pt x="8160" y="8128"/>
                  <a:pt x="7940" y="8128"/>
                </a:cubicBezTo>
                <a:cubicBezTo>
                  <a:pt x="7871" y="8124"/>
                  <a:pt x="7801" y="8122"/>
                  <a:pt x="7733" y="8122"/>
                </a:cubicBezTo>
                <a:cubicBezTo>
                  <a:pt x="6711" y="8122"/>
                  <a:pt x="5778" y="8558"/>
                  <a:pt x="5010" y="9325"/>
                </a:cubicBezTo>
                <a:cubicBezTo>
                  <a:pt x="4852" y="9483"/>
                  <a:pt x="4726" y="9609"/>
                  <a:pt x="4600" y="9767"/>
                </a:cubicBezTo>
                <a:lnTo>
                  <a:pt x="4600" y="8223"/>
                </a:lnTo>
                <a:cubicBezTo>
                  <a:pt x="6680" y="8034"/>
                  <a:pt x="8350" y="6270"/>
                  <a:pt x="8350" y="4127"/>
                </a:cubicBezTo>
                <a:cubicBezTo>
                  <a:pt x="8350" y="1859"/>
                  <a:pt x="6491" y="0"/>
                  <a:pt x="4222" y="0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57" name="Google Shape;7657;p85"/>
          <p:cNvGrpSpPr/>
          <p:nvPr/>
        </p:nvGrpSpPr>
        <p:grpSpPr>
          <a:xfrm>
            <a:off x="1739027" y="2416044"/>
            <a:ext cx="367261" cy="366364"/>
            <a:chOff x="-64410850" y="4094450"/>
            <a:chExt cx="317425" cy="316650"/>
          </a:xfrm>
          <a:solidFill>
            <a:srgbClr val="F59C82"/>
          </a:solidFill>
        </p:grpSpPr>
        <p:sp>
          <p:nvSpPr>
            <p:cNvPr id="7658" name="Google Shape;7658;p85"/>
            <p:cNvSpPr/>
            <p:nvPr/>
          </p:nvSpPr>
          <p:spPr>
            <a:xfrm>
              <a:off x="-64410850" y="4348850"/>
              <a:ext cx="317425" cy="62250"/>
            </a:xfrm>
            <a:custGeom>
              <a:avLst/>
              <a:gdLst/>
              <a:ahLst/>
              <a:cxnLst/>
              <a:rect l="l" t="t" r="r" b="b"/>
              <a:pathLst>
                <a:path w="12697" h="2490" extrusionOk="0">
                  <a:moveTo>
                    <a:pt x="3403" y="0"/>
                  </a:moveTo>
                  <a:cubicBezTo>
                    <a:pt x="2741" y="0"/>
                    <a:pt x="2206" y="536"/>
                    <a:pt x="2206" y="1229"/>
                  </a:cubicBezTo>
                  <a:lnTo>
                    <a:pt x="2206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12287" y="2489"/>
                  </a:lnTo>
                  <a:cubicBezTo>
                    <a:pt x="12508" y="2489"/>
                    <a:pt x="12697" y="2269"/>
                    <a:pt x="12697" y="2048"/>
                  </a:cubicBezTo>
                  <a:cubicBezTo>
                    <a:pt x="12634" y="1859"/>
                    <a:pt x="12445" y="1639"/>
                    <a:pt x="12193" y="1639"/>
                  </a:cubicBezTo>
                  <a:lnTo>
                    <a:pt x="10429" y="1639"/>
                  </a:lnTo>
                  <a:lnTo>
                    <a:pt x="10429" y="1229"/>
                  </a:lnTo>
                  <a:cubicBezTo>
                    <a:pt x="10429" y="536"/>
                    <a:pt x="9861" y="0"/>
                    <a:pt x="92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85"/>
            <p:cNvSpPr/>
            <p:nvPr/>
          </p:nvSpPr>
          <p:spPr>
            <a:xfrm>
              <a:off x="-64315550" y="4094450"/>
              <a:ext cx="122100" cy="192200"/>
            </a:xfrm>
            <a:custGeom>
              <a:avLst/>
              <a:gdLst/>
              <a:ahLst/>
              <a:cxnLst/>
              <a:rect l="l" t="t" r="r" b="b"/>
              <a:pathLst>
                <a:path w="4884" h="7688" extrusionOk="0">
                  <a:moveTo>
                    <a:pt x="2489" y="0"/>
                  </a:moveTo>
                  <a:cubicBezTo>
                    <a:pt x="2269" y="0"/>
                    <a:pt x="2080" y="189"/>
                    <a:pt x="2080" y="410"/>
                  </a:cubicBezTo>
                  <a:lnTo>
                    <a:pt x="2080" y="819"/>
                  </a:lnTo>
                  <a:lnTo>
                    <a:pt x="1639" y="819"/>
                  </a:lnTo>
                  <a:cubicBezTo>
                    <a:pt x="1418" y="819"/>
                    <a:pt x="1261" y="1040"/>
                    <a:pt x="1261" y="1229"/>
                  </a:cubicBezTo>
                  <a:cubicBezTo>
                    <a:pt x="1261" y="1450"/>
                    <a:pt x="1450" y="1670"/>
                    <a:pt x="1639" y="1670"/>
                  </a:cubicBezTo>
                  <a:lnTo>
                    <a:pt x="2080" y="1670"/>
                  </a:lnTo>
                  <a:lnTo>
                    <a:pt x="2080" y="2489"/>
                  </a:lnTo>
                  <a:lnTo>
                    <a:pt x="1481" y="2489"/>
                  </a:lnTo>
                  <a:cubicBezTo>
                    <a:pt x="820" y="2489"/>
                    <a:pt x="347" y="3151"/>
                    <a:pt x="599" y="3781"/>
                  </a:cubicBezTo>
                  <a:cubicBezTo>
                    <a:pt x="662" y="3970"/>
                    <a:pt x="694" y="4222"/>
                    <a:pt x="788" y="4411"/>
                  </a:cubicBezTo>
                  <a:lnTo>
                    <a:pt x="473" y="4411"/>
                  </a:lnTo>
                  <a:cubicBezTo>
                    <a:pt x="221" y="4411"/>
                    <a:pt x="63" y="4632"/>
                    <a:pt x="63" y="4821"/>
                  </a:cubicBezTo>
                  <a:cubicBezTo>
                    <a:pt x="0" y="5010"/>
                    <a:pt x="158" y="5199"/>
                    <a:pt x="379" y="5199"/>
                  </a:cubicBezTo>
                  <a:lnTo>
                    <a:pt x="820" y="5199"/>
                  </a:lnTo>
                  <a:cubicBezTo>
                    <a:pt x="851" y="6081"/>
                    <a:pt x="694" y="6900"/>
                    <a:pt x="316" y="7687"/>
                  </a:cubicBezTo>
                  <a:lnTo>
                    <a:pt x="4569" y="7687"/>
                  </a:lnTo>
                  <a:cubicBezTo>
                    <a:pt x="4159" y="6900"/>
                    <a:pt x="4002" y="6081"/>
                    <a:pt x="4065" y="5199"/>
                  </a:cubicBezTo>
                  <a:lnTo>
                    <a:pt x="4474" y="5199"/>
                  </a:lnTo>
                  <a:cubicBezTo>
                    <a:pt x="4726" y="5199"/>
                    <a:pt x="4884" y="5010"/>
                    <a:pt x="4884" y="4821"/>
                  </a:cubicBezTo>
                  <a:cubicBezTo>
                    <a:pt x="4884" y="4568"/>
                    <a:pt x="4695" y="4411"/>
                    <a:pt x="4474" y="4411"/>
                  </a:cubicBezTo>
                  <a:lnTo>
                    <a:pt x="4159" y="4411"/>
                  </a:lnTo>
                  <a:cubicBezTo>
                    <a:pt x="4222" y="4222"/>
                    <a:pt x="4285" y="3970"/>
                    <a:pt x="4380" y="3781"/>
                  </a:cubicBezTo>
                  <a:cubicBezTo>
                    <a:pt x="4600" y="3151"/>
                    <a:pt x="4128" y="2489"/>
                    <a:pt x="3466" y="2489"/>
                  </a:cubicBezTo>
                  <a:lnTo>
                    <a:pt x="2867" y="2489"/>
                  </a:lnTo>
                  <a:lnTo>
                    <a:pt x="2867" y="1670"/>
                  </a:lnTo>
                  <a:lnTo>
                    <a:pt x="3309" y="1670"/>
                  </a:lnTo>
                  <a:cubicBezTo>
                    <a:pt x="3561" y="1670"/>
                    <a:pt x="3687" y="1450"/>
                    <a:pt x="3687" y="1229"/>
                  </a:cubicBezTo>
                  <a:cubicBezTo>
                    <a:pt x="3687" y="977"/>
                    <a:pt x="3498" y="819"/>
                    <a:pt x="3309" y="819"/>
                  </a:cubicBezTo>
                  <a:lnTo>
                    <a:pt x="2867" y="819"/>
                  </a:lnTo>
                  <a:lnTo>
                    <a:pt x="2867" y="410"/>
                  </a:lnTo>
                  <a:cubicBezTo>
                    <a:pt x="2867" y="158"/>
                    <a:pt x="2678" y="0"/>
                    <a:pt x="24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85"/>
            <p:cNvSpPr/>
            <p:nvPr/>
          </p:nvSpPr>
          <p:spPr>
            <a:xfrm>
              <a:off x="-64335250" y="4307100"/>
              <a:ext cx="161500" cy="21300"/>
            </a:xfrm>
            <a:custGeom>
              <a:avLst/>
              <a:gdLst/>
              <a:ahLst/>
              <a:cxnLst/>
              <a:rect l="l" t="t" r="r" b="b"/>
              <a:pathLst>
                <a:path w="6460" h="852" extrusionOk="0">
                  <a:moveTo>
                    <a:pt x="1167" y="1"/>
                  </a:moveTo>
                  <a:cubicBezTo>
                    <a:pt x="631" y="1"/>
                    <a:pt x="190" y="379"/>
                    <a:pt x="1" y="851"/>
                  </a:cubicBezTo>
                  <a:lnTo>
                    <a:pt x="6459" y="851"/>
                  </a:lnTo>
                  <a:cubicBezTo>
                    <a:pt x="6302" y="379"/>
                    <a:pt x="5861" y="1"/>
                    <a:pt x="53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61" name="Google Shape;7661;p85"/>
          <p:cNvSpPr/>
          <p:nvPr/>
        </p:nvSpPr>
        <p:spPr>
          <a:xfrm>
            <a:off x="3983247" y="1532300"/>
            <a:ext cx="319882" cy="367463"/>
          </a:xfrm>
          <a:custGeom>
            <a:avLst/>
            <a:gdLst/>
            <a:ahLst/>
            <a:cxnLst/>
            <a:rect l="l" t="t" r="r" b="b"/>
            <a:pathLst>
              <a:path w="11059" h="12704" extrusionOk="0">
                <a:moveTo>
                  <a:pt x="5545" y="3449"/>
                </a:moveTo>
                <a:cubicBezTo>
                  <a:pt x="5797" y="3449"/>
                  <a:pt x="5955" y="3638"/>
                  <a:pt x="5955" y="3859"/>
                </a:cubicBezTo>
                <a:lnTo>
                  <a:pt x="5955" y="4111"/>
                </a:lnTo>
                <a:cubicBezTo>
                  <a:pt x="6427" y="4268"/>
                  <a:pt x="6774" y="4741"/>
                  <a:pt x="6774" y="5308"/>
                </a:cubicBezTo>
                <a:cubicBezTo>
                  <a:pt x="6774" y="5528"/>
                  <a:pt x="6585" y="5749"/>
                  <a:pt x="6333" y="5749"/>
                </a:cubicBezTo>
                <a:cubicBezTo>
                  <a:pt x="6081" y="5749"/>
                  <a:pt x="5955" y="5528"/>
                  <a:pt x="5955" y="5308"/>
                </a:cubicBezTo>
                <a:cubicBezTo>
                  <a:pt x="5955" y="5056"/>
                  <a:pt x="5734" y="4898"/>
                  <a:pt x="5545" y="4898"/>
                </a:cubicBezTo>
                <a:cubicBezTo>
                  <a:pt x="5293" y="4898"/>
                  <a:pt x="5104" y="5119"/>
                  <a:pt x="5104" y="5308"/>
                </a:cubicBezTo>
                <a:cubicBezTo>
                  <a:pt x="5104" y="5528"/>
                  <a:pt x="5419" y="5780"/>
                  <a:pt x="5766" y="6001"/>
                </a:cubicBezTo>
                <a:cubicBezTo>
                  <a:pt x="6207" y="6316"/>
                  <a:pt x="6774" y="6725"/>
                  <a:pt x="6774" y="7387"/>
                </a:cubicBezTo>
                <a:cubicBezTo>
                  <a:pt x="6774" y="7954"/>
                  <a:pt x="6427" y="8364"/>
                  <a:pt x="5923" y="8584"/>
                </a:cubicBezTo>
                <a:lnTo>
                  <a:pt x="5923" y="8836"/>
                </a:lnTo>
                <a:cubicBezTo>
                  <a:pt x="5923" y="9088"/>
                  <a:pt x="5734" y="9246"/>
                  <a:pt x="5545" y="9246"/>
                </a:cubicBezTo>
                <a:cubicBezTo>
                  <a:pt x="5293" y="9246"/>
                  <a:pt x="5104" y="9057"/>
                  <a:pt x="5104" y="8836"/>
                </a:cubicBezTo>
                <a:lnTo>
                  <a:pt x="5104" y="8584"/>
                </a:lnTo>
                <a:cubicBezTo>
                  <a:pt x="4632" y="8427"/>
                  <a:pt x="4285" y="7954"/>
                  <a:pt x="4285" y="7387"/>
                </a:cubicBezTo>
                <a:cubicBezTo>
                  <a:pt x="4285" y="7167"/>
                  <a:pt x="4474" y="7009"/>
                  <a:pt x="4726" y="7009"/>
                </a:cubicBezTo>
                <a:cubicBezTo>
                  <a:pt x="4947" y="7009"/>
                  <a:pt x="5104" y="7198"/>
                  <a:pt x="5104" y="7387"/>
                </a:cubicBezTo>
                <a:cubicBezTo>
                  <a:pt x="5104" y="7639"/>
                  <a:pt x="5293" y="7828"/>
                  <a:pt x="5545" y="7828"/>
                </a:cubicBezTo>
                <a:cubicBezTo>
                  <a:pt x="5766" y="7828"/>
                  <a:pt x="5923" y="7639"/>
                  <a:pt x="5923" y="7387"/>
                </a:cubicBezTo>
                <a:cubicBezTo>
                  <a:pt x="5923" y="7167"/>
                  <a:pt x="5608" y="6914"/>
                  <a:pt x="5262" y="6694"/>
                </a:cubicBezTo>
                <a:cubicBezTo>
                  <a:pt x="4821" y="6379"/>
                  <a:pt x="4285" y="5969"/>
                  <a:pt x="4285" y="5308"/>
                </a:cubicBezTo>
                <a:cubicBezTo>
                  <a:pt x="4285" y="4741"/>
                  <a:pt x="4632" y="4331"/>
                  <a:pt x="5104" y="4111"/>
                </a:cubicBezTo>
                <a:lnTo>
                  <a:pt x="5104" y="3859"/>
                </a:lnTo>
                <a:cubicBezTo>
                  <a:pt x="5104" y="3606"/>
                  <a:pt x="5293" y="3449"/>
                  <a:pt x="5545" y="3449"/>
                </a:cubicBezTo>
                <a:close/>
                <a:moveTo>
                  <a:pt x="10651" y="1"/>
                </a:moveTo>
                <a:cubicBezTo>
                  <a:pt x="10562" y="1"/>
                  <a:pt x="10473" y="34"/>
                  <a:pt x="10397" y="109"/>
                </a:cubicBezTo>
                <a:cubicBezTo>
                  <a:pt x="9389" y="834"/>
                  <a:pt x="8538" y="960"/>
                  <a:pt x="8034" y="960"/>
                </a:cubicBezTo>
                <a:cubicBezTo>
                  <a:pt x="7310" y="960"/>
                  <a:pt x="6396" y="645"/>
                  <a:pt x="5766" y="172"/>
                </a:cubicBezTo>
                <a:cubicBezTo>
                  <a:pt x="5703" y="109"/>
                  <a:pt x="5616" y="78"/>
                  <a:pt x="5526" y="78"/>
                </a:cubicBezTo>
                <a:cubicBezTo>
                  <a:pt x="5435" y="78"/>
                  <a:pt x="5341" y="109"/>
                  <a:pt x="5262" y="172"/>
                </a:cubicBezTo>
                <a:cubicBezTo>
                  <a:pt x="4632" y="645"/>
                  <a:pt x="3781" y="960"/>
                  <a:pt x="3025" y="960"/>
                </a:cubicBezTo>
                <a:cubicBezTo>
                  <a:pt x="2237" y="960"/>
                  <a:pt x="1418" y="645"/>
                  <a:pt x="662" y="109"/>
                </a:cubicBezTo>
                <a:cubicBezTo>
                  <a:pt x="582" y="47"/>
                  <a:pt x="495" y="20"/>
                  <a:pt x="411" y="20"/>
                </a:cubicBezTo>
                <a:cubicBezTo>
                  <a:pt x="196" y="20"/>
                  <a:pt x="0" y="198"/>
                  <a:pt x="0" y="424"/>
                </a:cubicBezTo>
                <a:lnTo>
                  <a:pt x="0" y="5276"/>
                </a:lnTo>
                <a:cubicBezTo>
                  <a:pt x="0" y="8616"/>
                  <a:pt x="2143" y="11609"/>
                  <a:pt x="5388" y="12680"/>
                </a:cubicBezTo>
                <a:cubicBezTo>
                  <a:pt x="5419" y="12696"/>
                  <a:pt x="5459" y="12703"/>
                  <a:pt x="5506" y="12703"/>
                </a:cubicBezTo>
                <a:cubicBezTo>
                  <a:pt x="5553" y="12703"/>
                  <a:pt x="5608" y="12696"/>
                  <a:pt x="5671" y="12680"/>
                </a:cubicBezTo>
                <a:cubicBezTo>
                  <a:pt x="8885" y="11609"/>
                  <a:pt x="11059" y="8616"/>
                  <a:pt x="11059" y="5276"/>
                </a:cubicBezTo>
                <a:lnTo>
                  <a:pt x="11059" y="424"/>
                </a:lnTo>
                <a:cubicBezTo>
                  <a:pt x="11059" y="182"/>
                  <a:pt x="10858" y="1"/>
                  <a:pt x="10651" y="1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62" name="Google Shape;7662;p85"/>
          <p:cNvGrpSpPr/>
          <p:nvPr/>
        </p:nvGrpSpPr>
        <p:grpSpPr>
          <a:xfrm>
            <a:off x="3960575" y="1974854"/>
            <a:ext cx="365467" cy="368389"/>
            <a:chOff x="-62516625" y="3743175"/>
            <a:chExt cx="315875" cy="318400"/>
          </a:xfrm>
          <a:solidFill>
            <a:srgbClr val="F59C82"/>
          </a:solidFill>
        </p:grpSpPr>
        <p:sp>
          <p:nvSpPr>
            <p:cNvPr id="7663" name="Google Shape;7663;p85"/>
            <p:cNvSpPr/>
            <p:nvPr/>
          </p:nvSpPr>
          <p:spPr>
            <a:xfrm>
              <a:off x="-62334675" y="3884950"/>
              <a:ext cx="62250" cy="145725"/>
            </a:xfrm>
            <a:custGeom>
              <a:avLst/>
              <a:gdLst/>
              <a:ahLst/>
              <a:cxnLst/>
              <a:rect l="l" t="t" r="r" b="b"/>
              <a:pathLst>
                <a:path w="2490" h="5829" extrusionOk="0">
                  <a:moveTo>
                    <a:pt x="1229" y="0"/>
                  </a:moveTo>
                  <a:cubicBezTo>
                    <a:pt x="977" y="0"/>
                    <a:pt x="820" y="189"/>
                    <a:pt x="820" y="410"/>
                  </a:cubicBezTo>
                  <a:lnTo>
                    <a:pt x="820" y="662"/>
                  </a:lnTo>
                  <a:cubicBezTo>
                    <a:pt x="347" y="819"/>
                    <a:pt x="0" y="1292"/>
                    <a:pt x="0" y="1859"/>
                  </a:cubicBezTo>
                  <a:cubicBezTo>
                    <a:pt x="0" y="2520"/>
                    <a:pt x="536" y="2930"/>
                    <a:pt x="977" y="3245"/>
                  </a:cubicBezTo>
                  <a:cubicBezTo>
                    <a:pt x="1292" y="3466"/>
                    <a:pt x="1639" y="3718"/>
                    <a:pt x="1639" y="3938"/>
                  </a:cubicBezTo>
                  <a:cubicBezTo>
                    <a:pt x="1639" y="4190"/>
                    <a:pt x="1450" y="4348"/>
                    <a:pt x="1229" y="4348"/>
                  </a:cubicBezTo>
                  <a:cubicBezTo>
                    <a:pt x="977" y="4348"/>
                    <a:pt x="820" y="4127"/>
                    <a:pt x="820" y="3938"/>
                  </a:cubicBezTo>
                  <a:cubicBezTo>
                    <a:pt x="820" y="3718"/>
                    <a:pt x="631" y="3497"/>
                    <a:pt x="442" y="3497"/>
                  </a:cubicBezTo>
                  <a:cubicBezTo>
                    <a:pt x="221" y="3497"/>
                    <a:pt x="0" y="3718"/>
                    <a:pt x="0" y="3938"/>
                  </a:cubicBezTo>
                  <a:cubicBezTo>
                    <a:pt x="0" y="4505"/>
                    <a:pt x="347" y="4915"/>
                    <a:pt x="820" y="5135"/>
                  </a:cubicBezTo>
                  <a:lnTo>
                    <a:pt x="820" y="5387"/>
                  </a:lnTo>
                  <a:cubicBezTo>
                    <a:pt x="820" y="5639"/>
                    <a:pt x="1009" y="5828"/>
                    <a:pt x="1229" y="5828"/>
                  </a:cubicBezTo>
                  <a:cubicBezTo>
                    <a:pt x="1450" y="5828"/>
                    <a:pt x="1639" y="5639"/>
                    <a:pt x="1639" y="5387"/>
                  </a:cubicBezTo>
                  <a:lnTo>
                    <a:pt x="1639" y="5135"/>
                  </a:lnTo>
                  <a:cubicBezTo>
                    <a:pt x="2111" y="4978"/>
                    <a:pt x="2489" y="4505"/>
                    <a:pt x="2489" y="3938"/>
                  </a:cubicBezTo>
                  <a:cubicBezTo>
                    <a:pt x="2489" y="3277"/>
                    <a:pt x="1922" y="2867"/>
                    <a:pt x="1481" y="2552"/>
                  </a:cubicBezTo>
                  <a:cubicBezTo>
                    <a:pt x="1166" y="2331"/>
                    <a:pt x="820" y="2079"/>
                    <a:pt x="820" y="1859"/>
                  </a:cubicBezTo>
                  <a:cubicBezTo>
                    <a:pt x="820" y="1607"/>
                    <a:pt x="1009" y="1418"/>
                    <a:pt x="1229" y="1418"/>
                  </a:cubicBezTo>
                  <a:cubicBezTo>
                    <a:pt x="1450" y="1418"/>
                    <a:pt x="1639" y="1607"/>
                    <a:pt x="1639" y="1859"/>
                  </a:cubicBezTo>
                  <a:cubicBezTo>
                    <a:pt x="1639" y="2079"/>
                    <a:pt x="1859" y="2237"/>
                    <a:pt x="2048" y="2237"/>
                  </a:cubicBezTo>
                  <a:cubicBezTo>
                    <a:pt x="2237" y="2237"/>
                    <a:pt x="2489" y="2048"/>
                    <a:pt x="2489" y="1859"/>
                  </a:cubicBezTo>
                  <a:cubicBezTo>
                    <a:pt x="2489" y="1292"/>
                    <a:pt x="2143" y="882"/>
                    <a:pt x="1639" y="662"/>
                  </a:cubicBezTo>
                  <a:lnTo>
                    <a:pt x="1639" y="410"/>
                  </a:lnTo>
                  <a:cubicBezTo>
                    <a:pt x="1639" y="158"/>
                    <a:pt x="1450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85"/>
            <p:cNvSpPr/>
            <p:nvPr/>
          </p:nvSpPr>
          <p:spPr>
            <a:xfrm>
              <a:off x="-62516625" y="3743175"/>
              <a:ext cx="315875" cy="318400"/>
            </a:xfrm>
            <a:custGeom>
              <a:avLst/>
              <a:gdLst/>
              <a:ahLst/>
              <a:cxnLst/>
              <a:rect l="l" t="t" r="r" b="b"/>
              <a:pathLst>
                <a:path w="12635" h="12736" extrusionOk="0">
                  <a:moveTo>
                    <a:pt x="4632" y="3308"/>
                  </a:moveTo>
                  <a:cubicBezTo>
                    <a:pt x="5388" y="3308"/>
                    <a:pt x="6018" y="3938"/>
                    <a:pt x="6018" y="4694"/>
                  </a:cubicBezTo>
                  <a:cubicBezTo>
                    <a:pt x="6018" y="5450"/>
                    <a:pt x="5420" y="6049"/>
                    <a:pt x="4632" y="6049"/>
                  </a:cubicBezTo>
                  <a:cubicBezTo>
                    <a:pt x="3876" y="6049"/>
                    <a:pt x="3246" y="5419"/>
                    <a:pt x="3246" y="4694"/>
                  </a:cubicBezTo>
                  <a:cubicBezTo>
                    <a:pt x="3246" y="3938"/>
                    <a:pt x="3876" y="3308"/>
                    <a:pt x="4632" y="3308"/>
                  </a:cubicBezTo>
                  <a:close/>
                  <a:moveTo>
                    <a:pt x="8507" y="5230"/>
                  </a:moveTo>
                  <a:cubicBezTo>
                    <a:pt x="10303" y="5230"/>
                    <a:pt x="11815" y="6742"/>
                    <a:pt x="11815" y="8538"/>
                  </a:cubicBezTo>
                  <a:cubicBezTo>
                    <a:pt x="11815" y="10365"/>
                    <a:pt x="10334" y="11846"/>
                    <a:pt x="8507" y="11846"/>
                  </a:cubicBezTo>
                  <a:cubicBezTo>
                    <a:pt x="6680" y="11846"/>
                    <a:pt x="5199" y="10365"/>
                    <a:pt x="5199" y="8538"/>
                  </a:cubicBezTo>
                  <a:cubicBezTo>
                    <a:pt x="5199" y="6742"/>
                    <a:pt x="6680" y="5230"/>
                    <a:pt x="8507" y="5230"/>
                  </a:cubicBezTo>
                  <a:close/>
                  <a:moveTo>
                    <a:pt x="4664" y="0"/>
                  </a:moveTo>
                  <a:cubicBezTo>
                    <a:pt x="2080" y="0"/>
                    <a:pt x="1" y="2079"/>
                    <a:pt x="1" y="4694"/>
                  </a:cubicBezTo>
                  <a:cubicBezTo>
                    <a:pt x="1" y="5703"/>
                    <a:pt x="316" y="6711"/>
                    <a:pt x="914" y="7498"/>
                  </a:cubicBezTo>
                  <a:lnTo>
                    <a:pt x="4317" y="12571"/>
                  </a:lnTo>
                  <a:cubicBezTo>
                    <a:pt x="4396" y="12681"/>
                    <a:pt x="4530" y="12736"/>
                    <a:pt x="4660" y="12736"/>
                  </a:cubicBezTo>
                  <a:cubicBezTo>
                    <a:pt x="4790" y="12736"/>
                    <a:pt x="4916" y="12681"/>
                    <a:pt x="4979" y="12571"/>
                  </a:cubicBezTo>
                  <a:lnTo>
                    <a:pt x="5672" y="11531"/>
                  </a:lnTo>
                  <a:cubicBezTo>
                    <a:pt x="6396" y="12256"/>
                    <a:pt x="7404" y="12665"/>
                    <a:pt x="8507" y="12665"/>
                  </a:cubicBezTo>
                  <a:cubicBezTo>
                    <a:pt x="10776" y="12665"/>
                    <a:pt x="12634" y="10838"/>
                    <a:pt x="12634" y="8538"/>
                  </a:cubicBezTo>
                  <a:cubicBezTo>
                    <a:pt x="12634" y="6553"/>
                    <a:pt x="11217" y="4852"/>
                    <a:pt x="9326" y="4474"/>
                  </a:cubicBezTo>
                  <a:lnTo>
                    <a:pt x="9326" y="4222"/>
                  </a:lnTo>
                  <a:cubicBezTo>
                    <a:pt x="9074" y="1796"/>
                    <a:pt x="7089" y="0"/>
                    <a:pt x="4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65" name="Google Shape;7665;p85"/>
          <p:cNvGrpSpPr/>
          <p:nvPr/>
        </p:nvGrpSpPr>
        <p:grpSpPr>
          <a:xfrm>
            <a:off x="3967415" y="2424826"/>
            <a:ext cx="351786" cy="326274"/>
            <a:chOff x="-62511900" y="4129100"/>
            <a:chExt cx="304050" cy="282000"/>
          </a:xfrm>
          <a:solidFill>
            <a:srgbClr val="F59C82"/>
          </a:solidFill>
        </p:grpSpPr>
        <p:sp>
          <p:nvSpPr>
            <p:cNvPr id="7666" name="Google Shape;7666;p85"/>
            <p:cNvSpPr/>
            <p:nvPr/>
          </p:nvSpPr>
          <p:spPr>
            <a:xfrm>
              <a:off x="-62414225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85"/>
            <p:cNvSpPr/>
            <p:nvPr/>
          </p:nvSpPr>
          <p:spPr>
            <a:xfrm>
              <a:off x="-62511100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85"/>
            <p:cNvSpPr/>
            <p:nvPr/>
          </p:nvSpPr>
          <p:spPr>
            <a:xfrm>
              <a:off x="-62511100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85"/>
            <p:cNvSpPr/>
            <p:nvPr/>
          </p:nvSpPr>
          <p:spPr>
            <a:xfrm>
              <a:off x="-62511100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85"/>
            <p:cNvSpPr/>
            <p:nvPr/>
          </p:nvSpPr>
          <p:spPr>
            <a:xfrm>
              <a:off x="-62511900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1" name="Google Shape;7671;p85"/>
          <p:cNvGrpSpPr/>
          <p:nvPr/>
        </p:nvGrpSpPr>
        <p:grpSpPr>
          <a:xfrm>
            <a:off x="2645537" y="2897220"/>
            <a:ext cx="310770" cy="367261"/>
            <a:chOff x="-60597975" y="3367475"/>
            <a:chExt cx="268600" cy="317425"/>
          </a:xfrm>
          <a:solidFill>
            <a:srgbClr val="F59C82"/>
          </a:solidFill>
        </p:grpSpPr>
        <p:sp>
          <p:nvSpPr>
            <p:cNvPr id="7672" name="Google Shape;7672;p85"/>
            <p:cNvSpPr/>
            <p:nvPr/>
          </p:nvSpPr>
          <p:spPr>
            <a:xfrm>
              <a:off x="-60535750" y="3495075"/>
              <a:ext cx="206375" cy="82725"/>
            </a:xfrm>
            <a:custGeom>
              <a:avLst/>
              <a:gdLst/>
              <a:ahLst/>
              <a:cxnLst/>
              <a:rect l="l" t="t" r="r" b="b"/>
              <a:pathLst>
                <a:path w="8255" h="3309" extrusionOk="0">
                  <a:moveTo>
                    <a:pt x="5357" y="1229"/>
                  </a:moveTo>
                  <a:cubicBezTo>
                    <a:pt x="5577" y="1229"/>
                    <a:pt x="5766" y="1418"/>
                    <a:pt x="5766" y="1607"/>
                  </a:cubicBezTo>
                  <a:cubicBezTo>
                    <a:pt x="5766" y="1890"/>
                    <a:pt x="5577" y="2048"/>
                    <a:pt x="5357" y="2048"/>
                  </a:cubicBezTo>
                  <a:lnTo>
                    <a:pt x="2049" y="2048"/>
                  </a:lnTo>
                  <a:cubicBezTo>
                    <a:pt x="1797" y="2048"/>
                    <a:pt x="1639" y="1859"/>
                    <a:pt x="1639" y="1607"/>
                  </a:cubicBezTo>
                  <a:cubicBezTo>
                    <a:pt x="1639" y="1386"/>
                    <a:pt x="1828" y="1229"/>
                    <a:pt x="2049" y="1229"/>
                  </a:cubicBezTo>
                  <a:close/>
                  <a:moveTo>
                    <a:pt x="1" y="0"/>
                  </a:moveTo>
                  <a:lnTo>
                    <a:pt x="1" y="3308"/>
                  </a:lnTo>
                  <a:lnTo>
                    <a:pt x="8255" y="3308"/>
                  </a:lnTo>
                  <a:lnTo>
                    <a:pt x="82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3" name="Google Shape;7673;p85"/>
            <p:cNvSpPr/>
            <p:nvPr/>
          </p:nvSpPr>
          <p:spPr>
            <a:xfrm>
              <a:off x="-60432575" y="3367475"/>
              <a:ext cx="20500" cy="47275"/>
            </a:xfrm>
            <a:custGeom>
              <a:avLst/>
              <a:gdLst/>
              <a:ahLst/>
              <a:cxnLst/>
              <a:rect l="l" t="t" r="r" b="b"/>
              <a:pathLst>
                <a:path w="820" h="1891" extrusionOk="0">
                  <a:moveTo>
                    <a:pt x="1" y="0"/>
                  </a:moveTo>
                  <a:lnTo>
                    <a:pt x="1" y="1891"/>
                  </a:lnTo>
                  <a:cubicBezTo>
                    <a:pt x="127" y="1765"/>
                    <a:pt x="221" y="1639"/>
                    <a:pt x="379" y="1639"/>
                  </a:cubicBezTo>
                  <a:cubicBezTo>
                    <a:pt x="600" y="1639"/>
                    <a:pt x="694" y="1765"/>
                    <a:pt x="820" y="1891"/>
                  </a:cubicBezTo>
                  <a:lnTo>
                    <a:pt x="8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85"/>
            <p:cNvSpPr/>
            <p:nvPr/>
          </p:nvSpPr>
          <p:spPr>
            <a:xfrm>
              <a:off x="-60535750" y="3367475"/>
              <a:ext cx="206375" cy="107150"/>
            </a:xfrm>
            <a:custGeom>
              <a:avLst/>
              <a:gdLst/>
              <a:ahLst/>
              <a:cxnLst/>
              <a:rect l="l" t="t" r="r" b="b"/>
              <a:pathLst>
                <a:path w="8255" h="4286" extrusionOk="0">
                  <a:moveTo>
                    <a:pt x="1" y="0"/>
                  </a:moveTo>
                  <a:lnTo>
                    <a:pt x="1" y="4285"/>
                  </a:lnTo>
                  <a:lnTo>
                    <a:pt x="8255" y="4285"/>
                  </a:lnTo>
                  <a:lnTo>
                    <a:pt x="8255" y="1261"/>
                  </a:lnTo>
                  <a:cubicBezTo>
                    <a:pt x="8255" y="567"/>
                    <a:pt x="7720" y="32"/>
                    <a:pt x="7026" y="32"/>
                  </a:cubicBezTo>
                  <a:lnTo>
                    <a:pt x="5829" y="32"/>
                  </a:lnTo>
                  <a:lnTo>
                    <a:pt x="5829" y="2930"/>
                  </a:lnTo>
                  <a:cubicBezTo>
                    <a:pt x="5829" y="3182"/>
                    <a:pt x="5633" y="3350"/>
                    <a:pt x="5418" y="3350"/>
                  </a:cubicBezTo>
                  <a:cubicBezTo>
                    <a:pt x="5311" y="3350"/>
                    <a:pt x="5199" y="3308"/>
                    <a:pt x="5105" y="3214"/>
                  </a:cubicBezTo>
                  <a:lnTo>
                    <a:pt x="4569" y="2678"/>
                  </a:lnTo>
                  <a:lnTo>
                    <a:pt x="4002" y="3214"/>
                  </a:lnTo>
                  <a:cubicBezTo>
                    <a:pt x="3917" y="3289"/>
                    <a:pt x="3821" y="3322"/>
                    <a:pt x="3728" y="3322"/>
                  </a:cubicBezTo>
                  <a:cubicBezTo>
                    <a:pt x="3510" y="3322"/>
                    <a:pt x="3309" y="3142"/>
                    <a:pt x="3309" y="2899"/>
                  </a:cubicBezTo>
                  <a:lnTo>
                    <a:pt x="33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85"/>
            <p:cNvSpPr/>
            <p:nvPr/>
          </p:nvSpPr>
          <p:spPr>
            <a:xfrm>
              <a:off x="-60597975" y="3368175"/>
              <a:ext cx="40200" cy="316725"/>
            </a:xfrm>
            <a:custGeom>
              <a:avLst/>
              <a:gdLst/>
              <a:ahLst/>
              <a:cxnLst/>
              <a:rect l="l" t="t" r="r" b="b"/>
              <a:pathLst>
                <a:path w="1608" h="12669" extrusionOk="0">
                  <a:moveTo>
                    <a:pt x="337" y="0"/>
                  </a:moveTo>
                  <a:cubicBezTo>
                    <a:pt x="163" y="0"/>
                    <a:pt x="1" y="178"/>
                    <a:pt x="1" y="382"/>
                  </a:cubicBezTo>
                  <a:lnTo>
                    <a:pt x="1" y="12259"/>
                  </a:lnTo>
                  <a:cubicBezTo>
                    <a:pt x="1" y="12480"/>
                    <a:pt x="190" y="12669"/>
                    <a:pt x="379" y="12669"/>
                  </a:cubicBezTo>
                  <a:lnTo>
                    <a:pt x="1608" y="12669"/>
                  </a:lnTo>
                  <a:lnTo>
                    <a:pt x="1608" y="4"/>
                  </a:lnTo>
                  <a:lnTo>
                    <a:pt x="379" y="4"/>
                  </a:lnTo>
                  <a:cubicBezTo>
                    <a:pt x="365" y="2"/>
                    <a:pt x="351" y="0"/>
                    <a:pt x="3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85"/>
            <p:cNvSpPr/>
            <p:nvPr/>
          </p:nvSpPr>
          <p:spPr>
            <a:xfrm>
              <a:off x="-60535750" y="3597450"/>
              <a:ext cx="206375" cy="86675"/>
            </a:xfrm>
            <a:custGeom>
              <a:avLst/>
              <a:gdLst/>
              <a:ahLst/>
              <a:cxnLst/>
              <a:rect l="l" t="t" r="r" b="b"/>
              <a:pathLst>
                <a:path w="8255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026" y="3466"/>
                  </a:lnTo>
                  <a:cubicBezTo>
                    <a:pt x="7720" y="3466"/>
                    <a:pt x="8255" y="2931"/>
                    <a:pt x="8255" y="2206"/>
                  </a:cubicBezTo>
                  <a:lnTo>
                    <a:pt x="825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77" name="Google Shape;7677;p85"/>
          <p:cNvSpPr/>
          <p:nvPr/>
        </p:nvSpPr>
        <p:spPr>
          <a:xfrm>
            <a:off x="2616264" y="3348731"/>
            <a:ext cx="369083" cy="365005"/>
          </a:xfrm>
          <a:custGeom>
            <a:avLst/>
            <a:gdLst/>
            <a:ahLst/>
            <a:cxnLst/>
            <a:rect l="l" t="t" r="r" b="b"/>
            <a:pathLst>
              <a:path w="12760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78" name="Google Shape;7678;p85"/>
          <p:cNvGrpSpPr/>
          <p:nvPr/>
        </p:nvGrpSpPr>
        <p:grpSpPr>
          <a:xfrm>
            <a:off x="2617740" y="3858536"/>
            <a:ext cx="366364" cy="262465"/>
            <a:chOff x="-60621600" y="4145650"/>
            <a:chExt cx="316650" cy="226850"/>
          </a:xfrm>
          <a:solidFill>
            <a:srgbClr val="F59C82"/>
          </a:solidFill>
        </p:grpSpPr>
        <p:sp>
          <p:nvSpPr>
            <p:cNvPr id="7679" name="Google Shape;7679;p85"/>
            <p:cNvSpPr/>
            <p:nvPr/>
          </p:nvSpPr>
          <p:spPr>
            <a:xfrm>
              <a:off x="-60463275" y="4249600"/>
              <a:ext cx="61450" cy="60675"/>
            </a:xfrm>
            <a:custGeom>
              <a:avLst/>
              <a:gdLst/>
              <a:ahLst/>
              <a:cxnLst/>
              <a:rect l="l" t="t" r="r" b="b"/>
              <a:pathLst>
                <a:path w="2458" h="2427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27"/>
                    <a:pt x="1229" y="2427"/>
                  </a:cubicBezTo>
                  <a:cubicBezTo>
                    <a:pt x="1891" y="2427"/>
                    <a:pt x="2458" y="1891"/>
                    <a:pt x="2458" y="1198"/>
                  </a:cubicBezTo>
                  <a:cubicBezTo>
                    <a:pt x="2458" y="536"/>
                    <a:pt x="1891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0" name="Google Shape;7680;p85"/>
            <p:cNvSpPr/>
            <p:nvPr/>
          </p:nvSpPr>
          <p:spPr>
            <a:xfrm>
              <a:off x="-60526300" y="4249600"/>
              <a:ext cx="48075" cy="60675"/>
            </a:xfrm>
            <a:custGeom>
              <a:avLst/>
              <a:gdLst/>
              <a:ahLst/>
              <a:cxnLst/>
              <a:rect l="l" t="t" r="r" b="b"/>
              <a:pathLst>
                <a:path w="1923" h="2427" extrusionOk="0">
                  <a:moveTo>
                    <a:pt x="1261" y="1"/>
                  </a:moveTo>
                  <a:cubicBezTo>
                    <a:pt x="599" y="1"/>
                    <a:pt x="1" y="536"/>
                    <a:pt x="1" y="1198"/>
                  </a:cubicBezTo>
                  <a:cubicBezTo>
                    <a:pt x="1" y="1891"/>
                    <a:pt x="568" y="2427"/>
                    <a:pt x="1261" y="2427"/>
                  </a:cubicBezTo>
                  <a:cubicBezTo>
                    <a:pt x="1513" y="2427"/>
                    <a:pt x="1734" y="2364"/>
                    <a:pt x="1923" y="2238"/>
                  </a:cubicBezTo>
                  <a:cubicBezTo>
                    <a:pt x="1765" y="1923"/>
                    <a:pt x="1671" y="1576"/>
                    <a:pt x="1671" y="1198"/>
                  </a:cubicBezTo>
                  <a:cubicBezTo>
                    <a:pt x="1671" y="851"/>
                    <a:pt x="1765" y="505"/>
                    <a:pt x="1923" y="190"/>
                  </a:cubicBezTo>
                  <a:cubicBezTo>
                    <a:pt x="1734" y="64"/>
                    <a:pt x="1513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1" name="Google Shape;7681;p85"/>
            <p:cNvSpPr/>
            <p:nvPr/>
          </p:nvSpPr>
          <p:spPr>
            <a:xfrm>
              <a:off x="-60621600" y="4145650"/>
              <a:ext cx="316650" cy="226850"/>
            </a:xfrm>
            <a:custGeom>
              <a:avLst/>
              <a:gdLst/>
              <a:ahLst/>
              <a:cxnLst/>
              <a:rect l="l" t="t" r="r" b="b"/>
              <a:pathLst>
                <a:path w="12666" h="9074" extrusionOk="0">
                  <a:moveTo>
                    <a:pt x="11374" y="851"/>
                  </a:moveTo>
                  <a:cubicBezTo>
                    <a:pt x="11626" y="851"/>
                    <a:pt x="11815" y="1040"/>
                    <a:pt x="11815" y="1229"/>
                  </a:cubicBezTo>
                  <a:lnTo>
                    <a:pt x="11815" y="1670"/>
                  </a:lnTo>
                  <a:lnTo>
                    <a:pt x="788" y="1670"/>
                  </a:lnTo>
                  <a:lnTo>
                    <a:pt x="788" y="1229"/>
                  </a:lnTo>
                  <a:cubicBezTo>
                    <a:pt x="788" y="1008"/>
                    <a:pt x="977" y="851"/>
                    <a:pt x="1166" y="851"/>
                  </a:cubicBezTo>
                  <a:close/>
                  <a:moveTo>
                    <a:pt x="7562" y="3277"/>
                  </a:moveTo>
                  <a:cubicBezTo>
                    <a:pt x="8696" y="3277"/>
                    <a:pt x="9641" y="4222"/>
                    <a:pt x="9641" y="5356"/>
                  </a:cubicBezTo>
                  <a:cubicBezTo>
                    <a:pt x="9610" y="6522"/>
                    <a:pt x="8696" y="7467"/>
                    <a:pt x="7562" y="7467"/>
                  </a:cubicBezTo>
                  <a:cubicBezTo>
                    <a:pt x="7089" y="7467"/>
                    <a:pt x="6648" y="7309"/>
                    <a:pt x="6333" y="7026"/>
                  </a:cubicBezTo>
                  <a:cubicBezTo>
                    <a:pt x="5987" y="7309"/>
                    <a:pt x="5546" y="7467"/>
                    <a:pt x="5073" y="7467"/>
                  </a:cubicBezTo>
                  <a:cubicBezTo>
                    <a:pt x="3939" y="7467"/>
                    <a:pt x="2994" y="6522"/>
                    <a:pt x="2994" y="5356"/>
                  </a:cubicBezTo>
                  <a:cubicBezTo>
                    <a:pt x="2994" y="4222"/>
                    <a:pt x="3939" y="3277"/>
                    <a:pt x="5073" y="3277"/>
                  </a:cubicBezTo>
                  <a:cubicBezTo>
                    <a:pt x="5514" y="3277"/>
                    <a:pt x="5987" y="3434"/>
                    <a:pt x="6333" y="3718"/>
                  </a:cubicBezTo>
                  <a:cubicBezTo>
                    <a:pt x="6680" y="3434"/>
                    <a:pt x="7121" y="3277"/>
                    <a:pt x="7562" y="3277"/>
                  </a:cubicBezTo>
                  <a:close/>
                  <a:moveTo>
                    <a:pt x="1229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7845"/>
                  </a:lnTo>
                  <a:cubicBezTo>
                    <a:pt x="1" y="8506"/>
                    <a:pt x="536" y="9073"/>
                    <a:pt x="1229" y="9073"/>
                  </a:cubicBezTo>
                  <a:lnTo>
                    <a:pt x="11406" y="9073"/>
                  </a:lnTo>
                  <a:cubicBezTo>
                    <a:pt x="12099" y="9073"/>
                    <a:pt x="12666" y="8506"/>
                    <a:pt x="12666" y="7845"/>
                  </a:cubicBezTo>
                  <a:lnTo>
                    <a:pt x="12666" y="1229"/>
                  </a:lnTo>
                  <a:cubicBezTo>
                    <a:pt x="12634" y="567"/>
                    <a:pt x="12099" y="0"/>
                    <a:pt x="114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2" name="Google Shape;7682;p85"/>
          <p:cNvGrpSpPr/>
          <p:nvPr/>
        </p:nvGrpSpPr>
        <p:grpSpPr>
          <a:xfrm>
            <a:off x="3954392" y="3807035"/>
            <a:ext cx="359972" cy="365467"/>
            <a:chOff x="-59400775" y="4084200"/>
            <a:chExt cx="311125" cy="315875"/>
          </a:xfrm>
          <a:solidFill>
            <a:srgbClr val="F59C82"/>
          </a:solidFill>
        </p:grpSpPr>
        <p:sp>
          <p:nvSpPr>
            <p:cNvPr id="7683" name="Google Shape;7683;p85"/>
            <p:cNvSpPr/>
            <p:nvPr/>
          </p:nvSpPr>
          <p:spPr>
            <a:xfrm>
              <a:off x="-5940077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85"/>
            <p:cNvSpPr/>
            <p:nvPr/>
          </p:nvSpPr>
          <p:spPr>
            <a:xfrm>
              <a:off x="-59400000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85"/>
            <p:cNvSpPr/>
            <p:nvPr/>
          </p:nvSpPr>
          <p:spPr>
            <a:xfrm>
              <a:off x="-59290500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85"/>
            <p:cNvSpPr/>
            <p:nvPr/>
          </p:nvSpPr>
          <p:spPr>
            <a:xfrm>
              <a:off x="-5929050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85"/>
            <p:cNvSpPr/>
            <p:nvPr/>
          </p:nvSpPr>
          <p:spPr>
            <a:xfrm>
              <a:off x="-5918102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85"/>
            <p:cNvSpPr/>
            <p:nvPr/>
          </p:nvSpPr>
          <p:spPr>
            <a:xfrm>
              <a:off x="-5917945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9" name="Google Shape;7689;p85"/>
          <p:cNvGrpSpPr/>
          <p:nvPr/>
        </p:nvGrpSpPr>
        <p:grpSpPr>
          <a:xfrm>
            <a:off x="2178486" y="1532866"/>
            <a:ext cx="365438" cy="366364"/>
            <a:chOff x="-64044600" y="3360375"/>
            <a:chExt cx="315850" cy="316650"/>
          </a:xfrm>
          <a:solidFill>
            <a:srgbClr val="F59C82"/>
          </a:solidFill>
        </p:grpSpPr>
        <p:sp>
          <p:nvSpPr>
            <p:cNvPr id="7690" name="Google Shape;7690;p85"/>
            <p:cNvSpPr/>
            <p:nvPr/>
          </p:nvSpPr>
          <p:spPr>
            <a:xfrm>
              <a:off x="-63980025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85"/>
            <p:cNvSpPr/>
            <p:nvPr/>
          </p:nvSpPr>
          <p:spPr>
            <a:xfrm>
              <a:off x="-64044600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85"/>
            <p:cNvSpPr/>
            <p:nvPr/>
          </p:nvSpPr>
          <p:spPr>
            <a:xfrm>
              <a:off x="-63945375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3" name="Google Shape;7693;p85"/>
          <p:cNvGrpSpPr/>
          <p:nvPr/>
        </p:nvGrpSpPr>
        <p:grpSpPr>
          <a:xfrm>
            <a:off x="2204909" y="1975418"/>
            <a:ext cx="312592" cy="367261"/>
            <a:chOff x="-64022550" y="3727425"/>
            <a:chExt cx="270175" cy="317425"/>
          </a:xfrm>
          <a:solidFill>
            <a:srgbClr val="F59C82"/>
          </a:solidFill>
        </p:grpSpPr>
        <p:sp>
          <p:nvSpPr>
            <p:cNvPr id="7694" name="Google Shape;7694;p85"/>
            <p:cNvSpPr/>
            <p:nvPr/>
          </p:nvSpPr>
          <p:spPr>
            <a:xfrm>
              <a:off x="-64022550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4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85"/>
            <p:cNvSpPr/>
            <p:nvPr/>
          </p:nvSpPr>
          <p:spPr>
            <a:xfrm>
              <a:off x="-64000500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7696;p85"/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7" name="Google Shape;7697;p85"/>
          <p:cNvGrpSpPr/>
          <p:nvPr/>
        </p:nvGrpSpPr>
        <p:grpSpPr>
          <a:xfrm>
            <a:off x="2229047" y="2404318"/>
            <a:ext cx="264317" cy="367290"/>
            <a:chOff x="-64001300" y="4093650"/>
            <a:chExt cx="228450" cy="317450"/>
          </a:xfrm>
          <a:solidFill>
            <a:srgbClr val="F59C82"/>
          </a:solidFill>
        </p:grpSpPr>
        <p:sp>
          <p:nvSpPr>
            <p:cNvPr id="7698" name="Google Shape;7698;p85"/>
            <p:cNvSpPr/>
            <p:nvPr/>
          </p:nvSpPr>
          <p:spPr>
            <a:xfrm>
              <a:off x="-63933550" y="4328375"/>
              <a:ext cx="93750" cy="40975"/>
            </a:xfrm>
            <a:custGeom>
              <a:avLst/>
              <a:gdLst/>
              <a:ahLst/>
              <a:cxnLst/>
              <a:rect l="l" t="t" r="r" b="b"/>
              <a:pathLst>
                <a:path w="3750" h="1639" extrusionOk="0">
                  <a:moveTo>
                    <a:pt x="1859" y="0"/>
                  </a:moveTo>
                  <a:cubicBezTo>
                    <a:pt x="1009" y="0"/>
                    <a:pt x="315" y="662"/>
                    <a:pt x="0" y="1638"/>
                  </a:cubicBezTo>
                  <a:lnTo>
                    <a:pt x="3749" y="1638"/>
                  </a:lnTo>
                  <a:cubicBezTo>
                    <a:pt x="3434" y="662"/>
                    <a:pt x="2710" y="0"/>
                    <a:pt x="18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85"/>
            <p:cNvSpPr/>
            <p:nvPr/>
          </p:nvSpPr>
          <p:spPr>
            <a:xfrm>
              <a:off x="-63980025" y="4135400"/>
              <a:ext cx="185900" cy="234725"/>
            </a:xfrm>
            <a:custGeom>
              <a:avLst/>
              <a:gdLst/>
              <a:ahLst/>
              <a:cxnLst/>
              <a:rect l="l" t="t" r="r" b="b"/>
              <a:pathLst>
                <a:path w="7436" h="9389" extrusionOk="0">
                  <a:moveTo>
                    <a:pt x="6617" y="1"/>
                  </a:moveTo>
                  <a:lnTo>
                    <a:pt x="6617" y="725"/>
                  </a:lnTo>
                  <a:cubicBezTo>
                    <a:pt x="6196" y="593"/>
                    <a:pt x="5771" y="530"/>
                    <a:pt x="5358" y="530"/>
                  </a:cubicBezTo>
                  <a:cubicBezTo>
                    <a:pt x="4686" y="530"/>
                    <a:pt x="4044" y="697"/>
                    <a:pt x="3498" y="1009"/>
                  </a:cubicBezTo>
                  <a:cubicBezTo>
                    <a:pt x="3103" y="1242"/>
                    <a:pt x="2617" y="1373"/>
                    <a:pt x="2085" y="1373"/>
                  </a:cubicBezTo>
                  <a:cubicBezTo>
                    <a:pt x="1683" y="1373"/>
                    <a:pt x="1254" y="1298"/>
                    <a:pt x="820" y="1135"/>
                  </a:cubicBezTo>
                  <a:lnTo>
                    <a:pt x="820" y="32"/>
                  </a:lnTo>
                  <a:lnTo>
                    <a:pt x="1" y="32"/>
                  </a:lnTo>
                  <a:lnTo>
                    <a:pt x="1" y="1418"/>
                  </a:lnTo>
                  <a:cubicBezTo>
                    <a:pt x="1" y="2867"/>
                    <a:pt x="820" y="4096"/>
                    <a:pt x="2017" y="4726"/>
                  </a:cubicBezTo>
                  <a:cubicBezTo>
                    <a:pt x="820" y="5356"/>
                    <a:pt x="1" y="6554"/>
                    <a:pt x="1" y="8034"/>
                  </a:cubicBezTo>
                  <a:lnTo>
                    <a:pt x="1" y="9389"/>
                  </a:lnTo>
                  <a:lnTo>
                    <a:pt x="820" y="9389"/>
                  </a:lnTo>
                  <a:lnTo>
                    <a:pt x="820" y="8034"/>
                  </a:lnTo>
                  <a:cubicBezTo>
                    <a:pt x="820" y="6396"/>
                    <a:pt x="2143" y="5104"/>
                    <a:pt x="3750" y="5104"/>
                  </a:cubicBezTo>
                  <a:cubicBezTo>
                    <a:pt x="5356" y="5104"/>
                    <a:pt x="6617" y="6396"/>
                    <a:pt x="6617" y="8034"/>
                  </a:cubicBezTo>
                  <a:lnTo>
                    <a:pt x="6617" y="9389"/>
                  </a:lnTo>
                  <a:lnTo>
                    <a:pt x="7436" y="9389"/>
                  </a:lnTo>
                  <a:lnTo>
                    <a:pt x="7436" y="9357"/>
                  </a:lnTo>
                  <a:lnTo>
                    <a:pt x="7436" y="7971"/>
                  </a:lnTo>
                  <a:cubicBezTo>
                    <a:pt x="7436" y="6522"/>
                    <a:pt x="6617" y="5293"/>
                    <a:pt x="5451" y="4663"/>
                  </a:cubicBezTo>
                  <a:cubicBezTo>
                    <a:pt x="6617" y="4033"/>
                    <a:pt x="7436" y="2836"/>
                    <a:pt x="7436" y="1355"/>
                  </a:cubicBezTo>
                  <a:lnTo>
                    <a:pt x="74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7700;p85"/>
            <p:cNvSpPr/>
            <p:nvPr/>
          </p:nvSpPr>
          <p:spPr>
            <a:xfrm>
              <a:off x="-64001300" y="4389800"/>
              <a:ext cx="228450" cy="21300"/>
            </a:xfrm>
            <a:custGeom>
              <a:avLst/>
              <a:gdLst/>
              <a:ahLst/>
              <a:cxnLst/>
              <a:rect l="l" t="t" r="r" b="b"/>
              <a:pathLst>
                <a:path w="9138" h="852" extrusionOk="0">
                  <a:moveTo>
                    <a:pt x="411" y="1"/>
                  </a:moveTo>
                  <a:cubicBezTo>
                    <a:pt x="190" y="1"/>
                    <a:pt x="1" y="221"/>
                    <a:pt x="1" y="410"/>
                  </a:cubicBezTo>
                  <a:cubicBezTo>
                    <a:pt x="1" y="631"/>
                    <a:pt x="190" y="851"/>
                    <a:pt x="411" y="851"/>
                  </a:cubicBezTo>
                  <a:lnTo>
                    <a:pt x="8696" y="851"/>
                  </a:lnTo>
                  <a:cubicBezTo>
                    <a:pt x="8917" y="851"/>
                    <a:pt x="9074" y="631"/>
                    <a:pt x="9074" y="410"/>
                  </a:cubicBezTo>
                  <a:cubicBezTo>
                    <a:pt x="9137" y="221"/>
                    <a:pt x="8917" y="1"/>
                    <a:pt x="8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1" name="Google Shape;7701;p85"/>
            <p:cNvSpPr/>
            <p:nvPr/>
          </p:nvSpPr>
          <p:spPr>
            <a:xfrm>
              <a:off x="-64001300" y="4093650"/>
              <a:ext cx="226875" cy="20500"/>
            </a:xfrm>
            <a:custGeom>
              <a:avLst/>
              <a:gdLst/>
              <a:ahLst/>
              <a:cxnLst/>
              <a:rect l="l" t="t" r="r" b="b"/>
              <a:pathLst>
                <a:path w="9075" h="820" extrusionOk="0">
                  <a:moveTo>
                    <a:pt x="411" y="1"/>
                  </a:moveTo>
                  <a:cubicBezTo>
                    <a:pt x="190" y="1"/>
                    <a:pt x="1" y="190"/>
                    <a:pt x="1" y="410"/>
                  </a:cubicBezTo>
                  <a:cubicBezTo>
                    <a:pt x="32" y="631"/>
                    <a:pt x="190" y="820"/>
                    <a:pt x="411" y="820"/>
                  </a:cubicBezTo>
                  <a:lnTo>
                    <a:pt x="8696" y="820"/>
                  </a:lnTo>
                  <a:cubicBezTo>
                    <a:pt x="8917" y="820"/>
                    <a:pt x="9074" y="631"/>
                    <a:pt x="9074" y="410"/>
                  </a:cubicBezTo>
                  <a:cubicBezTo>
                    <a:pt x="9074" y="158"/>
                    <a:pt x="8885" y="1"/>
                    <a:pt x="8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2" name="Google Shape;7702;p85"/>
          <p:cNvGrpSpPr/>
          <p:nvPr/>
        </p:nvGrpSpPr>
        <p:grpSpPr>
          <a:xfrm>
            <a:off x="848051" y="2897610"/>
            <a:ext cx="359972" cy="366480"/>
            <a:chOff x="-62148800" y="3377700"/>
            <a:chExt cx="311125" cy="316750"/>
          </a:xfrm>
          <a:solidFill>
            <a:srgbClr val="F59C82"/>
          </a:solidFill>
        </p:grpSpPr>
        <p:sp>
          <p:nvSpPr>
            <p:cNvPr id="7703" name="Google Shape;7703;p85"/>
            <p:cNvSpPr/>
            <p:nvPr/>
          </p:nvSpPr>
          <p:spPr>
            <a:xfrm>
              <a:off x="-62085775" y="3653375"/>
              <a:ext cx="185875" cy="41075"/>
            </a:xfrm>
            <a:custGeom>
              <a:avLst/>
              <a:gdLst/>
              <a:ahLst/>
              <a:cxnLst/>
              <a:rect l="l" t="t" r="r" b="b"/>
              <a:pathLst>
                <a:path w="7435" h="1643" extrusionOk="0">
                  <a:moveTo>
                    <a:pt x="819" y="1"/>
                  </a:moveTo>
                  <a:cubicBezTo>
                    <a:pt x="347" y="1"/>
                    <a:pt x="0" y="347"/>
                    <a:pt x="0" y="851"/>
                  </a:cubicBezTo>
                  <a:lnTo>
                    <a:pt x="0" y="1229"/>
                  </a:lnTo>
                  <a:cubicBezTo>
                    <a:pt x="0" y="1481"/>
                    <a:pt x="189" y="1639"/>
                    <a:pt x="410" y="1639"/>
                  </a:cubicBezTo>
                  <a:lnTo>
                    <a:pt x="7026" y="1639"/>
                  </a:lnTo>
                  <a:cubicBezTo>
                    <a:pt x="7044" y="1641"/>
                    <a:pt x="7062" y="1642"/>
                    <a:pt x="7080" y="1642"/>
                  </a:cubicBezTo>
                  <a:cubicBezTo>
                    <a:pt x="7300" y="1642"/>
                    <a:pt x="7435" y="1463"/>
                    <a:pt x="7435" y="1229"/>
                  </a:cubicBezTo>
                  <a:lnTo>
                    <a:pt x="7435" y="851"/>
                  </a:lnTo>
                  <a:cubicBezTo>
                    <a:pt x="7435" y="379"/>
                    <a:pt x="7089" y="1"/>
                    <a:pt x="66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85"/>
            <p:cNvSpPr/>
            <p:nvPr/>
          </p:nvSpPr>
          <p:spPr>
            <a:xfrm>
              <a:off x="-62148800" y="3377700"/>
              <a:ext cx="311125" cy="254425"/>
            </a:xfrm>
            <a:custGeom>
              <a:avLst/>
              <a:gdLst/>
              <a:ahLst/>
              <a:cxnLst/>
              <a:rect l="l" t="t" r="r" b="b"/>
              <a:pathLst>
                <a:path w="12445" h="10177" extrusionOk="0">
                  <a:moveTo>
                    <a:pt x="11626" y="1608"/>
                  </a:moveTo>
                  <a:lnTo>
                    <a:pt x="11626" y="2899"/>
                  </a:lnTo>
                  <a:cubicBezTo>
                    <a:pt x="11626" y="3939"/>
                    <a:pt x="10807" y="4853"/>
                    <a:pt x="9767" y="4916"/>
                  </a:cubicBezTo>
                  <a:cubicBezTo>
                    <a:pt x="9893" y="4538"/>
                    <a:pt x="9956" y="4128"/>
                    <a:pt x="9956" y="3718"/>
                  </a:cubicBezTo>
                  <a:lnTo>
                    <a:pt x="9956" y="1608"/>
                  </a:lnTo>
                  <a:close/>
                  <a:moveTo>
                    <a:pt x="2521" y="1639"/>
                  </a:moveTo>
                  <a:lnTo>
                    <a:pt x="2521" y="3718"/>
                  </a:lnTo>
                  <a:cubicBezTo>
                    <a:pt x="2521" y="4160"/>
                    <a:pt x="2616" y="4538"/>
                    <a:pt x="2710" y="4947"/>
                  </a:cubicBezTo>
                  <a:cubicBezTo>
                    <a:pt x="1702" y="4853"/>
                    <a:pt x="883" y="4002"/>
                    <a:pt x="883" y="2899"/>
                  </a:cubicBezTo>
                  <a:lnTo>
                    <a:pt x="883" y="1639"/>
                  </a:lnTo>
                  <a:close/>
                  <a:moveTo>
                    <a:pt x="6176" y="1576"/>
                  </a:moveTo>
                  <a:cubicBezTo>
                    <a:pt x="6333" y="1576"/>
                    <a:pt x="6491" y="1671"/>
                    <a:pt x="6554" y="1828"/>
                  </a:cubicBezTo>
                  <a:lnTo>
                    <a:pt x="6932" y="2647"/>
                  </a:lnTo>
                  <a:lnTo>
                    <a:pt x="7845" y="2773"/>
                  </a:lnTo>
                  <a:cubicBezTo>
                    <a:pt x="8003" y="2805"/>
                    <a:pt x="8129" y="2899"/>
                    <a:pt x="8160" y="3025"/>
                  </a:cubicBezTo>
                  <a:cubicBezTo>
                    <a:pt x="8349" y="3214"/>
                    <a:pt x="8318" y="3403"/>
                    <a:pt x="8192" y="3466"/>
                  </a:cubicBezTo>
                  <a:lnTo>
                    <a:pt x="7530" y="4097"/>
                  </a:lnTo>
                  <a:lnTo>
                    <a:pt x="7688" y="5010"/>
                  </a:lnTo>
                  <a:cubicBezTo>
                    <a:pt x="7719" y="5168"/>
                    <a:pt x="7656" y="5325"/>
                    <a:pt x="7530" y="5420"/>
                  </a:cubicBezTo>
                  <a:cubicBezTo>
                    <a:pt x="7452" y="5459"/>
                    <a:pt x="7363" y="5486"/>
                    <a:pt x="7268" y="5486"/>
                  </a:cubicBezTo>
                  <a:cubicBezTo>
                    <a:pt x="7210" y="5486"/>
                    <a:pt x="7149" y="5475"/>
                    <a:pt x="7089" y="5451"/>
                  </a:cubicBezTo>
                  <a:lnTo>
                    <a:pt x="6270" y="5010"/>
                  </a:lnTo>
                  <a:lnTo>
                    <a:pt x="5451" y="5451"/>
                  </a:lnTo>
                  <a:cubicBezTo>
                    <a:pt x="5380" y="5480"/>
                    <a:pt x="5309" y="5495"/>
                    <a:pt x="5241" y="5495"/>
                  </a:cubicBezTo>
                  <a:cubicBezTo>
                    <a:pt x="5158" y="5495"/>
                    <a:pt x="5079" y="5472"/>
                    <a:pt x="5010" y="5420"/>
                  </a:cubicBezTo>
                  <a:cubicBezTo>
                    <a:pt x="4884" y="5325"/>
                    <a:pt x="4821" y="5168"/>
                    <a:pt x="4852" y="5010"/>
                  </a:cubicBezTo>
                  <a:lnTo>
                    <a:pt x="5010" y="4097"/>
                  </a:lnTo>
                  <a:lnTo>
                    <a:pt x="4348" y="3466"/>
                  </a:lnTo>
                  <a:cubicBezTo>
                    <a:pt x="4222" y="3340"/>
                    <a:pt x="4191" y="3214"/>
                    <a:pt x="4222" y="3025"/>
                  </a:cubicBezTo>
                  <a:cubicBezTo>
                    <a:pt x="4254" y="2899"/>
                    <a:pt x="4411" y="2773"/>
                    <a:pt x="4537" y="2773"/>
                  </a:cubicBezTo>
                  <a:lnTo>
                    <a:pt x="5451" y="2647"/>
                  </a:lnTo>
                  <a:lnTo>
                    <a:pt x="5829" y="1828"/>
                  </a:lnTo>
                  <a:cubicBezTo>
                    <a:pt x="5924" y="1671"/>
                    <a:pt x="6018" y="1576"/>
                    <a:pt x="6176" y="1576"/>
                  </a:cubicBezTo>
                  <a:close/>
                  <a:moveTo>
                    <a:pt x="2931" y="1"/>
                  </a:moveTo>
                  <a:cubicBezTo>
                    <a:pt x="2679" y="1"/>
                    <a:pt x="2521" y="190"/>
                    <a:pt x="2521" y="410"/>
                  </a:cubicBezTo>
                  <a:lnTo>
                    <a:pt x="2521" y="852"/>
                  </a:lnTo>
                  <a:lnTo>
                    <a:pt x="442" y="852"/>
                  </a:lnTo>
                  <a:cubicBezTo>
                    <a:pt x="190" y="852"/>
                    <a:pt x="1" y="1041"/>
                    <a:pt x="1" y="1230"/>
                  </a:cubicBezTo>
                  <a:lnTo>
                    <a:pt x="1" y="2899"/>
                  </a:lnTo>
                  <a:cubicBezTo>
                    <a:pt x="1" y="4506"/>
                    <a:pt x="1292" y="5766"/>
                    <a:pt x="2931" y="5766"/>
                  </a:cubicBezTo>
                  <a:lnTo>
                    <a:pt x="3120" y="5766"/>
                  </a:lnTo>
                  <a:cubicBezTo>
                    <a:pt x="3561" y="6428"/>
                    <a:pt x="4222" y="6932"/>
                    <a:pt x="4978" y="7216"/>
                  </a:cubicBezTo>
                  <a:lnTo>
                    <a:pt x="4978" y="8507"/>
                  </a:lnTo>
                  <a:cubicBezTo>
                    <a:pt x="4506" y="8507"/>
                    <a:pt x="4128" y="8854"/>
                    <a:pt x="4128" y="9358"/>
                  </a:cubicBezTo>
                  <a:lnTo>
                    <a:pt x="4128" y="10177"/>
                  </a:lnTo>
                  <a:lnTo>
                    <a:pt x="8286" y="10177"/>
                  </a:lnTo>
                  <a:lnTo>
                    <a:pt x="8286" y="9358"/>
                  </a:lnTo>
                  <a:cubicBezTo>
                    <a:pt x="8286" y="8885"/>
                    <a:pt x="7908" y="8507"/>
                    <a:pt x="7436" y="8507"/>
                  </a:cubicBezTo>
                  <a:lnTo>
                    <a:pt x="7436" y="7216"/>
                  </a:lnTo>
                  <a:cubicBezTo>
                    <a:pt x="8192" y="6932"/>
                    <a:pt x="8854" y="6428"/>
                    <a:pt x="9295" y="5766"/>
                  </a:cubicBezTo>
                  <a:lnTo>
                    <a:pt x="9484" y="5766"/>
                  </a:lnTo>
                  <a:cubicBezTo>
                    <a:pt x="11122" y="5766"/>
                    <a:pt x="12414" y="4475"/>
                    <a:pt x="12414" y="2899"/>
                  </a:cubicBezTo>
                  <a:lnTo>
                    <a:pt x="12414" y="1230"/>
                  </a:lnTo>
                  <a:cubicBezTo>
                    <a:pt x="12445" y="978"/>
                    <a:pt x="12288" y="852"/>
                    <a:pt x="12067" y="852"/>
                  </a:cubicBezTo>
                  <a:lnTo>
                    <a:pt x="9956" y="852"/>
                  </a:lnTo>
                  <a:lnTo>
                    <a:pt x="9956" y="410"/>
                  </a:lnTo>
                  <a:cubicBezTo>
                    <a:pt x="9956" y="158"/>
                    <a:pt x="9767" y="1"/>
                    <a:pt x="95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5" name="Google Shape;7705;p85"/>
          <p:cNvGrpSpPr/>
          <p:nvPr/>
        </p:nvGrpSpPr>
        <p:grpSpPr>
          <a:xfrm>
            <a:off x="843958" y="3347607"/>
            <a:ext cx="368157" cy="367290"/>
            <a:chOff x="-62154300" y="3743950"/>
            <a:chExt cx="318200" cy="317450"/>
          </a:xfrm>
          <a:solidFill>
            <a:srgbClr val="F59C82"/>
          </a:solidFill>
        </p:grpSpPr>
        <p:sp>
          <p:nvSpPr>
            <p:cNvPr id="7706" name="Google Shape;7706;p85"/>
            <p:cNvSpPr/>
            <p:nvPr/>
          </p:nvSpPr>
          <p:spPr>
            <a:xfrm>
              <a:off x="-61992850" y="3743950"/>
              <a:ext cx="63825" cy="69150"/>
            </a:xfrm>
            <a:custGeom>
              <a:avLst/>
              <a:gdLst/>
              <a:ahLst/>
              <a:cxnLst/>
              <a:rect l="l" t="t" r="r" b="b"/>
              <a:pathLst>
                <a:path w="2553" h="2766" extrusionOk="0">
                  <a:moveTo>
                    <a:pt x="1261" y="1"/>
                  </a:moveTo>
                  <a:cubicBezTo>
                    <a:pt x="1009" y="1"/>
                    <a:pt x="851" y="221"/>
                    <a:pt x="851" y="410"/>
                  </a:cubicBezTo>
                  <a:lnTo>
                    <a:pt x="851" y="1355"/>
                  </a:lnTo>
                  <a:lnTo>
                    <a:pt x="725" y="1229"/>
                  </a:lnTo>
                  <a:cubicBezTo>
                    <a:pt x="646" y="1151"/>
                    <a:pt x="544" y="1111"/>
                    <a:pt x="442" y="1111"/>
                  </a:cubicBezTo>
                  <a:cubicBezTo>
                    <a:pt x="339" y="1111"/>
                    <a:pt x="237" y="1151"/>
                    <a:pt x="158" y="1229"/>
                  </a:cubicBezTo>
                  <a:cubicBezTo>
                    <a:pt x="1" y="1387"/>
                    <a:pt x="1" y="1670"/>
                    <a:pt x="158" y="1828"/>
                  </a:cubicBezTo>
                  <a:lnTo>
                    <a:pt x="977" y="2647"/>
                  </a:lnTo>
                  <a:cubicBezTo>
                    <a:pt x="1056" y="2726"/>
                    <a:pt x="1166" y="2765"/>
                    <a:pt x="1277" y="2765"/>
                  </a:cubicBezTo>
                  <a:cubicBezTo>
                    <a:pt x="1387" y="2765"/>
                    <a:pt x="1497" y="2726"/>
                    <a:pt x="1576" y="2647"/>
                  </a:cubicBezTo>
                  <a:lnTo>
                    <a:pt x="2395" y="1828"/>
                  </a:lnTo>
                  <a:cubicBezTo>
                    <a:pt x="2553" y="1670"/>
                    <a:pt x="2553" y="1387"/>
                    <a:pt x="2395" y="1229"/>
                  </a:cubicBezTo>
                  <a:cubicBezTo>
                    <a:pt x="2316" y="1151"/>
                    <a:pt x="2206" y="1111"/>
                    <a:pt x="2096" y="1111"/>
                  </a:cubicBezTo>
                  <a:cubicBezTo>
                    <a:pt x="1985" y="1111"/>
                    <a:pt x="1875" y="1151"/>
                    <a:pt x="1796" y="1229"/>
                  </a:cubicBezTo>
                  <a:lnTo>
                    <a:pt x="1670" y="1355"/>
                  </a:lnTo>
                  <a:lnTo>
                    <a:pt x="1670" y="410"/>
                  </a:lnTo>
                  <a:cubicBezTo>
                    <a:pt x="1670" y="221"/>
                    <a:pt x="1481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85"/>
            <p:cNvSpPr/>
            <p:nvPr/>
          </p:nvSpPr>
          <p:spPr>
            <a:xfrm>
              <a:off x="-62154300" y="3785700"/>
              <a:ext cx="318200" cy="275700"/>
            </a:xfrm>
            <a:custGeom>
              <a:avLst/>
              <a:gdLst/>
              <a:ahLst/>
              <a:cxnLst/>
              <a:rect l="l" t="t" r="r" b="b"/>
              <a:pathLst>
                <a:path w="12728" h="11028" extrusionOk="0">
                  <a:moveTo>
                    <a:pt x="5261" y="3560"/>
                  </a:moveTo>
                  <a:cubicBezTo>
                    <a:pt x="5513" y="3560"/>
                    <a:pt x="5671" y="3781"/>
                    <a:pt x="5671" y="4002"/>
                  </a:cubicBezTo>
                  <a:lnTo>
                    <a:pt x="5671" y="5671"/>
                  </a:lnTo>
                  <a:cubicBezTo>
                    <a:pt x="5671" y="5892"/>
                    <a:pt x="5450" y="6112"/>
                    <a:pt x="5261" y="6112"/>
                  </a:cubicBezTo>
                  <a:cubicBezTo>
                    <a:pt x="5072" y="6112"/>
                    <a:pt x="4820" y="5892"/>
                    <a:pt x="4820" y="5671"/>
                  </a:cubicBezTo>
                  <a:lnTo>
                    <a:pt x="4820" y="4002"/>
                  </a:lnTo>
                  <a:cubicBezTo>
                    <a:pt x="4820" y="3781"/>
                    <a:pt x="5041" y="3560"/>
                    <a:pt x="5261" y="3560"/>
                  </a:cubicBezTo>
                  <a:close/>
                  <a:moveTo>
                    <a:pt x="7719" y="3560"/>
                  </a:moveTo>
                  <a:cubicBezTo>
                    <a:pt x="7908" y="3560"/>
                    <a:pt x="8128" y="3781"/>
                    <a:pt x="8128" y="4002"/>
                  </a:cubicBezTo>
                  <a:lnTo>
                    <a:pt x="8128" y="5671"/>
                  </a:lnTo>
                  <a:cubicBezTo>
                    <a:pt x="8128" y="5892"/>
                    <a:pt x="7939" y="6112"/>
                    <a:pt x="7719" y="6112"/>
                  </a:cubicBezTo>
                  <a:cubicBezTo>
                    <a:pt x="7467" y="6112"/>
                    <a:pt x="7309" y="5892"/>
                    <a:pt x="7309" y="5671"/>
                  </a:cubicBezTo>
                  <a:lnTo>
                    <a:pt x="7309" y="4002"/>
                  </a:lnTo>
                  <a:cubicBezTo>
                    <a:pt x="7309" y="3781"/>
                    <a:pt x="7498" y="3560"/>
                    <a:pt x="7719" y="3560"/>
                  </a:cubicBezTo>
                  <a:close/>
                  <a:moveTo>
                    <a:pt x="10239" y="3560"/>
                  </a:moveTo>
                  <a:cubicBezTo>
                    <a:pt x="10460" y="3560"/>
                    <a:pt x="10617" y="3781"/>
                    <a:pt x="10617" y="4002"/>
                  </a:cubicBezTo>
                  <a:lnTo>
                    <a:pt x="10617" y="5671"/>
                  </a:lnTo>
                  <a:cubicBezTo>
                    <a:pt x="10617" y="5892"/>
                    <a:pt x="10428" y="6112"/>
                    <a:pt x="10239" y="6112"/>
                  </a:cubicBezTo>
                  <a:cubicBezTo>
                    <a:pt x="9987" y="6112"/>
                    <a:pt x="9798" y="5892"/>
                    <a:pt x="9798" y="5671"/>
                  </a:cubicBezTo>
                  <a:lnTo>
                    <a:pt x="9798" y="4002"/>
                  </a:lnTo>
                  <a:cubicBezTo>
                    <a:pt x="9798" y="3781"/>
                    <a:pt x="9987" y="3560"/>
                    <a:pt x="10239" y="3560"/>
                  </a:cubicBezTo>
                  <a:close/>
                  <a:moveTo>
                    <a:pt x="5230" y="9357"/>
                  </a:moveTo>
                  <a:cubicBezTo>
                    <a:pt x="5450" y="9357"/>
                    <a:pt x="5608" y="9578"/>
                    <a:pt x="5608" y="9767"/>
                  </a:cubicBezTo>
                  <a:cubicBezTo>
                    <a:pt x="5608" y="9987"/>
                    <a:pt x="5419" y="10208"/>
                    <a:pt x="5230" y="10208"/>
                  </a:cubicBezTo>
                  <a:cubicBezTo>
                    <a:pt x="5041" y="10208"/>
                    <a:pt x="4789" y="9987"/>
                    <a:pt x="4789" y="9767"/>
                  </a:cubicBezTo>
                  <a:cubicBezTo>
                    <a:pt x="4820" y="9578"/>
                    <a:pt x="5041" y="9357"/>
                    <a:pt x="5230" y="9357"/>
                  </a:cubicBezTo>
                  <a:close/>
                  <a:moveTo>
                    <a:pt x="9924" y="9357"/>
                  </a:moveTo>
                  <a:cubicBezTo>
                    <a:pt x="10145" y="9357"/>
                    <a:pt x="10302" y="9578"/>
                    <a:pt x="10302" y="9767"/>
                  </a:cubicBezTo>
                  <a:cubicBezTo>
                    <a:pt x="10302" y="9987"/>
                    <a:pt x="10113" y="10208"/>
                    <a:pt x="9924" y="10208"/>
                  </a:cubicBezTo>
                  <a:cubicBezTo>
                    <a:pt x="9704" y="10208"/>
                    <a:pt x="9515" y="9987"/>
                    <a:pt x="9515" y="9767"/>
                  </a:cubicBezTo>
                  <a:cubicBezTo>
                    <a:pt x="9515" y="9578"/>
                    <a:pt x="9704" y="9357"/>
                    <a:pt x="9924" y="9357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378"/>
                  </a:cubicBezTo>
                  <a:cubicBezTo>
                    <a:pt x="0" y="599"/>
                    <a:pt x="347" y="820"/>
                    <a:pt x="536" y="820"/>
                  </a:cubicBezTo>
                  <a:lnTo>
                    <a:pt x="2111" y="820"/>
                  </a:lnTo>
                  <a:cubicBezTo>
                    <a:pt x="2174" y="1103"/>
                    <a:pt x="3245" y="6711"/>
                    <a:pt x="3308" y="6994"/>
                  </a:cubicBezTo>
                  <a:cubicBezTo>
                    <a:pt x="2867" y="7184"/>
                    <a:pt x="2584" y="7625"/>
                    <a:pt x="2584" y="8097"/>
                  </a:cubicBezTo>
                  <a:cubicBezTo>
                    <a:pt x="2584" y="8759"/>
                    <a:pt x="3151" y="9326"/>
                    <a:pt x="3812" y="9326"/>
                  </a:cubicBezTo>
                  <a:lnTo>
                    <a:pt x="4001" y="9326"/>
                  </a:lnTo>
                  <a:cubicBezTo>
                    <a:pt x="3970" y="9452"/>
                    <a:pt x="3938" y="9609"/>
                    <a:pt x="3938" y="9767"/>
                  </a:cubicBezTo>
                  <a:cubicBezTo>
                    <a:pt x="3938" y="10429"/>
                    <a:pt x="4474" y="11027"/>
                    <a:pt x="5167" y="11027"/>
                  </a:cubicBezTo>
                  <a:cubicBezTo>
                    <a:pt x="5829" y="11027"/>
                    <a:pt x="6364" y="10460"/>
                    <a:pt x="6364" y="9767"/>
                  </a:cubicBezTo>
                  <a:cubicBezTo>
                    <a:pt x="6364" y="9609"/>
                    <a:pt x="6333" y="9483"/>
                    <a:pt x="6301" y="9326"/>
                  </a:cubicBezTo>
                  <a:lnTo>
                    <a:pt x="8664" y="9326"/>
                  </a:lnTo>
                  <a:cubicBezTo>
                    <a:pt x="8632" y="9452"/>
                    <a:pt x="8569" y="9609"/>
                    <a:pt x="8569" y="9767"/>
                  </a:cubicBezTo>
                  <a:cubicBezTo>
                    <a:pt x="8569" y="10429"/>
                    <a:pt x="9137" y="11027"/>
                    <a:pt x="9798" y="11027"/>
                  </a:cubicBezTo>
                  <a:cubicBezTo>
                    <a:pt x="10460" y="11027"/>
                    <a:pt x="11027" y="10460"/>
                    <a:pt x="11027" y="9767"/>
                  </a:cubicBezTo>
                  <a:cubicBezTo>
                    <a:pt x="11027" y="9609"/>
                    <a:pt x="10995" y="9483"/>
                    <a:pt x="10932" y="9357"/>
                  </a:cubicBezTo>
                  <a:lnTo>
                    <a:pt x="11562" y="9357"/>
                  </a:lnTo>
                  <a:cubicBezTo>
                    <a:pt x="11814" y="9357"/>
                    <a:pt x="12003" y="9168"/>
                    <a:pt x="12003" y="8979"/>
                  </a:cubicBezTo>
                  <a:cubicBezTo>
                    <a:pt x="12003" y="8727"/>
                    <a:pt x="11814" y="8538"/>
                    <a:pt x="11562" y="8538"/>
                  </a:cubicBezTo>
                  <a:lnTo>
                    <a:pt x="3749" y="8538"/>
                  </a:lnTo>
                  <a:cubicBezTo>
                    <a:pt x="3497" y="8538"/>
                    <a:pt x="3308" y="8349"/>
                    <a:pt x="3308" y="8160"/>
                  </a:cubicBezTo>
                  <a:cubicBezTo>
                    <a:pt x="3308" y="7940"/>
                    <a:pt x="3497" y="7719"/>
                    <a:pt x="3749" y="7719"/>
                  </a:cubicBezTo>
                  <a:lnTo>
                    <a:pt x="11468" y="7719"/>
                  </a:lnTo>
                  <a:cubicBezTo>
                    <a:pt x="11657" y="7719"/>
                    <a:pt x="11846" y="7562"/>
                    <a:pt x="11846" y="7373"/>
                  </a:cubicBezTo>
                  <a:lnTo>
                    <a:pt x="12665" y="2395"/>
                  </a:lnTo>
                  <a:cubicBezTo>
                    <a:pt x="12728" y="2143"/>
                    <a:pt x="12508" y="1922"/>
                    <a:pt x="12287" y="1922"/>
                  </a:cubicBezTo>
                  <a:lnTo>
                    <a:pt x="3056" y="1922"/>
                  </a:lnTo>
                  <a:lnTo>
                    <a:pt x="2741" y="347"/>
                  </a:lnTo>
                  <a:cubicBezTo>
                    <a:pt x="2710" y="158"/>
                    <a:pt x="2552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8" name="Google Shape;7708;p85"/>
          <p:cNvGrpSpPr/>
          <p:nvPr/>
        </p:nvGrpSpPr>
        <p:grpSpPr>
          <a:xfrm>
            <a:off x="843944" y="3806587"/>
            <a:ext cx="368186" cy="366364"/>
            <a:chOff x="-62151950" y="4111775"/>
            <a:chExt cx="318225" cy="316650"/>
          </a:xfrm>
          <a:solidFill>
            <a:srgbClr val="F59C82"/>
          </a:solidFill>
        </p:grpSpPr>
        <p:sp>
          <p:nvSpPr>
            <p:cNvPr id="7709" name="Google Shape;7709;p85"/>
            <p:cNvSpPr/>
            <p:nvPr/>
          </p:nvSpPr>
          <p:spPr>
            <a:xfrm>
              <a:off x="-62151950" y="4407925"/>
              <a:ext cx="318225" cy="20500"/>
            </a:xfrm>
            <a:custGeom>
              <a:avLst/>
              <a:gdLst/>
              <a:ahLst/>
              <a:cxnLst/>
              <a:rect l="l" t="t" r="r" b="b"/>
              <a:pathLst>
                <a:path w="1272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cubicBezTo>
                    <a:pt x="1" y="662"/>
                    <a:pt x="221" y="819"/>
                    <a:pt x="442" y="819"/>
                  </a:cubicBezTo>
                  <a:lnTo>
                    <a:pt x="12288" y="819"/>
                  </a:lnTo>
                  <a:cubicBezTo>
                    <a:pt x="12540" y="819"/>
                    <a:pt x="12697" y="630"/>
                    <a:pt x="12697" y="441"/>
                  </a:cubicBezTo>
                  <a:cubicBezTo>
                    <a:pt x="12729" y="158"/>
                    <a:pt x="12540" y="0"/>
                    <a:pt x="122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85"/>
            <p:cNvSpPr/>
            <p:nvPr/>
          </p:nvSpPr>
          <p:spPr>
            <a:xfrm>
              <a:off x="-62151950" y="4283475"/>
              <a:ext cx="84300" cy="104000"/>
            </a:xfrm>
            <a:custGeom>
              <a:avLst/>
              <a:gdLst/>
              <a:ahLst/>
              <a:cxnLst/>
              <a:rect l="l" t="t" r="r" b="b"/>
              <a:pathLst>
                <a:path w="3372" h="4160" extrusionOk="0">
                  <a:moveTo>
                    <a:pt x="1009" y="0"/>
                  </a:moveTo>
                  <a:cubicBezTo>
                    <a:pt x="442" y="0"/>
                    <a:pt x="1" y="442"/>
                    <a:pt x="1" y="1009"/>
                  </a:cubicBezTo>
                  <a:lnTo>
                    <a:pt x="1" y="3214"/>
                  </a:lnTo>
                  <a:cubicBezTo>
                    <a:pt x="64" y="3718"/>
                    <a:pt x="473" y="4159"/>
                    <a:pt x="1009" y="4159"/>
                  </a:cubicBezTo>
                  <a:lnTo>
                    <a:pt x="2363" y="4159"/>
                  </a:lnTo>
                  <a:cubicBezTo>
                    <a:pt x="2931" y="4159"/>
                    <a:pt x="3372" y="3718"/>
                    <a:pt x="3372" y="3214"/>
                  </a:cubicBezTo>
                  <a:lnTo>
                    <a:pt x="3372" y="1009"/>
                  </a:lnTo>
                  <a:cubicBezTo>
                    <a:pt x="3372" y="442"/>
                    <a:pt x="2931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1" name="Google Shape;7711;p85"/>
            <p:cNvSpPr/>
            <p:nvPr/>
          </p:nvSpPr>
          <p:spPr>
            <a:xfrm>
              <a:off x="-62033800" y="4111775"/>
              <a:ext cx="82725" cy="275700"/>
            </a:xfrm>
            <a:custGeom>
              <a:avLst/>
              <a:gdLst/>
              <a:ahLst/>
              <a:cxnLst/>
              <a:rect l="l" t="t" r="r" b="b"/>
              <a:pathLst>
                <a:path w="3309" h="11028" extrusionOk="0">
                  <a:moveTo>
                    <a:pt x="946" y="0"/>
                  </a:moveTo>
                  <a:cubicBezTo>
                    <a:pt x="410" y="0"/>
                    <a:pt x="0" y="410"/>
                    <a:pt x="0" y="977"/>
                  </a:cubicBezTo>
                  <a:lnTo>
                    <a:pt x="0" y="10082"/>
                  </a:lnTo>
                  <a:cubicBezTo>
                    <a:pt x="0" y="10618"/>
                    <a:pt x="441" y="11027"/>
                    <a:pt x="946" y="11027"/>
                  </a:cubicBezTo>
                  <a:lnTo>
                    <a:pt x="2332" y="11027"/>
                  </a:lnTo>
                  <a:cubicBezTo>
                    <a:pt x="2899" y="11027"/>
                    <a:pt x="3308" y="10586"/>
                    <a:pt x="3308" y="10082"/>
                  </a:cubicBezTo>
                  <a:lnTo>
                    <a:pt x="3308" y="977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2" name="Google Shape;7712;p85"/>
            <p:cNvSpPr/>
            <p:nvPr/>
          </p:nvSpPr>
          <p:spPr>
            <a:xfrm>
              <a:off x="-61916450" y="4200775"/>
              <a:ext cx="82725" cy="186700"/>
            </a:xfrm>
            <a:custGeom>
              <a:avLst/>
              <a:gdLst/>
              <a:ahLst/>
              <a:cxnLst/>
              <a:rect l="l" t="t" r="r" b="b"/>
              <a:pathLst>
                <a:path w="3309" h="7468" extrusionOk="0">
                  <a:moveTo>
                    <a:pt x="946" y="0"/>
                  </a:moveTo>
                  <a:cubicBezTo>
                    <a:pt x="410" y="0"/>
                    <a:pt x="1" y="442"/>
                    <a:pt x="1" y="1009"/>
                  </a:cubicBezTo>
                  <a:lnTo>
                    <a:pt x="1" y="6522"/>
                  </a:lnTo>
                  <a:cubicBezTo>
                    <a:pt x="1" y="7058"/>
                    <a:pt x="442" y="7467"/>
                    <a:pt x="946" y="7467"/>
                  </a:cubicBezTo>
                  <a:lnTo>
                    <a:pt x="2332" y="7467"/>
                  </a:lnTo>
                  <a:cubicBezTo>
                    <a:pt x="2868" y="7467"/>
                    <a:pt x="3309" y="7026"/>
                    <a:pt x="3309" y="6522"/>
                  </a:cubicBezTo>
                  <a:lnTo>
                    <a:pt x="3309" y="1009"/>
                  </a:lnTo>
                  <a:cubicBezTo>
                    <a:pt x="3309" y="442"/>
                    <a:pt x="2868" y="0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13" name="Google Shape;7713;p85"/>
          <p:cNvGrpSpPr/>
          <p:nvPr/>
        </p:nvGrpSpPr>
        <p:grpSpPr>
          <a:xfrm>
            <a:off x="3062568" y="2897133"/>
            <a:ext cx="368157" cy="367434"/>
            <a:chOff x="-60254550" y="3367325"/>
            <a:chExt cx="318200" cy="317575"/>
          </a:xfrm>
          <a:solidFill>
            <a:srgbClr val="F59C82"/>
          </a:solidFill>
        </p:grpSpPr>
        <p:sp>
          <p:nvSpPr>
            <p:cNvPr id="7714" name="Google Shape;7714;p85"/>
            <p:cNvSpPr/>
            <p:nvPr/>
          </p:nvSpPr>
          <p:spPr>
            <a:xfrm>
              <a:off x="-6021912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51" y="0"/>
                  </a:moveTo>
                  <a:cubicBezTo>
                    <a:pt x="935" y="0"/>
                    <a:pt x="815" y="57"/>
                    <a:pt x="725" y="164"/>
                  </a:cubicBezTo>
                  <a:cubicBezTo>
                    <a:pt x="568" y="290"/>
                    <a:pt x="568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24" y="4143"/>
                    <a:pt x="1023" y="4143"/>
                  </a:cubicBezTo>
                  <a:cubicBezTo>
                    <a:pt x="1144" y="4143"/>
                    <a:pt x="1269" y="4094"/>
                    <a:pt x="1356" y="4007"/>
                  </a:cubicBezTo>
                  <a:cubicBezTo>
                    <a:pt x="1513" y="3850"/>
                    <a:pt x="1513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9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85"/>
            <p:cNvSpPr/>
            <p:nvPr/>
          </p:nvSpPr>
          <p:spPr>
            <a:xfrm>
              <a:off x="-60156900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18" y="4143"/>
                    <a:pt x="1010" y="4143"/>
                  </a:cubicBezTo>
                  <a:cubicBezTo>
                    <a:pt x="1122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85"/>
            <p:cNvSpPr/>
            <p:nvPr/>
          </p:nvSpPr>
          <p:spPr>
            <a:xfrm>
              <a:off x="-6009467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25" y="731"/>
                  </a:cubicBezTo>
                  <a:cubicBezTo>
                    <a:pt x="1103" y="1046"/>
                    <a:pt x="1103" y="1456"/>
                    <a:pt x="725" y="1771"/>
                  </a:cubicBezTo>
                  <a:cubicBezTo>
                    <a:pt x="32" y="2401"/>
                    <a:pt x="1" y="3377"/>
                    <a:pt x="725" y="4039"/>
                  </a:cubicBezTo>
                  <a:cubicBezTo>
                    <a:pt x="796" y="4110"/>
                    <a:pt x="893" y="4143"/>
                    <a:pt x="992" y="4143"/>
                  </a:cubicBezTo>
                  <a:cubicBezTo>
                    <a:pt x="1113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1985" y="1771"/>
                    <a:pt x="2048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85"/>
            <p:cNvSpPr/>
            <p:nvPr/>
          </p:nvSpPr>
          <p:spPr>
            <a:xfrm>
              <a:off x="-60254550" y="3478525"/>
              <a:ext cx="318200" cy="206375"/>
            </a:xfrm>
            <a:custGeom>
              <a:avLst/>
              <a:gdLst/>
              <a:ahLst/>
              <a:cxnLst/>
              <a:rect l="l" t="t" r="r" b="b"/>
              <a:pathLst>
                <a:path w="12728" h="8255" extrusionOk="0">
                  <a:moveTo>
                    <a:pt x="10428" y="1607"/>
                  </a:moveTo>
                  <a:cubicBezTo>
                    <a:pt x="11184" y="1607"/>
                    <a:pt x="11814" y="2237"/>
                    <a:pt x="11814" y="2994"/>
                  </a:cubicBezTo>
                  <a:cubicBezTo>
                    <a:pt x="11814" y="3718"/>
                    <a:pt x="11184" y="4380"/>
                    <a:pt x="10428" y="4380"/>
                  </a:cubicBezTo>
                  <a:lnTo>
                    <a:pt x="9767" y="4380"/>
                  </a:lnTo>
                  <a:cubicBezTo>
                    <a:pt x="9861" y="4002"/>
                    <a:pt x="9893" y="3655"/>
                    <a:pt x="9893" y="3246"/>
                  </a:cubicBezTo>
                  <a:lnTo>
                    <a:pt x="9893" y="1607"/>
                  </a:lnTo>
                  <a:close/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3309"/>
                  </a:lnTo>
                  <a:cubicBezTo>
                    <a:pt x="0" y="5041"/>
                    <a:pt x="882" y="6522"/>
                    <a:pt x="2237" y="7436"/>
                  </a:cubicBezTo>
                  <a:lnTo>
                    <a:pt x="441" y="7436"/>
                  </a:lnTo>
                  <a:cubicBezTo>
                    <a:pt x="189" y="7436"/>
                    <a:pt x="32" y="7625"/>
                    <a:pt x="32" y="7845"/>
                  </a:cubicBezTo>
                  <a:cubicBezTo>
                    <a:pt x="32" y="8066"/>
                    <a:pt x="252" y="8255"/>
                    <a:pt x="441" y="8255"/>
                  </a:cubicBezTo>
                  <a:lnTo>
                    <a:pt x="9546" y="8255"/>
                  </a:lnTo>
                  <a:cubicBezTo>
                    <a:pt x="9767" y="8255"/>
                    <a:pt x="9924" y="8066"/>
                    <a:pt x="9924" y="7845"/>
                  </a:cubicBezTo>
                  <a:cubicBezTo>
                    <a:pt x="9924" y="7593"/>
                    <a:pt x="9735" y="7436"/>
                    <a:pt x="9546" y="7436"/>
                  </a:cubicBezTo>
                  <a:lnTo>
                    <a:pt x="7719" y="7436"/>
                  </a:lnTo>
                  <a:cubicBezTo>
                    <a:pt x="8538" y="6900"/>
                    <a:pt x="9168" y="6144"/>
                    <a:pt x="9578" y="5230"/>
                  </a:cubicBezTo>
                  <a:lnTo>
                    <a:pt x="10523" y="5230"/>
                  </a:lnTo>
                  <a:cubicBezTo>
                    <a:pt x="11751" y="5230"/>
                    <a:pt x="12728" y="4254"/>
                    <a:pt x="12728" y="3025"/>
                  </a:cubicBezTo>
                  <a:cubicBezTo>
                    <a:pt x="12728" y="1796"/>
                    <a:pt x="11657" y="788"/>
                    <a:pt x="10428" y="788"/>
                  </a:cubicBezTo>
                  <a:lnTo>
                    <a:pt x="9893" y="788"/>
                  </a:lnTo>
                  <a:lnTo>
                    <a:pt x="9893" y="379"/>
                  </a:lnTo>
                  <a:cubicBezTo>
                    <a:pt x="9893" y="158"/>
                    <a:pt x="9704" y="1"/>
                    <a:pt x="94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18" name="Google Shape;7718;p85"/>
          <p:cNvGrpSpPr/>
          <p:nvPr/>
        </p:nvGrpSpPr>
        <p:grpSpPr>
          <a:xfrm>
            <a:off x="3063465" y="3348127"/>
            <a:ext cx="366364" cy="366248"/>
            <a:chOff x="-60255350" y="3733825"/>
            <a:chExt cx="316650" cy="316550"/>
          </a:xfrm>
          <a:solidFill>
            <a:srgbClr val="F59C82"/>
          </a:solidFill>
        </p:grpSpPr>
        <p:sp>
          <p:nvSpPr>
            <p:cNvPr id="7719" name="Google Shape;7719;p85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85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85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85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85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85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85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26" name="Google Shape;7726;p85"/>
          <p:cNvGrpSpPr/>
          <p:nvPr/>
        </p:nvGrpSpPr>
        <p:grpSpPr>
          <a:xfrm>
            <a:off x="3091262" y="3807035"/>
            <a:ext cx="310770" cy="365467"/>
            <a:chOff x="-60232500" y="4101525"/>
            <a:chExt cx="268600" cy="315875"/>
          </a:xfrm>
          <a:solidFill>
            <a:srgbClr val="F59C82"/>
          </a:solidFill>
        </p:grpSpPr>
        <p:sp>
          <p:nvSpPr>
            <p:cNvPr id="7727" name="Google Shape;7727;p85"/>
            <p:cNvSpPr/>
            <p:nvPr/>
          </p:nvSpPr>
          <p:spPr>
            <a:xfrm>
              <a:off x="-60222275" y="4273225"/>
              <a:ext cx="63025" cy="144175"/>
            </a:xfrm>
            <a:custGeom>
              <a:avLst/>
              <a:gdLst/>
              <a:ahLst/>
              <a:cxnLst/>
              <a:rect l="l" t="t" r="r" b="b"/>
              <a:pathLst>
                <a:path w="2521" h="5767" extrusionOk="0">
                  <a:moveTo>
                    <a:pt x="1261" y="1"/>
                  </a:moveTo>
                  <a:cubicBezTo>
                    <a:pt x="1072" y="1"/>
                    <a:pt x="851" y="190"/>
                    <a:pt x="851" y="379"/>
                  </a:cubicBezTo>
                  <a:lnTo>
                    <a:pt x="851" y="662"/>
                  </a:lnTo>
                  <a:cubicBezTo>
                    <a:pt x="379" y="820"/>
                    <a:pt x="1" y="1293"/>
                    <a:pt x="1" y="1828"/>
                  </a:cubicBezTo>
                  <a:cubicBezTo>
                    <a:pt x="1" y="2521"/>
                    <a:pt x="568" y="2899"/>
                    <a:pt x="1009" y="3214"/>
                  </a:cubicBezTo>
                  <a:cubicBezTo>
                    <a:pt x="1324" y="3466"/>
                    <a:pt x="1671" y="3687"/>
                    <a:pt x="1671" y="3939"/>
                  </a:cubicBezTo>
                  <a:cubicBezTo>
                    <a:pt x="1671" y="4160"/>
                    <a:pt x="1482" y="4349"/>
                    <a:pt x="1261" y="4349"/>
                  </a:cubicBezTo>
                  <a:cubicBezTo>
                    <a:pt x="1072" y="4349"/>
                    <a:pt x="851" y="4160"/>
                    <a:pt x="851" y="3939"/>
                  </a:cubicBezTo>
                  <a:cubicBezTo>
                    <a:pt x="851" y="3687"/>
                    <a:pt x="631" y="3529"/>
                    <a:pt x="442" y="3529"/>
                  </a:cubicBezTo>
                  <a:cubicBezTo>
                    <a:pt x="253" y="3529"/>
                    <a:pt x="64" y="3718"/>
                    <a:pt x="64" y="3939"/>
                  </a:cubicBezTo>
                  <a:cubicBezTo>
                    <a:pt x="64" y="4475"/>
                    <a:pt x="410" y="4916"/>
                    <a:pt x="883" y="5105"/>
                  </a:cubicBezTo>
                  <a:lnTo>
                    <a:pt x="883" y="5388"/>
                  </a:lnTo>
                  <a:cubicBezTo>
                    <a:pt x="883" y="5609"/>
                    <a:pt x="1072" y="5766"/>
                    <a:pt x="1324" y="5766"/>
                  </a:cubicBezTo>
                  <a:cubicBezTo>
                    <a:pt x="1545" y="5766"/>
                    <a:pt x="1702" y="5577"/>
                    <a:pt x="1702" y="5388"/>
                  </a:cubicBezTo>
                  <a:lnTo>
                    <a:pt x="1702" y="5105"/>
                  </a:lnTo>
                  <a:cubicBezTo>
                    <a:pt x="2175" y="4947"/>
                    <a:pt x="2521" y="4475"/>
                    <a:pt x="2521" y="3939"/>
                  </a:cubicBezTo>
                  <a:cubicBezTo>
                    <a:pt x="2521" y="3246"/>
                    <a:pt x="1986" y="2868"/>
                    <a:pt x="1545" y="2553"/>
                  </a:cubicBezTo>
                  <a:cubicBezTo>
                    <a:pt x="1229" y="2301"/>
                    <a:pt x="883" y="2080"/>
                    <a:pt x="883" y="1828"/>
                  </a:cubicBezTo>
                  <a:cubicBezTo>
                    <a:pt x="883" y="1608"/>
                    <a:pt x="1072" y="1450"/>
                    <a:pt x="1261" y="1450"/>
                  </a:cubicBezTo>
                  <a:cubicBezTo>
                    <a:pt x="1513" y="1450"/>
                    <a:pt x="1671" y="1639"/>
                    <a:pt x="1671" y="1828"/>
                  </a:cubicBezTo>
                  <a:cubicBezTo>
                    <a:pt x="1671" y="2080"/>
                    <a:pt x="1860" y="2269"/>
                    <a:pt x="2112" y="2269"/>
                  </a:cubicBezTo>
                  <a:cubicBezTo>
                    <a:pt x="2332" y="2269"/>
                    <a:pt x="2490" y="2080"/>
                    <a:pt x="2490" y="1828"/>
                  </a:cubicBezTo>
                  <a:cubicBezTo>
                    <a:pt x="2490" y="1293"/>
                    <a:pt x="2143" y="852"/>
                    <a:pt x="1671" y="662"/>
                  </a:cubicBezTo>
                  <a:lnTo>
                    <a:pt x="1671" y="379"/>
                  </a:lnTo>
                  <a:cubicBezTo>
                    <a:pt x="1671" y="158"/>
                    <a:pt x="1482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85"/>
            <p:cNvSpPr/>
            <p:nvPr/>
          </p:nvSpPr>
          <p:spPr>
            <a:xfrm>
              <a:off x="-60232500" y="4101525"/>
              <a:ext cx="268600" cy="315875"/>
            </a:xfrm>
            <a:custGeom>
              <a:avLst/>
              <a:gdLst/>
              <a:ahLst/>
              <a:cxnLst/>
              <a:rect l="l" t="t" r="r" b="b"/>
              <a:pathLst>
                <a:path w="10744" h="12635" extrusionOk="0">
                  <a:moveTo>
                    <a:pt x="5356" y="1"/>
                  </a:moveTo>
                  <a:cubicBezTo>
                    <a:pt x="5104" y="1"/>
                    <a:pt x="4946" y="190"/>
                    <a:pt x="4946" y="410"/>
                  </a:cubicBezTo>
                  <a:lnTo>
                    <a:pt x="4946" y="820"/>
                  </a:lnTo>
                  <a:cubicBezTo>
                    <a:pt x="2206" y="1041"/>
                    <a:pt x="0" y="3340"/>
                    <a:pt x="0" y="6176"/>
                  </a:cubicBezTo>
                  <a:lnTo>
                    <a:pt x="0" y="6585"/>
                  </a:lnTo>
                  <a:lnTo>
                    <a:pt x="32" y="6585"/>
                  </a:lnTo>
                  <a:cubicBezTo>
                    <a:pt x="32" y="6806"/>
                    <a:pt x="221" y="6963"/>
                    <a:pt x="473" y="6963"/>
                  </a:cubicBezTo>
                  <a:cubicBezTo>
                    <a:pt x="693" y="6963"/>
                    <a:pt x="851" y="6774"/>
                    <a:pt x="851" y="6585"/>
                  </a:cubicBezTo>
                  <a:cubicBezTo>
                    <a:pt x="851" y="6113"/>
                    <a:pt x="1197" y="5766"/>
                    <a:pt x="1701" y="5766"/>
                  </a:cubicBezTo>
                  <a:cubicBezTo>
                    <a:pt x="2174" y="5766"/>
                    <a:pt x="2521" y="6113"/>
                    <a:pt x="2521" y="6585"/>
                  </a:cubicBezTo>
                  <a:cubicBezTo>
                    <a:pt x="2521" y="6806"/>
                    <a:pt x="2710" y="6963"/>
                    <a:pt x="2899" y="6963"/>
                  </a:cubicBezTo>
                  <a:cubicBezTo>
                    <a:pt x="3119" y="6963"/>
                    <a:pt x="3308" y="6774"/>
                    <a:pt x="3308" y="6585"/>
                  </a:cubicBezTo>
                  <a:cubicBezTo>
                    <a:pt x="3308" y="6113"/>
                    <a:pt x="3655" y="5766"/>
                    <a:pt x="4127" y="5766"/>
                  </a:cubicBezTo>
                  <a:cubicBezTo>
                    <a:pt x="4600" y="5766"/>
                    <a:pt x="4946" y="6113"/>
                    <a:pt x="4946" y="6585"/>
                  </a:cubicBezTo>
                  <a:lnTo>
                    <a:pt x="4946" y="11437"/>
                  </a:lnTo>
                  <a:cubicBezTo>
                    <a:pt x="4946" y="12099"/>
                    <a:pt x="5514" y="12634"/>
                    <a:pt x="6175" y="12634"/>
                  </a:cubicBezTo>
                  <a:cubicBezTo>
                    <a:pt x="6837" y="12634"/>
                    <a:pt x="7404" y="12099"/>
                    <a:pt x="7404" y="11437"/>
                  </a:cubicBezTo>
                  <a:lnTo>
                    <a:pt x="7404" y="10586"/>
                  </a:lnTo>
                  <a:cubicBezTo>
                    <a:pt x="7404" y="10366"/>
                    <a:pt x="7215" y="10208"/>
                    <a:pt x="6994" y="10208"/>
                  </a:cubicBezTo>
                  <a:cubicBezTo>
                    <a:pt x="6805" y="10208"/>
                    <a:pt x="6616" y="10397"/>
                    <a:pt x="6616" y="10586"/>
                  </a:cubicBezTo>
                  <a:lnTo>
                    <a:pt x="6616" y="11437"/>
                  </a:lnTo>
                  <a:cubicBezTo>
                    <a:pt x="6616" y="11658"/>
                    <a:pt x="6427" y="11815"/>
                    <a:pt x="6175" y="11815"/>
                  </a:cubicBezTo>
                  <a:cubicBezTo>
                    <a:pt x="5955" y="11815"/>
                    <a:pt x="5797" y="11626"/>
                    <a:pt x="5797" y="11437"/>
                  </a:cubicBezTo>
                  <a:lnTo>
                    <a:pt x="5797" y="6585"/>
                  </a:lnTo>
                  <a:cubicBezTo>
                    <a:pt x="5797" y="6113"/>
                    <a:pt x="6144" y="5766"/>
                    <a:pt x="6616" y="5766"/>
                  </a:cubicBezTo>
                  <a:cubicBezTo>
                    <a:pt x="7089" y="5766"/>
                    <a:pt x="7435" y="6113"/>
                    <a:pt x="7435" y="6585"/>
                  </a:cubicBezTo>
                  <a:cubicBezTo>
                    <a:pt x="7435" y="6806"/>
                    <a:pt x="7624" y="6963"/>
                    <a:pt x="7876" y="6963"/>
                  </a:cubicBezTo>
                  <a:cubicBezTo>
                    <a:pt x="8097" y="6963"/>
                    <a:pt x="8255" y="6774"/>
                    <a:pt x="8255" y="6585"/>
                  </a:cubicBezTo>
                  <a:cubicBezTo>
                    <a:pt x="8255" y="6113"/>
                    <a:pt x="8633" y="5766"/>
                    <a:pt x="9105" y="5766"/>
                  </a:cubicBezTo>
                  <a:cubicBezTo>
                    <a:pt x="9578" y="5766"/>
                    <a:pt x="9924" y="6113"/>
                    <a:pt x="9924" y="6585"/>
                  </a:cubicBezTo>
                  <a:cubicBezTo>
                    <a:pt x="9924" y="6806"/>
                    <a:pt x="10113" y="6963"/>
                    <a:pt x="10302" y="6963"/>
                  </a:cubicBezTo>
                  <a:cubicBezTo>
                    <a:pt x="10523" y="6963"/>
                    <a:pt x="10743" y="6774"/>
                    <a:pt x="10743" y="6585"/>
                  </a:cubicBezTo>
                  <a:lnTo>
                    <a:pt x="10743" y="6176"/>
                  </a:lnTo>
                  <a:cubicBezTo>
                    <a:pt x="10743" y="3340"/>
                    <a:pt x="8538" y="1041"/>
                    <a:pt x="5797" y="820"/>
                  </a:cubicBezTo>
                  <a:lnTo>
                    <a:pt x="5797" y="410"/>
                  </a:lnTo>
                  <a:cubicBezTo>
                    <a:pt x="5797" y="158"/>
                    <a:pt x="5577" y="1"/>
                    <a:pt x="5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29" name="Google Shape;7729;p85"/>
          <p:cNvSpPr/>
          <p:nvPr/>
        </p:nvSpPr>
        <p:spPr>
          <a:xfrm>
            <a:off x="2179036" y="4275969"/>
            <a:ext cx="366335" cy="367290"/>
          </a:xfrm>
          <a:custGeom>
            <a:avLst/>
            <a:gdLst/>
            <a:ahLst/>
            <a:cxnLst/>
            <a:rect l="l" t="t" r="r" b="b"/>
            <a:pathLst>
              <a:path w="12665" h="12698" extrusionOk="0">
                <a:moveTo>
                  <a:pt x="9200" y="883"/>
                </a:moveTo>
                <a:lnTo>
                  <a:pt x="9200" y="1702"/>
                </a:lnTo>
                <a:lnTo>
                  <a:pt x="3403" y="1702"/>
                </a:lnTo>
                <a:lnTo>
                  <a:pt x="3403" y="883"/>
                </a:lnTo>
                <a:close/>
                <a:moveTo>
                  <a:pt x="4222" y="3340"/>
                </a:moveTo>
                <a:lnTo>
                  <a:pt x="4222" y="4191"/>
                </a:lnTo>
                <a:lnTo>
                  <a:pt x="3403" y="4191"/>
                </a:lnTo>
                <a:lnTo>
                  <a:pt x="3403" y="3340"/>
                </a:lnTo>
                <a:close/>
                <a:moveTo>
                  <a:pt x="6711" y="3340"/>
                </a:moveTo>
                <a:lnTo>
                  <a:pt x="6711" y="4191"/>
                </a:lnTo>
                <a:lnTo>
                  <a:pt x="5892" y="4191"/>
                </a:lnTo>
                <a:lnTo>
                  <a:pt x="5892" y="3340"/>
                </a:lnTo>
                <a:close/>
                <a:moveTo>
                  <a:pt x="9200" y="3340"/>
                </a:moveTo>
                <a:lnTo>
                  <a:pt x="9200" y="4191"/>
                </a:lnTo>
                <a:lnTo>
                  <a:pt x="8349" y="4191"/>
                </a:lnTo>
                <a:lnTo>
                  <a:pt x="8349" y="3340"/>
                </a:lnTo>
                <a:close/>
                <a:moveTo>
                  <a:pt x="4222" y="5010"/>
                </a:moveTo>
                <a:lnTo>
                  <a:pt x="4222" y="5829"/>
                </a:lnTo>
                <a:lnTo>
                  <a:pt x="3403" y="5829"/>
                </a:lnTo>
                <a:lnTo>
                  <a:pt x="3403" y="5010"/>
                </a:lnTo>
                <a:close/>
                <a:moveTo>
                  <a:pt x="6711" y="5010"/>
                </a:moveTo>
                <a:lnTo>
                  <a:pt x="6711" y="5829"/>
                </a:lnTo>
                <a:lnTo>
                  <a:pt x="5892" y="5829"/>
                </a:lnTo>
                <a:lnTo>
                  <a:pt x="5892" y="5010"/>
                </a:lnTo>
                <a:close/>
                <a:moveTo>
                  <a:pt x="9200" y="5010"/>
                </a:moveTo>
                <a:lnTo>
                  <a:pt x="9200" y="5829"/>
                </a:lnTo>
                <a:lnTo>
                  <a:pt x="8349" y="5829"/>
                </a:lnTo>
                <a:lnTo>
                  <a:pt x="8349" y="5010"/>
                </a:lnTo>
                <a:close/>
                <a:moveTo>
                  <a:pt x="4222" y="6648"/>
                </a:moveTo>
                <a:lnTo>
                  <a:pt x="4222" y="7499"/>
                </a:lnTo>
                <a:lnTo>
                  <a:pt x="3403" y="7499"/>
                </a:lnTo>
                <a:lnTo>
                  <a:pt x="3403" y="6648"/>
                </a:lnTo>
                <a:close/>
                <a:moveTo>
                  <a:pt x="6711" y="6648"/>
                </a:moveTo>
                <a:lnTo>
                  <a:pt x="6711" y="7499"/>
                </a:lnTo>
                <a:lnTo>
                  <a:pt x="5892" y="7499"/>
                </a:lnTo>
                <a:lnTo>
                  <a:pt x="5892" y="6648"/>
                </a:lnTo>
                <a:close/>
                <a:moveTo>
                  <a:pt x="9200" y="6648"/>
                </a:moveTo>
                <a:lnTo>
                  <a:pt x="9200" y="7499"/>
                </a:lnTo>
                <a:lnTo>
                  <a:pt x="8349" y="7499"/>
                </a:lnTo>
                <a:lnTo>
                  <a:pt x="8349" y="6648"/>
                </a:lnTo>
                <a:close/>
                <a:moveTo>
                  <a:pt x="1733" y="9137"/>
                </a:moveTo>
                <a:lnTo>
                  <a:pt x="1733" y="11909"/>
                </a:lnTo>
                <a:lnTo>
                  <a:pt x="819" y="11909"/>
                </a:lnTo>
                <a:lnTo>
                  <a:pt x="819" y="9137"/>
                </a:lnTo>
                <a:close/>
                <a:moveTo>
                  <a:pt x="5892" y="9137"/>
                </a:moveTo>
                <a:lnTo>
                  <a:pt x="5892" y="11909"/>
                </a:lnTo>
                <a:lnTo>
                  <a:pt x="4222" y="11909"/>
                </a:lnTo>
                <a:lnTo>
                  <a:pt x="4222" y="9137"/>
                </a:lnTo>
                <a:close/>
                <a:moveTo>
                  <a:pt x="8349" y="9137"/>
                </a:moveTo>
                <a:lnTo>
                  <a:pt x="8349" y="11909"/>
                </a:lnTo>
                <a:lnTo>
                  <a:pt x="6711" y="11909"/>
                </a:lnTo>
                <a:lnTo>
                  <a:pt x="6711" y="9137"/>
                </a:lnTo>
                <a:close/>
                <a:moveTo>
                  <a:pt x="11783" y="9137"/>
                </a:moveTo>
                <a:lnTo>
                  <a:pt x="11783" y="11909"/>
                </a:lnTo>
                <a:lnTo>
                  <a:pt x="10806" y="11909"/>
                </a:lnTo>
                <a:lnTo>
                  <a:pt x="10806" y="9137"/>
                </a:lnTo>
                <a:close/>
                <a:moveTo>
                  <a:pt x="2993" y="1"/>
                </a:moveTo>
                <a:cubicBezTo>
                  <a:pt x="2773" y="1"/>
                  <a:pt x="2615" y="190"/>
                  <a:pt x="2615" y="410"/>
                </a:cubicBezTo>
                <a:lnTo>
                  <a:pt x="2615" y="1670"/>
                </a:lnTo>
                <a:lnTo>
                  <a:pt x="2206" y="1670"/>
                </a:lnTo>
                <a:cubicBezTo>
                  <a:pt x="1985" y="1670"/>
                  <a:pt x="1796" y="1859"/>
                  <a:pt x="1796" y="2080"/>
                </a:cubicBezTo>
                <a:lnTo>
                  <a:pt x="1796" y="8318"/>
                </a:lnTo>
                <a:lnTo>
                  <a:pt x="410" y="8318"/>
                </a:lnTo>
                <a:cubicBezTo>
                  <a:pt x="158" y="8318"/>
                  <a:pt x="0" y="8507"/>
                  <a:pt x="0" y="8696"/>
                </a:cubicBezTo>
                <a:lnTo>
                  <a:pt x="0" y="12287"/>
                </a:lnTo>
                <a:cubicBezTo>
                  <a:pt x="0" y="12540"/>
                  <a:pt x="221" y="12697"/>
                  <a:pt x="410" y="12697"/>
                </a:cubicBezTo>
                <a:lnTo>
                  <a:pt x="12256" y="12697"/>
                </a:lnTo>
                <a:cubicBezTo>
                  <a:pt x="12508" y="12697"/>
                  <a:pt x="12665" y="12477"/>
                  <a:pt x="12665" y="12287"/>
                </a:cubicBezTo>
                <a:lnTo>
                  <a:pt x="12665" y="8696"/>
                </a:lnTo>
                <a:cubicBezTo>
                  <a:pt x="12602" y="8475"/>
                  <a:pt x="12445" y="8318"/>
                  <a:pt x="12224" y="8318"/>
                </a:cubicBezTo>
                <a:lnTo>
                  <a:pt x="10838" y="8318"/>
                </a:lnTo>
                <a:lnTo>
                  <a:pt x="10838" y="2080"/>
                </a:lnTo>
                <a:cubicBezTo>
                  <a:pt x="10838" y="1859"/>
                  <a:pt x="10649" y="1670"/>
                  <a:pt x="10460" y="1670"/>
                </a:cubicBezTo>
                <a:lnTo>
                  <a:pt x="10019" y="1670"/>
                </a:lnTo>
                <a:lnTo>
                  <a:pt x="10019" y="410"/>
                </a:lnTo>
                <a:cubicBezTo>
                  <a:pt x="10019" y="158"/>
                  <a:pt x="9830" y="1"/>
                  <a:pt x="9609" y="1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30" name="Google Shape;7730;p85"/>
          <p:cNvGrpSpPr/>
          <p:nvPr/>
        </p:nvGrpSpPr>
        <p:grpSpPr>
          <a:xfrm>
            <a:off x="2624262" y="1532866"/>
            <a:ext cx="368186" cy="366364"/>
            <a:chOff x="-63679950" y="3360375"/>
            <a:chExt cx="318225" cy="316650"/>
          </a:xfrm>
          <a:solidFill>
            <a:srgbClr val="F59C82"/>
          </a:solidFill>
        </p:grpSpPr>
        <p:sp>
          <p:nvSpPr>
            <p:cNvPr id="7731" name="Google Shape;7731;p85"/>
            <p:cNvSpPr/>
            <p:nvPr/>
          </p:nvSpPr>
          <p:spPr>
            <a:xfrm>
              <a:off x="-63497200" y="3423400"/>
              <a:ext cx="40975" cy="40975"/>
            </a:xfrm>
            <a:custGeom>
              <a:avLst/>
              <a:gdLst/>
              <a:ahLst/>
              <a:cxnLst/>
              <a:rect l="l" t="t" r="r" b="b"/>
              <a:pathLst>
                <a:path w="1639" h="1639" extrusionOk="0">
                  <a:moveTo>
                    <a:pt x="819" y="0"/>
                  </a:moveTo>
                  <a:cubicBezTo>
                    <a:pt x="378" y="0"/>
                    <a:pt x="0" y="378"/>
                    <a:pt x="0" y="819"/>
                  </a:cubicBezTo>
                  <a:cubicBezTo>
                    <a:pt x="0" y="1260"/>
                    <a:pt x="378" y="1638"/>
                    <a:pt x="819" y="1638"/>
                  </a:cubicBezTo>
                  <a:cubicBezTo>
                    <a:pt x="1260" y="1638"/>
                    <a:pt x="1638" y="1260"/>
                    <a:pt x="1638" y="819"/>
                  </a:cubicBezTo>
                  <a:cubicBezTo>
                    <a:pt x="1638" y="378"/>
                    <a:pt x="12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7732;p85"/>
            <p:cNvSpPr/>
            <p:nvPr/>
          </p:nvSpPr>
          <p:spPr>
            <a:xfrm>
              <a:off x="-63516900" y="3485625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04"/>
                    <a:pt x="2395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85"/>
            <p:cNvSpPr/>
            <p:nvPr/>
          </p:nvSpPr>
          <p:spPr>
            <a:xfrm>
              <a:off x="-63618500" y="3360375"/>
              <a:ext cx="256775" cy="256600"/>
            </a:xfrm>
            <a:custGeom>
              <a:avLst/>
              <a:gdLst/>
              <a:ahLst/>
              <a:cxnLst/>
              <a:rect l="l" t="t" r="r" b="b"/>
              <a:pathLst>
                <a:path w="10271" h="10264" extrusionOk="0">
                  <a:moveTo>
                    <a:pt x="5703" y="1639"/>
                  </a:moveTo>
                  <a:cubicBezTo>
                    <a:pt x="6616" y="1639"/>
                    <a:pt x="7373" y="2395"/>
                    <a:pt x="7373" y="3309"/>
                  </a:cubicBezTo>
                  <a:cubicBezTo>
                    <a:pt x="7373" y="3750"/>
                    <a:pt x="7215" y="4128"/>
                    <a:pt x="6900" y="4443"/>
                  </a:cubicBezTo>
                  <a:cubicBezTo>
                    <a:pt x="7625" y="4884"/>
                    <a:pt x="8192" y="5672"/>
                    <a:pt x="8192" y="6617"/>
                  </a:cubicBezTo>
                  <a:cubicBezTo>
                    <a:pt x="8160" y="6900"/>
                    <a:pt x="8003" y="7058"/>
                    <a:pt x="7751" y="7058"/>
                  </a:cubicBezTo>
                  <a:lnTo>
                    <a:pt x="3623" y="7058"/>
                  </a:lnTo>
                  <a:cubicBezTo>
                    <a:pt x="3371" y="7058"/>
                    <a:pt x="3214" y="6837"/>
                    <a:pt x="3214" y="6617"/>
                  </a:cubicBezTo>
                  <a:cubicBezTo>
                    <a:pt x="3214" y="5672"/>
                    <a:pt x="3749" y="4884"/>
                    <a:pt x="4537" y="4443"/>
                  </a:cubicBezTo>
                  <a:cubicBezTo>
                    <a:pt x="4254" y="4128"/>
                    <a:pt x="4065" y="3718"/>
                    <a:pt x="4065" y="3309"/>
                  </a:cubicBezTo>
                  <a:cubicBezTo>
                    <a:pt x="4065" y="2395"/>
                    <a:pt x="4789" y="1639"/>
                    <a:pt x="5703" y="1639"/>
                  </a:cubicBezTo>
                  <a:close/>
                  <a:moveTo>
                    <a:pt x="5703" y="1"/>
                  </a:moveTo>
                  <a:cubicBezTo>
                    <a:pt x="3182" y="1"/>
                    <a:pt x="1135" y="2049"/>
                    <a:pt x="1135" y="4569"/>
                  </a:cubicBezTo>
                  <a:cubicBezTo>
                    <a:pt x="1135" y="5609"/>
                    <a:pt x="1481" y="6648"/>
                    <a:pt x="2206" y="7467"/>
                  </a:cubicBezTo>
                  <a:lnTo>
                    <a:pt x="1607" y="8066"/>
                  </a:lnTo>
                  <a:lnTo>
                    <a:pt x="756" y="7184"/>
                  </a:lnTo>
                  <a:cubicBezTo>
                    <a:pt x="678" y="7121"/>
                    <a:pt x="567" y="7089"/>
                    <a:pt x="457" y="7089"/>
                  </a:cubicBezTo>
                  <a:cubicBezTo>
                    <a:pt x="347" y="7089"/>
                    <a:pt x="237" y="7121"/>
                    <a:pt x="158" y="7184"/>
                  </a:cubicBezTo>
                  <a:cubicBezTo>
                    <a:pt x="0" y="7341"/>
                    <a:pt x="0" y="7625"/>
                    <a:pt x="158" y="7783"/>
                  </a:cubicBezTo>
                  <a:lnTo>
                    <a:pt x="1324" y="8980"/>
                  </a:lnTo>
                  <a:lnTo>
                    <a:pt x="2521" y="10145"/>
                  </a:lnTo>
                  <a:cubicBezTo>
                    <a:pt x="2600" y="10224"/>
                    <a:pt x="2710" y="10264"/>
                    <a:pt x="2820" y="10264"/>
                  </a:cubicBezTo>
                  <a:cubicBezTo>
                    <a:pt x="2930" y="10264"/>
                    <a:pt x="3041" y="10224"/>
                    <a:pt x="3119" y="10145"/>
                  </a:cubicBezTo>
                  <a:cubicBezTo>
                    <a:pt x="3277" y="9988"/>
                    <a:pt x="3277" y="9704"/>
                    <a:pt x="3119" y="9547"/>
                  </a:cubicBezTo>
                  <a:lnTo>
                    <a:pt x="2237" y="8696"/>
                  </a:lnTo>
                  <a:lnTo>
                    <a:pt x="2836" y="8098"/>
                  </a:lnTo>
                  <a:cubicBezTo>
                    <a:pt x="3655" y="8759"/>
                    <a:pt x="4695" y="9169"/>
                    <a:pt x="5734" y="9169"/>
                  </a:cubicBezTo>
                  <a:cubicBezTo>
                    <a:pt x="8255" y="9169"/>
                    <a:pt x="10271" y="7121"/>
                    <a:pt x="10271" y="4632"/>
                  </a:cubicBezTo>
                  <a:cubicBezTo>
                    <a:pt x="10239" y="2049"/>
                    <a:pt x="8223" y="1"/>
                    <a:pt x="5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85"/>
            <p:cNvSpPr/>
            <p:nvPr/>
          </p:nvSpPr>
          <p:spPr>
            <a:xfrm>
              <a:off x="-63679950" y="3576200"/>
              <a:ext cx="102425" cy="100825"/>
            </a:xfrm>
            <a:custGeom>
              <a:avLst/>
              <a:gdLst/>
              <a:ahLst/>
              <a:cxnLst/>
              <a:rect l="l" t="t" r="r" b="b"/>
              <a:pathLst>
                <a:path w="4097" h="4033" extrusionOk="0">
                  <a:moveTo>
                    <a:pt x="2332" y="0"/>
                  </a:moveTo>
                  <a:lnTo>
                    <a:pt x="159" y="2142"/>
                  </a:lnTo>
                  <a:cubicBezTo>
                    <a:pt x="1" y="2300"/>
                    <a:pt x="1" y="2584"/>
                    <a:pt x="159" y="2741"/>
                  </a:cubicBezTo>
                  <a:lnTo>
                    <a:pt x="1356" y="3938"/>
                  </a:lnTo>
                  <a:cubicBezTo>
                    <a:pt x="1434" y="4001"/>
                    <a:pt x="1545" y="4033"/>
                    <a:pt x="1655" y="4033"/>
                  </a:cubicBezTo>
                  <a:cubicBezTo>
                    <a:pt x="1765" y="4033"/>
                    <a:pt x="1876" y="4001"/>
                    <a:pt x="1954" y="3938"/>
                  </a:cubicBezTo>
                  <a:lnTo>
                    <a:pt x="4097" y="1764"/>
                  </a:lnTo>
                  <a:lnTo>
                    <a:pt x="2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35" name="Google Shape;7735;p85"/>
          <p:cNvSpPr/>
          <p:nvPr/>
        </p:nvSpPr>
        <p:spPr>
          <a:xfrm>
            <a:off x="2623229" y="1975169"/>
            <a:ext cx="370009" cy="367724"/>
          </a:xfrm>
          <a:custGeom>
            <a:avLst/>
            <a:gdLst/>
            <a:ahLst/>
            <a:cxnLst/>
            <a:rect l="l" t="t" r="r" b="b"/>
            <a:pathLst>
              <a:path w="12792" h="12713" extrusionOk="0">
                <a:moveTo>
                  <a:pt x="8633" y="1229"/>
                </a:moveTo>
                <a:cubicBezTo>
                  <a:pt x="8854" y="1229"/>
                  <a:pt x="9011" y="1418"/>
                  <a:pt x="9011" y="1607"/>
                </a:cubicBezTo>
                <a:lnTo>
                  <a:pt x="9011" y="1890"/>
                </a:lnTo>
                <a:cubicBezTo>
                  <a:pt x="9484" y="2048"/>
                  <a:pt x="9831" y="2520"/>
                  <a:pt x="9831" y="3088"/>
                </a:cubicBezTo>
                <a:cubicBezTo>
                  <a:pt x="9831" y="3308"/>
                  <a:pt x="9641" y="3497"/>
                  <a:pt x="9452" y="3497"/>
                </a:cubicBezTo>
                <a:cubicBezTo>
                  <a:pt x="9200" y="3497"/>
                  <a:pt x="9011" y="3308"/>
                  <a:pt x="9011" y="3088"/>
                </a:cubicBezTo>
                <a:cubicBezTo>
                  <a:pt x="9011" y="2835"/>
                  <a:pt x="8822" y="2678"/>
                  <a:pt x="8633" y="2678"/>
                </a:cubicBezTo>
                <a:cubicBezTo>
                  <a:pt x="8413" y="2678"/>
                  <a:pt x="8192" y="2867"/>
                  <a:pt x="8192" y="3088"/>
                </a:cubicBezTo>
                <a:cubicBezTo>
                  <a:pt x="8224" y="3308"/>
                  <a:pt x="8570" y="3529"/>
                  <a:pt x="8885" y="3781"/>
                </a:cubicBezTo>
                <a:cubicBezTo>
                  <a:pt x="9326" y="4096"/>
                  <a:pt x="9894" y="4505"/>
                  <a:pt x="9894" y="5167"/>
                </a:cubicBezTo>
                <a:cubicBezTo>
                  <a:pt x="9894" y="5702"/>
                  <a:pt x="9515" y="6143"/>
                  <a:pt x="9043" y="6333"/>
                </a:cubicBezTo>
                <a:lnTo>
                  <a:pt x="9043" y="6616"/>
                </a:lnTo>
                <a:cubicBezTo>
                  <a:pt x="9043" y="6868"/>
                  <a:pt x="8854" y="7026"/>
                  <a:pt x="8665" y="7026"/>
                </a:cubicBezTo>
                <a:cubicBezTo>
                  <a:pt x="8476" y="7026"/>
                  <a:pt x="8224" y="6805"/>
                  <a:pt x="8224" y="6616"/>
                </a:cubicBezTo>
                <a:lnTo>
                  <a:pt x="8224" y="6333"/>
                </a:lnTo>
                <a:cubicBezTo>
                  <a:pt x="7751" y="6175"/>
                  <a:pt x="7405" y="5702"/>
                  <a:pt x="7405" y="5167"/>
                </a:cubicBezTo>
                <a:cubicBezTo>
                  <a:pt x="7405" y="4915"/>
                  <a:pt x="7594" y="4757"/>
                  <a:pt x="7783" y="4757"/>
                </a:cubicBezTo>
                <a:cubicBezTo>
                  <a:pt x="8003" y="4757"/>
                  <a:pt x="8192" y="4978"/>
                  <a:pt x="8192" y="5167"/>
                </a:cubicBezTo>
                <a:cubicBezTo>
                  <a:pt x="8192" y="5387"/>
                  <a:pt x="8381" y="5608"/>
                  <a:pt x="8633" y="5608"/>
                </a:cubicBezTo>
                <a:cubicBezTo>
                  <a:pt x="8854" y="5608"/>
                  <a:pt x="9011" y="5387"/>
                  <a:pt x="9011" y="5167"/>
                </a:cubicBezTo>
                <a:cubicBezTo>
                  <a:pt x="9011" y="4915"/>
                  <a:pt x="8696" y="4694"/>
                  <a:pt x="8350" y="4442"/>
                </a:cubicBezTo>
                <a:cubicBezTo>
                  <a:pt x="7909" y="4127"/>
                  <a:pt x="7373" y="3749"/>
                  <a:pt x="7373" y="3088"/>
                </a:cubicBezTo>
                <a:cubicBezTo>
                  <a:pt x="7373" y="2520"/>
                  <a:pt x="7720" y="2079"/>
                  <a:pt x="8192" y="1890"/>
                </a:cubicBezTo>
                <a:lnTo>
                  <a:pt x="8192" y="1607"/>
                </a:lnTo>
                <a:cubicBezTo>
                  <a:pt x="8192" y="1386"/>
                  <a:pt x="8381" y="1229"/>
                  <a:pt x="8633" y="1229"/>
                </a:cubicBezTo>
                <a:close/>
                <a:moveTo>
                  <a:pt x="6050" y="6616"/>
                </a:moveTo>
                <a:lnTo>
                  <a:pt x="5073" y="10239"/>
                </a:lnTo>
                <a:lnTo>
                  <a:pt x="4853" y="9388"/>
                </a:lnTo>
                <a:cubicBezTo>
                  <a:pt x="4793" y="9168"/>
                  <a:pt x="4617" y="9049"/>
                  <a:pt x="4433" y="9049"/>
                </a:cubicBezTo>
                <a:cubicBezTo>
                  <a:pt x="4328" y="9049"/>
                  <a:pt x="4220" y="9088"/>
                  <a:pt x="4128" y="9168"/>
                </a:cubicBezTo>
                <a:lnTo>
                  <a:pt x="1450" y="11846"/>
                </a:lnTo>
                <a:lnTo>
                  <a:pt x="852" y="11279"/>
                </a:lnTo>
                <a:lnTo>
                  <a:pt x="3530" y="8601"/>
                </a:lnTo>
                <a:cubicBezTo>
                  <a:pt x="3782" y="8349"/>
                  <a:pt x="3656" y="7939"/>
                  <a:pt x="3341" y="7876"/>
                </a:cubicBezTo>
                <a:lnTo>
                  <a:pt x="2490" y="7624"/>
                </a:lnTo>
                <a:lnTo>
                  <a:pt x="6050" y="6616"/>
                </a:lnTo>
                <a:close/>
                <a:moveTo>
                  <a:pt x="8665" y="0"/>
                </a:moveTo>
                <a:cubicBezTo>
                  <a:pt x="6365" y="0"/>
                  <a:pt x="4538" y="1859"/>
                  <a:pt x="4538" y="4127"/>
                </a:cubicBezTo>
                <a:cubicBezTo>
                  <a:pt x="4538" y="4852"/>
                  <a:pt x="4695" y="5513"/>
                  <a:pt x="5042" y="6112"/>
                </a:cubicBezTo>
                <a:lnTo>
                  <a:pt x="820" y="7341"/>
                </a:lnTo>
                <a:cubicBezTo>
                  <a:pt x="442" y="7435"/>
                  <a:pt x="442" y="8034"/>
                  <a:pt x="820" y="8128"/>
                </a:cubicBezTo>
                <a:lnTo>
                  <a:pt x="2490" y="8538"/>
                </a:lnTo>
                <a:lnTo>
                  <a:pt x="316" y="10712"/>
                </a:lnTo>
                <a:cubicBezTo>
                  <a:pt x="1" y="11027"/>
                  <a:pt x="1" y="11594"/>
                  <a:pt x="316" y="11909"/>
                </a:cubicBezTo>
                <a:lnTo>
                  <a:pt x="915" y="12476"/>
                </a:lnTo>
                <a:cubicBezTo>
                  <a:pt x="1072" y="12633"/>
                  <a:pt x="1285" y="12712"/>
                  <a:pt x="1497" y="12712"/>
                </a:cubicBezTo>
                <a:cubicBezTo>
                  <a:pt x="1710" y="12712"/>
                  <a:pt x="1923" y="12633"/>
                  <a:pt x="2080" y="12476"/>
                </a:cubicBezTo>
                <a:lnTo>
                  <a:pt x="4254" y="10334"/>
                </a:lnTo>
                <a:lnTo>
                  <a:pt x="4695" y="11972"/>
                </a:lnTo>
                <a:cubicBezTo>
                  <a:pt x="4759" y="12180"/>
                  <a:pt x="4930" y="12291"/>
                  <a:pt x="5098" y="12291"/>
                </a:cubicBezTo>
                <a:cubicBezTo>
                  <a:pt x="5261" y="12291"/>
                  <a:pt x="5421" y="12188"/>
                  <a:pt x="5483" y="11972"/>
                </a:cubicBezTo>
                <a:lnTo>
                  <a:pt x="6712" y="7750"/>
                </a:lnTo>
                <a:cubicBezTo>
                  <a:pt x="7279" y="8065"/>
                  <a:pt x="7972" y="8286"/>
                  <a:pt x="8665" y="8286"/>
                </a:cubicBezTo>
                <a:cubicBezTo>
                  <a:pt x="10965" y="8286"/>
                  <a:pt x="12792" y="6427"/>
                  <a:pt x="12792" y="4127"/>
                </a:cubicBezTo>
                <a:cubicBezTo>
                  <a:pt x="12760" y="1859"/>
                  <a:pt x="10902" y="0"/>
                  <a:pt x="8665" y="0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36" name="Google Shape;7736;p85"/>
          <p:cNvGrpSpPr/>
          <p:nvPr/>
        </p:nvGrpSpPr>
        <p:grpSpPr>
          <a:xfrm>
            <a:off x="2622889" y="2404203"/>
            <a:ext cx="370934" cy="367521"/>
            <a:chOff x="-63679950" y="4093450"/>
            <a:chExt cx="320600" cy="317650"/>
          </a:xfrm>
          <a:solidFill>
            <a:srgbClr val="F59C82"/>
          </a:solidFill>
        </p:grpSpPr>
        <p:sp>
          <p:nvSpPr>
            <p:cNvPr id="7737" name="Google Shape;7737;p85"/>
            <p:cNvSpPr/>
            <p:nvPr/>
          </p:nvSpPr>
          <p:spPr>
            <a:xfrm>
              <a:off x="-63595650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7738;p85"/>
            <p:cNvSpPr/>
            <p:nvPr/>
          </p:nvSpPr>
          <p:spPr>
            <a:xfrm>
              <a:off x="-63679950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9" name="Google Shape;7739;p85"/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40" name="Google Shape;7740;p85"/>
          <p:cNvGrpSpPr/>
          <p:nvPr/>
        </p:nvGrpSpPr>
        <p:grpSpPr>
          <a:xfrm>
            <a:off x="1283006" y="2897205"/>
            <a:ext cx="366364" cy="367290"/>
            <a:chOff x="-61784125" y="3377700"/>
            <a:chExt cx="316650" cy="317450"/>
          </a:xfrm>
          <a:solidFill>
            <a:srgbClr val="F59C82"/>
          </a:solidFill>
        </p:grpSpPr>
        <p:sp>
          <p:nvSpPr>
            <p:cNvPr id="7741" name="Google Shape;7741;p85"/>
            <p:cNvSpPr/>
            <p:nvPr/>
          </p:nvSpPr>
          <p:spPr>
            <a:xfrm>
              <a:off x="-61688025" y="3460400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30" y="1"/>
                  </a:moveTo>
                  <a:cubicBezTo>
                    <a:pt x="252" y="442"/>
                    <a:pt x="0" y="1041"/>
                    <a:pt x="0" y="1671"/>
                  </a:cubicBezTo>
                  <a:cubicBezTo>
                    <a:pt x="0" y="1891"/>
                    <a:pt x="189" y="2049"/>
                    <a:pt x="441" y="2049"/>
                  </a:cubicBezTo>
                  <a:lnTo>
                    <a:pt x="4568" y="2049"/>
                  </a:lnTo>
                  <a:cubicBezTo>
                    <a:pt x="4820" y="2049"/>
                    <a:pt x="4978" y="1860"/>
                    <a:pt x="4978" y="1671"/>
                  </a:cubicBezTo>
                  <a:cubicBezTo>
                    <a:pt x="4978" y="1041"/>
                    <a:pt x="4726" y="442"/>
                    <a:pt x="4348" y="1"/>
                  </a:cubicBezTo>
                  <a:cubicBezTo>
                    <a:pt x="3875" y="568"/>
                    <a:pt x="3182" y="852"/>
                    <a:pt x="2489" y="852"/>
                  </a:cubicBezTo>
                  <a:cubicBezTo>
                    <a:pt x="1827" y="852"/>
                    <a:pt x="1134" y="568"/>
                    <a:pt x="6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85"/>
            <p:cNvSpPr/>
            <p:nvPr/>
          </p:nvSpPr>
          <p:spPr>
            <a:xfrm>
              <a:off x="-61677800" y="3518900"/>
              <a:ext cx="104775" cy="61850"/>
            </a:xfrm>
            <a:custGeom>
              <a:avLst/>
              <a:gdLst/>
              <a:ahLst/>
              <a:cxnLst/>
              <a:rect l="l" t="t" r="r" b="b"/>
              <a:pathLst>
                <a:path w="4191" h="2474" extrusionOk="0">
                  <a:moveTo>
                    <a:pt x="2096" y="0"/>
                  </a:moveTo>
                  <a:cubicBezTo>
                    <a:pt x="1985" y="0"/>
                    <a:pt x="1875" y="40"/>
                    <a:pt x="1796" y="118"/>
                  </a:cubicBezTo>
                  <a:lnTo>
                    <a:pt x="158" y="1757"/>
                  </a:lnTo>
                  <a:cubicBezTo>
                    <a:pt x="1" y="1914"/>
                    <a:pt x="1" y="2198"/>
                    <a:pt x="158" y="2355"/>
                  </a:cubicBezTo>
                  <a:cubicBezTo>
                    <a:pt x="237" y="2434"/>
                    <a:pt x="339" y="2473"/>
                    <a:pt x="442" y="2473"/>
                  </a:cubicBezTo>
                  <a:cubicBezTo>
                    <a:pt x="544" y="2473"/>
                    <a:pt x="646" y="2434"/>
                    <a:pt x="725" y="2355"/>
                  </a:cubicBezTo>
                  <a:lnTo>
                    <a:pt x="2111" y="969"/>
                  </a:lnTo>
                  <a:lnTo>
                    <a:pt x="3498" y="2355"/>
                  </a:lnTo>
                  <a:cubicBezTo>
                    <a:pt x="3576" y="2434"/>
                    <a:pt x="3687" y="2473"/>
                    <a:pt x="3797" y="2473"/>
                  </a:cubicBezTo>
                  <a:cubicBezTo>
                    <a:pt x="3907" y="2473"/>
                    <a:pt x="4017" y="2434"/>
                    <a:pt x="4096" y="2355"/>
                  </a:cubicBezTo>
                  <a:cubicBezTo>
                    <a:pt x="4191" y="2198"/>
                    <a:pt x="4191" y="1914"/>
                    <a:pt x="4033" y="1757"/>
                  </a:cubicBezTo>
                  <a:lnTo>
                    <a:pt x="2395" y="118"/>
                  </a:lnTo>
                  <a:cubicBezTo>
                    <a:pt x="2316" y="40"/>
                    <a:pt x="2206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85"/>
            <p:cNvSpPr/>
            <p:nvPr/>
          </p:nvSpPr>
          <p:spPr>
            <a:xfrm>
              <a:off x="-61667550" y="3377700"/>
              <a:ext cx="82700" cy="82725"/>
            </a:xfrm>
            <a:custGeom>
              <a:avLst/>
              <a:gdLst/>
              <a:ahLst/>
              <a:cxnLst/>
              <a:rect l="l" t="t" r="r" b="b"/>
              <a:pathLst>
                <a:path w="3308" h="3309" extrusionOk="0">
                  <a:moveTo>
                    <a:pt x="1670" y="1"/>
                  </a:moveTo>
                  <a:cubicBezTo>
                    <a:pt x="756" y="1"/>
                    <a:pt x="0" y="757"/>
                    <a:pt x="0" y="1671"/>
                  </a:cubicBezTo>
                  <a:cubicBezTo>
                    <a:pt x="0" y="2584"/>
                    <a:pt x="756" y="3309"/>
                    <a:pt x="1670" y="3309"/>
                  </a:cubicBezTo>
                  <a:cubicBezTo>
                    <a:pt x="2584" y="3309"/>
                    <a:pt x="3308" y="2584"/>
                    <a:pt x="3308" y="1671"/>
                  </a:cubicBezTo>
                  <a:cubicBezTo>
                    <a:pt x="3308" y="757"/>
                    <a:pt x="2584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85"/>
            <p:cNvSpPr/>
            <p:nvPr/>
          </p:nvSpPr>
          <p:spPr>
            <a:xfrm>
              <a:off x="-61591150" y="3643150"/>
              <a:ext cx="123675" cy="51200"/>
            </a:xfrm>
            <a:custGeom>
              <a:avLst/>
              <a:gdLst/>
              <a:ahLst/>
              <a:cxnLst/>
              <a:rect l="l" t="t" r="r" b="b"/>
              <a:pathLst>
                <a:path w="4947" h="2048" extrusionOk="0">
                  <a:moveTo>
                    <a:pt x="630" y="0"/>
                  </a:moveTo>
                  <a:cubicBezTo>
                    <a:pt x="221" y="410"/>
                    <a:pt x="0" y="1008"/>
                    <a:pt x="0" y="1638"/>
                  </a:cubicBezTo>
                  <a:cubicBezTo>
                    <a:pt x="0" y="1890"/>
                    <a:pt x="189" y="2048"/>
                    <a:pt x="378" y="2048"/>
                  </a:cubicBezTo>
                  <a:lnTo>
                    <a:pt x="4505" y="2048"/>
                  </a:lnTo>
                  <a:cubicBezTo>
                    <a:pt x="4757" y="2048"/>
                    <a:pt x="4946" y="1827"/>
                    <a:pt x="4946" y="1638"/>
                  </a:cubicBezTo>
                  <a:cubicBezTo>
                    <a:pt x="4946" y="1008"/>
                    <a:pt x="4726" y="410"/>
                    <a:pt x="4316" y="0"/>
                  </a:cubicBezTo>
                  <a:cubicBezTo>
                    <a:pt x="3844" y="536"/>
                    <a:pt x="3182" y="819"/>
                    <a:pt x="2458" y="819"/>
                  </a:cubicBezTo>
                  <a:cubicBezTo>
                    <a:pt x="1796" y="819"/>
                    <a:pt x="1134" y="536"/>
                    <a:pt x="6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745;p85"/>
            <p:cNvSpPr/>
            <p:nvPr/>
          </p:nvSpPr>
          <p:spPr>
            <a:xfrm>
              <a:off x="-61570675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6" y="0"/>
                    <a:pt x="0" y="725"/>
                    <a:pt x="0" y="1638"/>
                  </a:cubicBezTo>
                  <a:cubicBezTo>
                    <a:pt x="0" y="2552"/>
                    <a:pt x="756" y="3308"/>
                    <a:pt x="1670" y="3308"/>
                  </a:cubicBezTo>
                  <a:cubicBezTo>
                    <a:pt x="2552" y="3308"/>
                    <a:pt x="3308" y="2552"/>
                    <a:pt x="3308" y="1638"/>
                  </a:cubicBezTo>
                  <a:cubicBezTo>
                    <a:pt x="3308" y="725"/>
                    <a:pt x="2552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7746;p85"/>
            <p:cNvSpPr/>
            <p:nvPr/>
          </p:nvSpPr>
          <p:spPr>
            <a:xfrm>
              <a:off x="-61784125" y="3643925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62" y="1"/>
                  </a:moveTo>
                  <a:cubicBezTo>
                    <a:pt x="252" y="442"/>
                    <a:pt x="32" y="1009"/>
                    <a:pt x="32" y="1639"/>
                  </a:cubicBezTo>
                  <a:cubicBezTo>
                    <a:pt x="0" y="1859"/>
                    <a:pt x="189" y="2048"/>
                    <a:pt x="410" y="2048"/>
                  </a:cubicBezTo>
                  <a:lnTo>
                    <a:pt x="4569" y="2048"/>
                  </a:lnTo>
                  <a:cubicBezTo>
                    <a:pt x="4789" y="2048"/>
                    <a:pt x="4978" y="1859"/>
                    <a:pt x="4978" y="1639"/>
                  </a:cubicBezTo>
                  <a:cubicBezTo>
                    <a:pt x="4978" y="1009"/>
                    <a:pt x="4758" y="442"/>
                    <a:pt x="4348" y="1"/>
                  </a:cubicBezTo>
                  <a:cubicBezTo>
                    <a:pt x="3876" y="536"/>
                    <a:pt x="3214" y="820"/>
                    <a:pt x="2521" y="820"/>
                  </a:cubicBezTo>
                  <a:cubicBezTo>
                    <a:pt x="1828" y="820"/>
                    <a:pt x="1166" y="536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7747;p85"/>
            <p:cNvSpPr/>
            <p:nvPr/>
          </p:nvSpPr>
          <p:spPr>
            <a:xfrm>
              <a:off x="-61763650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0" y="3308"/>
                  </a:cubicBezTo>
                  <a:cubicBezTo>
                    <a:pt x="2552" y="3308"/>
                    <a:pt x="3309" y="2552"/>
                    <a:pt x="3309" y="1638"/>
                  </a:cubicBezTo>
                  <a:cubicBezTo>
                    <a:pt x="3309" y="725"/>
                    <a:pt x="2552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48" name="Google Shape;7748;p85"/>
          <p:cNvGrpSpPr/>
          <p:nvPr/>
        </p:nvGrpSpPr>
        <p:grpSpPr>
          <a:xfrm>
            <a:off x="1283006" y="3347607"/>
            <a:ext cx="366364" cy="367290"/>
            <a:chOff x="-61783350" y="3743950"/>
            <a:chExt cx="316650" cy="317450"/>
          </a:xfrm>
          <a:solidFill>
            <a:srgbClr val="F59C82"/>
          </a:solidFill>
        </p:grpSpPr>
        <p:sp>
          <p:nvSpPr>
            <p:cNvPr id="7749" name="Google Shape;7749;p85"/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7750;p85"/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51" name="Google Shape;7751;p85"/>
          <p:cNvSpPr/>
          <p:nvPr/>
        </p:nvSpPr>
        <p:spPr>
          <a:xfrm>
            <a:off x="1282887" y="3806407"/>
            <a:ext cx="366364" cy="366682"/>
          </a:xfrm>
          <a:custGeom>
            <a:avLst/>
            <a:gdLst/>
            <a:ahLst/>
            <a:cxnLst/>
            <a:rect l="l" t="t" r="r" b="b"/>
            <a:pathLst>
              <a:path w="12666" h="12677" extrusionOk="0">
                <a:moveTo>
                  <a:pt x="8916" y="1639"/>
                </a:moveTo>
                <a:cubicBezTo>
                  <a:pt x="9137" y="1639"/>
                  <a:pt x="9294" y="1828"/>
                  <a:pt x="9294" y="2048"/>
                </a:cubicBezTo>
                <a:cubicBezTo>
                  <a:pt x="9294" y="2269"/>
                  <a:pt x="9105" y="2458"/>
                  <a:pt x="8916" y="2458"/>
                </a:cubicBezTo>
                <a:lnTo>
                  <a:pt x="3655" y="2458"/>
                </a:lnTo>
                <a:cubicBezTo>
                  <a:pt x="3434" y="2458"/>
                  <a:pt x="3245" y="2269"/>
                  <a:pt x="3245" y="2048"/>
                </a:cubicBezTo>
                <a:cubicBezTo>
                  <a:pt x="3245" y="1796"/>
                  <a:pt x="3434" y="1639"/>
                  <a:pt x="3655" y="1639"/>
                </a:cubicBezTo>
                <a:close/>
                <a:moveTo>
                  <a:pt x="10555" y="3245"/>
                </a:moveTo>
                <a:cubicBezTo>
                  <a:pt x="10807" y="3245"/>
                  <a:pt x="10964" y="3434"/>
                  <a:pt x="10964" y="3686"/>
                </a:cubicBezTo>
                <a:cubicBezTo>
                  <a:pt x="10964" y="3939"/>
                  <a:pt x="10807" y="4128"/>
                  <a:pt x="10555" y="4128"/>
                </a:cubicBezTo>
                <a:lnTo>
                  <a:pt x="2017" y="4128"/>
                </a:lnTo>
                <a:cubicBezTo>
                  <a:pt x="1765" y="4128"/>
                  <a:pt x="1607" y="3939"/>
                  <a:pt x="1607" y="3686"/>
                </a:cubicBezTo>
                <a:cubicBezTo>
                  <a:pt x="1607" y="3434"/>
                  <a:pt x="1828" y="3245"/>
                  <a:pt x="2017" y="3245"/>
                </a:cubicBezTo>
                <a:close/>
                <a:moveTo>
                  <a:pt x="6711" y="5766"/>
                </a:moveTo>
                <a:cubicBezTo>
                  <a:pt x="7593" y="5766"/>
                  <a:pt x="8349" y="6522"/>
                  <a:pt x="8349" y="7436"/>
                </a:cubicBezTo>
                <a:cubicBezTo>
                  <a:pt x="8349" y="8349"/>
                  <a:pt x="7593" y="9074"/>
                  <a:pt x="6711" y="9074"/>
                </a:cubicBezTo>
                <a:cubicBezTo>
                  <a:pt x="5797" y="9074"/>
                  <a:pt x="5041" y="8349"/>
                  <a:pt x="5041" y="7436"/>
                </a:cubicBezTo>
                <a:cubicBezTo>
                  <a:pt x="5041" y="6522"/>
                  <a:pt x="5797" y="5766"/>
                  <a:pt x="6711" y="5766"/>
                </a:cubicBezTo>
                <a:close/>
                <a:moveTo>
                  <a:pt x="2048" y="0"/>
                </a:moveTo>
                <a:cubicBezTo>
                  <a:pt x="1828" y="0"/>
                  <a:pt x="1670" y="189"/>
                  <a:pt x="1670" y="378"/>
                </a:cubicBezTo>
                <a:cubicBezTo>
                  <a:pt x="1670" y="1040"/>
                  <a:pt x="1103" y="1639"/>
                  <a:pt x="410" y="1639"/>
                </a:cubicBezTo>
                <a:cubicBezTo>
                  <a:pt x="158" y="1639"/>
                  <a:pt x="0" y="1828"/>
                  <a:pt x="0" y="2048"/>
                </a:cubicBezTo>
                <a:lnTo>
                  <a:pt x="0" y="6994"/>
                </a:lnTo>
                <a:cubicBezTo>
                  <a:pt x="0" y="7247"/>
                  <a:pt x="189" y="7404"/>
                  <a:pt x="410" y="7404"/>
                </a:cubicBezTo>
                <a:cubicBezTo>
                  <a:pt x="1072" y="7404"/>
                  <a:pt x="1670" y="7940"/>
                  <a:pt x="1670" y="8601"/>
                </a:cubicBezTo>
                <a:cubicBezTo>
                  <a:pt x="1670" y="8853"/>
                  <a:pt x="1859" y="9042"/>
                  <a:pt x="2048" y="9042"/>
                </a:cubicBezTo>
                <a:lnTo>
                  <a:pt x="4884" y="9042"/>
                </a:lnTo>
                <a:lnTo>
                  <a:pt x="5073" y="9231"/>
                </a:lnTo>
                <a:lnTo>
                  <a:pt x="5073" y="12224"/>
                </a:lnTo>
                <a:cubicBezTo>
                  <a:pt x="5073" y="12468"/>
                  <a:pt x="5298" y="12654"/>
                  <a:pt x="5517" y="12654"/>
                </a:cubicBezTo>
                <a:cubicBezTo>
                  <a:pt x="5581" y="12654"/>
                  <a:pt x="5645" y="12638"/>
                  <a:pt x="5703" y="12602"/>
                </a:cubicBezTo>
                <a:lnTo>
                  <a:pt x="6743" y="11909"/>
                </a:lnTo>
                <a:lnTo>
                  <a:pt x="7782" y="12602"/>
                </a:lnTo>
                <a:cubicBezTo>
                  <a:pt x="7850" y="12653"/>
                  <a:pt x="7926" y="12676"/>
                  <a:pt x="8002" y="12676"/>
                </a:cubicBezTo>
                <a:cubicBezTo>
                  <a:pt x="8210" y="12676"/>
                  <a:pt x="8412" y="12501"/>
                  <a:pt x="8412" y="12224"/>
                </a:cubicBezTo>
                <a:lnTo>
                  <a:pt x="8412" y="9231"/>
                </a:lnTo>
                <a:lnTo>
                  <a:pt x="8601" y="9042"/>
                </a:lnTo>
                <a:lnTo>
                  <a:pt x="10618" y="9042"/>
                </a:lnTo>
                <a:cubicBezTo>
                  <a:pt x="10838" y="9042"/>
                  <a:pt x="10996" y="8853"/>
                  <a:pt x="10996" y="8601"/>
                </a:cubicBezTo>
                <a:cubicBezTo>
                  <a:pt x="10996" y="7940"/>
                  <a:pt x="11563" y="7404"/>
                  <a:pt x="12224" y="7404"/>
                </a:cubicBezTo>
                <a:cubicBezTo>
                  <a:pt x="12445" y="7404"/>
                  <a:pt x="12665" y="7184"/>
                  <a:pt x="12665" y="6994"/>
                </a:cubicBezTo>
                <a:lnTo>
                  <a:pt x="12665" y="2048"/>
                </a:lnTo>
                <a:cubicBezTo>
                  <a:pt x="12602" y="1796"/>
                  <a:pt x="12445" y="1639"/>
                  <a:pt x="12224" y="1639"/>
                </a:cubicBezTo>
                <a:cubicBezTo>
                  <a:pt x="11531" y="1639"/>
                  <a:pt x="10996" y="1103"/>
                  <a:pt x="10996" y="378"/>
                </a:cubicBezTo>
                <a:cubicBezTo>
                  <a:pt x="10996" y="158"/>
                  <a:pt x="10807" y="0"/>
                  <a:pt x="10586" y="0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2" name="Google Shape;7752;p85"/>
          <p:cNvSpPr/>
          <p:nvPr/>
        </p:nvSpPr>
        <p:spPr>
          <a:xfrm>
            <a:off x="3505689" y="2907052"/>
            <a:ext cx="366364" cy="347563"/>
          </a:xfrm>
          <a:custGeom>
            <a:avLst/>
            <a:gdLst/>
            <a:ahLst/>
            <a:cxnLst/>
            <a:rect l="l" t="t" r="r" b="b"/>
            <a:pathLst>
              <a:path w="12666" h="12016" extrusionOk="0">
                <a:moveTo>
                  <a:pt x="3844" y="5105"/>
                </a:moveTo>
                <a:cubicBezTo>
                  <a:pt x="4096" y="5105"/>
                  <a:pt x="4285" y="5325"/>
                  <a:pt x="4285" y="5514"/>
                </a:cubicBezTo>
                <a:lnTo>
                  <a:pt x="4285" y="7153"/>
                </a:lnTo>
                <a:cubicBezTo>
                  <a:pt x="4285" y="7405"/>
                  <a:pt x="4096" y="7562"/>
                  <a:pt x="3844" y="7562"/>
                </a:cubicBezTo>
                <a:lnTo>
                  <a:pt x="2206" y="7562"/>
                </a:lnTo>
                <a:cubicBezTo>
                  <a:pt x="1954" y="7562"/>
                  <a:pt x="1765" y="7342"/>
                  <a:pt x="1765" y="7153"/>
                </a:cubicBezTo>
                <a:lnTo>
                  <a:pt x="1765" y="5514"/>
                </a:lnTo>
                <a:cubicBezTo>
                  <a:pt x="1765" y="5262"/>
                  <a:pt x="1954" y="5105"/>
                  <a:pt x="2206" y="5105"/>
                </a:cubicBezTo>
                <a:close/>
                <a:moveTo>
                  <a:pt x="7215" y="1765"/>
                </a:moveTo>
                <a:cubicBezTo>
                  <a:pt x="7436" y="1765"/>
                  <a:pt x="7593" y="1954"/>
                  <a:pt x="7593" y="2206"/>
                </a:cubicBezTo>
                <a:lnTo>
                  <a:pt x="7593" y="7153"/>
                </a:lnTo>
                <a:cubicBezTo>
                  <a:pt x="7593" y="7405"/>
                  <a:pt x="7404" y="7562"/>
                  <a:pt x="7215" y="7562"/>
                </a:cubicBezTo>
                <a:lnTo>
                  <a:pt x="5545" y="7562"/>
                </a:lnTo>
                <a:cubicBezTo>
                  <a:pt x="5325" y="7562"/>
                  <a:pt x="5167" y="7342"/>
                  <a:pt x="5167" y="7153"/>
                </a:cubicBezTo>
                <a:lnTo>
                  <a:pt x="5167" y="2206"/>
                </a:lnTo>
                <a:cubicBezTo>
                  <a:pt x="5167" y="1954"/>
                  <a:pt x="5356" y="1765"/>
                  <a:pt x="5545" y="1765"/>
                </a:cubicBezTo>
                <a:close/>
                <a:moveTo>
                  <a:pt x="10523" y="4286"/>
                </a:moveTo>
                <a:cubicBezTo>
                  <a:pt x="10744" y="4286"/>
                  <a:pt x="10901" y="4475"/>
                  <a:pt x="10901" y="4664"/>
                </a:cubicBezTo>
                <a:lnTo>
                  <a:pt x="10901" y="7153"/>
                </a:lnTo>
                <a:cubicBezTo>
                  <a:pt x="10901" y="7405"/>
                  <a:pt x="10712" y="7562"/>
                  <a:pt x="10523" y="7562"/>
                </a:cubicBezTo>
                <a:lnTo>
                  <a:pt x="8853" y="7562"/>
                </a:lnTo>
                <a:cubicBezTo>
                  <a:pt x="8633" y="7562"/>
                  <a:pt x="8475" y="7342"/>
                  <a:pt x="8475" y="7153"/>
                </a:cubicBezTo>
                <a:lnTo>
                  <a:pt x="8475" y="4664"/>
                </a:lnTo>
                <a:cubicBezTo>
                  <a:pt x="8475" y="4443"/>
                  <a:pt x="8664" y="4286"/>
                  <a:pt x="8853" y="4286"/>
                </a:cubicBezTo>
                <a:close/>
                <a:moveTo>
                  <a:pt x="6333" y="1"/>
                </a:moveTo>
                <a:cubicBezTo>
                  <a:pt x="2836" y="1"/>
                  <a:pt x="0" y="2490"/>
                  <a:pt x="0" y="5514"/>
                </a:cubicBezTo>
                <a:cubicBezTo>
                  <a:pt x="0" y="6900"/>
                  <a:pt x="599" y="8224"/>
                  <a:pt x="1639" y="9200"/>
                </a:cubicBezTo>
                <a:lnTo>
                  <a:pt x="1639" y="11626"/>
                </a:lnTo>
                <a:cubicBezTo>
                  <a:pt x="1639" y="11856"/>
                  <a:pt x="1832" y="12016"/>
                  <a:pt x="2045" y="12016"/>
                </a:cubicBezTo>
                <a:cubicBezTo>
                  <a:pt x="2153" y="12016"/>
                  <a:pt x="2267" y="11974"/>
                  <a:pt x="2363" y="11878"/>
                </a:cubicBezTo>
                <a:lnTo>
                  <a:pt x="3749" y="10492"/>
                </a:lnTo>
                <a:cubicBezTo>
                  <a:pt x="4569" y="10839"/>
                  <a:pt x="5419" y="10965"/>
                  <a:pt x="6333" y="10965"/>
                </a:cubicBezTo>
                <a:cubicBezTo>
                  <a:pt x="9830" y="10965"/>
                  <a:pt x="12665" y="8507"/>
                  <a:pt x="12665" y="5451"/>
                </a:cubicBezTo>
                <a:cubicBezTo>
                  <a:pt x="12665" y="2427"/>
                  <a:pt x="9830" y="1"/>
                  <a:pt x="6333" y="1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3" name="Google Shape;7753;p85"/>
          <p:cNvSpPr/>
          <p:nvPr/>
        </p:nvSpPr>
        <p:spPr>
          <a:xfrm>
            <a:off x="3504778" y="3387693"/>
            <a:ext cx="368186" cy="287081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54" name="Google Shape;7754;p85"/>
          <p:cNvGrpSpPr/>
          <p:nvPr/>
        </p:nvGrpSpPr>
        <p:grpSpPr>
          <a:xfrm>
            <a:off x="3504430" y="3807440"/>
            <a:ext cx="369112" cy="364657"/>
            <a:chOff x="-59869425" y="4102225"/>
            <a:chExt cx="319025" cy="315175"/>
          </a:xfrm>
          <a:solidFill>
            <a:srgbClr val="F59C82"/>
          </a:solidFill>
        </p:grpSpPr>
        <p:sp>
          <p:nvSpPr>
            <p:cNvPr id="7755" name="Google Shape;7755;p85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6" name="Google Shape;7756;p85"/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7" name="Google Shape;7757;p85"/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8" name="Google Shape;7758;p85"/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59" name="Google Shape;7759;p85"/>
          <p:cNvGrpSpPr/>
          <p:nvPr/>
        </p:nvGrpSpPr>
        <p:grpSpPr>
          <a:xfrm>
            <a:off x="2623233" y="4276262"/>
            <a:ext cx="366364" cy="365467"/>
            <a:chOff x="-59029025" y="3711650"/>
            <a:chExt cx="316650" cy="315875"/>
          </a:xfrm>
          <a:solidFill>
            <a:srgbClr val="F59C82"/>
          </a:solidFill>
        </p:grpSpPr>
        <p:sp>
          <p:nvSpPr>
            <p:cNvPr id="7760" name="Google Shape;7760;p85"/>
            <p:cNvSpPr/>
            <p:nvPr/>
          </p:nvSpPr>
          <p:spPr>
            <a:xfrm>
              <a:off x="-59029025" y="37124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229" y="0"/>
                  </a:moveTo>
                  <a:cubicBezTo>
                    <a:pt x="568" y="0"/>
                    <a:pt x="1" y="568"/>
                    <a:pt x="1" y="1229"/>
                  </a:cubicBezTo>
                  <a:cubicBezTo>
                    <a:pt x="1" y="1891"/>
                    <a:pt x="568" y="2458"/>
                    <a:pt x="1229" y="2458"/>
                  </a:cubicBezTo>
                  <a:cubicBezTo>
                    <a:pt x="1419" y="2458"/>
                    <a:pt x="1576" y="2426"/>
                    <a:pt x="1734" y="2332"/>
                  </a:cubicBezTo>
                  <a:lnTo>
                    <a:pt x="2206" y="2804"/>
                  </a:lnTo>
                  <a:cubicBezTo>
                    <a:pt x="2458" y="2489"/>
                    <a:pt x="2584" y="2426"/>
                    <a:pt x="2805" y="2206"/>
                  </a:cubicBezTo>
                  <a:lnTo>
                    <a:pt x="2332" y="1733"/>
                  </a:lnTo>
                  <a:cubicBezTo>
                    <a:pt x="2427" y="1576"/>
                    <a:pt x="2458" y="1387"/>
                    <a:pt x="2458" y="1229"/>
                  </a:cubicBezTo>
                  <a:cubicBezTo>
                    <a:pt x="2458" y="568"/>
                    <a:pt x="1923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1" name="Google Shape;7761;p85"/>
            <p:cNvSpPr/>
            <p:nvPr/>
          </p:nvSpPr>
          <p:spPr>
            <a:xfrm>
              <a:off x="-58782500" y="3958175"/>
              <a:ext cx="70125" cy="69350"/>
            </a:xfrm>
            <a:custGeom>
              <a:avLst/>
              <a:gdLst/>
              <a:ahLst/>
              <a:cxnLst/>
              <a:rect l="l" t="t" r="r" b="b"/>
              <a:pathLst>
                <a:path w="2805" h="2774" extrusionOk="0">
                  <a:moveTo>
                    <a:pt x="599" y="1"/>
                  </a:moveTo>
                  <a:cubicBezTo>
                    <a:pt x="379" y="222"/>
                    <a:pt x="316" y="316"/>
                    <a:pt x="1" y="568"/>
                  </a:cubicBezTo>
                  <a:lnTo>
                    <a:pt x="473" y="1041"/>
                  </a:lnTo>
                  <a:cubicBezTo>
                    <a:pt x="379" y="1198"/>
                    <a:pt x="347" y="1387"/>
                    <a:pt x="347" y="1576"/>
                  </a:cubicBezTo>
                  <a:cubicBezTo>
                    <a:pt x="347" y="2238"/>
                    <a:pt x="914" y="2773"/>
                    <a:pt x="1576" y="2773"/>
                  </a:cubicBezTo>
                  <a:cubicBezTo>
                    <a:pt x="2238" y="2773"/>
                    <a:pt x="2805" y="2238"/>
                    <a:pt x="2805" y="1576"/>
                  </a:cubicBezTo>
                  <a:cubicBezTo>
                    <a:pt x="2805" y="883"/>
                    <a:pt x="2238" y="348"/>
                    <a:pt x="1576" y="348"/>
                  </a:cubicBezTo>
                  <a:cubicBezTo>
                    <a:pt x="1387" y="348"/>
                    <a:pt x="1230" y="379"/>
                    <a:pt x="1072" y="474"/>
                  </a:cubicBezTo>
                  <a:lnTo>
                    <a:pt x="5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2" name="Google Shape;7762;p85"/>
            <p:cNvSpPr/>
            <p:nvPr/>
          </p:nvSpPr>
          <p:spPr>
            <a:xfrm>
              <a:off x="-58782500" y="37116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576" y="1"/>
                  </a:moveTo>
                  <a:cubicBezTo>
                    <a:pt x="914" y="1"/>
                    <a:pt x="347" y="568"/>
                    <a:pt x="347" y="1230"/>
                  </a:cubicBezTo>
                  <a:cubicBezTo>
                    <a:pt x="347" y="1419"/>
                    <a:pt x="379" y="1576"/>
                    <a:pt x="473" y="1734"/>
                  </a:cubicBezTo>
                  <a:lnTo>
                    <a:pt x="1" y="2206"/>
                  </a:lnTo>
                  <a:cubicBezTo>
                    <a:pt x="284" y="2458"/>
                    <a:pt x="347" y="2521"/>
                    <a:pt x="599" y="2805"/>
                  </a:cubicBezTo>
                  <a:lnTo>
                    <a:pt x="1072" y="2332"/>
                  </a:lnTo>
                  <a:cubicBezTo>
                    <a:pt x="1230" y="2395"/>
                    <a:pt x="1419" y="2458"/>
                    <a:pt x="1576" y="2458"/>
                  </a:cubicBezTo>
                  <a:cubicBezTo>
                    <a:pt x="2238" y="2458"/>
                    <a:pt x="2805" y="1891"/>
                    <a:pt x="2805" y="1230"/>
                  </a:cubicBezTo>
                  <a:cubicBezTo>
                    <a:pt x="2805" y="568"/>
                    <a:pt x="2238" y="1"/>
                    <a:pt x="15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3" name="Google Shape;7763;p85"/>
            <p:cNvSpPr/>
            <p:nvPr/>
          </p:nvSpPr>
          <p:spPr>
            <a:xfrm>
              <a:off x="-58911650" y="3880200"/>
              <a:ext cx="79550" cy="30750"/>
            </a:xfrm>
            <a:custGeom>
              <a:avLst/>
              <a:gdLst/>
              <a:ahLst/>
              <a:cxnLst/>
              <a:rect l="l" t="t" r="r" b="b"/>
              <a:pathLst>
                <a:path w="3182" h="1230" extrusionOk="0">
                  <a:moveTo>
                    <a:pt x="1607" y="1"/>
                  </a:moveTo>
                  <a:cubicBezTo>
                    <a:pt x="819" y="1"/>
                    <a:pt x="189" y="505"/>
                    <a:pt x="0" y="1230"/>
                  </a:cubicBezTo>
                  <a:lnTo>
                    <a:pt x="3182" y="1230"/>
                  </a:lnTo>
                  <a:cubicBezTo>
                    <a:pt x="3025" y="537"/>
                    <a:pt x="2394" y="1"/>
                    <a:pt x="16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4" name="Google Shape;7764;p85"/>
            <p:cNvSpPr/>
            <p:nvPr/>
          </p:nvSpPr>
          <p:spPr>
            <a:xfrm>
              <a:off x="-58891975" y="3818000"/>
              <a:ext cx="41775" cy="41750"/>
            </a:xfrm>
            <a:custGeom>
              <a:avLst/>
              <a:gdLst/>
              <a:ahLst/>
              <a:cxnLst/>
              <a:rect l="l" t="t" r="r" b="b"/>
              <a:pathLst>
                <a:path w="1671" h="1670" extrusionOk="0">
                  <a:moveTo>
                    <a:pt x="851" y="0"/>
                  </a:moveTo>
                  <a:cubicBezTo>
                    <a:pt x="379" y="0"/>
                    <a:pt x="1" y="378"/>
                    <a:pt x="1" y="819"/>
                  </a:cubicBezTo>
                  <a:cubicBezTo>
                    <a:pt x="1" y="1292"/>
                    <a:pt x="379" y="1670"/>
                    <a:pt x="851" y="1670"/>
                  </a:cubicBezTo>
                  <a:cubicBezTo>
                    <a:pt x="1292" y="1670"/>
                    <a:pt x="1670" y="1292"/>
                    <a:pt x="1670" y="819"/>
                  </a:cubicBezTo>
                  <a:cubicBezTo>
                    <a:pt x="1670" y="378"/>
                    <a:pt x="1292" y="0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5" name="Google Shape;7765;p85"/>
            <p:cNvSpPr/>
            <p:nvPr/>
          </p:nvSpPr>
          <p:spPr>
            <a:xfrm>
              <a:off x="-58983325" y="3755775"/>
              <a:ext cx="227625" cy="226850"/>
            </a:xfrm>
            <a:custGeom>
              <a:avLst/>
              <a:gdLst/>
              <a:ahLst/>
              <a:cxnLst/>
              <a:rect l="l" t="t" r="r" b="b"/>
              <a:pathLst>
                <a:path w="9105" h="9074" extrusionOk="0">
                  <a:moveTo>
                    <a:pt x="4537" y="1701"/>
                  </a:moveTo>
                  <a:cubicBezTo>
                    <a:pt x="5419" y="1701"/>
                    <a:pt x="6175" y="2458"/>
                    <a:pt x="6175" y="3371"/>
                  </a:cubicBezTo>
                  <a:cubicBezTo>
                    <a:pt x="6175" y="3781"/>
                    <a:pt x="6018" y="4190"/>
                    <a:pt x="5702" y="4505"/>
                  </a:cubicBezTo>
                  <a:cubicBezTo>
                    <a:pt x="6459" y="4946"/>
                    <a:pt x="6994" y="5734"/>
                    <a:pt x="6994" y="6679"/>
                  </a:cubicBezTo>
                  <a:cubicBezTo>
                    <a:pt x="6963" y="6868"/>
                    <a:pt x="6805" y="7057"/>
                    <a:pt x="6585" y="7057"/>
                  </a:cubicBezTo>
                  <a:lnTo>
                    <a:pt x="2426" y="7057"/>
                  </a:lnTo>
                  <a:cubicBezTo>
                    <a:pt x="2205" y="7057"/>
                    <a:pt x="2048" y="6868"/>
                    <a:pt x="2048" y="6679"/>
                  </a:cubicBezTo>
                  <a:cubicBezTo>
                    <a:pt x="2048" y="5734"/>
                    <a:pt x="2552" y="4946"/>
                    <a:pt x="3340" y="4505"/>
                  </a:cubicBezTo>
                  <a:cubicBezTo>
                    <a:pt x="3056" y="4190"/>
                    <a:pt x="2867" y="3781"/>
                    <a:pt x="2867" y="3371"/>
                  </a:cubicBezTo>
                  <a:cubicBezTo>
                    <a:pt x="2867" y="2458"/>
                    <a:pt x="3623" y="1701"/>
                    <a:pt x="4537" y="1701"/>
                  </a:cubicBezTo>
                  <a:close/>
                  <a:moveTo>
                    <a:pt x="4537" y="0"/>
                  </a:moveTo>
                  <a:cubicBezTo>
                    <a:pt x="2016" y="0"/>
                    <a:pt x="0" y="2048"/>
                    <a:pt x="0" y="4537"/>
                  </a:cubicBezTo>
                  <a:cubicBezTo>
                    <a:pt x="0" y="7057"/>
                    <a:pt x="2048" y="9074"/>
                    <a:pt x="4537" y="9074"/>
                  </a:cubicBezTo>
                  <a:cubicBezTo>
                    <a:pt x="7057" y="9074"/>
                    <a:pt x="9042" y="7026"/>
                    <a:pt x="9042" y="4537"/>
                  </a:cubicBezTo>
                  <a:cubicBezTo>
                    <a:pt x="9105" y="2017"/>
                    <a:pt x="7057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6" name="Google Shape;7766;p85"/>
            <p:cNvSpPr/>
            <p:nvPr/>
          </p:nvSpPr>
          <p:spPr>
            <a:xfrm>
              <a:off x="-59029025" y="3956600"/>
              <a:ext cx="70900" cy="70925"/>
            </a:xfrm>
            <a:custGeom>
              <a:avLst/>
              <a:gdLst/>
              <a:ahLst/>
              <a:cxnLst/>
              <a:rect l="l" t="t" r="r" b="b"/>
              <a:pathLst>
                <a:path w="2836" h="2837" extrusionOk="0">
                  <a:moveTo>
                    <a:pt x="2269" y="1"/>
                  </a:moveTo>
                  <a:lnTo>
                    <a:pt x="1734" y="537"/>
                  </a:lnTo>
                  <a:cubicBezTo>
                    <a:pt x="1576" y="442"/>
                    <a:pt x="1387" y="411"/>
                    <a:pt x="1229" y="411"/>
                  </a:cubicBezTo>
                  <a:cubicBezTo>
                    <a:pt x="568" y="411"/>
                    <a:pt x="1" y="946"/>
                    <a:pt x="1" y="1639"/>
                  </a:cubicBezTo>
                  <a:cubicBezTo>
                    <a:pt x="1" y="2301"/>
                    <a:pt x="568" y="2836"/>
                    <a:pt x="1229" y="2836"/>
                  </a:cubicBezTo>
                  <a:cubicBezTo>
                    <a:pt x="1891" y="2836"/>
                    <a:pt x="2458" y="2301"/>
                    <a:pt x="2458" y="1639"/>
                  </a:cubicBezTo>
                  <a:cubicBezTo>
                    <a:pt x="2458" y="1419"/>
                    <a:pt x="2427" y="1261"/>
                    <a:pt x="2332" y="1104"/>
                  </a:cubicBezTo>
                  <a:lnTo>
                    <a:pt x="2836" y="600"/>
                  </a:lnTo>
                  <a:cubicBezTo>
                    <a:pt x="2584" y="379"/>
                    <a:pt x="2490" y="285"/>
                    <a:pt x="22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67" name="Google Shape;7767;p85"/>
          <p:cNvGrpSpPr/>
          <p:nvPr/>
        </p:nvGrpSpPr>
        <p:grpSpPr>
          <a:xfrm>
            <a:off x="4859311" y="1532317"/>
            <a:ext cx="351940" cy="348188"/>
            <a:chOff x="581525" y="3254850"/>
            <a:chExt cx="297750" cy="294575"/>
          </a:xfrm>
          <a:solidFill>
            <a:srgbClr val="F59C82"/>
          </a:solidFill>
        </p:grpSpPr>
        <p:sp>
          <p:nvSpPr>
            <p:cNvPr id="7768" name="Google Shape;7768;p85"/>
            <p:cNvSpPr/>
            <p:nvPr/>
          </p:nvSpPr>
          <p:spPr>
            <a:xfrm>
              <a:off x="616950" y="3358025"/>
              <a:ext cx="89025" cy="86650"/>
            </a:xfrm>
            <a:custGeom>
              <a:avLst/>
              <a:gdLst/>
              <a:ahLst/>
              <a:cxnLst/>
              <a:rect l="l" t="t" r="r" b="b"/>
              <a:pathLst>
                <a:path w="3561" h="3466" extrusionOk="0">
                  <a:moveTo>
                    <a:pt x="1797" y="0"/>
                  </a:moveTo>
                  <a:cubicBezTo>
                    <a:pt x="789" y="0"/>
                    <a:pt x="1" y="788"/>
                    <a:pt x="1" y="1733"/>
                  </a:cubicBezTo>
                  <a:cubicBezTo>
                    <a:pt x="1" y="2710"/>
                    <a:pt x="789" y="3466"/>
                    <a:pt x="1797" y="3466"/>
                  </a:cubicBezTo>
                  <a:cubicBezTo>
                    <a:pt x="2773" y="3466"/>
                    <a:pt x="3561" y="2710"/>
                    <a:pt x="3561" y="1733"/>
                  </a:cubicBezTo>
                  <a:cubicBezTo>
                    <a:pt x="3561" y="788"/>
                    <a:pt x="2773" y="0"/>
                    <a:pt x="17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9" name="Google Shape;7769;p85"/>
            <p:cNvSpPr/>
            <p:nvPr/>
          </p:nvSpPr>
          <p:spPr>
            <a:xfrm>
              <a:off x="721725" y="3254850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355"/>
                  </a:moveTo>
                  <a:cubicBezTo>
                    <a:pt x="3749" y="1355"/>
                    <a:pt x="4159" y="1827"/>
                    <a:pt x="4159" y="2363"/>
                  </a:cubicBezTo>
                  <a:cubicBezTo>
                    <a:pt x="4159" y="2773"/>
                    <a:pt x="3970" y="3119"/>
                    <a:pt x="3623" y="3277"/>
                  </a:cubicBezTo>
                  <a:cubicBezTo>
                    <a:pt x="3529" y="3308"/>
                    <a:pt x="3497" y="3434"/>
                    <a:pt x="3497" y="3560"/>
                  </a:cubicBezTo>
                  <a:cubicBezTo>
                    <a:pt x="3497" y="3749"/>
                    <a:pt x="3340" y="3907"/>
                    <a:pt x="3151" y="3907"/>
                  </a:cubicBezTo>
                  <a:cubicBezTo>
                    <a:pt x="2962" y="3907"/>
                    <a:pt x="2804" y="3749"/>
                    <a:pt x="2804" y="3560"/>
                  </a:cubicBezTo>
                  <a:cubicBezTo>
                    <a:pt x="2804" y="3151"/>
                    <a:pt x="2993" y="2836"/>
                    <a:pt x="3308" y="2647"/>
                  </a:cubicBezTo>
                  <a:cubicBezTo>
                    <a:pt x="3434" y="2552"/>
                    <a:pt x="3497" y="2458"/>
                    <a:pt x="3497" y="2332"/>
                  </a:cubicBezTo>
                  <a:cubicBezTo>
                    <a:pt x="3497" y="2143"/>
                    <a:pt x="3340" y="1953"/>
                    <a:pt x="3151" y="1953"/>
                  </a:cubicBezTo>
                  <a:cubicBezTo>
                    <a:pt x="2962" y="1953"/>
                    <a:pt x="2804" y="2143"/>
                    <a:pt x="2804" y="2332"/>
                  </a:cubicBezTo>
                  <a:cubicBezTo>
                    <a:pt x="2804" y="2521"/>
                    <a:pt x="2646" y="2678"/>
                    <a:pt x="2426" y="2678"/>
                  </a:cubicBezTo>
                  <a:cubicBezTo>
                    <a:pt x="2237" y="2678"/>
                    <a:pt x="2079" y="2521"/>
                    <a:pt x="2079" y="2332"/>
                  </a:cubicBezTo>
                  <a:cubicBezTo>
                    <a:pt x="2079" y="1827"/>
                    <a:pt x="2552" y="1355"/>
                    <a:pt x="3151" y="1355"/>
                  </a:cubicBezTo>
                  <a:close/>
                  <a:moveTo>
                    <a:pt x="3151" y="4096"/>
                  </a:moveTo>
                  <a:cubicBezTo>
                    <a:pt x="3340" y="4096"/>
                    <a:pt x="3497" y="4253"/>
                    <a:pt x="3497" y="4442"/>
                  </a:cubicBezTo>
                  <a:cubicBezTo>
                    <a:pt x="3497" y="4663"/>
                    <a:pt x="3340" y="4820"/>
                    <a:pt x="3151" y="4820"/>
                  </a:cubicBezTo>
                  <a:cubicBezTo>
                    <a:pt x="2962" y="4820"/>
                    <a:pt x="2804" y="4663"/>
                    <a:pt x="2804" y="4442"/>
                  </a:cubicBezTo>
                  <a:cubicBezTo>
                    <a:pt x="2804" y="4253"/>
                    <a:pt x="2962" y="4096"/>
                    <a:pt x="3151" y="4096"/>
                  </a:cubicBezTo>
                  <a:close/>
                  <a:moveTo>
                    <a:pt x="3182" y="0"/>
                  </a:moveTo>
                  <a:cubicBezTo>
                    <a:pt x="1481" y="0"/>
                    <a:pt x="63" y="1418"/>
                    <a:pt x="63" y="3119"/>
                  </a:cubicBezTo>
                  <a:cubicBezTo>
                    <a:pt x="63" y="3655"/>
                    <a:pt x="189" y="4159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47" y="6238"/>
                    <a:pt x="473" y="6238"/>
                  </a:cubicBezTo>
                  <a:lnTo>
                    <a:pt x="1764" y="5892"/>
                  </a:lnTo>
                  <a:cubicBezTo>
                    <a:pt x="2205" y="6144"/>
                    <a:pt x="2678" y="6238"/>
                    <a:pt x="3182" y="6238"/>
                  </a:cubicBezTo>
                  <a:cubicBezTo>
                    <a:pt x="4915" y="6238"/>
                    <a:pt x="6301" y="4789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0" name="Google Shape;7770;p85"/>
            <p:cNvSpPr/>
            <p:nvPr/>
          </p:nvSpPr>
          <p:spPr>
            <a:xfrm>
              <a:off x="581525" y="3440725"/>
              <a:ext cx="157550" cy="108700"/>
            </a:xfrm>
            <a:custGeom>
              <a:avLst/>
              <a:gdLst/>
              <a:ahLst/>
              <a:cxnLst/>
              <a:rect l="l" t="t" r="r" b="b"/>
              <a:pathLst>
                <a:path w="6302" h="4348" extrusionOk="0">
                  <a:moveTo>
                    <a:pt x="1355" y="0"/>
                  </a:moveTo>
                  <a:cubicBezTo>
                    <a:pt x="567" y="567"/>
                    <a:pt x="0" y="1513"/>
                    <a:pt x="0" y="2584"/>
                  </a:cubicBezTo>
                  <a:lnTo>
                    <a:pt x="0" y="4001"/>
                  </a:lnTo>
                  <a:cubicBezTo>
                    <a:pt x="63" y="4190"/>
                    <a:pt x="221" y="4348"/>
                    <a:pt x="410" y="4348"/>
                  </a:cubicBezTo>
                  <a:lnTo>
                    <a:pt x="5955" y="4348"/>
                  </a:lnTo>
                  <a:cubicBezTo>
                    <a:pt x="6144" y="4348"/>
                    <a:pt x="6301" y="4190"/>
                    <a:pt x="6301" y="4001"/>
                  </a:cubicBezTo>
                  <a:lnTo>
                    <a:pt x="6301" y="2584"/>
                  </a:lnTo>
                  <a:cubicBezTo>
                    <a:pt x="6301" y="1513"/>
                    <a:pt x="5797" y="599"/>
                    <a:pt x="4978" y="0"/>
                  </a:cubicBezTo>
                  <a:cubicBezTo>
                    <a:pt x="4537" y="536"/>
                    <a:pt x="3875" y="851"/>
                    <a:pt x="3151" y="851"/>
                  </a:cubicBezTo>
                  <a:cubicBezTo>
                    <a:pt x="2458" y="851"/>
                    <a:pt x="1796" y="536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71" name="Google Shape;7771;p85"/>
          <p:cNvGrpSpPr/>
          <p:nvPr/>
        </p:nvGrpSpPr>
        <p:grpSpPr>
          <a:xfrm>
            <a:off x="4858380" y="1971253"/>
            <a:ext cx="353802" cy="351497"/>
            <a:chOff x="580725" y="3617925"/>
            <a:chExt cx="299325" cy="297375"/>
          </a:xfrm>
          <a:solidFill>
            <a:srgbClr val="F59C82"/>
          </a:solidFill>
        </p:grpSpPr>
        <p:sp>
          <p:nvSpPr>
            <p:cNvPr id="7772" name="Google Shape;7772;p85"/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3" name="Google Shape;7773;p85"/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4" name="Google Shape;7774;p85"/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5" name="Google Shape;7775;p85"/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6" name="Google Shape;7776;p85"/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77" name="Google Shape;7777;p85"/>
          <p:cNvGrpSpPr/>
          <p:nvPr/>
        </p:nvGrpSpPr>
        <p:grpSpPr>
          <a:xfrm>
            <a:off x="4860242" y="2418443"/>
            <a:ext cx="350079" cy="350079"/>
            <a:chOff x="583100" y="3982600"/>
            <a:chExt cx="296175" cy="296175"/>
          </a:xfrm>
          <a:solidFill>
            <a:srgbClr val="F59C82"/>
          </a:solidFill>
        </p:grpSpPr>
        <p:sp>
          <p:nvSpPr>
            <p:cNvPr id="7778" name="Google Shape;7778;p85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9" name="Google Shape;7779;p85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0" name="Google Shape;7780;p85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1" name="Google Shape;7781;p85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7782;p85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3" name="Google Shape;7783;p85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4" name="Google Shape;7784;p85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5" name="Google Shape;7785;p85"/>
          <p:cNvGrpSpPr/>
          <p:nvPr/>
        </p:nvGrpSpPr>
        <p:grpSpPr>
          <a:xfrm>
            <a:off x="7092856" y="1532067"/>
            <a:ext cx="307231" cy="348690"/>
            <a:chOff x="2423775" y="3226875"/>
            <a:chExt cx="259925" cy="295000"/>
          </a:xfrm>
          <a:solidFill>
            <a:srgbClr val="F59C82"/>
          </a:solidFill>
        </p:grpSpPr>
        <p:sp>
          <p:nvSpPr>
            <p:cNvPr id="7786" name="Google Shape;7786;p85"/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7787;p85"/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85"/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9" name="Google Shape;7789;p85"/>
          <p:cNvGrpSpPr/>
          <p:nvPr/>
        </p:nvGrpSpPr>
        <p:grpSpPr>
          <a:xfrm>
            <a:off x="7070043" y="1973352"/>
            <a:ext cx="352857" cy="347301"/>
            <a:chOff x="2404875" y="3592725"/>
            <a:chExt cx="298525" cy="293825"/>
          </a:xfrm>
          <a:solidFill>
            <a:srgbClr val="F59C82"/>
          </a:solidFill>
        </p:grpSpPr>
        <p:sp>
          <p:nvSpPr>
            <p:cNvPr id="7790" name="Google Shape;7790;p85"/>
            <p:cNvSpPr/>
            <p:nvPr/>
          </p:nvSpPr>
          <p:spPr>
            <a:xfrm>
              <a:off x="2404875" y="3747900"/>
              <a:ext cx="52775" cy="138650"/>
            </a:xfrm>
            <a:custGeom>
              <a:avLst/>
              <a:gdLst/>
              <a:ahLst/>
              <a:cxnLst/>
              <a:rect l="l" t="t" r="r" b="b"/>
              <a:pathLst>
                <a:path w="2111" h="5546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5198"/>
                  </a:lnTo>
                  <a:cubicBezTo>
                    <a:pt x="0" y="5419"/>
                    <a:pt x="158" y="5545"/>
                    <a:pt x="378" y="5545"/>
                  </a:cubicBezTo>
                  <a:lnTo>
                    <a:pt x="1071" y="5545"/>
                  </a:lnTo>
                  <a:cubicBezTo>
                    <a:pt x="1670" y="5545"/>
                    <a:pt x="2111" y="5072"/>
                    <a:pt x="2111" y="4537"/>
                  </a:cubicBezTo>
                  <a:lnTo>
                    <a:pt x="2111" y="1040"/>
                  </a:lnTo>
                  <a:cubicBezTo>
                    <a:pt x="2111" y="441"/>
                    <a:pt x="1638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7791;p85"/>
            <p:cNvSpPr/>
            <p:nvPr/>
          </p:nvSpPr>
          <p:spPr>
            <a:xfrm>
              <a:off x="2458425" y="3592725"/>
              <a:ext cx="190625" cy="160700"/>
            </a:xfrm>
            <a:custGeom>
              <a:avLst/>
              <a:gdLst/>
              <a:ahLst/>
              <a:cxnLst/>
              <a:rect l="l" t="t" r="r" b="b"/>
              <a:pathLst>
                <a:path w="7625" h="6428" extrusionOk="0">
                  <a:moveTo>
                    <a:pt x="3781" y="631"/>
                  </a:moveTo>
                  <a:cubicBezTo>
                    <a:pt x="3970" y="631"/>
                    <a:pt x="4128" y="788"/>
                    <a:pt x="4128" y="977"/>
                  </a:cubicBezTo>
                  <a:lnTo>
                    <a:pt x="4128" y="1418"/>
                  </a:lnTo>
                  <a:cubicBezTo>
                    <a:pt x="4380" y="1481"/>
                    <a:pt x="4569" y="1639"/>
                    <a:pt x="4758" y="1860"/>
                  </a:cubicBezTo>
                  <a:cubicBezTo>
                    <a:pt x="4884" y="2017"/>
                    <a:pt x="4884" y="2206"/>
                    <a:pt x="4726" y="2332"/>
                  </a:cubicBezTo>
                  <a:cubicBezTo>
                    <a:pt x="4657" y="2373"/>
                    <a:pt x="4583" y="2397"/>
                    <a:pt x="4510" y="2397"/>
                  </a:cubicBezTo>
                  <a:cubicBezTo>
                    <a:pt x="4416" y="2397"/>
                    <a:pt x="4325" y="2358"/>
                    <a:pt x="4254" y="2269"/>
                  </a:cubicBezTo>
                  <a:cubicBezTo>
                    <a:pt x="4114" y="2106"/>
                    <a:pt x="3957" y="2012"/>
                    <a:pt x="3821" y="2012"/>
                  </a:cubicBezTo>
                  <a:cubicBezTo>
                    <a:pt x="3773" y="2012"/>
                    <a:pt x="3728" y="2024"/>
                    <a:pt x="3687" y="2049"/>
                  </a:cubicBezTo>
                  <a:cubicBezTo>
                    <a:pt x="3592" y="2080"/>
                    <a:pt x="3466" y="2238"/>
                    <a:pt x="3466" y="2364"/>
                  </a:cubicBezTo>
                  <a:cubicBezTo>
                    <a:pt x="3466" y="2553"/>
                    <a:pt x="3624" y="2710"/>
                    <a:pt x="3813" y="2710"/>
                  </a:cubicBezTo>
                  <a:cubicBezTo>
                    <a:pt x="4411" y="2710"/>
                    <a:pt x="4852" y="3183"/>
                    <a:pt x="4852" y="3750"/>
                  </a:cubicBezTo>
                  <a:cubicBezTo>
                    <a:pt x="4852" y="4159"/>
                    <a:pt x="4600" y="4537"/>
                    <a:pt x="4222" y="4663"/>
                  </a:cubicBezTo>
                  <a:lnTo>
                    <a:pt x="4159" y="4663"/>
                  </a:lnTo>
                  <a:lnTo>
                    <a:pt x="4159" y="5073"/>
                  </a:lnTo>
                  <a:cubicBezTo>
                    <a:pt x="4159" y="5262"/>
                    <a:pt x="4002" y="5420"/>
                    <a:pt x="3813" y="5420"/>
                  </a:cubicBezTo>
                  <a:cubicBezTo>
                    <a:pt x="3624" y="5420"/>
                    <a:pt x="3466" y="5262"/>
                    <a:pt x="3466" y="5073"/>
                  </a:cubicBezTo>
                  <a:lnTo>
                    <a:pt x="3466" y="4663"/>
                  </a:lnTo>
                  <a:cubicBezTo>
                    <a:pt x="3277" y="4600"/>
                    <a:pt x="3119" y="4537"/>
                    <a:pt x="2962" y="4348"/>
                  </a:cubicBezTo>
                  <a:cubicBezTo>
                    <a:pt x="2836" y="4254"/>
                    <a:pt x="2804" y="4002"/>
                    <a:pt x="2962" y="3876"/>
                  </a:cubicBezTo>
                  <a:cubicBezTo>
                    <a:pt x="3013" y="3825"/>
                    <a:pt x="3108" y="3793"/>
                    <a:pt x="3206" y="3793"/>
                  </a:cubicBezTo>
                  <a:cubicBezTo>
                    <a:pt x="3290" y="3793"/>
                    <a:pt x="3376" y="3817"/>
                    <a:pt x="3435" y="3876"/>
                  </a:cubicBezTo>
                  <a:cubicBezTo>
                    <a:pt x="3549" y="3990"/>
                    <a:pt x="3679" y="4071"/>
                    <a:pt x="3803" y="4071"/>
                  </a:cubicBezTo>
                  <a:cubicBezTo>
                    <a:pt x="3850" y="4071"/>
                    <a:pt x="3895" y="4059"/>
                    <a:pt x="3939" y="4033"/>
                  </a:cubicBezTo>
                  <a:cubicBezTo>
                    <a:pt x="4065" y="4002"/>
                    <a:pt x="4128" y="3844"/>
                    <a:pt x="4128" y="3718"/>
                  </a:cubicBezTo>
                  <a:cubicBezTo>
                    <a:pt x="4128" y="3529"/>
                    <a:pt x="3970" y="3372"/>
                    <a:pt x="3781" y="3372"/>
                  </a:cubicBezTo>
                  <a:cubicBezTo>
                    <a:pt x="3182" y="3372"/>
                    <a:pt x="2741" y="2899"/>
                    <a:pt x="2741" y="2364"/>
                  </a:cubicBezTo>
                  <a:cubicBezTo>
                    <a:pt x="2741" y="1954"/>
                    <a:pt x="3025" y="1576"/>
                    <a:pt x="3435" y="1418"/>
                  </a:cubicBezTo>
                  <a:lnTo>
                    <a:pt x="3435" y="977"/>
                  </a:lnTo>
                  <a:cubicBezTo>
                    <a:pt x="3435" y="788"/>
                    <a:pt x="3592" y="631"/>
                    <a:pt x="3781" y="631"/>
                  </a:cubicBezTo>
                  <a:close/>
                  <a:moveTo>
                    <a:pt x="3813" y="1"/>
                  </a:moveTo>
                  <a:cubicBezTo>
                    <a:pt x="1733" y="1"/>
                    <a:pt x="0" y="1734"/>
                    <a:pt x="0" y="3813"/>
                  </a:cubicBezTo>
                  <a:cubicBezTo>
                    <a:pt x="0" y="4537"/>
                    <a:pt x="190" y="5231"/>
                    <a:pt x="536" y="5829"/>
                  </a:cubicBezTo>
                  <a:cubicBezTo>
                    <a:pt x="1009" y="5546"/>
                    <a:pt x="1544" y="5420"/>
                    <a:pt x="2080" y="5420"/>
                  </a:cubicBezTo>
                  <a:cubicBezTo>
                    <a:pt x="2146" y="5414"/>
                    <a:pt x="2213" y="5411"/>
                    <a:pt x="2279" y="5411"/>
                  </a:cubicBezTo>
                  <a:cubicBezTo>
                    <a:pt x="2936" y="5411"/>
                    <a:pt x="3587" y="5692"/>
                    <a:pt x="4159" y="6207"/>
                  </a:cubicBezTo>
                  <a:lnTo>
                    <a:pt x="5892" y="6207"/>
                  </a:lnTo>
                  <a:cubicBezTo>
                    <a:pt x="6144" y="6207"/>
                    <a:pt x="6364" y="6302"/>
                    <a:pt x="6585" y="6428"/>
                  </a:cubicBezTo>
                  <a:cubicBezTo>
                    <a:pt x="7215" y="5735"/>
                    <a:pt x="7625" y="4789"/>
                    <a:pt x="7625" y="3813"/>
                  </a:cubicBezTo>
                  <a:cubicBezTo>
                    <a:pt x="7625" y="1734"/>
                    <a:pt x="5892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2" name="Google Shape;7792;p85"/>
            <p:cNvSpPr/>
            <p:nvPr/>
          </p:nvSpPr>
          <p:spPr>
            <a:xfrm>
              <a:off x="2474975" y="3742775"/>
              <a:ext cx="228425" cy="125650"/>
            </a:xfrm>
            <a:custGeom>
              <a:avLst/>
              <a:gdLst/>
              <a:ahLst/>
              <a:cxnLst/>
              <a:rect l="l" t="t" r="r" b="b"/>
              <a:pathLst>
                <a:path w="9137" h="5026" extrusionOk="0">
                  <a:moveTo>
                    <a:pt x="1422" y="0"/>
                  </a:moveTo>
                  <a:cubicBezTo>
                    <a:pt x="918" y="0"/>
                    <a:pt x="416" y="160"/>
                    <a:pt x="0" y="457"/>
                  </a:cubicBezTo>
                  <a:lnTo>
                    <a:pt x="0" y="5025"/>
                  </a:lnTo>
                  <a:lnTo>
                    <a:pt x="5230" y="5025"/>
                  </a:lnTo>
                  <a:cubicBezTo>
                    <a:pt x="5923" y="5025"/>
                    <a:pt x="6490" y="4679"/>
                    <a:pt x="6900" y="4143"/>
                  </a:cubicBezTo>
                  <a:lnTo>
                    <a:pt x="8916" y="1245"/>
                  </a:lnTo>
                  <a:cubicBezTo>
                    <a:pt x="9137" y="930"/>
                    <a:pt x="9074" y="489"/>
                    <a:pt x="8727" y="268"/>
                  </a:cubicBezTo>
                  <a:cubicBezTo>
                    <a:pt x="8633" y="221"/>
                    <a:pt x="8517" y="196"/>
                    <a:pt x="8398" y="196"/>
                  </a:cubicBezTo>
                  <a:cubicBezTo>
                    <a:pt x="8196" y="196"/>
                    <a:pt x="7983" y="268"/>
                    <a:pt x="7845" y="426"/>
                  </a:cubicBezTo>
                  <a:lnTo>
                    <a:pt x="5955" y="2726"/>
                  </a:lnTo>
                  <a:cubicBezTo>
                    <a:pt x="5829" y="2883"/>
                    <a:pt x="5545" y="2978"/>
                    <a:pt x="5419" y="2978"/>
                  </a:cubicBezTo>
                  <a:lnTo>
                    <a:pt x="3119" y="2978"/>
                  </a:lnTo>
                  <a:cubicBezTo>
                    <a:pt x="2899" y="2978"/>
                    <a:pt x="2741" y="2820"/>
                    <a:pt x="2741" y="2631"/>
                  </a:cubicBezTo>
                  <a:cubicBezTo>
                    <a:pt x="2741" y="2411"/>
                    <a:pt x="2899" y="2253"/>
                    <a:pt x="3119" y="2253"/>
                  </a:cubicBezTo>
                  <a:lnTo>
                    <a:pt x="5198" y="2253"/>
                  </a:lnTo>
                  <a:cubicBezTo>
                    <a:pt x="5576" y="2253"/>
                    <a:pt x="5923" y="1938"/>
                    <a:pt x="5923" y="1560"/>
                  </a:cubicBezTo>
                  <a:cubicBezTo>
                    <a:pt x="5923" y="1150"/>
                    <a:pt x="5576" y="835"/>
                    <a:pt x="5198" y="835"/>
                  </a:cubicBezTo>
                  <a:lnTo>
                    <a:pt x="3340" y="835"/>
                  </a:lnTo>
                  <a:cubicBezTo>
                    <a:pt x="3182" y="835"/>
                    <a:pt x="3088" y="741"/>
                    <a:pt x="2962" y="615"/>
                  </a:cubicBezTo>
                  <a:cubicBezTo>
                    <a:pt x="2773" y="426"/>
                    <a:pt x="2520" y="300"/>
                    <a:pt x="2300" y="174"/>
                  </a:cubicBezTo>
                  <a:cubicBezTo>
                    <a:pt x="2019" y="56"/>
                    <a:pt x="1720" y="0"/>
                    <a:pt x="14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3" name="Google Shape;7793;p85"/>
          <p:cNvGrpSpPr/>
          <p:nvPr/>
        </p:nvGrpSpPr>
        <p:grpSpPr>
          <a:xfrm>
            <a:off x="7070974" y="2418917"/>
            <a:ext cx="350995" cy="349133"/>
            <a:chOff x="2404875" y="3955825"/>
            <a:chExt cx="296950" cy="295375"/>
          </a:xfrm>
          <a:solidFill>
            <a:srgbClr val="F59C82"/>
          </a:solidFill>
        </p:grpSpPr>
        <p:sp>
          <p:nvSpPr>
            <p:cNvPr id="7794" name="Google Shape;7794;p85"/>
            <p:cNvSpPr/>
            <p:nvPr/>
          </p:nvSpPr>
          <p:spPr>
            <a:xfrm>
              <a:off x="2404875" y="3955825"/>
              <a:ext cx="219775" cy="224500"/>
            </a:xfrm>
            <a:custGeom>
              <a:avLst/>
              <a:gdLst/>
              <a:ahLst/>
              <a:cxnLst/>
              <a:rect l="l" t="t" r="r" b="b"/>
              <a:pathLst>
                <a:path w="8791" h="8980" extrusionOk="0">
                  <a:moveTo>
                    <a:pt x="4537" y="0"/>
                  </a:moveTo>
                  <a:cubicBezTo>
                    <a:pt x="2048" y="0"/>
                    <a:pt x="0" y="2017"/>
                    <a:pt x="0" y="4506"/>
                  </a:cubicBezTo>
                  <a:cubicBezTo>
                    <a:pt x="0" y="6963"/>
                    <a:pt x="2048" y="8979"/>
                    <a:pt x="4537" y="8979"/>
                  </a:cubicBezTo>
                  <a:cubicBezTo>
                    <a:pt x="6459" y="8979"/>
                    <a:pt x="8160" y="7719"/>
                    <a:pt x="8790" y="5986"/>
                  </a:cubicBezTo>
                  <a:cubicBezTo>
                    <a:pt x="8633" y="5860"/>
                    <a:pt x="8443" y="5640"/>
                    <a:pt x="8286" y="5514"/>
                  </a:cubicBezTo>
                  <a:lnTo>
                    <a:pt x="7498" y="5514"/>
                  </a:lnTo>
                  <a:cubicBezTo>
                    <a:pt x="7057" y="6742"/>
                    <a:pt x="5923" y="7593"/>
                    <a:pt x="4568" y="7593"/>
                  </a:cubicBezTo>
                  <a:cubicBezTo>
                    <a:pt x="2836" y="7593"/>
                    <a:pt x="1481" y="6175"/>
                    <a:pt x="1481" y="4506"/>
                  </a:cubicBezTo>
                  <a:cubicBezTo>
                    <a:pt x="1481" y="2804"/>
                    <a:pt x="2867" y="1387"/>
                    <a:pt x="4568" y="1387"/>
                  </a:cubicBezTo>
                  <a:cubicBezTo>
                    <a:pt x="5923" y="1387"/>
                    <a:pt x="7057" y="2237"/>
                    <a:pt x="7498" y="3466"/>
                  </a:cubicBezTo>
                  <a:lnTo>
                    <a:pt x="8286" y="3466"/>
                  </a:lnTo>
                  <a:cubicBezTo>
                    <a:pt x="8443" y="3308"/>
                    <a:pt x="8633" y="3088"/>
                    <a:pt x="8790" y="2993"/>
                  </a:cubicBezTo>
                  <a:cubicBezTo>
                    <a:pt x="8160" y="1261"/>
                    <a:pt x="6522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5" name="Google Shape;7795;p85"/>
            <p:cNvSpPr/>
            <p:nvPr/>
          </p:nvSpPr>
          <p:spPr>
            <a:xfrm>
              <a:off x="2510400" y="4024075"/>
              <a:ext cx="191425" cy="87575"/>
            </a:xfrm>
            <a:custGeom>
              <a:avLst/>
              <a:gdLst/>
              <a:ahLst/>
              <a:cxnLst/>
              <a:rect l="l" t="t" r="r" b="b"/>
              <a:pathLst>
                <a:path w="7657" h="3503" extrusionOk="0">
                  <a:moveTo>
                    <a:pt x="7260" y="0"/>
                  </a:moveTo>
                  <a:cubicBezTo>
                    <a:pt x="7232" y="0"/>
                    <a:pt x="7206" y="4"/>
                    <a:pt x="7184" y="11"/>
                  </a:cubicBezTo>
                  <a:lnTo>
                    <a:pt x="5073" y="736"/>
                  </a:lnTo>
                  <a:cubicBezTo>
                    <a:pt x="5042" y="736"/>
                    <a:pt x="5010" y="767"/>
                    <a:pt x="4947" y="799"/>
                  </a:cubicBezTo>
                  <a:lnTo>
                    <a:pt x="4380" y="1398"/>
                  </a:lnTo>
                  <a:lnTo>
                    <a:pt x="347" y="1398"/>
                  </a:lnTo>
                  <a:cubicBezTo>
                    <a:pt x="158" y="1398"/>
                    <a:pt x="1" y="1555"/>
                    <a:pt x="1" y="1744"/>
                  </a:cubicBezTo>
                  <a:cubicBezTo>
                    <a:pt x="1" y="1965"/>
                    <a:pt x="158" y="2122"/>
                    <a:pt x="347" y="2122"/>
                  </a:cubicBezTo>
                  <a:lnTo>
                    <a:pt x="4380" y="2122"/>
                  </a:lnTo>
                  <a:lnTo>
                    <a:pt x="4947" y="2689"/>
                  </a:lnTo>
                  <a:cubicBezTo>
                    <a:pt x="5010" y="2752"/>
                    <a:pt x="5042" y="2784"/>
                    <a:pt x="5073" y="2784"/>
                  </a:cubicBezTo>
                  <a:lnTo>
                    <a:pt x="7184" y="3477"/>
                  </a:lnTo>
                  <a:cubicBezTo>
                    <a:pt x="7210" y="3494"/>
                    <a:pt x="7242" y="3502"/>
                    <a:pt x="7275" y="3502"/>
                  </a:cubicBezTo>
                  <a:cubicBezTo>
                    <a:pt x="7362" y="3502"/>
                    <a:pt x="7462" y="3451"/>
                    <a:pt x="7531" y="3382"/>
                  </a:cubicBezTo>
                  <a:cubicBezTo>
                    <a:pt x="7594" y="3256"/>
                    <a:pt x="7657" y="3099"/>
                    <a:pt x="7562" y="2973"/>
                  </a:cubicBezTo>
                  <a:lnTo>
                    <a:pt x="6932" y="1744"/>
                  </a:lnTo>
                  <a:lnTo>
                    <a:pt x="7562" y="547"/>
                  </a:lnTo>
                  <a:cubicBezTo>
                    <a:pt x="7657" y="389"/>
                    <a:pt x="7594" y="232"/>
                    <a:pt x="7531" y="137"/>
                  </a:cubicBezTo>
                  <a:cubicBezTo>
                    <a:pt x="7458" y="41"/>
                    <a:pt x="7349" y="0"/>
                    <a:pt x="72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6" name="Google Shape;7796;p85"/>
            <p:cNvSpPr/>
            <p:nvPr/>
          </p:nvSpPr>
          <p:spPr>
            <a:xfrm>
              <a:off x="2424550" y="4188175"/>
              <a:ext cx="189050" cy="63025"/>
            </a:xfrm>
            <a:custGeom>
              <a:avLst/>
              <a:gdLst/>
              <a:ahLst/>
              <a:cxnLst/>
              <a:rect l="l" t="t" r="r" b="b"/>
              <a:pathLst>
                <a:path w="7562" h="2521" extrusionOk="0">
                  <a:moveTo>
                    <a:pt x="1828" y="0"/>
                  </a:moveTo>
                  <a:lnTo>
                    <a:pt x="1482" y="1135"/>
                  </a:lnTo>
                  <a:lnTo>
                    <a:pt x="1040" y="1135"/>
                  </a:lnTo>
                  <a:cubicBezTo>
                    <a:pt x="442" y="1135"/>
                    <a:pt x="1" y="1607"/>
                    <a:pt x="1" y="2174"/>
                  </a:cubicBezTo>
                  <a:cubicBezTo>
                    <a:pt x="1" y="2363"/>
                    <a:pt x="158" y="2521"/>
                    <a:pt x="379" y="2521"/>
                  </a:cubicBezTo>
                  <a:lnTo>
                    <a:pt x="7310" y="2521"/>
                  </a:lnTo>
                  <a:cubicBezTo>
                    <a:pt x="7404" y="2489"/>
                    <a:pt x="7562" y="2363"/>
                    <a:pt x="7562" y="2174"/>
                  </a:cubicBezTo>
                  <a:cubicBezTo>
                    <a:pt x="7562" y="1576"/>
                    <a:pt x="7089" y="1135"/>
                    <a:pt x="6554" y="1135"/>
                  </a:cubicBezTo>
                  <a:lnTo>
                    <a:pt x="6113" y="1135"/>
                  </a:lnTo>
                  <a:lnTo>
                    <a:pt x="5766" y="0"/>
                  </a:lnTo>
                  <a:cubicBezTo>
                    <a:pt x="5168" y="252"/>
                    <a:pt x="4506" y="410"/>
                    <a:pt x="3781" y="410"/>
                  </a:cubicBezTo>
                  <a:cubicBezTo>
                    <a:pt x="3088" y="410"/>
                    <a:pt x="2427" y="252"/>
                    <a:pt x="18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7" name="Google Shape;7797;p85"/>
            <p:cNvSpPr/>
            <p:nvPr/>
          </p:nvSpPr>
          <p:spPr>
            <a:xfrm>
              <a:off x="2457625" y="4007025"/>
              <a:ext cx="115025" cy="122100"/>
            </a:xfrm>
            <a:custGeom>
              <a:avLst/>
              <a:gdLst/>
              <a:ahLst/>
              <a:cxnLst/>
              <a:rect l="l" t="t" r="r" b="b"/>
              <a:pathLst>
                <a:path w="4601" h="4884" extrusionOk="0">
                  <a:moveTo>
                    <a:pt x="2427" y="0"/>
                  </a:moveTo>
                  <a:cubicBezTo>
                    <a:pt x="1104" y="0"/>
                    <a:pt x="1" y="1103"/>
                    <a:pt x="1" y="2458"/>
                  </a:cubicBezTo>
                  <a:cubicBezTo>
                    <a:pt x="1" y="3781"/>
                    <a:pt x="1104" y="4884"/>
                    <a:pt x="2427" y="4884"/>
                  </a:cubicBezTo>
                  <a:cubicBezTo>
                    <a:pt x="3404" y="4884"/>
                    <a:pt x="4254" y="4348"/>
                    <a:pt x="4601" y="3497"/>
                  </a:cubicBezTo>
                  <a:lnTo>
                    <a:pt x="2427" y="3497"/>
                  </a:lnTo>
                  <a:cubicBezTo>
                    <a:pt x="1828" y="3497"/>
                    <a:pt x="1419" y="3025"/>
                    <a:pt x="1419" y="2489"/>
                  </a:cubicBezTo>
                  <a:cubicBezTo>
                    <a:pt x="1356" y="1859"/>
                    <a:pt x="1828" y="1386"/>
                    <a:pt x="2427" y="1386"/>
                  </a:cubicBezTo>
                  <a:lnTo>
                    <a:pt x="4601" y="1386"/>
                  </a:lnTo>
                  <a:cubicBezTo>
                    <a:pt x="4191" y="567"/>
                    <a:pt x="3372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8" name="Google Shape;7798;p85"/>
          <p:cNvGrpSpPr/>
          <p:nvPr/>
        </p:nvGrpSpPr>
        <p:grpSpPr>
          <a:xfrm>
            <a:off x="5764954" y="2883111"/>
            <a:ext cx="349163" cy="350079"/>
            <a:chOff x="4263650" y="3235150"/>
            <a:chExt cx="295400" cy="296175"/>
          </a:xfrm>
          <a:solidFill>
            <a:srgbClr val="F59C82"/>
          </a:solidFill>
        </p:grpSpPr>
        <p:sp>
          <p:nvSpPr>
            <p:cNvPr id="7799" name="Google Shape;7799;p85"/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0" name="Google Shape;7800;p85"/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1" name="Google Shape;7801;p85"/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2" name="Google Shape;7802;p85"/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3" name="Google Shape;7803;p85"/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04" name="Google Shape;7804;p85"/>
          <p:cNvGrpSpPr/>
          <p:nvPr/>
        </p:nvGrpSpPr>
        <p:grpSpPr>
          <a:xfrm>
            <a:off x="5762634" y="3342272"/>
            <a:ext cx="353802" cy="327739"/>
            <a:chOff x="4266025" y="3609275"/>
            <a:chExt cx="299325" cy="277275"/>
          </a:xfrm>
          <a:solidFill>
            <a:srgbClr val="F59C82"/>
          </a:solidFill>
        </p:grpSpPr>
        <p:sp>
          <p:nvSpPr>
            <p:cNvPr id="7805" name="Google Shape;7805;p85"/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6" name="Google Shape;7806;p85"/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07" name="Google Shape;7807;p85"/>
          <p:cNvGrpSpPr/>
          <p:nvPr/>
        </p:nvGrpSpPr>
        <p:grpSpPr>
          <a:xfrm>
            <a:off x="5763092" y="3807659"/>
            <a:ext cx="352886" cy="349133"/>
            <a:chOff x="4263650" y="3963700"/>
            <a:chExt cx="298550" cy="295375"/>
          </a:xfrm>
          <a:solidFill>
            <a:srgbClr val="F59C82"/>
          </a:solidFill>
        </p:grpSpPr>
        <p:sp>
          <p:nvSpPr>
            <p:cNvPr id="7808" name="Google Shape;7808;p85"/>
            <p:cNvSpPr/>
            <p:nvPr/>
          </p:nvSpPr>
          <p:spPr>
            <a:xfrm>
              <a:off x="4384950" y="3963700"/>
              <a:ext cx="53575" cy="51225"/>
            </a:xfrm>
            <a:custGeom>
              <a:avLst/>
              <a:gdLst/>
              <a:ahLst/>
              <a:cxnLst/>
              <a:rect l="l" t="t" r="r" b="b"/>
              <a:pathLst>
                <a:path w="2143" h="2049" extrusionOk="0">
                  <a:moveTo>
                    <a:pt x="1072" y="1"/>
                  </a:moveTo>
                  <a:cubicBezTo>
                    <a:pt x="473" y="1"/>
                    <a:pt x="1" y="473"/>
                    <a:pt x="1" y="1040"/>
                  </a:cubicBezTo>
                  <a:cubicBezTo>
                    <a:pt x="1" y="1607"/>
                    <a:pt x="473" y="2048"/>
                    <a:pt x="1072" y="2048"/>
                  </a:cubicBezTo>
                  <a:cubicBezTo>
                    <a:pt x="1670" y="2048"/>
                    <a:pt x="2143" y="1576"/>
                    <a:pt x="2143" y="1040"/>
                  </a:cubicBezTo>
                  <a:cubicBezTo>
                    <a:pt x="2143" y="442"/>
                    <a:pt x="1670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9" name="Google Shape;7809;p85"/>
            <p:cNvSpPr/>
            <p:nvPr/>
          </p:nvSpPr>
          <p:spPr>
            <a:xfrm>
              <a:off x="43156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40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0" name="Google Shape;7810;p85"/>
            <p:cNvSpPr/>
            <p:nvPr/>
          </p:nvSpPr>
          <p:spPr>
            <a:xfrm>
              <a:off x="44558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5" y="2048"/>
                    <a:pt x="2048" y="1576"/>
                    <a:pt x="2048" y="1040"/>
                  </a:cubicBezTo>
                  <a:cubicBezTo>
                    <a:pt x="2048" y="473"/>
                    <a:pt x="1575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1" name="Google Shape;7811;p85"/>
            <p:cNvSpPr/>
            <p:nvPr/>
          </p:nvSpPr>
          <p:spPr>
            <a:xfrm>
              <a:off x="4263650" y="4085000"/>
              <a:ext cx="298550" cy="122100"/>
            </a:xfrm>
            <a:custGeom>
              <a:avLst/>
              <a:gdLst/>
              <a:ahLst/>
              <a:cxnLst/>
              <a:rect l="l" t="t" r="r" b="b"/>
              <a:pathLst>
                <a:path w="11942" h="4884" extrusionOk="0">
                  <a:moveTo>
                    <a:pt x="1545" y="0"/>
                  </a:moveTo>
                  <a:cubicBezTo>
                    <a:pt x="1041" y="0"/>
                    <a:pt x="599" y="347"/>
                    <a:pt x="505" y="851"/>
                  </a:cubicBezTo>
                  <a:lnTo>
                    <a:pt x="64" y="3655"/>
                  </a:lnTo>
                  <a:cubicBezTo>
                    <a:pt x="1" y="3970"/>
                    <a:pt x="95" y="4253"/>
                    <a:pt x="284" y="4474"/>
                  </a:cubicBezTo>
                  <a:cubicBezTo>
                    <a:pt x="410" y="4631"/>
                    <a:pt x="599" y="4757"/>
                    <a:pt x="788" y="4789"/>
                  </a:cubicBezTo>
                  <a:cubicBezTo>
                    <a:pt x="1009" y="4442"/>
                    <a:pt x="1324" y="4127"/>
                    <a:pt x="1639" y="3938"/>
                  </a:cubicBezTo>
                  <a:cubicBezTo>
                    <a:pt x="1513" y="3686"/>
                    <a:pt x="1419" y="3434"/>
                    <a:pt x="1419" y="3151"/>
                  </a:cubicBezTo>
                  <a:cubicBezTo>
                    <a:pt x="1419" y="2206"/>
                    <a:pt x="2206" y="1418"/>
                    <a:pt x="3151" y="1418"/>
                  </a:cubicBezTo>
                  <a:cubicBezTo>
                    <a:pt x="4097" y="1418"/>
                    <a:pt x="4884" y="2206"/>
                    <a:pt x="4884" y="3151"/>
                  </a:cubicBezTo>
                  <a:cubicBezTo>
                    <a:pt x="4884" y="3434"/>
                    <a:pt x="4821" y="3686"/>
                    <a:pt x="4695" y="3938"/>
                  </a:cubicBezTo>
                  <a:cubicBezTo>
                    <a:pt x="5042" y="4159"/>
                    <a:pt x="5325" y="4474"/>
                    <a:pt x="5577" y="4883"/>
                  </a:cubicBezTo>
                  <a:lnTo>
                    <a:pt x="6396" y="4883"/>
                  </a:lnTo>
                  <a:cubicBezTo>
                    <a:pt x="6585" y="4537"/>
                    <a:pt x="6900" y="4159"/>
                    <a:pt x="7247" y="3938"/>
                  </a:cubicBezTo>
                  <a:cubicBezTo>
                    <a:pt x="7152" y="3686"/>
                    <a:pt x="7058" y="3434"/>
                    <a:pt x="7058" y="3151"/>
                  </a:cubicBezTo>
                  <a:cubicBezTo>
                    <a:pt x="7058" y="2206"/>
                    <a:pt x="7846" y="1418"/>
                    <a:pt x="8791" y="1418"/>
                  </a:cubicBezTo>
                  <a:cubicBezTo>
                    <a:pt x="9736" y="1418"/>
                    <a:pt x="10524" y="2206"/>
                    <a:pt x="10524" y="3151"/>
                  </a:cubicBezTo>
                  <a:cubicBezTo>
                    <a:pt x="10524" y="3434"/>
                    <a:pt x="10461" y="3686"/>
                    <a:pt x="10334" y="3938"/>
                  </a:cubicBezTo>
                  <a:cubicBezTo>
                    <a:pt x="10681" y="4159"/>
                    <a:pt x="10965" y="4442"/>
                    <a:pt x="11154" y="4789"/>
                  </a:cubicBezTo>
                  <a:cubicBezTo>
                    <a:pt x="11343" y="4757"/>
                    <a:pt x="11563" y="4631"/>
                    <a:pt x="11658" y="4474"/>
                  </a:cubicBezTo>
                  <a:cubicBezTo>
                    <a:pt x="11878" y="4253"/>
                    <a:pt x="11941" y="3938"/>
                    <a:pt x="11910" y="3655"/>
                  </a:cubicBezTo>
                  <a:lnTo>
                    <a:pt x="11343" y="851"/>
                  </a:lnTo>
                  <a:cubicBezTo>
                    <a:pt x="11280" y="347"/>
                    <a:pt x="10839" y="0"/>
                    <a:pt x="10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2" name="Google Shape;7812;p85"/>
            <p:cNvSpPr/>
            <p:nvPr/>
          </p:nvSpPr>
          <p:spPr>
            <a:xfrm>
              <a:off x="4431425" y="4196825"/>
              <a:ext cx="104000" cy="62250"/>
            </a:xfrm>
            <a:custGeom>
              <a:avLst/>
              <a:gdLst/>
              <a:ahLst/>
              <a:cxnLst/>
              <a:rect l="l" t="t" r="r" b="b"/>
              <a:pathLst>
                <a:path w="4160" h="2490" extrusionOk="0">
                  <a:moveTo>
                    <a:pt x="977" y="1"/>
                  </a:moveTo>
                  <a:cubicBezTo>
                    <a:pt x="536" y="284"/>
                    <a:pt x="189" y="694"/>
                    <a:pt x="63" y="1198"/>
                  </a:cubicBezTo>
                  <a:cubicBezTo>
                    <a:pt x="32" y="1387"/>
                    <a:pt x="0" y="1576"/>
                    <a:pt x="0" y="1797"/>
                  </a:cubicBezTo>
                  <a:lnTo>
                    <a:pt x="0" y="2143"/>
                  </a:lnTo>
                  <a:cubicBezTo>
                    <a:pt x="0" y="2332"/>
                    <a:pt x="158" y="2490"/>
                    <a:pt x="347" y="2490"/>
                  </a:cubicBezTo>
                  <a:lnTo>
                    <a:pt x="3813" y="2490"/>
                  </a:lnTo>
                  <a:cubicBezTo>
                    <a:pt x="4002" y="2490"/>
                    <a:pt x="4159" y="2332"/>
                    <a:pt x="4159" y="2143"/>
                  </a:cubicBezTo>
                  <a:lnTo>
                    <a:pt x="4159" y="1797"/>
                  </a:lnTo>
                  <a:cubicBezTo>
                    <a:pt x="4096" y="1576"/>
                    <a:pt x="4065" y="1356"/>
                    <a:pt x="4002" y="1198"/>
                  </a:cubicBezTo>
                  <a:cubicBezTo>
                    <a:pt x="3844" y="694"/>
                    <a:pt x="3529" y="284"/>
                    <a:pt x="3119" y="1"/>
                  </a:cubicBezTo>
                  <a:cubicBezTo>
                    <a:pt x="2804" y="253"/>
                    <a:pt x="2426" y="410"/>
                    <a:pt x="2048" y="410"/>
                  </a:cubicBezTo>
                  <a:cubicBezTo>
                    <a:pt x="1639" y="410"/>
                    <a:pt x="1261" y="253"/>
                    <a:pt x="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3" name="Google Shape;7813;p85"/>
            <p:cNvSpPr/>
            <p:nvPr/>
          </p:nvSpPr>
          <p:spPr>
            <a:xfrm>
              <a:off x="4359750" y="4022775"/>
              <a:ext cx="104775" cy="44125"/>
            </a:xfrm>
            <a:custGeom>
              <a:avLst/>
              <a:gdLst/>
              <a:ahLst/>
              <a:cxnLst/>
              <a:rect l="l" t="t" r="r" b="b"/>
              <a:pathLst>
                <a:path w="4191" h="1765" extrusionOk="0">
                  <a:moveTo>
                    <a:pt x="1009" y="0"/>
                  </a:moveTo>
                  <a:cubicBezTo>
                    <a:pt x="379" y="347"/>
                    <a:pt x="0" y="1040"/>
                    <a:pt x="0" y="1765"/>
                  </a:cubicBezTo>
                  <a:lnTo>
                    <a:pt x="4191" y="1765"/>
                  </a:lnTo>
                  <a:cubicBezTo>
                    <a:pt x="4191" y="1040"/>
                    <a:pt x="3813" y="347"/>
                    <a:pt x="3214" y="0"/>
                  </a:cubicBezTo>
                  <a:cubicBezTo>
                    <a:pt x="2899" y="252"/>
                    <a:pt x="2521" y="378"/>
                    <a:pt x="2111" y="378"/>
                  </a:cubicBezTo>
                  <a:cubicBezTo>
                    <a:pt x="1733" y="378"/>
                    <a:pt x="1324" y="252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4" name="Google Shape;7814;p85"/>
            <p:cNvSpPr/>
            <p:nvPr/>
          </p:nvSpPr>
          <p:spPr>
            <a:xfrm>
              <a:off x="4291225" y="4196825"/>
              <a:ext cx="102425" cy="62250"/>
            </a:xfrm>
            <a:custGeom>
              <a:avLst/>
              <a:gdLst/>
              <a:ahLst/>
              <a:cxnLst/>
              <a:rect l="l" t="t" r="r" b="b"/>
              <a:pathLst>
                <a:path w="4097" h="2490" extrusionOk="0">
                  <a:moveTo>
                    <a:pt x="1009" y="1"/>
                  </a:moveTo>
                  <a:cubicBezTo>
                    <a:pt x="568" y="284"/>
                    <a:pt x="221" y="694"/>
                    <a:pt x="95" y="1198"/>
                  </a:cubicBezTo>
                  <a:cubicBezTo>
                    <a:pt x="64" y="1387"/>
                    <a:pt x="1" y="1576"/>
                    <a:pt x="1" y="1797"/>
                  </a:cubicBezTo>
                  <a:lnTo>
                    <a:pt x="1" y="2143"/>
                  </a:lnTo>
                  <a:cubicBezTo>
                    <a:pt x="1" y="2332"/>
                    <a:pt x="158" y="2490"/>
                    <a:pt x="379" y="2490"/>
                  </a:cubicBezTo>
                  <a:lnTo>
                    <a:pt x="3844" y="2490"/>
                  </a:lnTo>
                  <a:cubicBezTo>
                    <a:pt x="3939" y="2490"/>
                    <a:pt x="4096" y="2332"/>
                    <a:pt x="4096" y="2143"/>
                  </a:cubicBezTo>
                  <a:lnTo>
                    <a:pt x="4096" y="1797"/>
                  </a:lnTo>
                  <a:cubicBezTo>
                    <a:pt x="4096" y="1576"/>
                    <a:pt x="4065" y="1356"/>
                    <a:pt x="4033" y="1198"/>
                  </a:cubicBezTo>
                  <a:cubicBezTo>
                    <a:pt x="3876" y="694"/>
                    <a:pt x="3561" y="284"/>
                    <a:pt x="3120" y="1"/>
                  </a:cubicBezTo>
                  <a:cubicBezTo>
                    <a:pt x="2804" y="253"/>
                    <a:pt x="2458" y="410"/>
                    <a:pt x="2048" y="410"/>
                  </a:cubicBezTo>
                  <a:cubicBezTo>
                    <a:pt x="1670" y="410"/>
                    <a:pt x="1261" y="253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15" name="Google Shape;7815;p85"/>
          <p:cNvGrpSpPr/>
          <p:nvPr/>
        </p:nvGrpSpPr>
        <p:grpSpPr>
          <a:xfrm>
            <a:off x="8041429" y="2883111"/>
            <a:ext cx="226264" cy="350079"/>
            <a:chOff x="6164975" y="3211525"/>
            <a:chExt cx="191425" cy="296175"/>
          </a:xfrm>
          <a:solidFill>
            <a:srgbClr val="F59C82"/>
          </a:solidFill>
        </p:grpSpPr>
        <p:sp>
          <p:nvSpPr>
            <p:cNvPr id="7816" name="Google Shape;7816;p85"/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7" name="Google Shape;7817;p85"/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8" name="Google Shape;7818;p85"/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9" name="Google Shape;7819;p85"/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0" name="Google Shape;7820;p85"/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1" name="Google Shape;7821;p85"/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2" name="Google Shape;7822;p85"/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3" name="Google Shape;7823;p85"/>
          <p:cNvGrpSpPr/>
          <p:nvPr/>
        </p:nvGrpSpPr>
        <p:grpSpPr>
          <a:xfrm>
            <a:off x="5303466" y="1531387"/>
            <a:ext cx="352886" cy="350049"/>
            <a:chOff x="946175" y="3253275"/>
            <a:chExt cx="298550" cy="296150"/>
          </a:xfrm>
          <a:solidFill>
            <a:srgbClr val="F59C82"/>
          </a:solidFill>
        </p:grpSpPr>
        <p:sp>
          <p:nvSpPr>
            <p:cNvPr id="7824" name="Google Shape;7824;p85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5" name="Google Shape;7825;p85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6" name="Google Shape;7826;p85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7" name="Google Shape;7827;p85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8" name="Google Shape;7828;p85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9" name="Google Shape;7829;p85"/>
          <p:cNvGrpSpPr/>
          <p:nvPr/>
        </p:nvGrpSpPr>
        <p:grpSpPr>
          <a:xfrm>
            <a:off x="5304397" y="1973351"/>
            <a:ext cx="351024" cy="347301"/>
            <a:chOff x="946175" y="3619500"/>
            <a:chExt cx="296975" cy="293825"/>
          </a:xfrm>
          <a:solidFill>
            <a:srgbClr val="F59C82"/>
          </a:solidFill>
        </p:grpSpPr>
        <p:sp>
          <p:nvSpPr>
            <p:cNvPr id="7830" name="Google Shape;7830;p85"/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1" name="Google Shape;7831;p85"/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2" name="Google Shape;7832;p85"/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3" name="Google Shape;7833;p85"/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4" name="Google Shape;7834;p85"/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5" name="Google Shape;7835;p85"/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36" name="Google Shape;7836;p85"/>
          <p:cNvGrpSpPr/>
          <p:nvPr/>
        </p:nvGrpSpPr>
        <p:grpSpPr>
          <a:xfrm>
            <a:off x="5303939" y="2417985"/>
            <a:ext cx="351940" cy="350995"/>
            <a:chOff x="944600" y="3981825"/>
            <a:chExt cx="297750" cy="296950"/>
          </a:xfrm>
          <a:solidFill>
            <a:srgbClr val="F59C82"/>
          </a:solidFill>
        </p:grpSpPr>
        <p:sp>
          <p:nvSpPr>
            <p:cNvPr id="7837" name="Google Shape;7837;p85"/>
            <p:cNvSpPr/>
            <p:nvPr/>
          </p:nvSpPr>
          <p:spPr>
            <a:xfrm>
              <a:off x="944600" y="3981825"/>
              <a:ext cx="297750" cy="296950"/>
            </a:xfrm>
            <a:custGeom>
              <a:avLst/>
              <a:gdLst/>
              <a:ahLst/>
              <a:cxnLst/>
              <a:rect l="l" t="t" r="r" b="b"/>
              <a:pathLst>
                <a:path w="11910" h="11878" extrusionOk="0">
                  <a:moveTo>
                    <a:pt x="6333" y="1418"/>
                  </a:moveTo>
                  <a:cubicBezTo>
                    <a:pt x="8539" y="1575"/>
                    <a:pt x="10303" y="3340"/>
                    <a:pt x="10461" y="5545"/>
                  </a:cubicBezTo>
                  <a:lnTo>
                    <a:pt x="10146" y="5545"/>
                  </a:lnTo>
                  <a:cubicBezTo>
                    <a:pt x="9957" y="5545"/>
                    <a:pt x="9799" y="5702"/>
                    <a:pt x="9799" y="5892"/>
                  </a:cubicBezTo>
                  <a:cubicBezTo>
                    <a:pt x="9799" y="6081"/>
                    <a:pt x="9957" y="6238"/>
                    <a:pt x="10146" y="6238"/>
                  </a:cubicBezTo>
                  <a:lnTo>
                    <a:pt x="10461" y="6238"/>
                  </a:lnTo>
                  <a:cubicBezTo>
                    <a:pt x="10303" y="8443"/>
                    <a:pt x="8539" y="10239"/>
                    <a:pt x="6333" y="10397"/>
                  </a:cubicBezTo>
                  <a:lnTo>
                    <a:pt x="6333" y="10082"/>
                  </a:lnTo>
                  <a:cubicBezTo>
                    <a:pt x="6333" y="9861"/>
                    <a:pt x="6176" y="9704"/>
                    <a:pt x="5955" y="9704"/>
                  </a:cubicBezTo>
                  <a:cubicBezTo>
                    <a:pt x="5766" y="9704"/>
                    <a:pt x="5609" y="9861"/>
                    <a:pt x="5609" y="10082"/>
                  </a:cubicBezTo>
                  <a:lnTo>
                    <a:pt x="5609" y="10397"/>
                  </a:lnTo>
                  <a:cubicBezTo>
                    <a:pt x="3403" y="10239"/>
                    <a:pt x="1639" y="8443"/>
                    <a:pt x="1482" y="6238"/>
                  </a:cubicBezTo>
                  <a:lnTo>
                    <a:pt x="1797" y="6238"/>
                  </a:lnTo>
                  <a:cubicBezTo>
                    <a:pt x="1986" y="6238"/>
                    <a:pt x="2143" y="6081"/>
                    <a:pt x="2143" y="5892"/>
                  </a:cubicBezTo>
                  <a:cubicBezTo>
                    <a:pt x="2143" y="5702"/>
                    <a:pt x="1986" y="5545"/>
                    <a:pt x="1797" y="5545"/>
                  </a:cubicBezTo>
                  <a:lnTo>
                    <a:pt x="1482" y="5545"/>
                  </a:lnTo>
                  <a:cubicBezTo>
                    <a:pt x="1639" y="3340"/>
                    <a:pt x="3403" y="1575"/>
                    <a:pt x="5609" y="1418"/>
                  </a:cubicBezTo>
                  <a:lnTo>
                    <a:pt x="5609" y="1733"/>
                  </a:lnTo>
                  <a:cubicBezTo>
                    <a:pt x="5609" y="1922"/>
                    <a:pt x="5766" y="2079"/>
                    <a:pt x="5955" y="2079"/>
                  </a:cubicBezTo>
                  <a:cubicBezTo>
                    <a:pt x="6176" y="2079"/>
                    <a:pt x="6333" y="1922"/>
                    <a:pt x="6333" y="1733"/>
                  </a:cubicBezTo>
                  <a:lnTo>
                    <a:pt x="6333" y="1418"/>
                  </a:lnTo>
                  <a:close/>
                  <a:moveTo>
                    <a:pt x="5955" y="0"/>
                  </a:moveTo>
                  <a:cubicBezTo>
                    <a:pt x="5766" y="0"/>
                    <a:pt x="5609" y="126"/>
                    <a:pt x="5609" y="347"/>
                  </a:cubicBezTo>
                  <a:lnTo>
                    <a:pt x="5609" y="725"/>
                  </a:lnTo>
                  <a:cubicBezTo>
                    <a:pt x="2994" y="882"/>
                    <a:pt x="946" y="2962"/>
                    <a:pt x="757" y="5576"/>
                  </a:cubicBezTo>
                  <a:lnTo>
                    <a:pt x="379" y="5576"/>
                  </a:lnTo>
                  <a:cubicBezTo>
                    <a:pt x="158" y="5576"/>
                    <a:pt x="1" y="5734"/>
                    <a:pt x="1" y="5923"/>
                  </a:cubicBezTo>
                  <a:cubicBezTo>
                    <a:pt x="1" y="6112"/>
                    <a:pt x="158" y="6270"/>
                    <a:pt x="379" y="6270"/>
                  </a:cubicBezTo>
                  <a:lnTo>
                    <a:pt x="757" y="6270"/>
                  </a:lnTo>
                  <a:cubicBezTo>
                    <a:pt x="915" y="8884"/>
                    <a:pt x="2994" y="10932"/>
                    <a:pt x="5609" y="11121"/>
                  </a:cubicBezTo>
                  <a:lnTo>
                    <a:pt x="5609" y="11531"/>
                  </a:lnTo>
                  <a:cubicBezTo>
                    <a:pt x="5609" y="11720"/>
                    <a:pt x="5766" y="11877"/>
                    <a:pt x="5955" y="11877"/>
                  </a:cubicBezTo>
                  <a:cubicBezTo>
                    <a:pt x="6176" y="11877"/>
                    <a:pt x="6333" y="11720"/>
                    <a:pt x="6333" y="11531"/>
                  </a:cubicBezTo>
                  <a:lnTo>
                    <a:pt x="6333" y="11121"/>
                  </a:lnTo>
                  <a:cubicBezTo>
                    <a:pt x="8917" y="10964"/>
                    <a:pt x="10965" y="8884"/>
                    <a:pt x="11154" y="6270"/>
                  </a:cubicBezTo>
                  <a:lnTo>
                    <a:pt x="11563" y="6270"/>
                  </a:lnTo>
                  <a:cubicBezTo>
                    <a:pt x="11752" y="6270"/>
                    <a:pt x="11910" y="6112"/>
                    <a:pt x="11910" y="5923"/>
                  </a:cubicBezTo>
                  <a:cubicBezTo>
                    <a:pt x="11910" y="5734"/>
                    <a:pt x="11752" y="5576"/>
                    <a:pt x="11563" y="5576"/>
                  </a:cubicBezTo>
                  <a:lnTo>
                    <a:pt x="11154" y="5576"/>
                  </a:lnTo>
                  <a:cubicBezTo>
                    <a:pt x="10996" y="2962"/>
                    <a:pt x="8917" y="914"/>
                    <a:pt x="6333" y="725"/>
                  </a:cubicBezTo>
                  <a:lnTo>
                    <a:pt x="6333" y="347"/>
                  </a:lnTo>
                  <a:cubicBezTo>
                    <a:pt x="6333" y="126"/>
                    <a:pt x="6176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8" name="Google Shape;7838;p85"/>
            <p:cNvSpPr/>
            <p:nvPr/>
          </p:nvSpPr>
          <p:spPr>
            <a:xfrm>
              <a:off x="1058025" y="4155875"/>
              <a:ext cx="72500" cy="52000"/>
            </a:xfrm>
            <a:custGeom>
              <a:avLst/>
              <a:gdLst/>
              <a:ahLst/>
              <a:cxnLst/>
              <a:rect l="l" t="t" r="r" b="b"/>
              <a:pathLst>
                <a:path w="2900" h="2080" extrusionOk="0">
                  <a:moveTo>
                    <a:pt x="1418" y="1"/>
                  </a:moveTo>
                  <a:cubicBezTo>
                    <a:pt x="851" y="1"/>
                    <a:pt x="316" y="347"/>
                    <a:pt x="127" y="914"/>
                  </a:cubicBezTo>
                  <a:cubicBezTo>
                    <a:pt x="1" y="1166"/>
                    <a:pt x="1" y="1450"/>
                    <a:pt x="95" y="1765"/>
                  </a:cubicBezTo>
                  <a:cubicBezTo>
                    <a:pt x="473" y="1954"/>
                    <a:pt x="946" y="2080"/>
                    <a:pt x="1418" y="2080"/>
                  </a:cubicBezTo>
                  <a:cubicBezTo>
                    <a:pt x="1891" y="2080"/>
                    <a:pt x="2332" y="1954"/>
                    <a:pt x="2773" y="1765"/>
                  </a:cubicBezTo>
                  <a:cubicBezTo>
                    <a:pt x="2899" y="1387"/>
                    <a:pt x="2805" y="946"/>
                    <a:pt x="2616" y="599"/>
                  </a:cubicBezTo>
                  <a:cubicBezTo>
                    <a:pt x="2332" y="221"/>
                    <a:pt x="1891" y="1"/>
                    <a:pt x="1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9" name="Google Shape;7839;p85"/>
            <p:cNvSpPr/>
            <p:nvPr/>
          </p:nvSpPr>
          <p:spPr>
            <a:xfrm>
              <a:off x="1076150" y="4103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3" y="0"/>
                  </a:moveTo>
                  <a:cubicBezTo>
                    <a:pt x="315" y="0"/>
                    <a:pt x="0" y="315"/>
                    <a:pt x="0" y="693"/>
                  </a:cubicBezTo>
                  <a:cubicBezTo>
                    <a:pt x="0" y="1103"/>
                    <a:pt x="315" y="1418"/>
                    <a:pt x="693" y="1418"/>
                  </a:cubicBezTo>
                  <a:cubicBezTo>
                    <a:pt x="1103" y="1355"/>
                    <a:pt x="1418" y="1040"/>
                    <a:pt x="1418" y="693"/>
                  </a:cubicBezTo>
                  <a:cubicBezTo>
                    <a:pt x="1418" y="315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0" name="Google Shape;7840;p85"/>
            <p:cNvSpPr/>
            <p:nvPr/>
          </p:nvSpPr>
          <p:spPr>
            <a:xfrm>
              <a:off x="1016275" y="4051125"/>
              <a:ext cx="155975" cy="137075"/>
            </a:xfrm>
            <a:custGeom>
              <a:avLst/>
              <a:gdLst/>
              <a:ahLst/>
              <a:cxnLst/>
              <a:rect l="l" t="t" r="r" b="b"/>
              <a:pathLst>
                <a:path w="6239" h="5483" extrusionOk="0">
                  <a:moveTo>
                    <a:pt x="3088" y="1"/>
                  </a:moveTo>
                  <a:cubicBezTo>
                    <a:pt x="1356" y="1"/>
                    <a:pt x="1" y="1387"/>
                    <a:pt x="1" y="3120"/>
                  </a:cubicBezTo>
                  <a:cubicBezTo>
                    <a:pt x="1" y="4033"/>
                    <a:pt x="379" y="4852"/>
                    <a:pt x="1041" y="5451"/>
                  </a:cubicBezTo>
                  <a:cubicBezTo>
                    <a:pt x="1041" y="5262"/>
                    <a:pt x="1104" y="5041"/>
                    <a:pt x="1167" y="4852"/>
                  </a:cubicBezTo>
                  <a:cubicBezTo>
                    <a:pt x="1324" y="4380"/>
                    <a:pt x="1671" y="4002"/>
                    <a:pt x="2112" y="3750"/>
                  </a:cubicBezTo>
                  <a:cubicBezTo>
                    <a:pt x="1891" y="3498"/>
                    <a:pt x="1734" y="3151"/>
                    <a:pt x="1734" y="2804"/>
                  </a:cubicBezTo>
                  <a:cubicBezTo>
                    <a:pt x="1734" y="2048"/>
                    <a:pt x="2364" y="1418"/>
                    <a:pt x="3088" y="1418"/>
                  </a:cubicBezTo>
                  <a:cubicBezTo>
                    <a:pt x="3845" y="1418"/>
                    <a:pt x="4475" y="2048"/>
                    <a:pt x="4475" y="2804"/>
                  </a:cubicBezTo>
                  <a:cubicBezTo>
                    <a:pt x="4475" y="3151"/>
                    <a:pt x="4317" y="3529"/>
                    <a:pt x="4097" y="3750"/>
                  </a:cubicBezTo>
                  <a:cubicBezTo>
                    <a:pt x="4349" y="3907"/>
                    <a:pt x="4632" y="4128"/>
                    <a:pt x="4790" y="4411"/>
                  </a:cubicBezTo>
                  <a:cubicBezTo>
                    <a:pt x="4979" y="4726"/>
                    <a:pt x="5105" y="5073"/>
                    <a:pt x="5136" y="5482"/>
                  </a:cubicBezTo>
                  <a:cubicBezTo>
                    <a:pt x="5766" y="4884"/>
                    <a:pt x="6207" y="4096"/>
                    <a:pt x="6207" y="3151"/>
                  </a:cubicBezTo>
                  <a:cubicBezTo>
                    <a:pt x="6239" y="1418"/>
                    <a:pt x="4821" y="1"/>
                    <a:pt x="3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41" name="Google Shape;7841;p85"/>
          <p:cNvGrpSpPr/>
          <p:nvPr/>
        </p:nvGrpSpPr>
        <p:grpSpPr>
          <a:xfrm>
            <a:off x="7520875" y="1531845"/>
            <a:ext cx="350079" cy="349133"/>
            <a:chOff x="2768750" y="3227275"/>
            <a:chExt cx="296175" cy="295375"/>
          </a:xfrm>
          <a:solidFill>
            <a:srgbClr val="F59C82"/>
          </a:solidFill>
        </p:grpSpPr>
        <p:sp>
          <p:nvSpPr>
            <p:cNvPr id="7842" name="Google Shape;7842;p85"/>
            <p:cNvSpPr/>
            <p:nvPr/>
          </p:nvSpPr>
          <p:spPr>
            <a:xfrm>
              <a:off x="2882950" y="3227275"/>
              <a:ext cx="68550" cy="69325"/>
            </a:xfrm>
            <a:custGeom>
              <a:avLst/>
              <a:gdLst/>
              <a:ahLst/>
              <a:cxnLst/>
              <a:rect l="l" t="t" r="r" b="b"/>
              <a:pathLst>
                <a:path w="2742" h="2773" extrusionOk="0">
                  <a:moveTo>
                    <a:pt x="1355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55" y="2773"/>
                  </a:cubicBezTo>
                  <a:cubicBezTo>
                    <a:pt x="2111" y="2773"/>
                    <a:pt x="2742" y="2174"/>
                    <a:pt x="2742" y="1387"/>
                  </a:cubicBezTo>
                  <a:cubicBezTo>
                    <a:pt x="2742" y="631"/>
                    <a:pt x="2111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3" name="Google Shape;7843;p85"/>
            <p:cNvSpPr/>
            <p:nvPr/>
          </p:nvSpPr>
          <p:spPr>
            <a:xfrm>
              <a:off x="285617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4" y="1386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4" name="Google Shape;7844;p85"/>
            <p:cNvSpPr/>
            <p:nvPr/>
          </p:nvSpPr>
          <p:spPr>
            <a:xfrm>
              <a:off x="2890050" y="3436000"/>
              <a:ext cx="18125" cy="34675"/>
            </a:xfrm>
            <a:custGeom>
              <a:avLst/>
              <a:gdLst/>
              <a:ahLst/>
              <a:cxnLst/>
              <a:rect l="l" t="t" r="r" b="b"/>
              <a:pathLst>
                <a:path w="725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725" y="1386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5" name="Google Shape;7845;p85"/>
            <p:cNvSpPr/>
            <p:nvPr/>
          </p:nvSpPr>
          <p:spPr>
            <a:xfrm>
              <a:off x="282152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3" y="1386"/>
                  </a:lnTo>
                  <a:lnTo>
                    <a:pt x="6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6" name="Google Shape;7846;p85"/>
            <p:cNvSpPr/>
            <p:nvPr/>
          </p:nvSpPr>
          <p:spPr>
            <a:xfrm>
              <a:off x="2924700" y="3436000"/>
              <a:ext cx="34675" cy="34675"/>
            </a:xfrm>
            <a:custGeom>
              <a:avLst/>
              <a:gdLst/>
              <a:ahLst/>
              <a:cxnLst/>
              <a:rect l="l" t="t" r="r" b="b"/>
              <a:pathLst>
                <a:path w="1387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1387" y="1386"/>
                  </a:ln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7" name="Google Shape;7847;p85"/>
            <p:cNvSpPr/>
            <p:nvPr/>
          </p:nvSpPr>
          <p:spPr>
            <a:xfrm>
              <a:off x="2768750" y="3384800"/>
              <a:ext cx="244175" cy="137850"/>
            </a:xfrm>
            <a:custGeom>
              <a:avLst/>
              <a:gdLst/>
              <a:ahLst/>
              <a:cxnLst/>
              <a:rect l="l" t="t" r="r" b="b"/>
              <a:pathLst>
                <a:path w="9767" h="5514" extrusionOk="0">
                  <a:moveTo>
                    <a:pt x="7971" y="1387"/>
                  </a:moveTo>
                  <a:cubicBezTo>
                    <a:pt x="8192" y="1387"/>
                    <a:pt x="8349" y="1544"/>
                    <a:pt x="8349" y="1733"/>
                  </a:cubicBezTo>
                  <a:lnTo>
                    <a:pt x="8349" y="3813"/>
                  </a:lnTo>
                  <a:cubicBezTo>
                    <a:pt x="8349" y="4033"/>
                    <a:pt x="8192" y="4191"/>
                    <a:pt x="7971" y="4191"/>
                  </a:cubicBezTo>
                  <a:lnTo>
                    <a:pt x="1765" y="4191"/>
                  </a:lnTo>
                  <a:cubicBezTo>
                    <a:pt x="1576" y="4191"/>
                    <a:pt x="1418" y="4033"/>
                    <a:pt x="1418" y="3813"/>
                  </a:cubicBezTo>
                  <a:lnTo>
                    <a:pt x="1418" y="1733"/>
                  </a:lnTo>
                  <a:cubicBezTo>
                    <a:pt x="1418" y="1544"/>
                    <a:pt x="1576" y="1387"/>
                    <a:pt x="1765" y="1387"/>
                  </a:cubicBezTo>
                  <a:close/>
                  <a:moveTo>
                    <a:pt x="1040" y="0"/>
                  </a:moveTo>
                  <a:cubicBezTo>
                    <a:pt x="473" y="0"/>
                    <a:pt x="32" y="473"/>
                    <a:pt x="32" y="1040"/>
                  </a:cubicBezTo>
                  <a:lnTo>
                    <a:pt x="32" y="4506"/>
                  </a:lnTo>
                  <a:cubicBezTo>
                    <a:pt x="0" y="5073"/>
                    <a:pt x="473" y="5514"/>
                    <a:pt x="1040" y="5514"/>
                  </a:cubicBezTo>
                  <a:lnTo>
                    <a:pt x="8727" y="5514"/>
                  </a:lnTo>
                  <a:cubicBezTo>
                    <a:pt x="9326" y="5514"/>
                    <a:pt x="9767" y="5041"/>
                    <a:pt x="9767" y="4506"/>
                  </a:cubicBezTo>
                  <a:lnTo>
                    <a:pt x="9767" y="1040"/>
                  </a:lnTo>
                  <a:cubicBezTo>
                    <a:pt x="9767" y="442"/>
                    <a:pt x="9294" y="0"/>
                    <a:pt x="8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8" name="Google Shape;7848;p85"/>
            <p:cNvSpPr/>
            <p:nvPr/>
          </p:nvSpPr>
          <p:spPr>
            <a:xfrm>
              <a:off x="3030250" y="3419450"/>
              <a:ext cx="34675" cy="68550"/>
            </a:xfrm>
            <a:custGeom>
              <a:avLst/>
              <a:gdLst/>
              <a:ahLst/>
              <a:cxnLst/>
              <a:rect l="l" t="t" r="r" b="b"/>
              <a:pathLst>
                <a:path w="1387" h="2742" extrusionOk="0">
                  <a:moveTo>
                    <a:pt x="0" y="1"/>
                  </a:moveTo>
                  <a:lnTo>
                    <a:pt x="0" y="2742"/>
                  </a:lnTo>
                  <a:lnTo>
                    <a:pt x="1040" y="2742"/>
                  </a:lnTo>
                  <a:cubicBezTo>
                    <a:pt x="1229" y="2742"/>
                    <a:pt x="1386" y="2584"/>
                    <a:pt x="1386" y="2395"/>
                  </a:cubicBezTo>
                  <a:lnTo>
                    <a:pt x="1386" y="347"/>
                  </a:ln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9" name="Google Shape;7849;p85"/>
            <p:cNvSpPr/>
            <p:nvPr/>
          </p:nvSpPr>
          <p:spPr>
            <a:xfrm>
              <a:off x="2856175" y="3294225"/>
              <a:ext cx="122100" cy="73275"/>
            </a:xfrm>
            <a:custGeom>
              <a:avLst/>
              <a:gdLst/>
              <a:ahLst/>
              <a:cxnLst/>
              <a:rect l="l" t="t" r="r" b="b"/>
              <a:pathLst>
                <a:path w="4884" h="2931" extrusionOk="0">
                  <a:moveTo>
                    <a:pt x="820" y="0"/>
                  </a:moveTo>
                  <a:cubicBezTo>
                    <a:pt x="316" y="473"/>
                    <a:pt x="0" y="1103"/>
                    <a:pt x="0" y="1828"/>
                  </a:cubicBezTo>
                  <a:lnTo>
                    <a:pt x="0" y="2552"/>
                  </a:lnTo>
                  <a:cubicBezTo>
                    <a:pt x="0" y="2773"/>
                    <a:pt x="158" y="2930"/>
                    <a:pt x="347" y="2930"/>
                  </a:cubicBezTo>
                  <a:lnTo>
                    <a:pt x="4506" y="2930"/>
                  </a:lnTo>
                  <a:cubicBezTo>
                    <a:pt x="4726" y="2930"/>
                    <a:pt x="4884" y="2773"/>
                    <a:pt x="4884" y="2552"/>
                  </a:cubicBezTo>
                  <a:lnTo>
                    <a:pt x="4884" y="1828"/>
                  </a:lnTo>
                  <a:cubicBezTo>
                    <a:pt x="4884" y="1103"/>
                    <a:pt x="4569" y="441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65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0" name="Google Shape;7850;p85"/>
          <p:cNvGrpSpPr/>
          <p:nvPr/>
        </p:nvGrpSpPr>
        <p:grpSpPr>
          <a:xfrm>
            <a:off x="7541826" y="1972717"/>
            <a:ext cx="308177" cy="348572"/>
            <a:chOff x="2786075" y="3591800"/>
            <a:chExt cx="260725" cy="294900"/>
          </a:xfrm>
          <a:solidFill>
            <a:srgbClr val="F59C82"/>
          </a:solidFill>
        </p:grpSpPr>
        <p:sp>
          <p:nvSpPr>
            <p:cNvPr id="7851" name="Google Shape;7851;p85"/>
            <p:cNvSpPr/>
            <p:nvPr/>
          </p:nvSpPr>
          <p:spPr>
            <a:xfrm>
              <a:off x="2898700" y="36770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2" name="Google Shape;7852;p85"/>
            <p:cNvSpPr/>
            <p:nvPr/>
          </p:nvSpPr>
          <p:spPr>
            <a:xfrm>
              <a:off x="2883750" y="37297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1323" y="1"/>
                  </a:moveTo>
                  <a:cubicBezTo>
                    <a:pt x="693" y="1"/>
                    <a:pt x="189" y="379"/>
                    <a:pt x="0" y="977"/>
                  </a:cubicBezTo>
                  <a:cubicBezTo>
                    <a:pt x="378" y="1198"/>
                    <a:pt x="819" y="1355"/>
                    <a:pt x="1323" y="1355"/>
                  </a:cubicBezTo>
                  <a:cubicBezTo>
                    <a:pt x="1796" y="1355"/>
                    <a:pt x="2269" y="1198"/>
                    <a:pt x="2678" y="977"/>
                  </a:cubicBezTo>
                  <a:cubicBezTo>
                    <a:pt x="2489" y="410"/>
                    <a:pt x="1922" y="1"/>
                    <a:pt x="13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3" name="Google Shape;7853;p85"/>
            <p:cNvSpPr/>
            <p:nvPr/>
          </p:nvSpPr>
          <p:spPr>
            <a:xfrm>
              <a:off x="2855375" y="3643150"/>
              <a:ext cx="122125" cy="98475"/>
            </a:xfrm>
            <a:custGeom>
              <a:avLst/>
              <a:gdLst/>
              <a:ahLst/>
              <a:cxnLst/>
              <a:rect l="l" t="t" r="r" b="b"/>
              <a:pathLst>
                <a:path w="4885" h="3939" extrusionOk="0">
                  <a:moveTo>
                    <a:pt x="2458" y="0"/>
                  </a:moveTo>
                  <a:cubicBezTo>
                    <a:pt x="1198" y="0"/>
                    <a:pt x="222" y="977"/>
                    <a:pt x="64" y="2079"/>
                  </a:cubicBezTo>
                  <a:cubicBezTo>
                    <a:pt x="1" y="2741"/>
                    <a:pt x="159" y="3371"/>
                    <a:pt x="600" y="3938"/>
                  </a:cubicBezTo>
                  <a:cubicBezTo>
                    <a:pt x="820" y="3529"/>
                    <a:pt x="1135" y="3214"/>
                    <a:pt x="1482" y="3025"/>
                  </a:cubicBezTo>
                  <a:cubicBezTo>
                    <a:pt x="1230" y="2772"/>
                    <a:pt x="1072" y="2426"/>
                    <a:pt x="1072" y="2079"/>
                  </a:cubicBezTo>
                  <a:cubicBezTo>
                    <a:pt x="1072" y="1323"/>
                    <a:pt x="1734" y="693"/>
                    <a:pt x="2458" y="693"/>
                  </a:cubicBezTo>
                  <a:cubicBezTo>
                    <a:pt x="3214" y="693"/>
                    <a:pt x="3845" y="1323"/>
                    <a:pt x="3845" y="2079"/>
                  </a:cubicBezTo>
                  <a:cubicBezTo>
                    <a:pt x="3845" y="2426"/>
                    <a:pt x="3687" y="2772"/>
                    <a:pt x="3435" y="3025"/>
                  </a:cubicBezTo>
                  <a:cubicBezTo>
                    <a:pt x="3845" y="3214"/>
                    <a:pt x="4128" y="3529"/>
                    <a:pt x="4317" y="3938"/>
                  </a:cubicBezTo>
                  <a:cubicBezTo>
                    <a:pt x="4695" y="3466"/>
                    <a:pt x="4853" y="2930"/>
                    <a:pt x="4853" y="2394"/>
                  </a:cubicBezTo>
                  <a:cubicBezTo>
                    <a:pt x="4884" y="1103"/>
                    <a:pt x="3813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4" name="Google Shape;7854;p85"/>
            <p:cNvSpPr/>
            <p:nvPr/>
          </p:nvSpPr>
          <p:spPr>
            <a:xfrm>
              <a:off x="2801050" y="3591800"/>
              <a:ext cx="229225" cy="258500"/>
            </a:xfrm>
            <a:custGeom>
              <a:avLst/>
              <a:gdLst/>
              <a:ahLst/>
              <a:cxnLst/>
              <a:rect l="l" t="t" r="r" b="b"/>
              <a:pathLst>
                <a:path w="9169" h="10340" extrusionOk="0">
                  <a:moveTo>
                    <a:pt x="4679" y="1327"/>
                  </a:moveTo>
                  <a:cubicBezTo>
                    <a:pt x="6369" y="1327"/>
                    <a:pt x="7750" y="2741"/>
                    <a:pt x="7750" y="4448"/>
                  </a:cubicBezTo>
                  <a:cubicBezTo>
                    <a:pt x="7750" y="6244"/>
                    <a:pt x="6301" y="7599"/>
                    <a:pt x="4631" y="7599"/>
                  </a:cubicBezTo>
                  <a:cubicBezTo>
                    <a:pt x="2836" y="7599"/>
                    <a:pt x="1292" y="5961"/>
                    <a:pt x="1575" y="4039"/>
                  </a:cubicBezTo>
                  <a:cubicBezTo>
                    <a:pt x="1764" y="2716"/>
                    <a:pt x="2867" y="1550"/>
                    <a:pt x="4222" y="1361"/>
                  </a:cubicBezTo>
                  <a:cubicBezTo>
                    <a:pt x="4376" y="1338"/>
                    <a:pt x="4529" y="1327"/>
                    <a:pt x="4679" y="1327"/>
                  </a:cubicBezTo>
                  <a:close/>
                  <a:moveTo>
                    <a:pt x="4597" y="0"/>
                  </a:moveTo>
                  <a:cubicBezTo>
                    <a:pt x="4401" y="0"/>
                    <a:pt x="4202" y="13"/>
                    <a:pt x="4001" y="38"/>
                  </a:cubicBezTo>
                  <a:cubicBezTo>
                    <a:pt x="1985" y="290"/>
                    <a:pt x="378" y="1928"/>
                    <a:pt x="158" y="3913"/>
                  </a:cubicBezTo>
                  <a:cubicBezTo>
                    <a:pt x="0" y="5110"/>
                    <a:pt x="315" y="6244"/>
                    <a:pt x="1008" y="7189"/>
                  </a:cubicBezTo>
                  <a:cubicBezTo>
                    <a:pt x="1197" y="7473"/>
                    <a:pt x="1449" y="7756"/>
                    <a:pt x="1670" y="7945"/>
                  </a:cubicBezTo>
                  <a:lnTo>
                    <a:pt x="4411" y="10277"/>
                  </a:lnTo>
                  <a:cubicBezTo>
                    <a:pt x="4474" y="10308"/>
                    <a:pt x="4568" y="10340"/>
                    <a:pt x="4631" y="10340"/>
                  </a:cubicBezTo>
                  <a:cubicBezTo>
                    <a:pt x="4726" y="10340"/>
                    <a:pt x="4789" y="10308"/>
                    <a:pt x="4883" y="10277"/>
                  </a:cubicBezTo>
                  <a:lnTo>
                    <a:pt x="7593" y="7945"/>
                  </a:lnTo>
                  <a:cubicBezTo>
                    <a:pt x="7845" y="7756"/>
                    <a:pt x="8065" y="7473"/>
                    <a:pt x="8254" y="7189"/>
                  </a:cubicBezTo>
                  <a:cubicBezTo>
                    <a:pt x="8853" y="6402"/>
                    <a:pt x="9168" y="5457"/>
                    <a:pt x="9168" y="4480"/>
                  </a:cubicBezTo>
                  <a:cubicBezTo>
                    <a:pt x="9139" y="1996"/>
                    <a:pt x="7104" y="0"/>
                    <a:pt x="4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5" name="Google Shape;7855;p85"/>
            <p:cNvSpPr/>
            <p:nvPr/>
          </p:nvSpPr>
          <p:spPr>
            <a:xfrm>
              <a:off x="2786075" y="3800675"/>
              <a:ext cx="260725" cy="86025"/>
            </a:xfrm>
            <a:custGeom>
              <a:avLst/>
              <a:gdLst/>
              <a:ahLst/>
              <a:cxnLst/>
              <a:rect l="l" t="t" r="r" b="b"/>
              <a:pathLst>
                <a:path w="10429" h="3441" extrusionOk="0">
                  <a:moveTo>
                    <a:pt x="1702" y="0"/>
                  </a:moveTo>
                  <a:cubicBezTo>
                    <a:pt x="1576" y="0"/>
                    <a:pt x="1513" y="63"/>
                    <a:pt x="1418" y="189"/>
                  </a:cubicBezTo>
                  <a:lnTo>
                    <a:pt x="32" y="2930"/>
                  </a:lnTo>
                  <a:cubicBezTo>
                    <a:pt x="1" y="3056"/>
                    <a:pt x="1" y="3213"/>
                    <a:pt x="32" y="3308"/>
                  </a:cubicBezTo>
                  <a:cubicBezTo>
                    <a:pt x="95" y="3371"/>
                    <a:pt x="190" y="3434"/>
                    <a:pt x="316" y="3434"/>
                  </a:cubicBezTo>
                  <a:lnTo>
                    <a:pt x="10019" y="3434"/>
                  </a:lnTo>
                  <a:cubicBezTo>
                    <a:pt x="10045" y="3438"/>
                    <a:pt x="10070" y="3440"/>
                    <a:pt x="10093" y="3440"/>
                  </a:cubicBezTo>
                  <a:cubicBezTo>
                    <a:pt x="10241" y="3440"/>
                    <a:pt x="10338" y="3362"/>
                    <a:pt x="10366" y="3308"/>
                  </a:cubicBezTo>
                  <a:cubicBezTo>
                    <a:pt x="10429" y="3182"/>
                    <a:pt x="10429" y="3056"/>
                    <a:pt x="10366" y="2930"/>
                  </a:cubicBezTo>
                  <a:lnTo>
                    <a:pt x="8979" y="189"/>
                  </a:lnTo>
                  <a:cubicBezTo>
                    <a:pt x="8948" y="63"/>
                    <a:pt x="8822" y="32"/>
                    <a:pt x="8696" y="0"/>
                  </a:cubicBezTo>
                  <a:lnTo>
                    <a:pt x="8601" y="95"/>
                  </a:lnTo>
                  <a:lnTo>
                    <a:pt x="5860" y="2426"/>
                  </a:lnTo>
                  <a:cubicBezTo>
                    <a:pt x="5671" y="2583"/>
                    <a:pt x="5451" y="2678"/>
                    <a:pt x="5199" y="2678"/>
                  </a:cubicBezTo>
                  <a:cubicBezTo>
                    <a:pt x="4978" y="2678"/>
                    <a:pt x="4726" y="2583"/>
                    <a:pt x="4537" y="2426"/>
                  </a:cubicBezTo>
                  <a:lnTo>
                    <a:pt x="1828" y="95"/>
                  </a:lnTo>
                  <a:lnTo>
                    <a:pt x="17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6" name="Google Shape;7856;p85"/>
          <p:cNvGrpSpPr/>
          <p:nvPr/>
        </p:nvGrpSpPr>
        <p:grpSpPr>
          <a:xfrm>
            <a:off x="7582324" y="2418444"/>
            <a:ext cx="227180" cy="350079"/>
            <a:chOff x="2819150" y="3955025"/>
            <a:chExt cx="192200" cy="296175"/>
          </a:xfrm>
          <a:solidFill>
            <a:srgbClr val="F59C82"/>
          </a:solidFill>
        </p:grpSpPr>
        <p:sp>
          <p:nvSpPr>
            <p:cNvPr id="7857" name="Google Shape;7857;p85"/>
            <p:cNvSpPr/>
            <p:nvPr/>
          </p:nvSpPr>
          <p:spPr>
            <a:xfrm>
              <a:off x="2856175" y="40070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1324" y="0"/>
                  </a:moveTo>
                  <a:cubicBezTo>
                    <a:pt x="631" y="0"/>
                    <a:pt x="127" y="725"/>
                    <a:pt x="347" y="1386"/>
                  </a:cubicBezTo>
                  <a:lnTo>
                    <a:pt x="599" y="2080"/>
                  </a:lnTo>
                  <a:lnTo>
                    <a:pt x="379" y="2080"/>
                  </a:lnTo>
                  <a:cubicBezTo>
                    <a:pt x="158" y="2080"/>
                    <a:pt x="0" y="2237"/>
                    <a:pt x="0" y="2458"/>
                  </a:cubicBezTo>
                  <a:cubicBezTo>
                    <a:pt x="0" y="2647"/>
                    <a:pt x="158" y="2804"/>
                    <a:pt x="347" y="2804"/>
                  </a:cubicBezTo>
                  <a:lnTo>
                    <a:pt x="4506" y="2804"/>
                  </a:lnTo>
                  <a:cubicBezTo>
                    <a:pt x="4726" y="2804"/>
                    <a:pt x="4884" y="2647"/>
                    <a:pt x="4884" y="2458"/>
                  </a:cubicBezTo>
                  <a:cubicBezTo>
                    <a:pt x="4884" y="2237"/>
                    <a:pt x="4726" y="2080"/>
                    <a:pt x="4506" y="2080"/>
                  </a:cubicBezTo>
                  <a:lnTo>
                    <a:pt x="4317" y="2080"/>
                  </a:lnTo>
                  <a:lnTo>
                    <a:pt x="4569" y="1386"/>
                  </a:lnTo>
                  <a:cubicBezTo>
                    <a:pt x="4789" y="725"/>
                    <a:pt x="4285" y="0"/>
                    <a:pt x="35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8" name="Google Shape;7858;p85"/>
            <p:cNvSpPr/>
            <p:nvPr/>
          </p:nvSpPr>
          <p:spPr>
            <a:xfrm>
              <a:off x="2819150" y="4180300"/>
              <a:ext cx="192200" cy="70900"/>
            </a:xfrm>
            <a:custGeom>
              <a:avLst/>
              <a:gdLst/>
              <a:ahLst/>
              <a:cxnLst/>
              <a:rect l="l" t="t" r="r" b="b"/>
              <a:pathLst>
                <a:path w="7688" h="2836" extrusionOk="0">
                  <a:moveTo>
                    <a:pt x="1418" y="0"/>
                  </a:moveTo>
                  <a:cubicBezTo>
                    <a:pt x="1040" y="0"/>
                    <a:pt x="725" y="315"/>
                    <a:pt x="725" y="725"/>
                  </a:cubicBezTo>
                  <a:lnTo>
                    <a:pt x="725" y="1418"/>
                  </a:lnTo>
                  <a:cubicBezTo>
                    <a:pt x="316" y="1418"/>
                    <a:pt x="1" y="1733"/>
                    <a:pt x="1" y="2143"/>
                  </a:cubicBezTo>
                  <a:lnTo>
                    <a:pt x="1" y="2489"/>
                  </a:lnTo>
                  <a:cubicBezTo>
                    <a:pt x="1" y="2678"/>
                    <a:pt x="158" y="2836"/>
                    <a:pt x="379" y="2836"/>
                  </a:cubicBezTo>
                  <a:lnTo>
                    <a:pt x="7310" y="2836"/>
                  </a:lnTo>
                  <a:cubicBezTo>
                    <a:pt x="7530" y="2804"/>
                    <a:pt x="7688" y="2678"/>
                    <a:pt x="7688" y="2489"/>
                  </a:cubicBezTo>
                  <a:lnTo>
                    <a:pt x="7688" y="2143"/>
                  </a:lnTo>
                  <a:cubicBezTo>
                    <a:pt x="7688" y="1733"/>
                    <a:pt x="7373" y="1418"/>
                    <a:pt x="6995" y="1418"/>
                  </a:cubicBezTo>
                  <a:lnTo>
                    <a:pt x="6995" y="725"/>
                  </a:lnTo>
                  <a:cubicBezTo>
                    <a:pt x="6995" y="315"/>
                    <a:pt x="6680" y="0"/>
                    <a:pt x="6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9" name="Google Shape;7859;p85"/>
            <p:cNvSpPr/>
            <p:nvPr/>
          </p:nvSpPr>
          <p:spPr>
            <a:xfrm>
              <a:off x="2882950" y="3955025"/>
              <a:ext cx="68550" cy="35475"/>
            </a:xfrm>
            <a:custGeom>
              <a:avLst/>
              <a:gdLst/>
              <a:ahLst/>
              <a:cxnLst/>
              <a:rect l="l" t="t" r="r" b="b"/>
              <a:pathLst>
                <a:path w="2742" h="1419" extrusionOk="0">
                  <a:moveTo>
                    <a:pt x="1355" y="1"/>
                  </a:moveTo>
                  <a:cubicBezTo>
                    <a:pt x="1166" y="1"/>
                    <a:pt x="1009" y="158"/>
                    <a:pt x="1009" y="348"/>
                  </a:cubicBezTo>
                  <a:lnTo>
                    <a:pt x="1009" y="726"/>
                  </a:lnTo>
                  <a:cubicBezTo>
                    <a:pt x="568" y="820"/>
                    <a:pt x="221" y="1072"/>
                    <a:pt x="1" y="1419"/>
                  </a:cubicBezTo>
                  <a:lnTo>
                    <a:pt x="2742" y="1419"/>
                  </a:lnTo>
                  <a:cubicBezTo>
                    <a:pt x="2521" y="1104"/>
                    <a:pt x="2111" y="852"/>
                    <a:pt x="1733" y="726"/>
                  </a:cubicBezTo>
                  <a:lnTo>
                    <a:pt x="1733" y="348"/>
                  </a:lnTo>
                  <a:cubicBezTo>
                    <a:pt x="1670" y="158"/>
                    <a:pt x="1513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0" name="Google Shape;7860;p85"/>
            <p:cNvSpPr/>
            <p:nvPr/>
          </p:nvSpPr>
          <p:spPr>
            <a:xfrm>
              <a:off x="2856975" y="4093650"/>
              <a:ext cx="118950" cy="70125"/>
            </a:xfrm>
            <a:custGeom>
              <a:avLst/>
              <a:gdLst/>
              <a:ahLst/>
              <a:cxnLst/>
              <a:rect l="l" t="t" r="r" b="b"/>
              <a:pathLst>
                <a:path w="4758" h="2805" extrusionOk="0">
                  <a:moveTo>
                    <a:pt x="473" y="1"/>
                  </a:moveTo>
                  <a:lnTo>
                    <a:pt x="0" y="2805"/>
                  </a:lnTo>
                  <a:lnTo>
                    <a:pt x="4757" y="2805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1" name="Google Shape;7861;p85"/>
          <p:cNvGrpSpPr/>
          <p:nvPr/>
        </p:nvGrpSpPr>
        <p:grpSpPr>
          <a:xfrm>
            <a:off x="6206097" y="2884042"/>
            <a:ext cx="349133" cy="348217"/>
            <a:chOff x="4629125" y="3235150"/>
            <a:chExt cx="295375" cy="294600"/>
          </a:xfrm>
          <a:solidFill>
            <a:srgbClr val="F59C82"/>
          </a:solidFill>
        </p:grpSpPr>
        <p:sp>
          <p:nvSpPr>
            <p:cNvPr id="7862" name="Google Shape;7862;p85"/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3" name="Google Shape;7863;p85"/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4" name="Google Shape;7864;p85"/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5" name="Google Shape;7865;p85"/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6" name="Google Shape;7866;p85"/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7" name="Google Shape;7867;p85"/>
          <p:cNvGrpSpPr/>
          <p:nvPr/>
        </p:nvGrpSpPr>
        <p:grpSpPr>
          <a:xfrm>
            <a:off x="6206082" y="3331575"/>
            <a:ext cx="349163" cy="349133"/>
            <a:chOff x="4628325" y="3599825"/>
            <a:chExt cx="295400" cy="295375"/>
          </a:xfrm>
          <a:solidFill>
            <a:srgbClr val="F59C82"/>
          </a:solidFill>
        </p:grpSpPr>
        <p:sp>
          <p:nvSpPr>
            <p:cNvPr id="7868" name="Google Shape;7868;p85"/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9" name="Google Shape;7869;p85"/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0" name="Google Shape;7870;p85"/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1" name="Google Shape;7871;p85"/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2" name="Google Shape;7872;p85"/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3" name="Google Shape;7873;p85"/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4" name="Google Shape;7874;p85"/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5" name="Google Shape;7875;p85"/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6" name="Google Shape;7876;p85"/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7" name="Google Shape;7877;p85"/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8" name="Google Shape;7878;p85"/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9" name="Google Shape;7879;p85"/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80" name="Google Shape;7880;p85"/>
          <p:cNvGrpSpPr/>
          <p:nvPr/>
        </p:nvGrpSpPr>
        <p:grpSpPr>
          <a:xfrm>
            <a:off x="6227033" y="3807186"/>
            <a:ext cx="307261" cy="350079"/>
            <a:chOff x="4645650" y="3962900"/>
            <a:chExt cx="259950" cy="296175"/>
          </a:xfrm>
          <a:solidFill>
            <a:srgbClr val="F59C82"/>
          </a:solidFill>
        </p:grpSpPr>
        <p:sp>
          <p:nvSpPr>
            <p:cNvPr id="7881" name="Google Shape;7881;p85"/>
            <p:cNvSpPr/>
            <p:nvPr/>
          </p:nvSpPr>
          <p:spPr>
            <a:xfrm>
              <a:off x="4853600" y="4155100"/>
              <a:ext cx="52000" cy="103975"/>
            </a:xfrm>
            <a:custGeom>
              <a:avLst/>
              <a:gdLst/>
              <a:ahLst/>
              <a:cxnLst/>
              <a:rect l="l" t="t" r="r" b="b"/>
              <a:pathLst>
                <a:path w="2080" h="4159" extrusionOk="0">
                  <a:moveTo>
                    <a:pt x="0" y="0"/>
                  </a:moveTo>
                  <a:lnTo>
                    <a:pt x="0" y="4159"/>
                  </a:lnTo>
                  <a:lnTo>
                    <a:pt x="1733" y="4159"/>
                  </a:lnTo>
                  <a:cubicBezTo>
                    <a:pt x="1922" y="4159"/>
                    <a:pt x="2079" y="4001"/>
                    <a:pt x="2079" y="3812"/>
                  </a:cubicBezTo>
                  <a:lnTo>
                    <a:pt x="2079" y="1733"/>
                  </a:lnTo>
                  <a:cubicBezTo>
                    <a:pt x="2079" y="788"/>
                    <a:pt x="1292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2" name="Google Shape;7882;p85"/>
            <p:cNvSpPr/>
            <p:nvPr/>
          </p:nvSpPr>
          <p:spPr>
            <a:xfrm>
              <a:off x="4714975" y="4155100"/>
              <a:ext cx="121300" cy="50625"/>
            </a:xfrm>
            <a:custGeom>
              <a:avLst/>
              <a:gdLst/>
              <a:ahLst/>
              <a:cxnLst/>
              <a:rect l="l" t="t" r="r" b="b"/>
              <a:pathLst>
                <a:path w="4852" h="2025" extrusionOk="0">
                  <a:moveTo>
                    <a:pt x="0" y="0"/>
                  </a:moveTo>
                  <a:lnTo>
                    <a:pt x="0" y="1481"/>
                  </a:lnTo>
                  <a:cubicBezTo>
                    <a:pt x="772" y="1843"/>
                    <a:pt x="1599" y="2024"/>
                    <a:pt x="2426" y="2024"/>
                  </a:cubicBezTo>
                  <a:cubicBezTo>
                    <a:pt x="3253" y="2024"/>
                    <a:pt x="4080" y="1843"/>
                    <a:pt x="4852" y="1481"/>
                  </a:cubicBezTo>
                  <a:lnTo>
                    <a:pt x="4852" y="0"/>
                  </a:lnTo>
                  <a:lnTo>
                    <a:pt x="4789" y="0"/>
                  </a:lnTo>
                  <a:cubicBezTo>
                    <a:pt x="4348" y="410"/>
                    <a:pt x="3781" y="693"/>
                    <a:pt x="3119" y="693"/>
                  </a:cubicBezTo>
                  <a:lnTo>
                    <a:pt x="1733" y="693"/>
                  </a:lnTo>
                  <a:cubicBezTo>
                    <a:pt x="1071" y="693"/>
                    <a:pt x="473" y="41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3" name="Google Shape;7883;p85"/>
            <p:cNvSpPr/>
            <p:nvPr/>
          </p:nvSpPr>
          <p:spPr>
            <a:xfrm>
              <a:off x="4714975" y="4211025"/>
              <a:ext cx="121300" cy="48050"/>
            </a:xfrm>
            <a:custGeom>
              <a:avLst/>
              <a:gdLst/>
              <a:ahLst/>
              <a:cxnLst/>
              <a:rect l="l" t="t" r="r" b="b"/>
              <a:pathLst>
                <a:path w="4852" h="1922" extrusionOk="0">
                  <a:moveTo>
                    <a:pt x="0" y="0"/>
                  </a:moveTo>
                  <a:lnTo>
                    <a:pt x="0" y="1922"/>
                  </a:lnTo>
                  <a:lnTo>
                    <a:pt x="4852" y="1922"/>
                  </a:lnTo>
                  <a:lnTo>
                    <a:pt x="4852" y="0"/>
                  </a:lnTo>
                  <a:cubicBezTo>
                    <a:pt x="4080" y="315"/>
                    <a:pt x="3253" y="473"/>
                    <a:pt x="2426" y="473"/>
                  </a:cubicBezTo>
                  <a:cubicBezTo>
                    <a:pt x="1599" y="473"/>
                    <a:pt x="772" y="3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4" name="Google Shape;7884;p85"/>
            <p:cNvSpPr/>
            <p:nvPr/>
          </p:nvSpPr>
          <p:spPr>
            <a:xfrm>
              <a:off x="4645650" y="4154300"/>
              <a:ext cx="52025" cy="104775"/>
            </a:xfrm>
            <a:custGeom>
              <a:avLst/>
              <a:gdLst/>
              <a:ahLst/>
              <a:cxnLst/>
              <a:rect l="l" t="t" r="r" b="b"/>
              <a:pathLst>
                <a:path w="2081" h="4191" extrusionOk="0">
                  <a:moveTo>
                    <a:pt x="1734" y="1"/>
                  </a:moveTo>
                  <a:cubicBezTo>
                    <a:pt x="757" y="32"/>
                    <a:pt x="1" y="757"/>
                    <a:pt x="1" y="1765"/>
                  </a:cubicBezTo>
                  <a:lnTo>
                    <a:pt x="1" y="3844"/>
                  </a:lnTo>
                  <a:cubicBezTo>
                    <a:pt x="1" y="4033"/>
                    <a:pt x="158" y="4191"/>
                    <a:pt x="379" y="4191"/>
                  </a:cubicBezTo>
                  <a:lnTo>
                    <a:pt x="2080" y="4191"/>
                  </a:ln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5" name="Google Shape;7885;p85"/>
            <p:cNvSpPr/>
            <p:nvPr/>
          </p:nvSpPr>
          <p:spPr>
            <a:xfrm>
              <a:off x="4722850" y="4049550"/>
              <a:ext cx="103975" cy="105575"/>
            </a:xfrm>
            <a:custGeom>
              <a:avLst/>
              <a:gdLst/>
              <a:ahLst/>
              <a:cxnLst/>
              <a:rect l="l" t="t" r="r" b="b"/>
              <a:pathLst>
                <a:path w="4159" h="4223" extrusionOk="0">
                  <a:moveTo>
                    <a:pt x="2080" y="1"/>
                  </a:moveTo>
                  <a:cubicBezTo>
                    <a:pt x="1765" y="442"/>
                    <a:pt x="1260" y="694"/>
                    <a:pt x="693" y="694"/>
                  </a:cubicBezTo>
                  <a:lnTo>
                    <a:pt x="0" y="694"/>
                  </a:lnTo>
                  <a:lnTo>
                    <a:pt x="0" y="3498"/>
                  </a:lnTo>
                  <a:cubicBezTo>
                    <a:pt x="347" y="3939"/>
                    <a:pt x="851" y="4222"/>
                    <a:pt x="1418" y="4222"/>
                  </a:cubicBezTo>
                  <a:lnTo>
                    <a:pt x="2804" y="4222"/>
                  </a:lnTo>
                  <a:cubicBezTo>
                    <a:pt x="3340" y="4222"/>
                    <a:pt x="3844" y="3939"/>
                    <a:pt x="4159" y="3498"/>
                  </a:cubicBezTo>
                  <a:lnTo>
                    <a:pt x="4159" y="694"/>
                  </a:lnTo>
                  <a:lnTo>
                    <a:pt x="3466" y="694"/>
                  </a:lnTo>
                  <a:cubicBezTo>
                    <a:pt x="2899" y="694"/>
                    <a:pt x="2395" y="442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6" name="Google Shape;7886;p85"/>
            <p:cNvSpPr/>
            <p:nvPr/>
          </p:nvSpPr>
          <p:spPr>
            <a:xfrm>
              <a:off x="4678725" y="3962900"/>
              <a:ext cx="190650" cy="174100"/>
            </a:xfrm>
            <a:custGeom>
              <a:avLst/>
              <a:gdLst/>
              <a:ahLst/>
              <a:cxnLst/>
              <a:rect l="l" t="t" r="r" b="b"/>
              <a:pathLst>
                <a:path w="7626" h="6964" extrusionOk="0">
                  <a:moveTo>
                    <a:pt x="3813" y="1"/>
                  </a:moveTo>
                  <a:cubicBezTo>
                    <a:pt x="1734" y="1"/>
                    <a:pt x="1" y="1702"/>
                    <a:pt x="1" y="3813"/>
                  </a:cubicBezTo>
                  <a:lnTo>
                    <a:pt x="1" y="5955"/>
                  </a:lnTo>
                  <a:lnTo>
                    <a:pt x="64" y="5955"/>
                  </a:lnTo>
                  <a:cubicBezTo>
                    <a:pt x="64" y="6522"/>
                    <a:pt x="537" y="6964"/>
                    <a:pt x="1104" y="6964"/>
                  </a:cubicBezTo>
                  <a:lnTo>
                    <a:pt x="1104" y="3813"/>
                  </a:lnTo>
                  <a:cubicBezTo>
                    <a:pt x="1104" y="3624"/>
                    <a:pt x="1261" y="3467"/>
                    <a:pt x="1450" y="3467"/>
                  </a:cubicBezTo>
                  <a:lnTo>
                    <a:pt x="2458" y="3467"/>
                  </a:lnTo>
                  <a:cubicBezTo>
                    <a:pt x="3057" y="3467"/>
                    <a:pt x="3498" y="2994"/>
                    <a:pt x="3498" y="2427"/>
                  </a:cubicBezTo>
                  <a:lnTo>
                    <a:pt x="3498" y="1734"/>
                  </a:lnTo>
                  <a:cubicBezTo>
                    <a:pt x="3498" y="1545"/>
                    <a:pt x="3656" y="1387"/>
                    <a:pt x="3845" y="1387"/>
                  </a:cubicBezTo>
                  <a:cubicBezTo>
                    <a:pt x="4034" y="1387"/>
                    <a:pt x="4191" y="1545"/>
                    <a:pt x="4191" y="1734"/>
                  </a:cubicBezTo>
                  <a:lnTo>
                    <a:pt x="4191" y="2427"/>
                  </a:lnTo>
                  <a:cubicBezTo>
                    <a:pt x="4191" y="3025"/>
                    <a:pt x="4664" y="3467"/>
                    <a:pt x="5231" y="3467"/>
                  </a:cubicBezTo>
                  <a:lnTo>
                    <a:pt x="6239" y="3467"/>
                  </a:lnTo>
                  <a:cubicBezTo>
                    <a:pt x="6459" y="3467"/>
                    <a:pt x="6617" y="3624"/>
                    <a:pt x="6617" y="3813"/>
                  </a:cubicBezTo>
                  <a:lnTo>
                    <a:pt x="6617" y="6964"/>
                  </a:lnTo>
                  <a:cubicBezTo>
                    <a:pt x="7184" y="6964"/>
                    <a:pt x="7625" y="6491"/>
                    <a:pt x="7625" y="5955"/>
                  </a:cubicBezTo>
                  <a:lnTo>
                    <a:pt x="7625" y="3813"/>
                  </a:lnTo>
                  <a:cubicBezTo>
                    <a:pt x="7625" y="1734"/>
                    <a:pt x="5924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87" name="Google Shape;7887;p85"/>
          <p:cNvGrpSpPr/>
          <p:nvPr/>
        </p:nvGrpSpPr>
        <p:grpSpPr>
          <a:xfrm>
            <a:off x="7979994" y="3332048"/>
            <a:ext cx="349133" cy="348188"/>
            <a:chOff x="6143725" y="3582500"/>
            <a:chExt cx="295375" cy="294575"/>
          </a:xfrm>
          <a:solidFill>
            <a:srgbClr val="F59C82"/>
          </a:solidFill>
        </p:grpSpPr>
        <p:sp>
          <p:nvSpPr>
            <p:cNvPr id="7888" name="Google Shape;7888;p85"/>
            <p:cNvSpPr/>
            <p:nvPr/>
          </p:nvSpPr>
          <p:spPr>
            <a:xfrm>
              <a:off x="6143725" y="3720325"/>
              <a:ext cx="295375" cy="156750"/>
            </a:xfrm>
            <a:custGeom>
              <a:avLst/>
              <a:gdLst/>
              <a:ahLst/>
              <a:cxnLst/>
              <a:rect l="l" t="t" r="r" b="b"/>
              <a:pathLst>
                <a:path w="11815" h="6270" extrusionOk="0">
                  <a:moveTo>
                    <a:pt x="7309" y="1418"/>
                  </a:moveTo>
                  <a:cubicBezTo>
                    <a:pt x="7908" y="1418"/>
                    <a:pt x="8349" y="1891"/>
                    <a:pt x="8349" y="2458"/>
                  </a:cubicBezTo>
                  <a:cubicBezTo>
                    <a:pt x="8349" y="2993"/>
                    <a:pt x="7845" y="3466"/>
                    <a:pt x="7309" y="3466"/>
                  </a:cubicBezTo>
                  <a:lnTo>
                    <a:pt x="4474" y="3466"/>
                  </a:lnTo>
                  <a:cubicBezTo>
                    <a:pt x="3875" y="3466"/>
                    <a:pt x="3434" y="2993"/>
                    <a:pt x="3434" y="2458"/>
                  </a:cubicBezTo>
                  <a:cubicBezTo>
                    <a:pt x="3434" y="1859"/>
                    <a:pt x="3907" y="1418"/>
                    <a:pt x="4474" y="1418"/>
                  </a:cubicBezTo>
                  <a:close/>
                  <a:moveTo>
                    <a:pt x="1008" y="1"/>
                  </a:moveTo>
                  <a:cubicBezTo>
                    <a:pt x="410" y="1"/>
                    <a:pt x="0" y="473"/>
                    <a:pt x="0" y="1040"/>
                  </a:cubicBezTo>
                  <a:lnTo>
                    <a:pt x="0" y="5262"/>
                  </a:lnTo>
                  <a:cubicBezTo>
                    <a:pt x="0" y="5829"/>
                    <a:pt x="473" y="6270"/>
                    <a:pt x="1008" y="6270"/>
                  </a:cubicBezTo>
                  <a:lnTo>
                    <a:pt x="10775" y="6270"/>
                  </a:lnTo>
                  <a:cubicBezTo>
                    <a:pt x="11373" y="6270"/>
                    <a:pt x="11815" y="5797"/>
                    <a:pt x="11815" y="5262"/>
                  </a:cubicBezTo>
                  <a:lnTo>
                    <a:pt x="11815" y="1040"/>
                  </a:lnTo>
                  <a:cubicBezTo>
                    <a:pt x="11783" y="473"/>
                    <a:pt x="11342" y="1"/>
                    <a:pt x="107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9" name="Google Shape;7889;p85"/>
            <p:cNvSpPr/>
            <p:nvPr/>
          </p:nvSpPr>
          <p:spPr>
            <a:xfrm>
              <a:off x="6246900" y="3773100"/>
              <a:ext cx="88225" cy="17350"/>
            </a:xfrm>
            <a:custGeom>
              <a:avLst/>
              <a:gdLst/>
              <a:ahLst/>
              <a:cxnLst/>
              <a:rect l="l" t="t" r="r" b="b"/>
              <a:pathLst>
                <a:path w="3529" h="694" extrusionOk="0">
                  <a:moveTo>
                    <a:pt x="347" y="0"/>
                  </a:moveTo>
                  <a:cubicBezTo>
                    <a:pt x="158" y="0"/>
                    <a:pt x="0" y="126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82" y="693"/>
                  </a:lnTo>
                  <a:cubicBezTo>
                    <a:pt x="3371" y="693"/>
                    <a:pt x="3529" y="536"/>
                    <a:pt x="3529" y="347"/>
                  </a:cubicBezTo>
                  <a:cubicBezTo>
                    <a:pt x="3529" y="126"/>
                    <a:pt x="3371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0" name="Google Shape;7890;p85"/>
            <p:cNvSpPr/>
            <p:nvPr/>
          </p:nvSpPr>
          <p:spPr>
            <a:xfrm>
              <a:off x="6161050" y="3582500"/>
              <a:ext cx="86650" cy="34675"/>
            </a:xfrm>
            <a:custGeom>
              <a:avLst/>
              <a:gdLst/>
              <a:ahLst/>
              <a:cxnLst/>
              <a:rect l="l" t="t" r="r" b="b"/>
              <a:pathLst>
                <a:path w="3466" h="1387" extrusionOk="0">
                  <a:moveTo>
                    <a:pt x="1008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3466" y="1386"/>
                  </a:lnTo>
                  <a:lnTo>
                    <a:pt x="3466" y="1040"/>
                  </a:lnTo>
                  <a:lnTo>
                    <a:pt x="3434" y="1040"/>
                  </a:lnTo>
                  <a:cubicBezTo>
                    <a:pt x="3434" y="441"/>
                    <a:pt x="2962" y="0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1" name="Google Shape;7891;p85"/>
            <p:cNvSpPr/>
            <p:nvPr/>
          </p:nvSpPr>
          <p:spPr>
            <a:xfrm>
              <a:off x="6160250" y="3633675"/>
              <a:ext cx="86675" cy="69350"/>
            </a:xfrm>
            <a:custGeom>
              <a:avLst/>
              <a:gdLst/>
              <a:ahLst/>
              <a:cxnLst/>
              <a:rect l="l" t="t" r="r" b="b"/>
              <a:pathLst>
                <a:path w="3467" h="2774" extrusionOk="0">
                  <a:moveTo>
                    <a:pt x="2112" y="726"/>
                  </a:moveTo>
                  <a:cubicBezTo>
                    <a:pt x="2332" y="726"/>
                    <a:pt x="2458" y="883"/>
                    <a:pt x="2458" y="1072"/>
                  </a:cubicBezTo>
                  <a:cubicBezTo>
                    <a:pt x="2458" y="1261"/>
                    <a:pt x="2332" y="1419"/>
                    <a:pt x="2112" y="1419"/>
                  </a:cubicBezTo>
                  <a:lnTo>
                    <a:pt x="1419" y="1419"/>
                  </a:lnTo>
                  <a:cubicBezTo>
                    <a:pt x="1230" y="1419"/>
                    <a:pt x="1072" y="1261"/>
                    <a:pt x="1072" y="1072"/>
                  </a:cubicBezTo>
                  <a:cubicBezTo>
                    <a:pt x="1072" y="883"/>
                    <a:pt x="1230" y="726"/>
                    <a:pt x="1419" y="726"/>
                  </a:cubicBezTo>
                  <a:close/>
                  <a:moveTo>
                    <a:pt x="1" y="1"/>
                  </a:moveTo>
                  <a:lnTo>
                    <a:pt x="1" y="2773"/>
                  </a:lnTo>
                  <a:lnTo>
                    <a:pt x="3466" y="2773"/>
                  </a:lnTo>
                  <a:lnTo>
                    <a:pt x="34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2" name="Google Shape;7892;p85"/>
            <p:cNvSpPr/>
            <p:nvPr/>
          </p:nvSpPr>
          <p:spPr>
            <a:xfrm>
              <a:off x="6336675" y="3599025"/>
              <a:ext cx="85875" cy="69350"/>
            </a:xfrm>
            <a:custGeom>
              <a:avLst/>
              <a:gdLst/>
              <a:ahLst/>
              <a:cxnLst/>
              <a:rect l="l" t="t" r="r" b="b"/>
              <a:pathLst>
                <a:path w="3435" h="2774" extrusionOk="0">
                  <a:moveTo>
                    <a:pt x="1986" y="1387"/>
                  </a:moveTo>
                  <a:cubicBezTo>
                    <a:pt x="2206" y="1387"/>
                    <a:pt x="2364" y="1545"/>
                    <a:pt x="2364" y="1765"/>
                  </a:cubicBezTo>
                  <a:cubicBezTo>
                    <a:pt x="2364" y="1954"/>
                    <a:pt x="2206" y="2112"/>
                    <a:pt x="1986" y="2112"/>
                  </a:cubicBezTo>
                  <a:lnTo>
                    <a:pt x="1293" y="2112"/>
                  </a:lnTo>
                  <a:cubicBezTo>
                    <a:pt x="1104" y="2112"/>
                    <a:pt x="946" y="1954"/>
                    <a:pt x="946" y="1765"/>
                  </a:cubicBezTo>
                  <a:cubicBezTo>
                    <a:pt x="946" y="1545"/>
                    <a:pt x="1104" y="1387"/>
                    <a:pt x="1293" y="1387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0"/>
                  </a:cubicBezTo>
                  <a:lnTo>
                    <a:pt x="1" y="2773"/>
                  </a:lnTo>
                  <a:lnTo>
                    <a:pt x="3435" y="2773"/>
                  </a:lnTo>
                  <a:lnTo>
                    <a:pt x="3435" y="1040"/>
                  </a:lnTo>
                  <a:lnTo>
                    <a:pt x="3403" y="1040"/>
                  </a:lnTo>
                  <a:cubicBezTo>
                    <a:pt x="3403" y="442"/>
                    <a:pt x="2931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3" name="Google Shape;7893;p85"/>
            <p:cNvSpPr/>
            <p:nvPr/>
          </p:nvSpPr>
          <p:spPr>
            <a:xfrm>
              <a:off x="6335100" y="3686450"/>
              <a:ext cx="86675" cy="17350"/>
            </a:xfrm>
            <a:custGeom>
              <a:avLst/>
              <a:gdLst/>
              <a:ahLst/>
              <a:cxnLst/>
              <a:rect l="l" t="t" r="r" b="b"/>
              <a:pathLst>
                <a:path w="3467" h="694" extrusionOk="0">
                  <a:moveTo>
                    <a:pt x="1" y="1"/>
                  </a:moveTo>
                  <a:lnTo>
                    <a:pt x="1" y="694"/>
                  </a:lnTo>
                  <a:lnTo>
                    <a:pt x="3466" y="694"/>
                  </a:lnTo>
                  <a:lnTo>
                    <a:pt x="34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4" name="Google Shape;7894;p85"/>
            <p:cNvSpPr/>
            <p:nvPr/>
          </p:nvSpPr>
          <p:spPr>
            <a:xfrm>
              <a:off x="6264225" y="3617150"/>
              <a:ext cx="53575" cy="86650"/>
            </a:xfrm>
            <a:custGeom>
              <a:avLst/>
              <a:gdLst/>
              <a:ahLst/>
              <a:cxnLst/>
              <a:rect l="l" t="t" r="r" b="b"/>
              <a:pathLst>
                <a:path w="2143" h="3466" extrusionOk="0">
                  <a:moveTo>
                    <a:pt x="1072" y="0"/>
                  </a:moveTo>
                  <a:cubicBezTo>
                    <a:pt x="473" y="0"/>
                    <a:pt x="0" y="441"/>
                    <a:pt x="0" y="1040"/>
                  </a:cubicBezTo>
                  <a:lnTo>
                    <a:pt x="0" y="3466"/>
                  </a:lnTo>
                  <a:lnTo>
                    <a:pt x="2143" y="3466"/>
                  </a:lnTo>
                  <a:lnTo>
                    <a:pt x="2143" y="1040"/>
                  </a:lnTo>
                  <a:cubicBezTo>
                    <a:pt x="2143" y="441"/>
                    <a:pt x="1670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95" name="Google Shape;7895;p85"/>
          <p:cNvGrpSpPr/>
          <p:nvPr/>
        </p:nvGrpSpPr>
        <p:grpSpPr>
          <a:xfrm>
            <a:off x="5748820" y="1531387"/>
            <a:ext cx="350995" cy="350049"/>
            <a:chOff x="1310075" y="3253275"/>
            <a:chExt cx="296950" cy="296150"/>
          </a:xfrm>
          <a:solidFill>
            <a:srgbClr val="F59C82"/>
          </a:solidFill>
        </p:grpSpPr>
        <p:sp>
          <p:nvSpPr>
            <p:cNvPr id="7896" name="Google Shape;7896;p85"/>
            <p:cNvSpPr/>
            <p:nvPr/>
          </p:nvSpPr>
          <p:spPr>
            <a:xfrm>
              <a:off x="1423475" y="33596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7" name="Google Shape;7897;p85"/>
            <p:cNvSpPr/>
            <p:nvPr/>
          </p:nvSpPr>
          <p:spPr>
            <a:xfrm>
              <a:off x="1310075" y="3253275"/>
              <a:ext cx="296950" cy="296150"/>
            </a:xfrm>
            <a:custGeom>
              <a:avLst/>
              <a:gdLst/>
              <a:ahLst/>
              <a:cxnLst/>
              <a:rect l="l" t="t" r="r" b="b"/>
              <a:pathLst>
                <a:path w="11878" h="11846" extrusionOk="0">
                  <a:moveTo>
                    <a:pt x="5923" y="2111"/>
                  </a:moveTo>
                  <a:cubicBezTo>
                    <a:pt x="8003" y="2111"/>
                    <a:pt x="9735" y="3812"/>
                    <a:pt x="9735" y="5923"/>
                  </a:cubicBezTo>
                  <a:cubicBezTo>
                    <a:pt x="9735" y="8034"/>
                    <a:pt x="8034" y="9767"/>
                    <a:pt x="5923" y="9767"/>
                  </a:cubicBezTo>
                  <a:cubicBezTo>
                    <a:pt x="3844" y="9767"/>
                    <a:pt x="2080" y="8065"/>
                    <a:pt x="2080" y="5923"/>
                  </a:cubicBezTo>
                  <a:cubicBezTo>
                    <a:pt x="2111" y="3844"/>
                    <a:pt x="3844" y="2111"/>
                    <a:pt x="5923" y="2111"/>
                  </a:cubicBezTo>
                  <a:close/>
                  <a:moveTo>
                    <a:pt x="5262" y="0"/>
                  </a:moveTo>
                  <a:cubicBezTo>
                    <a:pt x="5104" y="0"/>
                    <a:pt x="4947" y="95"/>
                    <a:pt x="4884" y="252"/>
                  </a:cubicBezTo>
                  <a:lnTo>
                    <a:pt x="4726" y="1166"/>
                  </a:lnTo>
                  <a:cubicBezTo>
                    <a:pt x="4253" y="1292"/>
                    <a:pt x="3844" y="1481"/>
                    <a:pt x="3434" y="1733"/>
                  </a:cubicBezTo>
                  <a:lnTo>
                    <a:pt x="2678" y="1197"/>
                  </a:lnTo>
                  <a:cubicBezTo>
                    <a:pt x="2641" y="1160"/>
                    <a:pt x="2584" y="1142"/>
                    <a:pt x="2523" y="1142"/>
                  </a:cubicBezTo>
                  <a:cubicBezTo>
                    <a:pt x="2429" y="1142"/>
                    <a:pt x="2326" y="1184"/>
                    <a:pt x="2269" y="1260"/>
                  </a:cubicBezTo>
                  <a:lnTo>
                    <a:pt x="1260" y="2237"/>
                  </a:lnTo>
                  <a:cubicBezTo>
                    <a:pt x="1166" y="2363"/>
                    <a:pt x="1166" y="2552"/>
                    <a:pt x="1229" y="2678"/>
                  </a:cubicBezTo>
                  <a:lnTo>
                    <a:pt x="1733" y="3403"/>
                  </a:lnTo>
                  <a:cubicBezTo>
                    <a:pt x="1512" y="3812"/>
                    <a:pt x="1323" y="4253"/>
                    <a:pt x="1197" y="4726"/>
                  </a:cubicBezTo>
                  <a:lnTo>
                    <a:pt x="284" y="4883"/>
                  </a:lnTo>
                  <a:cubicBezTo>
                    <a:pt x="126" y="4915"/>
                    <a:pt x="0" y="5041"/>
                    <a:pt x="0" y="5230"/>
                  </a:cubicBezTo>
                  <a:lnTo>
                    <a:pt x="0" y="6616"/>
                  </a:lnTo>
                  <a:cubicBezTo>
                    <a:pt x="0" y="6805"/>
                    <a:pt x="126" y="6963"/>
                    <a:pt x="284" y="6963"/>
                  </a:cubicBezTo>
                  <a:lnTo>
                    <a:pt x="1197" y="7120"/>
                  </a:lnTo>
                  <a:cubicBezTo>
                    <a:pt x="1292" y="7593"/>
                    <a:pt x="1512" y="8002"/>
                    <a:pt x="1733" y="8412"/>
                  </a:cubicBezTo>
                  <a:lnTo>
                    <a:pt x="1229" y="9168"/>
                  </a:lnTo>
                  <a:cubicBezTo>
                    <a:pt x="1103" y="9263"/>
                    <a:pt x="1166" y="9483"/>
                    <a:pt x="1260" y="9578"/>
                  </a:cubicBezTo>
                  <a:lnTo>
                    <a:pt x="2269" y="10586"/>
                  </a:lnTo>
                  <a:cubicBezTo>
                    <a:pt x="2321" y="10638"/>
                    <a:pt x="2411" y="10661"/>
                    <a:pt x="2497" y="10661"/>
                  </a:cubicBezTo>
                  <a:cubicBezTo>
                    <a:pt x="2568" y="10661"/>
                    <a:pt x="2636" y="10646"/>
                    <a:pt x="2678" y="10617"/>
                  </a:cubicBezTo>
                  <a:lnTo>
                    <a:pt x="3434" y="10113"/>
                  </a:lnTo>
                  <a:cubicBezTo>
                    <a:pt x="3844" y="10334"/>
                    <a:pt x="4253" y="10554"/>
                    <a:pt x="4726" y="10649"/>
                  </a:cubicBezTo>
                  <a:lnTo>
                    <a:pt x="4884" y="11562"/>
                  </a:lnTo>
                  <a:cubicBezTo>
                    <a:pt x="4947" y="11720"/>
                    <a:pt x="5041" y="11846"/>
                    <a:pt x="5262" y="11846"/>
                  </a:cubicBezTo>
                  <a:lnTo>
                    <a:pt x="6616" y="11846"/>
                  </a:lnTo>
                  <a:cubicBezTo>
                    <a:pt x="6774" y="11846"/>
                    <a:pt x="6931" y="11720"/>
                    <a:pt x="6994" y="11562"/>
                  </a:cubicBezTo>
                  <a:lnTo>
                    <a:pt x="7152" y="10649"/>
                  </a:lnTo>
                  <a:cubicBezTo>
                    <a:pt x="7624" y="10523"/>
                    <a:pt x="8034" y="10334"/>
                    <a:pt x="8444" y="10113"/>
                  </a:cubicBezTo>
                  <a:lnTo>
                    <a:pt x="9200" y="10617"/>
                  </a:lnTo>
                  <a:cubicBezTo>
                    <a:pt x="9242" y="10646"/>
                    <a:pt x="9310" y="10661"/>
                    <a:pt x="9381" y="10661"/>
                  </a:cubicBezTo>
                  <a:cubicBezTo>
                    <a:pt x="9467" y="10661"/>
                    <a:pt x="9557" y="10638"/>
                    <a:pt x="9609" y="10586"/>
                  </a:cubicBezTo>
                  <a:lnTo>
                    <a:pt x="10617" y="9578"/>
                  </a:lnTo>
                  <a:cubicBezTo>
                    <a:pt x="10712" y="9483"/>
                    <a:pt x="10712" y="9263"/>
                    <a:pt x="10649" y="9168"/>
                  </a:cubicBezTo>
                  <a:lnTo>
                    <a:pt x="10145" y="8412"/>
                  </a:lnTo>
                  <a:cubicBezTo>
                    <a:pt x="10365" y="8002"/>
                    <a:pt x="10554" y="7593"/>
                    <a:pt x="10680" y="7120"/>
                  </a:cubicBezTo>
                  <a:lnTo>
                    <a:pt x="11594" y="6963"/>
                  </a:lnTo>
                  <a:cubicBezTo>
                    <a:pt x="11752" y="6900"/>
                    <a:pt x="11878" y="6805"/>
                    <a:pt x="11878" y="6616"/>
                  </a:cubicBezTo>
                  <a:lnTo>
                    <a:pt x="11878" y="5230"/>
                  </a:lnTo>
                  <a:cubicBezTo>
                    <a:pt x="11878" y="5072"/>
                    <a:pt x="11752" y="4915"/>
                    <a:pt x="11594" y="4883"/>
                  </a:cubicBezTo>
                  <a:lnTo>
                    <a:pt x="10680" y="4726"/>
                  </a:lnTo>
                  <a:cubicBezTo>
                    <a:pt x="10554" y="4253"/>
                    <a:pt x="10365" y="3812"/>
                    <a:pt x="10145" y="3403"/>
                  </a:cubicBezTo>
                  <a:lnTo>
                    <a:pt x="10649" y="2678"/>
                  </a:lnTo>
                  <a:cubicBezTo>
                    <a:pt x="10775" y="2552"/>
                    <a:pt x="10712" y="2363"/>
                    <a:pt x="10617" y="2237"/>
                  </a:cubicBezTo>
                  <a:lnTo>
                    <a:pt x="9609" y="1260"/>
                  </a:lnTo>
                  <a:cubicBezTo>
                    <a:pt x="9554" y="1187"/>
                    <a:pt x="9455" y="1156"/>
                    <a:pt x="9364" y="1156"/>
                  </a:cubicBezTo>
                  <a:cubicBezTo>
                    <a:pt x="9300" y="1156"/>
                    <a:pt x="9239" y="1171"/>
                    <a:pt x="9200" y="1197"/>
                  </a:cubicBezTo>
                  <a:lnTo>
                    <a:pt x="8444" y="1733"/>
                  </a:lnTo>
                  <a:cubicBezTo>
                    <a:pt x="8034" y="1481"/>
                    <a:pt x="7624" y="1292"/>
                    <a:pt x="7152" y="1166"/>
                  </a:cubicBezTo>
                  <a:lnTo>
                    <a:pt x="6994" y="252"/>
                  </a:lnTo>
                  <a:cubicBezTo>
                    <a:pt x="6931" y="95"/>
                    <a:pt x="6837" y="0"/>
                    <a:pt x="66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8" name="Google Shape;7898;p85"/>
            <p:cNvSpPr/>
            <p:nvPr/>
          </p:nvSpPr>
          <p:spPr>
            <a:xfrm>
              <a:off x="1399850" y="3426550"/>
              <a:ext cx="116600" cy="52800"/>
            </a:xfrm>
            <a:custGeom>
              <a:avLst/>
              <a:gdLst/>
              <a:ahLst/>
              <a:cxnLst/>
              <a:rect l="l" t="t" r="r" b="b"/>
              <a:pathLst>
                <a:path w="4664" h="2112" extrusionOk="0">
                  <a:moveTo>
                    <a:pt x="725" y="0"/>
                  </a:moveTo>
                  <a:cubicBezTo>
                    <a:pt x="410" y="252"/>
                    <a:pt x="127" y="662"/>
                    <a:pt x="1" y="1103"/>
                  </a:cubicBezTo>
                  <a:cubicBezTo>
                    <a:pt x="599" y="1733"/>
                    <a:pt x="1387" y="2111"/>
                    <a:pt x="2332" y="2111"/>
                  </a:cubicBezTo>
                  <a:cubicBezTo>
                    <a:pt x="3246" y="2111"/>
                    <a:pt x="4065" y="1733"/>
                    <a:pt x="4664" y="1103"/>
                  </a:cubicBezTo>
                  <a:cubicBezTo>
                    <a:pt x="4538" y="662"/>
                    <a:pt x="4254" y="252"/>
                    <a:pt x="3939" y="0"/>
                  </a:cubicBezTo>
                  <a:cubicBezTo>
                    <a:pt x="3561" y="473"/>
                    <a:pt x="2994" y="788"/>
                    <a:pt x="2332" y="788"/>
                  </a:cubicBezTo>
                  <a:cubicBezTo>
                    <a:pt x="1702" y="788"/>
                    <a:pt x="1103" y="473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99" name="Google Shape;7899;p85"/>
          <p:cNvSpPr/>
          <p:nvPr/>
        </p:nvSpPr>
        <p:spPr>
          <a:xfrm>
            <a:off x="5750241" y="1973475"/>
            <a:ext cx="348217" cy="347272"/>
          </a:xfrm>
          <a:custGeom>
            <a:avLst/>
            <a:gdLst/>
            <a:ahLst/>
            <a:cxnLst/>
            <a:rect l="l" t="t" r="r" b="b"/>
            <a:pathLst>
              <a:path w="11784" h="11752" extrusionOk="0"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cubicBezTo>
                  <a:pt x="0" y="1639"/>
                  <a:pt x="473" y="2048"/>
                  <a:pt x="1040" y="2048"/>
                </a:cubicBezTo>
                <a:lnTo>
                  <a:pt x="1386" y="2048"/>
                </a:lnTo>
                <a:lnTo>
                  <a:pt x="1386" y="2426"/>
                </a:lnTo>
                <a:cubicBezTo>
                  <a:pt x="1386" y="2993"/>
                  <a:pt x="1859" y="3434"/>
                  <a:pt x="2426" y="3434"/>
                </a:cubicBezTo>
                <a:lnTo>
                  <a:pt x="5577" y="3434"/>
                </a:lnTo>
                <a:lnTo>
                  <a:pt x="5577" y="4159"/>
                </a:lnTo>
                <a:lnTo>
                  <a:pt x="4537" y="4159"/>
                </a:lnTo>
                <a:cubicBezTo>
                  <a:pt x="3938" y="4159"/>
                  <a:pt x="3466" y="4632"/>
                  <a:pt x="3466" y="5167"/>
                </a:cubicBezTo>
                <a:lnTo>
                  <a:pt x="3466" y="6585"/>
                </a:lnTo>
                <a:cubicBezTo>
                  <a:pt x="3466" y="7183"/>
                  <a:pt x="3938" y="7625"/>
                  <a:pt x="4537" y="7625"/>
                </a:cubicBezTo>
                <a:lnTo>
                  <a:pt x="5577" y="7625"/>
                </a:lnTo>
                <a:lnTo>
                  <a:pt x="5577" y="8318"/>
                </a:lnTo>
                <a:lnTo>
                  <a:pt x="2426" y="8318"/>
                </a:lnTo>
                <a:cubicBezTo>
                  <a:pt x="1828" y="8318"/>
                  <a:pt x="1386" y="8790"/>
                  <a:pt x="1386" y="9357"/>
                </a:cubicBezTo>
                <a:lnTo>
                  <a:pt x="1386" y="9704"/>
                </a:lnTo>
                <a:lnTo>
                  <a:pt x="1040" y="9704"/>
                </a:lnTo>
                <a:cubicBezTo>
                  <a:pt x="441" y="9704"/>
                  <a:pt x="0" y="10176"/>
                  <a:pt x="0" y="10744"/>
                </a:cubicBezTo>
                <a:cubicBezTo>
                  <a:pt x="0" y="11311"/>
                  <a:pt x="473" y="11752"/>
                  <a:pt x="1040" y="11752"/>
                </a:cubicBezTo>
                <a:lnTo>
                  <a:pt x="2426" y="11752"/>
                </a:lnTo>
                <a:cubicBezTo>
                  <a:pt x="2993" y="11752"/>
                  <a:pt x="3434" y="11279"/>
                  <a:pt x="3434" y="10744"/>
                </a:cubicBezTo>
                <a:cubicBezTo>
                  <a:pt x="3434" y="10145"/>
                  <a:pt x="2962" y="9704"/>
                  <a:pt x="2426" y="9704"/>
                </a:cubicBezTo>
                <a:lnTo>
                  <a:pt x="2048" y="9704"/>
                </a:lnTo>
                <a:lnTo>
                  <a:pt x="2048" y="9357"/>
                </a:lnTo>
                <a:cubicBezTo>
                  <a:pt x="2048" y="9168"/>
                  <a:pt x="2206" y="9011"/>
                  <a:pt x="2426" y="9011"/>
                </a:cubicBezTo>
                <a:lnTo>
                  <a:pt x="5577" y="9011"/>
                </a:lnTo>
                <a:lnTo>
                  <a:pt x="5577" y="9704"/>
                </a:lnTo>
                <a:lnTo>
                  <a:pt x="5199" y="9704"/>
                </a:lnTo>
                <a:cubicBezTo>
                  <a:pt x="4631" y="9704"/>
                  <a:pt x="4190" y="10176"/>
                  <a:pt x="4190" y="10744"/>
                </a:cubicBezTo>
                <a:cubicBezTo>
                  <a:pt x="4190" y="11311"/>
                  <a:pt x="4663" y="11752"/>
                  <a:pt x="5199" y="11752"/>
                </a:cubicBezTo>
                <a:lnTo>
                  <a:pt x="6585" y="11752"/>
                </a:lnTo>
                <a:cubicBezTo>
                  <a:pt x="7183" y="11752"/>
                  <a:pt x="7593" y="11279"/>
                  <a:pt x="7593" y="10744"/>
                </a:cubicBezTo>
                <a:cubicBezTo>
                  <a:pt x="7593" y="10145"/>
                  <a:pt x="7120" y="9704"/>
                  <a:pt x="6585" y="9704"/>
                </a:cubicBezTo>
                <a:lnTo>
                  <a:pt x="6238" y="9704"/>
                </a:lnTo>
                <a:lnTo>
                  <a:pt x="6238" y="9011"/>
                </a:lnTo>
                <a:lnTo>
                  <a:pt x="9389" y="9011"/>
                </a:lnTo>
                <a:cubicBezTo>
                  <a:pt x="9578" y="9011"/>
                  <a:pt x="9735" y="9168"/>
                  <a:pt x="9735" y="9357"/>
                </a:cubicBezTo>
                <a:lnTo>
                  <a:pt x="9735" y="9704"/>
                </a:lnTo>
                <a:lnTo>
                  <a:pt x="9389" y="9704"/>
                </a:lnTo>
                <a:cubicBezTo>
                  <a:pt x="8790" y="9704"/>
                  <a:pt x="8349" y="10176"/>
                  <a:pt x="8349" y="10744"/>
                </a:cubicBezTo>
                <a:cubicBezTo>
                  <a:pt x="8349" y="11311"/>
                  <a:pt x="8822" y="11752"/>
                  <a:pt x="9389" y="11752"/>
                </a:cubicBezTo>
                <a:lnTo>
                  <a:pt x="10743" y="11752"/>
                </a:lnTo>
                <a:cubicBezTo>
                  <a:pt x="11342" y="11752"/>
                  <a:pt x="11783" y="11279"/>
                  <a:pt x="11783" y="10744"/>
                </a:cubicBezTo>
                <a:cubicBezTo>
                  <a:pt x="11783" y="10145"/>
                  <a:pt x="11311" y="9704"/>
                  <a:pt x="10743" y="9704"/>
                </a:cubicBezTo>
                <a:lnTo>
                  <a:pt x="10397" y="9704"/>
                </a:lnTo>
                <a:lnTo>
                  <a:pt x="10397" y="9357"/>
                </a:lnTo>
                <a:cubicBezTo>
                  <a:pt x="10397" y="8759"/>
                  <a:pt x="9924" y="8318"/>
                  <a:pt x="9389" y="8318"/>
                </a:cubicBezTo>
                <a:lnTo>
                  <a:pt x="6238" y="8318"/>
                </a:lnTo>
                <a:lnTo>
                  <a:pt x="6238" y="7625"/>
                </a:lnTo>
                <a:lnTo>
                  <a:pt x="7246" y="7625"/>
                </a:lnTo>
                <a:cubicBezTo>
                  <a:pt x="7845" y="7625"/>
                  <a:pt x="8318" y="7152"/>
                  <a:pt x="8318" y="6585"/>
                </a:cubicBezTo>
                <a:lnTo>
                  <a:pt x="8318" y="5167"/>
                </a:lnTo>
                <a:cubicBezTo>
                  <a:pt x="8318" y="4569"/>
                  <a:pt x="7845" y="4159"/>
                  <a:pt x="7246" y="4159"/>
                </a:cubicBezTo>
                <a:lnTo>
                  <a:pt x="6238" y="4159"/>
                </a:lnTo>
                <a:lnTo>
                  <a:pt x="6238" y="3434"/>
                </a:lnTo>
                <a:lnTo>
                  <a:pt x="9389" y="3434"/>
                </a:lnTo>
                <a:cubicBezTo>
                  <a:pt x="9956" y="3434"/>
                  <a:pt x="10397" y="2962"/>
                  <a:pt x="10397" y="2426"/>
                </a:cubicBezTo>
                <a:lnTo>
                  <a:pt x="10397" y="2048"/>
                </a:lnTo>
                <a:lnTo>
                  <a:pt x="10743" y="2048"/>
                </a:lnTo>
                <a:cubicBezTo>
                  <a:pt x="11342" y="2048"/>
                  <a:pt x="11783" y="1576"/>
                  <a:pt x="11783" y="1040"/>
                </a:cubicBezTo>
                <a:cubicBezTo>
                  <a:pt x="11783" y="441"/>
                  <a:pt x="11311" y="0"/>
                  <a:pt x="10743" y="0"/>
                </a:cubicBezTo>
                <a:lnTo>
                  <a:pt x="9389" y="0"/>
                </a:lnTo>
                <a:cubicBezTo>
                  <a:pt x="8790" y="0"/>
                  <a:pt x="8349" y="473"/>
                  <a:pt x="8349" y="1040"/>
                </a:cubicBezTo>
                <a:cubicBezTo>
                  <a:pt x="8349" y="1639"/>
                  <a:pt x="8822" y="2048"/>
                  <a:pt x="9389" y="2048"/>
                </a:cubicBezTo>
                <a:lnTo>
                  <a:pt x="9735" y="2048"/>
                </a:lnTo>
                <a:lnTo>
                  <a:pt x="9735" y="2426"/>
                </a:lnTo>
                <a:cubicBezTo>
                  <a:pt x="9735" y="2615"/>
                  <a:pt x="9578" y="2773"/>
                  <a:pt x="9389" y="2773"/>
                </a:cubicBezTo>
                <a:lnTo>
                  <a:pt x="6238" y="2773"/>
                </a:lnTo>
                <a:lnTo>
                  <a:pt x="6238" y="2048"/>
                </a:lnTo>
                <a:lnTo>
                  <a:pt x="6585" y="2048"/>
                </a:lnTo>
                <a:cubicBezTo>
                  <a:pt x="7183" y="2048"/>
                  <a:pt x="7593" y="1576"/>
                  <a:pt x="7593" y="1040"/>
                </a:cubicBezTo>
                <a:cubicBezTo>
                  <a:pt x="7593" y="441"/>
                  <a:pt x="7120" y="0"/>
                  <a:pt x="6585" y="0"/>
                </a:cubicBezTo>
                <a:lnTo>
                  <a:pt x="5199" y="0"/>
                </a:lnTo>
                <a:cubicBezTo>
                  <a:pt x="4631" y="0"/>
                  <a:pt x="4190" y="473"/>
                  <a:pt x="4190" y="1040"/>
                </a:cubicBezTo>
                <a:cubicBezTo>
                  <a:pt x="4190" y="1639"/>
                  <a:pt x="4663" y="2048"/>
                  <a:pt x="5199" y="2048"/>
                </a:cubicBezTo>
                <a:lnTo>
                  <a:pt x="5577" y="2048"/>
                </a:lnTo>
                <a:lnTo>
                  <a:pt x="5577" y="2773"/>
                </a:lnTo>
                <a:lnTo>
                  <a:pt x="2426" y="2773"/>
                </a:lnTo>
                <a:cubicBezTo>
                  <a:pt x="2206" y="2773"/>
                  <a:pt x="2048" y="2615"/>
                  <a:pt x="2048" y="2426"/>
                </a:cubicBezTo>
                <a:lnTo>
                  <a:pt x="2048" y="2048"/>
                </a:lnTo>
                <a:lnTo>
                  <a:pt x="2426" y="2048"/>
                </a:lnTo>
                <a:cubicBezTo>
                  <a:pt x="2993" y="2048"/>
                  <a:pt x="3434" y="1576"/>
                  <a:pt x="3434" y="1040"/>
                </a:cubicBezTo>
                <a:cubicBezTo>
                  <a:pt x="3434" y="441"/>
                  <a:pt x="2962" y="0"/>
                  <a:pt x="2426" y="0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00" name="Google Shape;7900;p85"/>
          <p:cNvGrpSpPr/>
          <p:nvPr/>
        </p:nvGrpSpPr>
        <p:grpSpPr>
          <a:xfrm>
            <a:off x="5748347" y="2417646"/>
            <a:ext cx="351941" cy="351675"/>
            <a:chOff x="1310075" y="3980250"/>
            <a:chExt cx="297750" cy="297525"/>
          </a:xfrm>
          <a:solidFill>
            <a:srgbClr val="F59C82"/>
          </a:solidFill>
        </p:grpSpPr>
        <p:sp>
          <p:nvSpPr>
            <p:cNvPr id="7901" name="Google Shape;7901;p85"/>
            <p:cNvSpPr/>
            <p:nvPr/>
          </p:nvSpPr>
          <p:spPr>
            <a:xfrm>
              <a:off x="1310075" y="3980250"/>
              <a:ext cx="297750" cy="297525"/>
            </a:xfrm>
            <a:custGeom>
              <a:avLst/>
              <a:gdLst/>
              <a:ahLst/>
              <a:cxnLst/>
              <a:rect l="l" t="t" r="r" b="b"/>
              <a:pathLst>
                <a:path w="11910" h="11901" extrusionOk="0">
                  <a:moveTo>
                    <a:pt x="3844" y="4946"/>
                  </a:moveTo>
                  <a:cubicBezTo>
                    <a:pt x="4033" y="4946"/>
                    <a:pt x="4190" y="5104"/>
                    <a:pt x="4190" y="5293"/>
                  </a:cubicBezTo>
                  <a:lnTo>
                    <a:pt x="4190" y="6679"/>
                  </a:lnTo>
                  <a:cubicBezTo>
                    <a:pt x="4190" y="6868"/>
                    <a:pt x="4033" y="7026"/>
                    <a:pt x="3844" y="7026"/>
                  </a:cubicBezTo>
                  <a:lnTo>
                    <a:pt x="2458" y="7026"/>
                  </a:lnTo>
                  <a:cubicBezTo>
                    <a:pt x="2269" y="7026"/>
                    <a:pt x="2111" y="6868"/>
                    <a:pt x="2111" y="6679"/>
                  </a:cubicBezTo>
                  <a:lnTo>
                    <a:pt x="2111" y="5293"/>
                  </a:lnTo>
                  <a:cubicBezTo>
                    <a:pt x="2111" y="5104"/>
                    <a:pt x="2269" y="4946"/>
                    <a:pt x="2458" y="4946"/>
                  </a:cubicBezTo>
                  <a:close/>
                  <a:moveTo>
                    <a:pt x="6616" y="3560"/>
                  </a:moveTo>
                  <a:cubicBezTo>
                    <a:pt x="6837" y="3560"/>
                    <a:pt x="6994" y="3718"/>
                    <a:pt x="6994" y="3907"/>
                  </a:cubicBezTo>
                  <a:lnTo>
                    <a:pt x="6994" y="6679"/>
                  </a:lnTo>
                  <a:cubicBezTo>
                    <a:pt x="6994" y="6868"/>
                    <a:pt x="6837" y="7026"/>
                    <a:pt x="6616" y="7026"/>
                  </a:cubicBezTo>
                  <a:lnTo>
                    <a:pt x="5262" y="7026"/>
                  </a:lnTo>
                  <a:cubicBezTo>
                    <a:pt x="5041" y="7026"/>
                    <a:pt x="4884" y="6868"/>
                    <a:pt x="4884" y="6679"/>
                  </a:cubicBezTo>
                  <a:lnTo>
                    <a:pt x="4884" y="3907"/>
                  </a:lnTo>
                  <a:cubicBezTo>
                    <a:pt x="4884" y="3718"/>
                    <a:pt x="5041" y="3560"/>
                    <a:pt x="5262" y="3560"/>
                  </a:cubicBezTo>
                  <a:close/>
                  <a:moveTo>
                    <a:pt x="9389" y="2174"/>
                  </a:moveTo>
                  <a:cubicBezTo>
                    <a:pt x="9578" y="2174"/>
                    <a:pt x="9735" y="2331"/>
                    <a:pt x="9735" y="2520"/>
                  </a:cubicBezTo>
                  <a:lnTo>
                    <a:pt x="9735" y="6679"/>
                  </a:lnTo>
                  <a:cubicBezTo>
                    <a:pt x="9735" y="6868"/>
                    <a:pt x="9578" y="7026"/>
                    <a:pt x="9389" y="7026"/>
                  </a:cubicBezTo>
                  <a:lnTo>
                    <a:pt x="8003" y="7026"/>
                  </a:lnTo>
                  <a:cubicBezTo>
                    <a:pt x="7813" y="7026"/>
                    <a:pt x="7656" y="6868"/>
                    <a:pt x="7656" y="6679"/>
                  </a:cubicBezTo>
                  <a:lnTo>
                    <a:pt x="7656" y="2520"/>
                  </a:lnTo>
                  <a:cubicBezTo>
                    <a:pt x="7656" y="2331"/>
                    <a:pt x="7813" y="2174"/>
                    <a:pt x="8003" y="2174"/>
                  </a:cubicBezTo>
                  <a:close/>
                  <a:moveTo>
                    <a:pt x="5577" y="8412"/>
                  </a:moveTo>
                  <a:lnTo>
                    <a:pt x="5577" y="9105"/>
                  </a:lnTo>
                  <a:lnTo>
                    <a:pt x="5167" y="9105"/>
                  </a:lnTo>
                  <a:lnTo>
                    <a:pt x="5451" y="8412"/>
                  </a:lnTo>
                  <a:close/>
                  <a:moveTo>
                    <a:pt x="6396" y="8412"/>
                  </a:moveTo>
                  <a:lnTo>
                    <a:pt x="6679" y="9105"/>
                  </a:lnTo>
                  <a:lnTo>
                    <a:pt x="6270" y="9105"/>
                  </a:lnTo>
                  <a:lnTo>
                    <a:pt x="6270" y="84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78"/>
                  </a:cubicBezTo>
                  <a:lnTo>
                    <a:pt x="5608" y="725"/>
                  </a:lnTo>
                  <a:lnTo>
                    <a:pt x="347" y="725"/>
                  </a:lnTo>
                  <a:cubicBezTo>
                    <a:pt x="158" y="725"/>
                    <a:pt x="0" y="882"/>
                    <a:pt x="0" y="1071"/>
                  </a:cubicBezTo>
                  <a:cubicBezTo>
                    <a:pt x="0" y="1260"/>
                    <a:pt x="158" y="1418"/>
                    <a:pt x="347" y="1418"/>
                  </a:cubicBezTo>
                  <a:lnTo>
                    <a:pt x="725" y="1418"/>
                  </a:lnTo>
                  <a:lnTo>
                    <a:pt x="725" y="7719"/>
                  </a:lnTo>
                  <a:lnTo>
                    <a:pt x="378" y="7719"/>
                  </a:lnTo>
                  <a:cubicBezTo>
                    <a:pt x="158" y="7719"/>
                    <a:pt x="0" y="7876"/>
                    <a:pt x="0" y="8097"/>
                  </a:cubicBezTo>
                  <a:cubicBezTo>
                    <a:pt x="0" y="8286"/>
                    <a:pt x="158" y="8443"/>
                    <a:pt x="378" y="8443"/>
                  </a:cubicBezTo>
                  <a:lnTo>
                    <a:pt x="4726" y="8443"/>
                  </a:lnTo>
                  <a:lnTo>
                    <a:pt x="3560" y="11436"/>
                  </a:lnTo>
                  <a:cubicBezTo>
                    <a:pt x="3466" y="11625"/>
                    <a:pt x="3560" y="11814"/>
                    <a:pt x="3749" y="11877"/>
                  </a:cubicBezTo>
                  <a:cubicBezTo>
                    <a:pt x="3788" y="11893"/>
                    <a:pt x="3831" y="11901"/>
                    <a:pt x="3876" y="11901"/>
                  </a:cubicBezTo>
                  <a:cubicBezTo>
                    <a:pt x="4016" y="11901"/>
                    <a:pt x="4167" y="11824"/>
                    <a:pt x="4190" y="11657"/>
                  </a:cubicBezTo>
                  <a:lnTo>
                    <a:pt x="4947" y="9830"/>
                  </a:lnTo>
                  <a:lnTo>
                    <a:pt x="5608" y="9830"/>
                  </a:lnTo>
                  <a:lnTo>
                    <a:pt x="5608" y="10838"/>
                  </a:lnTo>
                  <a:cubicBezTo>
                    <a:pt x="5608" y="11027"/>
                    <a:pt x="5766" y="11184"/>
                    <a:pt x="5955" y="11184"/>
                  </a:cubicBezTo>
                  <a:cubicBezTo>
                    <a:pt x="6144" y="11184"/>
                    <a:pt x="6301" y="11027"/>
                    <a:pt x="6301" y="10838"/>
                  </a:cubicBezTo>
                  <a:lnTo>
                    <a:pt x="6301" y="9830"/>
                  </a:lnTo>
                  <a:lnTo>
                    <a:pt x="6994" y="9830"/>
                  </a:lnTo>
                  <a:lnTo>
                    <a:pt x="7719" y="11657"/>
                  </a:lnTo>
                  <a:cubicBezTo>
                    <a:pt x="7791" y="11824"/>
                    <a:pt x="7916" y="11901"/>
                    <a:pt x="8042" y="11901"/>
                  </a:cubicBezTo>
                  <a:cubicBezTo>
                    <a:pt x="8082" y="11901"/>
                    <a:pt x="8122" y="11893"/>
                    <a:pt x="8160" y="11877"/>
                  </a:cubicBezTo>
                  <a:cubicBezTo>
                    <a:pt x="8349" y="11783"/>
                    <a:pt x="8444" y="11594"/>
                    <a:pt x="8349" y="11436"/>
                  </a:cubicBezTo>
                  <a:lnTo>
                    <a:pt x="7183" y="8443"/>
                  </a:lnTo>
                  <a:lnTo>
                    <a:pt x="11531" y="8443"/>
                  </a:lnTo>
                  <a:cubicBezTo>
                    <a:pt x="11752" y="8443"/>
                    <a:pt x="11909" y="8286"/>
                    <a:pt x="11909" y="8097"/>
                  </a:cubicBezTo>
                  <a:cubicBezTo>
                    <a:pt x="11909" y="7876"/>
                    <a:pt x="11752" y="7719"/>
                    <a:pt x="11531" y="7719"/>
                  </a:cubicBezTo>
                  <a:lnTo>
                    <a:pt x="11185" y="7719"/>
                  </a:lnTo>
                  <a:lnTo>
                    <a:pt x="11185" y="1418"/>
                  </a:lnTo>
                  <a:lnTo>
                    <a:pt x="11531" y="1418"/>
                  </a:lnTo>
                  <a:cubicBezTo>
                    <a:pt x="11752" y="1418"/>
                    <a:pt x="11909" y="1260"/>
                    <a:pt x="11909" y="1071"/>
                  </a:cubicBezTo>
                  <a:cubicBezTo>
                    <a:pt x="11909" y="882"/>
                    <a:pt x="11752" y="725"/>
                    <a:pt x="11531" y="725"/>
                  </a:cubicBezTo>
                  <a:lnTo>
                    <a:pt x="6301" y="725"/>
                  </a:lnTo>
                  <a:lnTo>
                    <a:pt x="6301" y="378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2" name="Google Shape;7902;p85"/>
            <p:cNvSpPr/>
            <p:nvPr/>
          </p:nvSpPr>
          <p:spPr>
            <a:xfrm>
              <a:off x="1449475" y="408657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694" y="2080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3" name="Google Shape;7903;p85"/>
            <p:cNvSpPr/>
            <p:nvPr/>
          </p:nvSpPr>
          <p:spPr>
            <a:xfrm>
              <a:off x="1380175" y="41212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0" y="0"/>
                  </a:moveTo>
                  <a:lnTo>
                    <a:pt x="0" y="694"/>
                  </a:lnTo>
                  <a:lnTo>
                    <a:pt x="693" y="694"/>
                  </a:lnTo>
                  <a:lnTo>
                    <a:pt x="6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4" name="Google Shape;7904;p85"/>
            <p:cNvSpPr/>
            <p:nvPr/>
          </p:nvSpPr>
          <p:spPr>
            <a:xfrm>
              <a:off x="1518800" y="4051925"/>
              <a:ext cx="18125" cy="86650"/>
            </a:xfrm>
            <a:custGeom>
              <a:avLst/>
              <a:gdLst/>
              <a:ahLst/>
              <a:cxnLst/>
              <a:rect l="l" t="t" r="r" b="b"/>
              <a:pathLst>
                <a:path w="725" h="3466" extrusionOk="0">
                  <a:moveTo>
                    <a:pt x="0" y="0"/>
                  </a:moveTo>
                  <a:lnTo>
                    <a:pt x="0" y="3466"/>
                  </a:lnTo>
                  <a:lnTo>
                    <a:pt x="725" y="3466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05" name="Google Shape;7905;p85"/>
          <p:cNvGrpSpPr/>
          <p:nvPr/>
        </p:nvGrpSpPr>
        <p:grpSpPr>
          <a:xfrm>
            <a:off x="8013136" y="1531845"/>
            <a:ext cx="266305" cy="349133"/>
            <a:chOff x="3167275" y="3227275"/>
            <a:chExt cx="225300" cy="295375"/>
          </a:xfrm>
          <a:solidFill>
            <a:srgbClr val="F59C82"/>
          </a:solidFill>
        </p:grpSpPr>
        <p:sp>
          <p:nvSpPr>
            <p:cNvPr id="7906" name="Google Shape;7906;p85"/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7" name="Google Shape;7907;p85"/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8" name="Google Shape;7908;p85"/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9" name="Google Shape;7909;p85"/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0" name="Google Shape;7910;p85"/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11" name="Google Shape;7911;p85"/>
          <p:cNvSpPr/>
          <p:nvPr/>
        </p:nvSpPr>
        <p:spPr>
          <a:xfrm>
            <a:off x="7962474" y="1971731"/>
            <a:ext cx="367779" cy="350758"/>
          </a:xfrm>
          <a:custGeom>
            <a:avLst/>
            <a:gdLst/>
            <a:ahLst/>
            <a:cxnLst/>
            <a:rect l="l" t="t" r="r" b="b"/>
            <a:pathLst>
              <a:path w="12446" h="11870" extrusionOk="0">
                <a:moveTo>
                  <a:pt x="9421" y="1410"/>
                </a:moveTo>
                <a:cubicBezTo>
                  <a:pt x="9775" y="1410"/>
                  <a:pt x="10130" y="1544"/>
                  <a:pt x="10397" y="1812"/>
                </a:cubicBezTo>
                <a:cubicBezTo>
                  <a:pt x="10901" y="2316"/>
                  <a:pt x="10901" y="3198"/>
                  <a:pt x="10366" y="3734"/>
                </a:cubicBezTo>
                <a:lnTo>
                  <a:pt x="9169" y="4931"/>
                </a:lnTo>
                <a:cubicBezTo>
                  <a:pt x="8948" y="5152"/>
                  <a:pt x="8633" y="5278"/>
                  <a:pt x="8318" y="5309"/>
                </a:cubicBezTo>
                <a:lnTo>
                  <a:pt x="8476" y="5152"/>
                </a:lnTo>
                <a:cubicBezTo>
                  <a:pt x="8854" y="4773"/>
                  <a:pt x="8854" y="4112"/>
                  <a:pt x="8476" y="3702"/>
                </a:cubicBezTo>
                <a:cubicBezTo>
                  <a:pt x="8271" y="3513"/>
                  <a:pt x="8003" y="3419"/>
                  <a:pt x="7739" y="3419"/>
                </a:cubicBezTo>
                <a:cubicBezTo>
                  <a:pt x="7475" y="3419"/>
                  <a:pt x="7215" y="3513"/>
                  <a:pt x="7026" y="3702"/>
                </a:cubicBezTo>
                <a:lnTo>
                  <a:pt x="6869" y="3860"/>
                </a:lnTo>
                <a:cubicBezTo>
                  <a:pt x="6900" y="3545"/>
                  <a:pt x="7026" y="3230"/>
                  <a:pt x="7247" y="3009"/>
                </a:cubicBezTo>
                <a:lnTo>
                  <a:pt x="8444" y="1812"/>
                </a:lnTo>
                <a:cubicBezTo>
                  <a:pt x="8712" y="1544"/>
                  <a:pt x="9066" y="1410"/>
                  <a:pt x="9421" y="1410"/>
                </a:cubicBezTo>
                <a:close/>
                <a:moveTo>
                  <a:pt x="4128" y="6475"/>
                </a:moveTo>
                <a:lnTo>
                  <a:pt x="3970" y="6601"/>
                </a:lnTo>
                <a:cubicBezTo>
                  <a:pt x="3592" y="7010"/>
                  <a:pt x="3592" y="7672"/>
                  <a:pt x="3970" y="8081"/>
                </a:cubicBezTo>
                <a:cubicBezTo>
                  <a:pt x="4175" y="8270"/>
                  <a:pt x="4443" y="8365"/>
                  <a:pt x="4711" y="8365"/>
                </a:cubicBezTo>
                <a:cubicBezTo>
                  <a:pt x="4978" y="8365"/>
                  <a:pt x="5246" y="8270"/>
                  <a:pt x="5451" y="8081"/>
                </a:cubicBezTo>
                <a:lnTo>
                  <a:pt x="5577" y="7924"/>
                </a:lnTo>
                <a:lnTo>
                  <a:pt x="5577" y="7924"/>
                </a:lnTo>
                <a:cubicBezTo>
                  <a:pt x="5640" y="8270"/>
                  <a:pt x="5483" y="8586"/>
                  <a:pt x="5231" y="8838"/>
                </a:cubicBezTo>
                <a:lnTo>
                  <a:pt x="4065" y="10003"/>
                </a:lnTo>
                <a:cubicBezTo>
                  <a:pt x="3781" y="10271"/>
                  <a:pt x="3427" y="10405"/>
                  <a:pt x="3072" y="10405"/>
                </a:cubicBezTo>
                <a:cubicBezTo>
                  <a:pt x="2718" y="10405"/>
                  <a:pt x="2364" y="10271"/>
                  <a:pt x="2080" y="10003"/>
                </a:cubicBezTo>
                <a:cubicBezTo>
                  <a:pt x="1544" y="9468"/>
                  <a:pt x="1544" y="8586"/>
                  <a:pt x="2080" y="8050"/>
                </a:cubicBezTo>
                <a:lnTo>
                  <a:pt x="3277" y="6853"/>
                </a:lnTo>
                <a:cubicBezTo>
                  <a:pt x="3498" y="6601"/>
                  <a:pt x="3813" y="6506"/>
                  <a:pt x="4128" y="6475"/>
                </a:cubicBezTo>
                <a:close/>
                <a:moveTo>
                  <a:pt x="9373" y="0"/>
                </a:moveTo>
                <a:cubicBezTo>
                  <a:pt x="8665" y="0"/>
                  <a:pt x="7956" y="268"/>
                  <a:pt x="7404" y="804"/>
                </a:cubicBezTo>
                <a:lnTo>
                  <a:pt x="6239" y="1970"/>
                </a:lnTo>
                <a:cubicBezTo>
                  <a:pt x="5451" y="2757"/>
                  <a:pt x="5199" y="3986"/>
                  <a:pt x="5640" y="4994"/>
                </a:cubicBezTo>
                <a:lnTo>
                  <a:pt x="5325" y="5309"/>
                </a:lnTo>
                <a:cubicBezTo>
                  <a:pt x="4994" y="5170"/>
                  <a:pt x="4634" y="5100"/>
                  <a:pt x="4270" y="5100"/>
                </a:cubicBezTo>
                <a:cubicBezTo>
                  <a:pt x="3562" y="5100"/>
                  <a:pt x="2842" y="5366"/>
                  <a:pt x="2301" y="5908"/>
                </a:cubicBezTo>
                <a:lnTo>
                  <a:pt x="1103" y="7105"/>
                </a:lnTo>
                <a:cubicBezTo>
                  <a:pt x="1" y="8144"/>
                  <a:pt x="1" y="9940"/>
                  <a:pt x="1103" y="11043"/>
                </a:cubicBezTo>
                <a:cubicBezTo>
                  <a:pt x="1655" y="11594"/>
                  <a:pt x="2364" y="11870"/>
                  <a:pt x="3072" y="11870"/>
                </a:cubicBezTo>
                <a:cubicBezTo>
                  <a:pt x="3781" y="11870"/>
                  <a:pt x="4490" y="11594"/>
                  <a:pt x="5041" y="11043"/>
                </a:cubicBezTo>
                <a:lnTo>
                  <a:pt x="6239" y="9846"/>
                </a:lnTo>
                <a:cubicBezTo>
                  <a:pt x="7026" y="9058"/>
                  <a:pt x="7247" y="7829"/>
                  <a:pt x="6806" y="6821"/>
                </a:cubicBezTo>
                <a:lnTo>
                  <a:pt x="7121" y="6506"/>
                </a:lnTo>
                <a:cubicBezTo>
                  <a:pt x="7473" y="6656"/>
                  <a:pt x="7840" y="6729"/>
                  <a:pt x="8204" y="6729"/>
                </a:cubicBezTo>
                <a:cubicBezTo>
                  <a:pt x="8914" y="6729"/>
                  <a:pt x="9614" y="6449"/>
                  <a:pt x="10177" y="5908"/>
                </a:cubicBezTo>
                <a:lnTo>
                  <a:pt x="11342" y="4742"/>
                </a:lnTo>
                <a:cubicBezTo>
                  <a:pt x="12445" y="3639"/>
                  <a:pt x="12445" y="1907"/>
                  <a:pt x="11342" y="804"/>
                </a:cubicBezTo>
                <a:cubicBezTo>
                  <a:pt x="10791" y="268"/>
                  <a:pt x="10082" y="0"/>
                  <a:pt x="9373" y="0"/>
                </a:cubicBezTo>
                <a:close/>
              </a:path>
            </a:pathLst>
          </a:custGeom>
          <a:solidFill>
            <a:srgbClr val="F59C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12" name="Google Shape;7912;p85"/>
          <p:cNvGrpSpPr/>
          <p:nvPr/>
        </p:nvGrpSpPr>
        <p:grpSpPr>
          <a:xfrm>
            <a:off x="7970318" y="2418902"/>
            <a:ext cx="351940" cy="349163"/>
            <a:chOff x="3133425" y="3955025"/>
            <a:chExt cx="297750" cy="295400"/>
          </a:xfrm>
          <a:solidFill>
            <a:srgbClr val="F59C82"/>
          </a:solidFill>
        </p:grpSpPr>
        <p:sp>
          <p:nvSpPr>
            <p:cNvPr id="7913" name="Google Shape;7913;p85"/>
            <p:cNvSpPr/>
            <p:nvPr/>
          </p:nvSpPr>
          <p:spPr>
            <a:xfrm>
              <a:off x="3133425" y="4058225"/>
              <a:ext cx="297750" cy="192200"/>
            </a:xfrm>
            <a:custGeom>
              <a:avLst/>
              <a:gdLst/>
              <a:ahLst/>
              <a:cxnLst/>
              <a:rect l="l" t="t" r="r" b="b"/>
              <a:pathLst>
                <a:path w="11910" h="7688" extrusionOk="0">
                  <a:moveTo>
                    <a:pt x="5923" y="0"/>
                  </a:moveTo>
                  <a:cubicBezTo>
                    <a:pt x="5325" y="0"/>
                    <a:pt x="4821" y="347"/>
                    <a:pt x="4631" y="914"/>
                  </a:cubicBezTo>
                  <a:cubicBezTo>
                    <a:pt x="4505" y="1166"/>
                    <a:pt x="4505" y="1449"/>
                    <a:pt x="4568" y="1764"/>
                  </a:cubicBezTo>
                  <a:cubicBezTo>
                    <a:pt x="4884" y="1922"/>
                    <a:pt x="5199" y="2016"/>
                    <a:pt x="5577" y="2048"/>
                  </a:cubicBezTo>
                  <a:lnTo>
                    <a:pt x="5577" y="2741"/>
                  </a:lnTo>
                  <a:lnTo>
                    <a:pt x="2458" y="2741"/>
                  </a:lnTo>
                  <a:cubicBezTo>
                    <a:pt x="1859" y="2741"/>
                    <a:pt x="1418" y="3214"/>
                    <a:pt x="1418" y="3781"/>
                  </a:cubicBezTo>
                  <a:lnTo>
                    <a:pt x="1418" y="4190"/>
                  </a:lnTo>
                  <a:cubicBezTo>
                    <a:pt x="630" y="4316"/>
                    <a:pt x="0" y="5041"/>
                    <a:pt x="0" y="5891"/>
                  </a:cubicBezTo>
                  <a:cubicBezTo>
                    <a:pt x="0" y="6837"/>
                    <a:pt x="788" y="7687"/>
                    <a:pt x="1765" y="7687"/>
                  </a:cubicBezTo>
                  <a:cubicBezTo>
                    <a:pt x="2710" y="7687"/>
                    <a:pt x="3497" y="6900"/>
                    <a:pt x="3497" y="5891"/>
                  </a:cubicBezTo>
                  <a:cubicBezTo>
                    <a:pt x="3497" y="5072"/>
                    <a:pt x="2930" y="4316"/>
                    <a:pt x="2143" y="4190"/>
                  </a:cubicBezTo>
                  <a:lnTo>
                    <a:pt x="2143" y="3781"/>
                  </a:lnTo>
                  <a:cubicBezTo>
                    <a:pt x="2143" y="3592"/>
                    <a:pt x="2300" y="3434"/>
                    <a:pt x="2489" y="3434"/>
                  </a:cubicBezTo>
                  <a:lnTo>
                    <a:pt x="5608" y="3434"/>
                  </a:lnTo>
                  <a:lnTo>
                    <a:pt x="5608" y="4127"/>
                  </a:lnTo>
                  <a:cubicBezTo>
                    <a:pt x="4821" y="4285"/>
                    <a:pt x="4222" y="5009"/>
                    <a:pt x="4222" y="5860"/>
                  </a:cubicBezTo>
                  <a:cubicBezTo>
                    <a:pt x="4222" y="6805"/>
                    <a:pt x="5010" y="7656"/>
                    <a:pt x="5955" y="7656"/>
                  </a:cubicBezTo>
                  <a:cubicBezTo>
                    <a:pt x="6900" y="7656"/>
                    <a:pt x="7687" y="6868"/>
                    <a:pt x="7687" y="5860"/>
                  </a:cubicBezTo>
                  <a:cubicBezTo>
                    <a:pt x="7687" y="5041"/>
                    <a:pt x="7089" y="4285"/>
                    <a:pt x="6301" y="4127"/>
                  </a:cubicBezTo>
                  <a:lnTo>
                    <a:pt x="6301" y="3434"/>
                  </a:lnTo>
                  <a:lnTo>
                    <a:pt x="9452" y="3434"/>
                  </a:lnTo>
                  <a:cubicBezTo>
                    <a:pt x="9641" y="3434"/>
                    <a:pt x="9798" y="3592"/>
                    <a:pt x="9798" y="3781"/>
                  </a:cubicBezTo>
                  <a:lnTo>
                    <a:pt x="9798" y="4190"/>
                  </a:lnTo>
                  <a:cubicBezTo>
                    <a:pt x="9011" y="4316"/>
                    <a:pt x="8444" y="5041"/>
                    <a:pt x="8444" y="5891"/>
                  </a:cubicBezTo>
                  <a:cubicBezTo>
                    <a:pt x="8444" y="6837"/>
                    <a:pt x="9231" y="7687"/>
                    <a:pt x="10176" y="7687"/>
                  </a:cubicBezTo>
                  <a:cubicBezTo>
                    <a:pt x="11121" y="7687"/>
                    <a:pt x="11909" y="6900"/>
                    <a:pt x="11909" y="5891"/>
                  </a:cubicBezTo>
                  <a:cubicBezTo>
                    <a:pt x="11783" y="5135"/>
                    <a:pt x="11185" y="4379"/>
                    <a:pt x="10397" y="4222"/>
                  </a:cubicBezTo>
                  <a:lnTo>
                    <a:pt x="10397" y="3812"/>
                  </a:lnTo>
                  <a:cubicBezTo>
                    <a:pt x="10397" y="3245"/>
                    <a:pt x="9924" y="2804"/>
                    <a:pt x="9389" y="2804"/>
                  </a:cubicBezTo>
                  <a:lnTo>
                    <a:pt x="6238" y="2804"/>
                  </a:lnTo>
                  <a:lnTo>
                    <a:pt x="6238" y="2079"/>
                  </a:lnTo>
                  <a:cubicBezTo>
                    <a:pt x="6585" y="2048"/>
                    <a:pt x="6900" y="1922"/>
                    <a:pt x="7215" y="1827"/>
                  </a:cubicBezTo>
                  <a:cubicBezTo>
                    <a:pt x="7341" y="1418"/>
                    <a:pt x="7246" y="977"/>
                    <a:pt x="7057" y="630"/>
                  </a:cubicBezTo>
                  <a:cubicBezTo>
                    <a:pt x="6774" y="221"/>
                    <a:pt x="6396" y="0"/>
                    <a:pt x="59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4" name="Google Shape;7914;p85"/>
            <p:cNvSpPr/>
            <p:nvPr/>
          </p:nvSpPr>
          <p:spPr>
            <a:xfrm>
              <a:off x="3263375" y="40070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284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5" name="Google Shape;7915;p85"/>
            <p:cNvSpPr/>
            <p:nvPr/>
          </p:nvSpPr>
          <p:spPr>
            <a:xfrm>
              <a:off x="3203525" y="3955025"/>
              <a:ext cx="155175" cy="135500"/>
            </a:xfrm>
            <a:custGeom>
              <a:avLst/>
              <a:gdLst/>
              <a:ahLst/>
              <a:cxnLst/>
              <a:rect l="l" t="t" r="r" b="b"/>
              <a:pathLst>
                <a:path w="6207" h="5420" extrusionOk="0">
                  <a:moveTo>
                    <a:pt x="3119" y="1"/>
                  </a:moveTo>
                  <a:cubicBezTo>
                    <a:pt x="1386" y="1"/>
                    <a:pt x="0" y="1387"/>
                    <a:pt x="0" y="3120"/>
                  </a:cubicBezTo>
                  <a:cubicBezTo>
                    <a:pt x="0" y="4002"/>
                    <a:pt x="410" y="4853"/>
                    <a:pt x="1071" y="5420"/>
                  </a:cubicBezTo>
                  <a:cubicBezTo>
                    <a:pt x="1071" y="5231"/>
                    <a:pt x="1103" y="5042"/>
                    <a:pt x="1197" y="4853"/>
                  </a:cubicBezTo>
                  <a:cubicBezTo>
                    <a:pt x="1323" y="4380"/>
                    <a:pt x="1701" y="3971"/>
                    <a:pt x="2111" y="3750"/>
                  </a:cubicBezTo>
                  <a:cubicBezTo>
                    <a:pt x="1890" y="3498"/>
                    <a:pt x="1733" y="3151"/>
                    <a:pt x="1733" y="2805"/>
                  </a:cubicBezTo>
                  <a:cubicBezTo>
                    <a:pt x="1733" y="2049"/>
                    <a:pt x="2363" y="1419"/>
                    <a:pt x="3119" y="1419"/>
                  </a:cubicBezTo>
                  <a:cubicBezTo>
                    <a:pt x="3844" y="1419"/>
                    <a:pt x="4474" y="2049"/>
                    <a:pt x="4474" y="2805"/>
                  </a:cubicBezTo>
                  <a:cubicBezTo>
                    <a:pt x="4474" y="3151"/>
                    <a:pt x="4348" y="3498"/>
                    <a:pt x="4096" y="3750"/>
                  </a:cubicBezTo>
                  <a:cubicBezTo>
                    <a:pt x="4379" y="3876"/>
                    <a:pt x="4600" y="4097"/>
                    <a:pt x="4789" y="4380"/>
                  </a:cubicBezTo>
                  <a:cubicBezTo>
                    <a:pt x="5009" y="4695"/>
                    <a:pt x="5135" y="5042"/>
                    <a:pt x="5167" y="5420"/>
                  </a:cubicBezTo>
                  <a:cubicBezTo>
                    <a:pt x="5797" y="4853"/>
                    <a:pt x="6207" y="4065"/>
                    <a:pt x="6207" y="3120"/>
                  </a:cubicBezTo>
                  <a:cubicBezTo>
                    <a:pt x="6207" y="1387"/>
                    <a:pt x="4852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6" name="Google Shape;7916;p85"/>
          <p:cNvGrpSpPr/>
          <p:nvPr/>
        </p:nvGrpSpPr>
        <p:grpSpPr>
          <a:xfrm>
            <a:off x="6650491" y="2882490"/>
            <a:ext cx="350079" cy="351320"/>
            <a:chOff x="4991425" y="3234750"/>
            <a:chExt cx="296175" cy="297225"/>
          </a:xfrm>
          <a:solidFill>
            <a:srgbClr val="F59C82"/>
          </a:solidFill>
        </p:grpSpPr>
        <p:sp>
          <p:nvSpPr>
            <p:cNvPr id="7917" name="Google Shape;7917;p85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8" name="Google Shape;7918;p85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9" name="Google Shape;7919;p85"/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0" name="Google Shape;7920;p85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1" name="Google Shape;7921;p85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3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2" name="Google Shape;7922;p85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3" h="3493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23" name="Google Shape;7923;p85"/>
          <p:cNvGrpSpPr/>
          <p:nvPr/>
        </p:nvGrpSpPr>
        <p:grpSpPr>
          <a:xfrm>
            <a:off x="6650491" y="3352053"/>
            <a:ext cx="350079" cy="308177"/>
            <a:chOff x="4991425" y="3617150"/>
            <a:chExt cx="296175" cy="260725"/>
          </a:xfrm>
          <a:solidFill>
            <a:srgbClr val="F59C82"/>
          </a:solidFill>
        </p:grpSpPr>
        <p:sp>
          <p:nvSpPr>
            <p:cNvPr id="7924" name="Google Shape;7924;p85"/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5" name="Google Shape;7925;p85"/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6" name="Google Shape;7926;p85"/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7" name="Google Shape;7927;p85"/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8" name="Google Shape;7928;p85"/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9" name="Google Shape;7929;p85"/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0" name="Google Shape;7930;p85"/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1" name="Google Shape;7931;p85"/>
          <p:cNvGrpSpPr/>
          <p:nvPr/>
        </p:nvGrpSpPr>
        <p:grpSpPr>
          <a:xfrm>
            <a:off x="6727764" y="3807644"/>
            <a:ext cx="195532" cy="349163"/>
            <a:chOff x="5056800" y="3962900"/>
            <a:chExt cx="165425" cy="295400"/>
          </a:xfrm>
          <a:solidFill>
            <a:srgbClr val="F59C82"/>
          </a:solidFill>
        </p:grpSpPr>
        <p:sp>
          <p:nvSpPr>
            <p:cNvPr id="7932" name="Google Shape;7932;p85"/>
            <p:cNvSpPr/>
            <p:nvPr/>
          </p:nvSpPr>
          <p:spPr>
            <a:xfrm>
              <a:off x="5155250" y="4042450"/>
              <a:ext cx="66975" cy="104800"/>
            </a:xfrm>
            <a:custGeom>
              <a:avLst/>
              <a:gdLst/>
              <a:ahLst/>
              <a:cxnLst/>
              <a:rect l="l" t="t" r="r" b="b"/>
              <a:pathLst>
                <a:path w="2679" h="4192" extrusionOk="0">
                  <a:moveTo>
                    <a:pt x="0" y="1"/>
                  </a:moveTo>
                  <a:lnTo>
                    <a:pt x="505" y="3467"/>
                  </a:lnTo>
                  <a:lnTo>
                    <a:pt x="1103" y="4065"/>
                  </a:lnTo>
                  <a:cubicBezTo>
                    <a:pt x="1166" y="4128"/>
                    <a:pt x="1261" y="4191"/>
                    <a:pt x="1324" y="4191"/>
                  </a:cubicBezTo>
                  <a:lnTo>
                    <a:pt x="2300" y="4191"/>
                  </a:lnTo>
                  <a:cubicBezTo>
                    <a:pt x="2521" y="4191"/>
                    <a:pt x="2678" y="4034"/>
                    <a:pt x="2678" y="3813"/>
                  </a:cubicBezTo>
                  <a:lnTo>
                    <a:pt x="2678" y="2805"/>
                  </a:lnTo>
                  <a:cubicBezTo>
                    <a:pt x="2678" y="2710"/>
                    <a:pt x="2615" y="2616"/>
                    <a:pt x="2552" y="255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3" name="Google Shape;7933;p85"/>
            <p:cNvSpPr/>
            <p:nvPr/>
          </p:nvSpPr>
          <p:spPr>
            <a:xfrm>
              <a:off x="5065450" y="3962900"/>
              <a:ext cx="88250" cy="52025"/>
            </a:xfrm>
            <a:custGeom>
              <a:avLst/>
              <a:gdLst/>
              <a:ahLst/>
              <a:cxnLst/>
              <a:rect l="l" t="t" r="r" b="b"/>
              <a:pathLst>
                <a:path w="3530" h="2081" extrusionOk="0">
                  <a:moveTo>
                    <a:pt x="347" y="1"/>
                  </a:moveTo>
                  <a:cubicBezTo>
                    <a:pt x="221" y="1"/>
                    <a:pt x="158" y="33"/>
                    <a:pt x="64" y="159"/>
                  </a:cubicBezTo>
                  <a:cubicBezTo>
                    <a:pt x="1" y="222"/>
                    <a:pt x="1" y="348"/>
                    <a:pt x="32" y="474"/>
                  </a:cubicBezTo>
                  <a:lnTo>
                    <a:pt x="568" y="2080"/>
                  </a:lnTo>
                  <a:lnTo>
                    <a:pt x="2931" y="2080"/>
                  </a:lnTo>
                  <a:lnTo>
                    <a:pt x="3498" y="474"/>
                  </a:lnTo>
                  <a:cubicBezTo>
                    <a:pt x="3529" y="348"/>
                    <a:pt x="3498" y="222"/>
                    <a:pt x="3466" y="159"/>
                  </a:cubicBezTo>
                  <a:cubicBezTo>
                    <a:pt x="3340" y="64"/>
                    <a:pt x="3214" y="1"/>
                    <a:pt x="3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4" name="Google Shape;7934;p85"/>
            <p:cNvSpPr/>
            <p:nvPr/>
          </p:nvSpPr>
          <p:spPr>
            <a:xfrm>
              <a:off x="5056800" y="4032225"/>
              <a:ext cx="104000" cy="226075"/>
            </a:xfrm>
            <a:custGeom>
              <a:avLst/>
              <a:gdLst/>
              <a:ahLst/>
              <a:cxnLst/>
              <a:rect l="l" t="t" r="r" b="b"/>
              <a:pathLst>
                <a:path w="4160" h="9043" extrusionOk="0">
                  <a:moveTo>
                    <a:pt x="977" y="0"/>
                  </a:moveTo>
                  <a:lnTo>
                    <a:pt x="0" y="6553"/>
                  </a:lnTo>
                  <a:cubicBezTo>
                    <a:pt x="0" y="6648"/>
                    <a:pt x="0" y="6742"/>
                    <a:pt x="63" y="6837"/>
                  </a:cubicBezTo>
                  <a:lnTo>
                    <a:pt x="1796" y="8916"/>
                  </a:lnTo>
                  <a:cubicBezTo>
                    <a:pt x="1859" y="9011"/>
                    <a:pt x="1954" y="9042"/>
                    <a:pt x="2080" y="9042"/>
                  </a:cubicBezTo>
                  <a:cubicBezTo>
                    <a:pt x="2174" y="9042"/>
                    <a:pt x="2269" y="9011"/>
                    <a:pt x="2332" y="8916"/>
                  </a:cubicBezTo>
                  <a:lnTo>
                    <a:pt x="4065" y="6837"/>
                  </a:lnTo>
                  <a:cubicBezTo>
                    <a:pt x="4159" y="6742"/>
                    <a:pt x="4159" y="6679"/>
                    <a:pt x="4159" y="6553"/>
                  </a:cubicBezTo>
                  <a:lnTo>
                    <a:pt x="31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5" name="Google Shape;7935;p85"/>
          <p:cNvGrpSpPr/>
          <p:nvPr/>
        </p:nvGrpSpPr>
        <p:grpSpPr>
          <a:xfrm>
            <a:off x="7979062" y="3807660"/>
            <a:ext cx="350995" cy="349133"/>
            <a:chOff x="6168925" y="3936925"/>
            <a:chExt cx="296950" cy="295375"/>
          </a:xfrm>
          <a:solidFill>
            <a:srgbClr val="F59C82"/>
          </a:solidFill>
        </p:grpSpPr>
        <p:sp>
          <p:nvSpPr>
            <p:cNvPr id="7936" name="Google Shape;7936;p85"/>
            <p:cNvSpPr/>
            <p:nvPr/>
          </p:nvSpPr>
          <p:spPr>
            <a:xfrm>
              <a:off x="6220900" y="41645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7" name="Google Shape;7937;p85"/>
            <p:cNvSpPr/>
            <p:nvPr/>
          </p:nvSpPr>
          <p:spPr>
            <a:xfrm>
              <a:off x="6168925" y="3972375"/>
              <a:ext cx="227650" cy="259925"/>
            </a:xfrm>
            <a:custGeom>
              <a:avLst/>
              <a:gdLst/>
              <a:ahLst/>
              <a:cxnLst/>
              <a:rect l="l" t="t" r="r" b="b"/>
              <a:pathLst>
                <a:path w="9106" h="10397" extrusionOk="0">
                  <a:moveTo>
                    <a:pt x="3115" y="2135"/>
                  </a:moveTo>
                  <a:cubicBezTo>
                    <a:pt x="3206" y="2135"/>
                    <a:pt x="3293" y="2158"/>
                    <a:pt x="3340" y="2205"/>
                  </a:cubicBezTo>
                  <a:cubicBezTo>
                    <a:pt x="3466" y="2331"/>
                    <a:pt x="3466" y="2583"/>
                    <a:pt x="3340" y="2678"/>
                  </a:cubicBezTo>
                  <a:lnTo>
                    <a:pt x="2930" y="3119"/>
                  </a:lnTo>
                  <a:lnTo>
                    <a:pt x="3340" y="3560"/>
                  </a:lnTo>
                  <a:cubicBezTo>
                    <a:pt x="3466" y="3686"/>
                    <a:pt x="3466" y="3907"/>
                    <a:pt x="3340" y="4033"/>
                  </a:cubicBezTo>
                  <a:cubicBezTo>
                    <a:pt x="3293" y="4096"/>
                    <a:pt x="3206" y="4127"/>
                    <a:pt x="3115" y="4127"/>
                  </a:cubicBezTo>
                  <a:cubicBezTo>
                    <a:pt x="3025" y="4127"/>
                    <a:pt x="2930" y="4096"/>
                    <a:pt x="2867" y="4033"/>
                  </a:cubicBezTo>
                  <a:lnTo>
                    <a:pt x="2458" y="3592"/>
                  </a:lnTo>
                  <a:lnTo>
                    <a:pt x="2017" y="4033"/>
                  </a:lnTo>
                  <a:cubicBezTo>
                    <a:pt x="1954" y="4096"/>
                    <a:pt x="1867" y="4127"/>
                    <a:pt x="1780" y="4127"/>
                  </a:cubicBezTo>
                  <a:cubicBezTo>
                    <a:pt x="1694" y="4127"/>
                    <a:pt x="1607" y="4096"/>
                    <a:pt x="1544" y="4033"/>
                  </a:cubicBezTo>
                  <a:cubicBezTo>
                    <a:pt x="1418" y="3907"/>
                    <a:pt x="1418" y="3686"/>
                    <a:pt x="1544" y="3560"/>
                  </a:cubicBezTo>
                  <a:lnTo>
                    <a:pt x="1985" y="3119"/>
                  </a:lnTo>
                  <a:lnTo>
                    <a:pt x="1544" y="2678"/>
                  </a:lnTo>
                  <a:cubicBezTo>
                    <a:pt x="1418" y="2583"/>
                    <a:pt x="1418" y="2331"/>
                    <a:pt x="1544" y="2205"/>
                  </a:cubicBezTo>
                  <a:cubicBezTo>
                    <a:pt x="1591" y="2158"/>
                    <a:pt x="1678" y="2135"/>
                    <a:pt x="1769" y="2135"/>
                  </a:cubicBezTo>
                  <a:cubicBezTo>
                    <a:pt x="1859" y="2135"/>
                    <a:pt x="1954" y="2158"/>
                    <a:pt x="2017" y="2205"/>
                  </a:cubicBezTo>
                  <a:lnTo>
                    <a:pt x="2458" y="2646"/>
                  </a:lnTo>
                  <a:lnTo>
                    <a:pt x="2867" y="2205"/>
                  </a:lnTo>
                  <a:cubicBezTo>
                    <a:pt x="2930" y="2158"/>
                    <a:pt x="3025" y="2135"/>
                    <a:pt x="3115" y="2135"/>
                  </a:cubicBezTo>
                  <a:close/>
                  <a:moveTo>
                    <a:pt x="6727" y="2079"/>
                  </a:moveTo>
                  <a:cubicBezTo>
                    <a:pt x="6813" y="2079"/>
                    <a:pt x="6900" y="2111"/>
                    <a:pt x="6963" y="2174"/>
                  </a:cubicBezTo>
                  <a:lnTo>
                    <a:pt x="7688" y="2898"/>
                  </a:lnTo>
                  <a:cubicBezTo>
                    <a:pt x="7719" y="2993"/>
                    <a:pt x="7719" y="3245"/>
                    <a:pt x="7593" y="3371"/>
                  </a:cubicBezTo>
                  <a:cubicBezTo>
                    <a:pt x="7546" y="3418"/>
                    <a:pt x="7459" y="3442"/>
                    <a:pt x="7369" y="3442"/>
                  </a:cubicBezTo>
                  <a:cubicBezTo>
                    <a:pt x="7278" y="3442"/>
                    <a:pt x="7183" y="3418"/>
                    <a:pt x="7120" y="3371"/>
                  </a:cubicBezTo>
                  <a:lnTo>
                    <a:pt x="7026" y="3245"/>
                  </a:lnTo>
                  <a:lnTo>
                    <a:pt x="7026" y="4505"/>
                  </a:lnTo>
                  <a:cubicBezTo>
                    <a:pt x="7026" y="5104"/>
                    <a:pt x="6553" y="5513"/>
                    <a:pt x="5986" y="5513"/>
                  </a:cubicBezTo>
                  <a:lnTo>
                    <a:pt x="3151" y="5513"/>
                  </a:lnTo>
                  <a:cubicBezTo>
                    <a:pt x="2962" y="5513"/>
                    <a:pt x="2804" y="5671"/>
                    <a:pt x="2804" y="5891"/>
                  </a:cubicBezTo>
                  <a:lnTo>
                    <a:pt x="2804" y="7026"/>
                  </a:lnTo>
                  <a:cubicBezTo>
                    <a:pt x="3182" y="7183"/>
                    <a:pt x="3497" y="7530"/>
                    <a:pt x="3497" y="8002"/>
                  </a:cubicBezTo>
                  <a:cubicBezTo>
                    <a:pt x="3497" y="8601"/>
                    <a:pt x="3025" y="9042"/>
                    <a:pt x="2489" y="9042"/>
                  </a:cubicBezTo>
                  <a:cubicBezTo>
                    <a:pt x="1922" y="9042"/>
                    <a:pt x="1450" y="8569"/>
                    <a:pt x="1450" y="8002"/>
                  </a:cubicBezTo>
                  <a:cubicBezTo>
                    <a:pt x="1450" y="7561"/>
                    <a:pt x="1733" y="7183"/>
                    <a:pt x="2174" y="7026"/>
                  </a:cubicBezTo>
                  <a:lnTo>
                    <a:pt x="2174" y="5891"/>
                  </a:lnTo>
                  <a:cubicBezTo>
                    <a:pt x="2174" y="5293"/>
                    <a:pt x="2647" y="4852"/>
                    <a:pt x="3182" y="4852"/>
                  </a:cubicBezTo>
                  <a:lnTo>
                    <a:pt x="6018" y="4852"/>
                  </a:lnTo>
                  <a:cubicBezTo>
                    <a:pt x="6207" y="4852"/>
                    <a:pt x="6364" y="4694"/>
                    <a:pt x="6364" y="4505"/>
                  </a:cubicBezTo>
                  <a:lnTo>
                    <a:pt x="6364" y="3245"/>
                  </a:lnTo>
                  <a:lnTo>
                    <a:pt x="6270" y="3371"/>
                  </a:lnTo>
                  <a:cubicBezTo>
                    <a:pt x="6207" y="3418"/>
                    <a:pt x="6120" y="3442"/>
                    <a:pt x="6034" y="3442"/>
                  </a:cubicBezTo>
                  <a:cubicBezTo>
                    <a:pt x="5947" y="3442"/>
                    <a:pt x="5860" y="3418"/>
                    <a:pt x="5797" y="3371"/>
                  </a:cubicBezTo>
                  <a:cubicBezTo>
                    <a:pt x="5671" y="3245"/>
                    <a:pt x="5671" y="2993"/>
                    <a:pt x="5797" y="2898"/>
                  </a:cubicBezTo>
                  <a:lnTo>
                    <a:pt x="6490" y="2174"/>
                  </a:lnTo>
                  <a:cubicBezTo>
                    <a:pt x="6553" y="2111"/>
                    <a:pt x="6640" y="2079"/>
                    <a:pt x="6727" y="2079"/>
                  </a:cubicBezTo>
                  <a:close/>
                  <a:moveTo>
                    <a:pt x="7369" y="7057"/>
                  </a:moveTo>
                  <a:cubicBezTo>
                    <a:pt x="7459" y="7057"/>
                    <a:pt x="7546" y="7089"/>
                    <a:pt x="7593" y="7152"/>
                  </a:cubicBezTo>
                  <a:cubicBezTo>
                    <a:pt x="7719" y="7246"/>
                    <a:pt x="7719" y="7498"/>
                    <a:pt x="7593" y="7624"/>
                  </a:cubicBezTo>
                  <a:lnTo>
                    <a:pt x="7183" y="8034"/>
                  </a:lnTo>
                  <a:lnTo>
                    <a:pt x="7593" y="8475"/>
                  </a:lnTo>
                  <a:cubicBezTo>
                    <a:pt x="7719" y="8601"/>
                    <a:pt x="7719" y="8821"/>
                    <a:pt x="7593" y="8947"/>
                  </a:cubicBezTo>
                  <a:cubicBezTo>
                    <a:pt x="7546" y="9010"/>
                    <a:pt x="7459" y="9042"/>
                    <a:pt x="7369" y="9042"/>
                  </a:cubicBezTo>
                  <a:cubicBezTo>
                    <a:pt x="7278" y="9042"/>
                    <a:pt x="7183" y="9010"/>
                    <a:pt x="7120" y="8947"/>
                  </a:cubicBezTo>
                  <a:lnTo>
                    <a:pt x="6711" y="8506"/>
                  </a:lnTo>
                  <a:lnTo>
                    <a:pt x="6270" y="8947"/>
                  </a:lnTo>
                  <a:cubicBezTo>
                    <a:pt x="6207" y="9010"/>
                    <a:pt x="6120" y="9042"/>
                    <a:pt x="6034" y="9042"/>
                  </a:cubicBezTo>
                  <a:cubicBezTo>
                    <a:pt x="5947" y="9042"/>
                    <a:pt x="5860" y="9010"/>
                    <a:pt x="5797" y="8947"/>
                  </a:cubicBezTo>
                  <a:cubicBezTo>
                    <a:pt x="5671" y="8821"/>
                    <a:pt x="5671" y="8601"/>
                    <a:pt x="5797" y="8475"/>
                  </a:cubicBezTo>
                  <a:lnTo>
                    <a:pt x="6207" y="8034"/>
                  </a:lnTo>
                  <a:lnTo>
                    <a:pt x="5797" y="7624"/>
                  </a:lnTo>
                  <a:cubicBezTo>
                    <a:pt x="5671" y="7498"/>
                    <a:pt x="5671" y="7246"/>
                    <a:pt x="5797" y="7152"/>
                  </a:cubicBezTo>
                  <a:cubicBezTo>
                    <a:pt x="5845" y="7089"/>
                    <a:pt x="5931" y="7057"/>
                    <a:pt x="6022" y="7057"/>
                  </a:cubicBezTo>
                  <a:cubicBezTo>
                    <a:pt x="6112" y="7057"/>
                    <a:pt x="6207" y="7089"/>
                    <a:pt x="6270" y="7152"/>
                  </a:cubicBezTo>
                  <a:lnTo>
                    <a:pt x="6711" y="7561"/>
                  </a:lnTo>
                  <a:lnTo>
                    <a:pt x="7120" y="7152"/>
                  </a:lnTo>
                  <a:cubicBezTo>
                    <a:pt x="7183" y="7089"/>
                    <a:pt x="7278" y="7057"/>
                    <a:pt x="7369" y="7057"/>
                  </a:cubicBezTo>
                  <a:close/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9388"/>
                  </a:lnTo>
                  <a:cubicBezTo>
                    <a:pt x="0" y="9987"/>
                    <a:pt x="473" y="10397"/>
                    <a:pt x="1040" y="10397"/>
                  </a:cubicBezTo>
                  <a:lnTo>
                    <a:pt x="8003" y="10397"/>
                  </a:lnTo>
                  <a:cubicBezTo>
                    <a:pt x="8601" y="10397"/>
                    <a:pt x="9011" y="9924"/>
                    <a:pt x="9011" y="9388"/>
                  </a:cubicBezTo>
                  <a:lnTo>
                    <a:pt x="9011" y="1040"/>
                  </a:lnTo>
                  <a:cubicBezTo>
                    <a:pt x="9105" y="473"/>
                    <a:pt x="8633" y="0"/>
                    <a:pt x="8034" y="0"/>
                  </a:cubicBezTo>
                  <a:lnTo>
                    <a:pt x="7341" y="0"/>
                  </a:lnTo>
                  <a:cubicBezTo>
                    <a:pt x="7341" y="756"/>
                    <a:pt x="6711" y="1386"/>
                    <a:pt x="5955" y="1386"/>
                  </a:cubicBezTo>
                  <a:lnTo>
                    <a:pt x="3119" y="1386"/>
                  </a:lnTo>
                  <a:cubicBezTo>
                    <a:pt x="2363" y="1386"/>
                    <a:pt x="1733" y="756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8" name="Google Shape;7938;p85"/>
            <p:cNvSpPr/>
            <p:nvPr/>
          </p:nvSpPr>
          <p:spPr>
            <a:xfrm>
              <a:off x="6228775" y="3936925"/>
              <a:ext cx="106350" cy="53575"/>
            </a:xfrm>
            <a:custGeom>
              <a:avLst/>
              <a:gdLst/>
              <a:ahLst/>
              <a:cxnLst/>
              <a:rect l="l" t="t" r="r" b="b"/>
              <a:pathLst>
                <a:path w="4254" h="2143" extrusionOk="0">
                  <a:moveTo>
                    <a:pt x="2143" y="0"/>
                  </a:moveTo>
                  <a:cubicBezTo>
                    <a:pt x="1860" y="0"/>
                    <a:pt x="1576" y="221"/>
                    <a:pt x="1450" y="473"/>
                  </a:cubicBezTo>
                  <a:lnTo>
                    <a:pt x="1387" y="725"/>
                  </a:lnTo>
                  <a:lnTo>
                    <a:pt x="725" y="725"/>
                  </a:lnTo>
                  <a:cubicBezTo>
                    <a:pt x="316" y="725"/>
                    <a:pt x="1" y="1040"/>
                    <a:pt x="1" y="1418"/>
                  </a:cubicBezTo>
                  <a:cubicBezTo>
                    <a:pt x="1" y="1828"/>
                    <a:pt x="316" y="2143"/>
                    <a:pt x="725" y="2143"/>
                  </a:cubicBezTo>
                  <a:lnTo>
                    <a:pt x="3561" y="2143"/>
                  </a:lnTo>
                  <a:cubicBezTo>
                    <a:pt x="3939" y="2143"/>
                    <a:pt x="4254" y="1828"/>
                    <a:pt x="4254" y="1418"/>
                  </a:cubicBezTo>
                  <a:cubicBezTo>
                    <a:pt x="4254" y="1040"/>
                    <a:pt x="3939" y="725"/>
                    <a:pt x="3561" y="725"/>
                  </a:cubicBezTo>
                  <a:lnTo>
                    <a:pt x="2868" y="725"/>
                  </a:lnTo>
                  <a:lnTo>
                    <a:pt x="2805" y="473"/>
                  </a:lnTo>
                  <a:cubicBezTo>
                    <a:pt x="2710" y="221"/>
                    <a:pt x="2458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9" name="Google Shape;7939;p85"/>
            <p:cNvSpPr/>
            <p:nvPr/>
          </p:nvSpPr>
          <p:spPr>
            <a:xfrm>
              <a:off x="6412300" y="4059000"/>
              <a:ext cx="52000" cy="105575"/>
            </a:xfrm>
            <a:custGeom>
              <a:avLst/>
              <a:gdLst/>
              <a:ahLst/>
              <a:cxnLst/>
              <a:rect l="l" t="t" r="r" b="b"/>
              <a:pathLst>
                <a:path w="2080" h="4223" extrusionOk="0">
                  <a:moveTo>
                    <a:pt x="0" y="1"/>
                  </a:moveTo>
                  <a:lnTo>
                    <a:pt x="0" y="4222"/>
                  </a:lnTo>
                  <a:lnTo>
                    <a:pt x="32" y="4222"/>
                  </a:lnTo>
                  <a:cubicBezTo>
                    <a:pt x="315" y="4002"/>
                    <a:pt x="662" y="3876"/>
                    <a:pt x="1072" y="3876"/>
                  </a:cubicBezTo>
                  <a:cubicBezTo>
                    <a:pt x="1450" y="3876"/>
                    <a:pt x="1796" y="4002"/>
                    <a:pt x="2080" y="4222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0" name="Google Shape;7940;p85"/>
            <p:cNvSpPr/>
            <p:nvPr/>
          </p:nvSpPr>
          <p:spPr>
            <a:xfrm>
              <a:off x="6413875" y="4007025"/>
              <a:ext cx="52000" cy="34675"/>
            </a:xfrm>
            <a:custGeom>
              <a:avLst/>
              <a:gdLst/>
              <a:ahLst/>
              <a:cxnLst/>
              <a:rect l="l" t="t" r="r" b="b"/>
              <a:pathLst>
                <a:path w="2080" h="1387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2080" y="1386"/>
                  </a:lnTo>
                  <a:lnTo>
                    <a:pt x="2080" y="1040"/>
                  </a:lnTo>
                  <a:cubicBezTo>
                    <a:pt x="2048" y="473"/>
                    <a:pt x="1576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1" name="Google Shape;7941;p85"/>
            <p:cNvSpPr/>
            <p:nvPr/>
          </p:nvSpPr>
          <p:spPr>
            <a:xfrm>
              <a:off x="6417800" y="4173200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3" y="1"/>
                  </a:moveTo>
                  <a:cubicBezTo>
                    <a:pt x="537" y="1"/>
                    <a:pt x="190" y="221"/>
                    <a:pt x="1" y="442"/>
                  </a:cubicBezTo>
                  <a:lnTo>
                    <a:pt x="568" y="1545"/>
                  </a:lnTo>
                  <a:cubicBezTo>
                    <a:pt x="600" y="1671"/>
                    <a:pt x="757" y="1734"/>
                    <a:pt x="883" y="1734"/>
                  </a:cubicBezTo>
                  <a:cubicBezTo>
                    <a:pt x="978" y="1734"/>
                    <a:pt x="1104" y="1671"/>
                    <a:pt x="1198" y="1545"/>
                  </a:cubicBezTo>
                  <a:lnTo>
                    <a:pt x="1734" y="442"/>
                  </a:lnTo>
                  <a:cubicBezTo>
                    <a:pt x="1545" y="158"/>
                    <a:pt x="1230" y="1"/>
                    <a:pt x="8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42" name="Google Shape;7942;p85"/>
          <p:cNvGrpSpPr/>
          <p:nvPr/>
        </p:nvGrpSpPr>
        <p:grpSpPr>
          <a:xfrm>
            <a:off x="6192756" y="1531845"/>
            <a:ext cx="348188" cy="349133"/>
            <a:chOff x="1674750" y="3254050"/>
            <a:chExt cx="294575" cy="295375"/>
          </a:xfrm>
          <a:solidFill>
            <a:srgbClr val="F59C82"/>
          </a:solidFill>
        </p:grpSpPr>
        <p:sp>
          <p:nvSpPr>
            <p:cNvPr id="7943" name="Google Shape;7943;p85"/>
            <p:cNvSpPr/>
            <p:nvPr/>
          </p:nvSpPr>
          <p:spPr>
            <a:xfrm>
              <a:off x="1691275" y="3351700"/>
              <a:ext cx="278050" cy="197725"/>
            </a:xfrm>
            <a:custGeom>
              <a:avLst/>
              <a:gdLst/>
              <a:ahLst/>
              <a:cxnLst/>
              <a:rect l="l" t="t" r="r" b="b"/>
              <a:pathLst>
                <a:path w="11122" h="7909" extrusionOk="0">
                  <a:moveTo>
                    <a:pt x="10535" y="0"/>
                  </a:moveTo>
                  <a:cubicBezTo>
                    <a:pt x="10489" y="0"/>
                    <a:pt x="10442" y="10"/>
                    <a:pt x="10397" y="33"/>
                  </a:cubicBezTo>
                  <a:cubicBezTo>
                    <a:pt x="10208" y="64"/>
                    <a:pt x="10114" y="253"/>
                    <a:pt x="10177" y="474"/>
                  </a:cubicBezTo>
                  <a:cubicBezTo>
                    <a:pt x="10334" y="978"/>
                    <a:pt x="10429" y="1482"/>
                    <a:pt x="10429" y="1986"/>
                  </a:cubicBezTo>
                  <a:cubicBezTo>
                    <a:pt x="10429" y="4885"/>
                    <a:pt x="8066" y="7247"/>
                    <a:pt x="5199" y="7247"/>
                  </a:cubicBezTo>
                  <a:cubicBezTo>
                    <a:pt x="3561" y="7247"/>
                    <a:pt x="2017" y="6397"/>
                    <a:pt x="1072" y="5137"/>
                  </a:cubicBezTo>
                  <a:lnTo>
                    <a:pt x="1733" y="5137"/>
                  </a:lnTo>
                  <a:cubicBezTo>
                    <a:pt x="1922" y="5137"/>
                    <a:pt x="2080" y="4979"/>
                    <a:pt x="2080" y="4790"/>
                  </a:cubicBezTo>
                  <a:cubicBezTo>
                    <a:pt x="2080" y="4601"/>
                    <a:pt x="1922" y="4443"/>
                    <a:pt x="1733" y="4443"/>
                  </a:cubicBezTo>
                  <a:lnTo>
                    <a:pt x="347" y="4443"/>
                  </a:lnTo>
                  <a:cubicBezTo>
                    <a:pt x="158" y="4443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47" y="6523"/>
                  </a:cubicBezTo>
                  <a:cubicBezTo>
                    <a:pt x="536" y="6523"/>
                    <a:pt x="694" y="6365"/>
                    <a:pt x="694" y="6176"/>
                  </a:cubicBezTo>
                  <a:lnTo>
                    <a:pt x="694" y="5767"/>
                  </a:lnTo>
                  <a:cubicBezTo>
                    <a:pt x="1796" y="7090"/>
                    <a:pt x="3466" y="7909"/>
                    <a:pt x="5199" y="7909"/>
                  </a:cubicBezTo>
                  <a:cubicBezTo>
                    <a:pt x="8412" y="7909"/>
                    <a:pt x="11122" y="5231"/>
                    <a:pt x="11122" y="1986"/>
                  </a:cubicBezTo>
                  <a:cubicBezTo>
                    <a:pt x="11122" y="1419"/>
                    <a:pt x="10996" y="820"/>
                    <a:pt x="10838" y="222"/>
                  </a:cubicBezTo>
                  <a:cubicBezTo>
                    <a:pt x="10814" y="102"/>
                    <a:pt x="10681" y="0"/>
                    <a:pt x="105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4" name="Google Shape;7944;p85"/>
            <p:cNvSpPr/>
            <p:nvPr/>
          </p:nvSpPr>
          <p:spPr>
            <a:xfrm>
              <a:off x="1674750" y="3254050"/>
              <a:ext cx="277250" cy="197900"/>
            </a:xfrm>
            <a:custGeom>
              <a:avLst/>
              <a:gdLst/>
              <a:ahLst/>
              <a:cxnLst/>
              <a:rect l="l" t="t" r="r" b="b"/>
              <a:pathLst>
                <a:path w="11090" h="7916" extrusionOk="0">
                  <a:moveTo>
                    <a:pt x="5891" y="1"/>
                  </a:moveTo>
                  <a:cubicBezTo>
                    <a:pt x="2678" y="1"/>
                    <a:pt x="0" y="2679"/>
                    <a:pt x="0" y="5892"/>
                  </a:cubicBezTo>
                  <a:cubicBezTo>
                    <a:pt x="0" y="6491"/>
                    <a:pt x="126" y="7089"/>
                    <a:pt x="284" y="7656"/>
                  </a:cubicBezTo>
                  <a:cubicBezTo>
                    <a:pt x="310" y="7842"/>
                    <a:pt x="448" y="7916"/>
                    <a:pt x="604" y="7916"/>
                  </a:cubicBezTo>
                  <a:cubicBezTo>
                    <a:pt x="633" y="7916"/>
                    <a:pt x="663" y="7913"/>
                    <a:pt x="693" y="7908"/>
                  </a:cubicBezTo>
                  <a:cubicBezTo>
                    <a:pt x="882" y="7877"/>
                    <a:pt x="977" y="7656"/>
                    <a:pt x="945" y="7467"/>
                  </a:cubicBezTo>
                  <a:cubicBezTo>
                    <a:pt x="788" y="6963"/>
                    <a:pt x="662" y="6459"/>
                    <a:pt x="662" y="5892"/>
                  </a:cubicBezTo>
                  <a:cubicBezTo>
                    <a:pt x="662" y="3025"/>
                    <a:pt x="3025" y="662"/>
                    <a:pt x="5891" y="662"/>
                  </a:cubicBezTo>
                  <a:cubicBezTo>
                    <a:pt x="7561" y="662"/>
                    <a:pt x="9105" y="1481"/>
                    <a:pt x="10050" y="2742"/>
                  </a:cubicBezTo>
                  <a:lnTo>
                    <a:pt x="9357" y="2742"/>
                  </a:lnTo>
                  <a:cubicBezTo>
                    <a:pt x="9168" y="2742"/>
                    <a:pt x="9010" y="2899"/>
                    <a:pt x="9010" y="3088"/>
                  </a:cubicBezTo>
                  <a:cubicBezTo>
                    <a:pt x="9010" y="3309"/>
                    <a:pt x="9168" y="3466"/>
                    <a:pt x="9357" y="3466"/>
                  </a:cubicBezTo>
                  <a:lnTo>
                    <a:pt x="10743" y="3466"/>
                  </a:lnTo>
                  <a:cubicBezTo>
                    <a:pt x="10932" y="3466"/>
                    <a:pt x="11090" y="3309"/>
                    <a:pt x="11090" y="3088"/>
                  </a:cubicBezTo>
                  <a:lnTo>
                    <a:pt x="11090" y="1733"/>
                  </a:lnTo>
                  <a:cubicBezTo>
                    <a:pt x="11090" y="1513"/>
                    <a:pt x="10932" y="1355"/>
                    <a:pt x="10743" y="1355"/>
                  </a:cubicBezTo>
                  <a:cubicBezTo>
                    <a:pt x="10554" y="1355"/>
                    <a:pt x="10397" y="1513"/>
                    <a:pt x="10397" y="1733"/>
                  </a:cubicBezTo>
                  <a:lnTo>
                    <a:pt x="10397" y="2111"/>
                  </a:lnTo>
                  <a:cubicBezTo>
                    <a:pt x="9294" y="820"/>
                    <a:pt x="7624" y="1"/>
                    <a:pt x="58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5" name="Google Shape;7945;p85"/>
            <p:cNvSpPr/>
            <p:nvPr/>
          </p:nvSpPr>
          <p:spPr>
            <a:xfrm>
              <a:off x="1727500" y="3306825"/>
              <a:ext cx="189075" cy="189050"/>
            </a:xfrm>
            <a:custGeom>
              <a:avLst/>
              <a:gdLst/>
              <a:ahLst/>
              <a:cxnLst/>
              <a:rect l="l" t="t" r="r" b="b"/>
              <a:pathLst>
                <a:path w="7563" h="7562" extrusionOk="0">
                  <a:moveTo>
                    <a:pt x="3750" y="2048"/>
                  </a:moveTo>
                  <a:cubicBezTo>
                    <a:pt x="3939" y="2048"/>
                    <a:pt x="4097" y="2206"/>
                    <a:pt x="4097" y="2426"/>
                  </a:cubicBezTo>
                  <a:lnTo>
                    <a:pt x="4097" y="3435"/>
                  </a:lnTo>
                  <a:lnTo>
                    <a:pt x="4475" y="3435"/>
                  </a:lnTo>
                  <a:cubicBezTo>
                    <a:pt x="4664" y="3435"/>
                    <a:pt x="4821" y="3592"/>
                    <a:pt x="4821" y="3781"/>
                  </a:cubicBezTo>
                  <a:cubicBezTo>
                    <a:pt x="4821" y="4002"/>
                    <a:pt x="4664" y="4159"/>
                    <a:pt x="4475" y="4159"/>
                  </a:cubicBezTo>
                  <a:lnTo>
                    <a:pt x="3750" y="4159"/>
                  </a:lnTo>
                  <a:cubicBezTo>
                    <a:pt x="3561" y="4159"/>
                    <a:pt x="3403" y="4002"/>
                    <a:pt x="3403" y="3781"/>
                  </a:cubicBezTo>
                  <a:lnTo>
                    <a:pt x="3403" y="2426"/>
                  </a:lnTo>
                  <a:cubicBezTo>
                    <a:pt x="3403" y="2206"/>
                    <a:pt x="3561" y="2048"/>
                    <a:pt x="3750" y="2048"/>
                  </a:cubicBezTo>
                  <a:close/>
                  <a:moveTo>
                    <a:pt x="3435" y="0"/>
                  </a:moveTo>
                  <a:cubicBezTo>
                    <a:pt x="2647" y="95"/>
                    <a:pt x="1923" y="410"/>
                    <a:pt x="1356" y="883"/>
                  </a:cubicBezTo>
                  <a:lnTo>
                    <a:pt x="2049" y="1576"/>
                  </a:lnTo>
                  <a:cubicBezTo>
                    <a:pt x="2175" y="1702"/>
                    <a:pt x="2175" y="1954"/>
                    <a:pt x="2049" y="2048"/>
                  </a:cubicBezTo>
                  <a:cubicBezTo>
                    <a:pt x="1986" y="2111"/>
                    <a:pt x="1899" y="2143"/>
                    <a:pt x="1812" y="2143"/>
                  </a:cubicBezTo>
                  <a:cubicBezTo>
                    <a:pt x="1726" y="2143"/>
                    <a:pt x="1639" y="2111"/>
                    <a:pt x="1576" y="2048"/>
                  </a:cubicBezTo>
                  <a:lnTo>
                    <a:pt x="883" y="1355"/>
                  </a:lnTo>
                  <a:cubicBezTo>
                    <a:pt x="410" y="1922"/>
                    <a:pt x="95" y="2647"/>
                    <a:pt x="1" y="3435"/>
                  </a:cubicBezTo>
                  <a:lnTo>
                    <a:pt x="1041" y="3435"/>
                  </a:lnTo>
                  <a:cubicBezTo>
                    <a:pt x="1230" y="3435"/>
                    <a:pt x="1387" y="3592"/>
                    <a:pt x="1387" y="3781"/>
                  </a:cubicBezTo>
                  <a:cubicBezTo>
                    <a:pt x="1387" y="3970"/>
                    <a:pt x="1230" y="4128"/>
                    <a:pt x="1041" y="4128"/>
                  </a:cubicBezTo>
                  <a:lnTo>
                    <a:pt x="1" y="4128"/>
                  </a:lnTo>
                  <a:cubicBezTo>
                    <a:pt x="95" y="4915"/>
                    <a:pt x="410" y="5640"/>
                    <a:pt x="883" y="6238"/>
                  </a:cubicBezTo>
                  <a:lnTo>
                    <a:pt x="1576" y="5514"/>
                  </a:lnTo>
                  <a:cubicBezTo>
                    <a:pt x="1639" y="5451"/>
                    <a:pt x="1734" y="5419"/>
                    <a:pt x="1824" y="5419"/>
                  </a:cubicBezTo>
                  <a:cubicBezTo>
                    <a:pt x="1915" y="5419"/>
                    <a:pt x="2001" y="5451"/>
                    <a:pt x="2049" y="5514"/>
                  </a:cubicBezTo>
                  <a:cubicBezTo>
                    <a:pt x="2175" y="5640"/>
                    <a:pt x="2175" y="5860"/>
                    <a:pt x="2049" y="5986"/>
                  </a:cubicBezTo>
                  <a:lnTo>
                    <a:pt x="1356" y="6711"/>
                  </a:lnTo>
                  <a:cubicBezTo>
                    <a:pt x="1923" y="7184"/>
                    <a:pt x="2647" y="7499"/>
                    <a:pt x="3435" y="7562"/>
                  </a:cubicBezTo>
                  <a:lnTo>
                    <a:pt x="3435" y="6553"/>
                  </a:lnTo>
                  <a:cubicBezTo>
                    <a:pt x="3435" y="6333"/>
                    <a:pt x="3592" y="6175"/>
                    <a:pt x="3781" y="6175"/>
                  </a:cubicBezTo>
                  <a:cubicBezTo>
                    <a:pt x="4002" y="6175"/>
                    <a:pt x="4160" y="6333"/>
                    <a:pt x="4160" y="6553"/>
                  </a:cubicBezTo>
                  <a:lnTo>
                    <a:pt x="4160" y="7562"/>
                  </a:lnTo>
                  <a:cubicBezTo>
                    <a:pt x="4947" y="7499"/>
                    <a:pt x="5640" y="7184"/>
                    <a:pt x="6239" y="6711"/>
                  </a:cubicBezTo>
                  <a:lnTo>
                    <a:pt x="5514" y="5986"/>
                  </a:lnTo>
                  <a:cubicBezTo>
                    <a:pt x="5420" y="5860"/>
                    <a:pt x="5420" y="5640"/>
                    <a:pt x="5514" y="5514"/>
                  </a:cubicBezTo>
                  <a:cubicBezTo>
                    <a:pt x="5577" y="5451"/>
                    <a:pt x="5672" y="5419"/>
                    <a:pt x="5762" y="5419"/>
                  </a:cubicBezTo>
                  <a:cubicBezTo>
                    <a:pt x="5853" y="5419"/>
                    <a:pt x="5940" y="5451"/>
                    <a:pt x="5987" y="5514"/>
                  </a:cubicBezTo>
                  <a:lnTo>
                    <a:pt x="6711" y="6238"/>
                  </a:lnTo>
                  <a:cubicBezTo>
                    <a:pt x="7184" y="5640"/>
                    <a:pt x="7499" y="4915"/>
                    <a:pt x="7562" y="4128"/>
                  </a:cubicBezTo>
                  <a:lnTo>
                    <a:pt x="6554" y="4128"/>
                  </a:lnTo>
                  <a:cubicBezTo>
                    <a:pt x="6365" y="4128"/>
                    <a:pt x="6207" y="3970"/>
                    <a:pt x="6207" y="3781"/>
                  </a:cubicBezTo>
                  <a:cubicBezTo>
                    <a:pt x="6207" y="3592"/>
                    <a:pt x="6365" y="3435"/>
                    <a:pt x="6554" y="3435"/>
                  </a:cubicBezTo>
                  <a:lnTo>
                    <a:pt x="7562" y="3435"/>
                  </a:lnTo>
                  <a:cubicBezTo>
                    <a:pt x="7499" y="2647"/>
                    <a:pt x="7184" y="1922"/>
                    <a:pt x="6711" y="1355"/>
                  </a:cubicBezTo>
                  <a:lnTo>
                    <a:pt x="5987" y="2048"/>
                  </a:lnTo>
                  <a:cubicBezTo>
                    <a:pt x="5940" y="2111"/>
                    <a:pt x="5853" y="2143"/>
                    <a:pt x="5762" y="2143"/>
                  </a:cubicBezTo>
                  <a:cubicBezTo>
                    <a:pt x="5672" y="2143"/>
                    <a:pt x="5577" y="2111"/>
                    <a:pt x="5514" y="2048"/>
                  </a:cubicBezTo>
                  <a:cubicBezTo>
                    <a:pt x="5420" y="1922"/>
                    <a:pt x="5420" y="1702"/>
                    <a:pt x="5514" y="1576"/>
                  </a:cubicBezTo>
                  <a:lnTo>
                    <a:pt x="6239" y="883"/>
                  </a:lnTo>
                  <a:cubicBezTo>
                    <a:pt x="5640" y="410"/>
                    <a:pt x="4947" y="95"/>
                    <a:pt x="4160" y="0"/>
                  </a:cubicBezTo>
                  <a:lnTo>
                    <a:pt x="4160" y="1040"/>
                  </a:lnTo>
                  <a:cubicBezTo>
                    <a:pt x="4160" y="1229"/>
                    <a:pt x="4002" y="1387"/>
                    <a:pt x="3781" y="1387"/>
                  </a:cubicBezTo>
                  <a:cubicBezTo>
                    <a:pt x="3592" y="1387"/>
                    <a:pt x="3435" y="1229"/>
                    <a:pt x="3435" y="1040"/>
                  </a:cubicBezTo>
                  <a:lnTo>
                    <a:pt x="34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46" name="Google Shape;7946;p85"/>
          <p:cNvGrpSpPr/>
          <p:nvPr/>
        </p:nvGrpSpPr>
        <p:grpSpPr>
          <a:xfrm>
            <a:off x="6207177" y="1972435"/>
            <a:ext cx="319347" cy="349133"/>
            <a:chOff x="1687350" y="3618725"/>
            <a:chExt cx="270175" cy="295375"/>
          </a:xfrm>
          <a:solidFill>
            <a:srgbClr val="F59C82"/>
          </a:solidFill>
        </p:grpSpPr>
        <p:sp>
          <p:nvSpPr>
            <p:cNvPr id="7947" name="Google Shape;7947;p85"/>
            <p:cNvSpPr/>
            <p:nvPr/>
          </p:nvSpPr>
          <p:spPr>
            <a:xfrm>
              <a:off x="1829900" y="3808550"/>
              <a:ext cx="18150" cy="35450"/>
            </a:xfrm>
            <a:custGeom>
              <a:avLst/>
              <a:gdLst/>
              <a:ahLst/>
              <a:cxnLst/>
              <a:rect l="l" t="t" r="r" b="b"/>
              <a:pathLst>
                <a:path w="726" h="1418" extrusionOk="0">
                  <a:moveTo>
                    <a:pt x="1" y="0"/>
                  </a:moveTo>
                  <a:lnTo>
                    <a:pt x="1" y="1418"/>
                  </a:lnTo>
                  <a:lnTo>
                    <a:pt x="379" y="1418"/>
                  </a:lnTo>
                  <a:cubicBezTo>
                    <a:pt x="568" y="1418"/>
                    <a:pt x="725" y="1260"/>
                    <a:pt x="725" y="1040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8" name="Google Shape;7948;p85"/>
            <p:cNvSpPr/>
            <p:nvPr/>
          </p:nvSpPr>
          <p:spPr>
            <a:xfrm>
              <a:off x="1795250" y="3755775"/>
              <a:ext cx="18125" cy="35450"/>
            </a:xfrm>
            <a:custGeom>
              <a:avLst/>
              <a:gdLst/>
              <a:ahLst/>
              <a:cxnLst/>
              <a:rect l="l" t="t" r="r" b="b"/>
              <a:pathLst>
                <a:path w="725" h="1418" extrusionOk="0">
                  <a:moveTo>
                    <a:pt x="378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1071"/>
                  </a:lnTo>
                  <a:cubicBezTo>
                    <a:pt x="0" y="1260"/>
                    <a:pt x="189" y="1418"/>
                    <a:pt x="378" y="1418"/>
                  </a:cubicBezTo>
                  <a:lnTo>
                    <a:pt x="725" y="1418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9" name="Google Shape;7949;p85"/>
            <p:cNvSpPr/>
            <p:nvPr/>
          </p:nvSpPr>
          <p:spPr>
            <a:xfrm>
              <a:off x="1687350" y="3618725"/>
              <a:ext cx="270175" cy="295375"/>
            </a:xfrm>
            <a:custGeom>
              <a:avLst/>
              <a:gdLst/>
              <a:ahLst/>
              <a:cxnLst/>
              <a:rect l="l" t="t" r="r" b="b"/>
              <a:pathLst>
                <a:path w="10807" h="11815" extrusionOk="0">
                  <a:moveTo>
                    <a:pt x="6459" y="662"/>
                  </a:moveTo>
                  <a:cubicBezTo>
                    <a:pt x="6868" y="662"/>
                    <a:pt x="7183" y="977"/>
                    <a:pt x="7183" y="1355"/>
                  </a:cubicBezTo>
                  <a:cubicBezTo>
                    <a:pt x="7183" y="1765"/>
                    <a:pt x="6868" y="2080"/>
                    <a:pt x="6459" y="2080"/>
                  </a:cubicBezTo>
                  <a:lnTo>
                    <a:pt x="6459" y="1702"/>
                  </a:lnTo>
                  <a:cubicBezTo>
                    <a:pt x="6459" y="1513"/>
                    <a:pt x="6301" y="1355"/>
                    <a:pt x="6112" y="1355"/>
                  </a:cubicBezTo>
                  <a:lnTo>
                    <a:pt x="4726" y="1355"/>
                  </a:lnTo>
                  <a:cubicBezTo>
                    <a:pt x="4537" y="1355"/>
                    <a:pt x="4379" y="1513"/>
                    <a:pt x="4379" y="1702"/>
                  </a:cubicBezTo>
                  <a:lnTo>
                    <a:pt x="4379" y="2080"/>
                  </a:lnTo>
                  <a:cubicBezTo>
                    <a:pt x="3970" y="2017"/>
                    <a:pt x="3655" y="1702"/>
                    <a:pt x="3655" y="1355"/>
                  </a:cubicBezTo>
                  <a:cubicBezTo>
                    <a:pt x="3655" y="977"/>
                    <a:pt x="3970" y="662"/>
                    <a:pt x="4379" y="662"/>
                  </a:cubicBezTo>
                  <a:close/>
                  <a:moveTo>
                    <a:pt x="5387" y="4128"/>
                  </a:moveTo>
                  <a:cubicBezTo>
                    <a:pt x="5608" y="4128"/>
                    <a:pt x="5766" y="4285"/>
                    <a:pt x="5766" y="4474"/>
                  </a:cubicBezTo>
                  <a:lnTo>
                    <a:pt x="5766" y="4821"/>
                  </a:lnTo>
                  <a:lnTo>
                    <a:pt x="6112" y="4821"/>
                  </a:lnTo>
                  <a:cubicBezTo>
                    <a:pt x="6711" y="4821"/>
                    <a:pt x="7120" y="5293"/>
                    <a:pt x="7120" y="5860"/>
                  </a:cubicBezTo>
                  <a:cubicBezTo>
                    <a:pt x="7120" y="6049"/>
                    <a:pt x="6963" y="6207"/>
                    <a:pt x="6774" y="6207"/>
                  </a:cubicBezTo>
                  <a:cubicBezTo>
                    <a:pt x="6585" y="6207"/>
                    <a:pt x="6427" y="6049"/>
                    <a:pt x="6427" y="5860"/>
                  </a:cubicBezTo>
                  <a:cubicBezTo>
                    <a:pt x="6427" y="5640"/>
                    <a:pt x="6270" y="5482"/>
                    <a:pt x="6081" y="5482"/>
                  </a:cubicBezTo>
                  <a:lnTo>
                    <a:pt x="5703" y="5482"/>
                  </a:lnTo>
                  <a:lnTo>
                    <a:pt x="5703" y="6868"/>
                  </a:lnTo>
                  <a:lnTo>
                    <a:pt x="6081" y="6868"/>
                  </a:lnTo>
                  <a:cubicBezTo>
                    <a:pt x="6648" y="6868"/>
                    <a:pt x="7089" y="7341"/>
                    <a:pt x="7089" y="7908"/>
                  </a:cubicBezTo>
                  <a:lnTo>
                    <a:pt x="7089" y="8601"/>
                  </a:lnTo>
                  <a:cubicBezTo>
                    <a:pt x="7089" y="9200"/>
                    <a:pt x="6616" y="9641"/>
                    <a:pt x="6081" y="9641"/>
                  </a:cubicBezTo>
                  <a:lnTo>
                    <a:pt x="5703" y="9641"/>
                  </a:lnTo>
                  <a:lnTo>
                    <a:pt x="5703" y="9987"/>
                  </a:lnTo>
                  <a:cubicBezTo>
                    <a:pt x="5703" y="10176"/>
                    <a:pt x="5545" y="10334"/>
                    <a:pt x="5356" y="10334"/>
                  </a:cubicBezTo>
                  <a:cubicBezTo>
                    <a:pt x="5167" y="10334"/>
                    <a:pt x="5009" y="10176"/>
                    <a:pt x="5009" y="9987"/>
                  </a:cubicBezTo>
                  <a:lnTo>
                    <a:pt x="5009" y="9704"/>
                  </a:lnTo>
                  <a:lnTo>
                    <a:pt x="4631" y="9704"/>
                  </a:lnTo>
                  <a:cubicBezTo>
                    <a:pt x="4064" y="9704"/>
                    <a:pt x="3623" y="9231"/>
                    <a:pt x="3623" y="8664"/>
                  </a:cubicBezTo>
                  <a:cubicBezTo>
                    <a:pt x="3623" y="8475"/>
                    <a:pt x="3781" y="8318"/>
                    <a:pt x="3970" y="8318"/>
                  </a:cubicBezTo>
                  <a:cubicBezTo>
                    <a:pt x="4159" y="8318"/>
                    <a:pt x="4316" y="8475"/>
                    <a:pt x="4316" y="8664"/>
                  </a:cubicBezTo>
                  <a:cubicBezTo>
                    <a:pt x="4316" y="8885"/>
                    <a:pt x="4505" y="9042"/>
                    <a:pt x="4694" y="9042"/>
                  </a:cubicBezTo>
                  <a:lnTo>
                    <a:pt x="5041" y="9042"/>
                  </a:lnTo>
                  <a:lnTo>
                    <a:pt x="5041" y="7625"/>
                  </a:lnTo>
                  <a:lnTo>
                    <a:pt x="4694" y="7625"/>
                  </a:lnTo>
                  <a:lnTo>
                    <a:pt x="4694" y="7593"/>
                  </a:lnTo>
                  <a:cubicBezTo>
                    <a:pt x="4096" y="7593"/>
                    <a:pt x="3655" y="7120"/>
                    <a:pt x="3655" y="6553"/>
                  </a:cubicBezTo>
                  <a:lnTo>
                    <a:pt x="3655" y="5860"/>
                  </a:lnTo>
                  <a:cubicBezTo>
                    <a:pt x="3655" y="5262"/>
                    <a:pt x="4127" y="4821"/>
                    <a:pt x="4694" y="4821"/>
                  </a:cubicBezTo>
                  <a:lnTo>
                    <a:pt x="5041" y="4821"/>
                  </a:lnTo>
                  <a:lnTo>
                    <a:pt x="5041" y="4474"/>
                  </a:lnTo>
                  <a:cubicBezTo>
                    <a:pt x="5041" y="4285"/>
                    <a:pt x="5198" y="4128"/>
                    <a:pt x="5387" y="4128"/>
                  </a:cubicBezTo>
                  <a:close/>
                  <a:moveTo>
                    <a:pt x="4379" y="0"/>
                  </a:moveTo>
                  <a:cubicBezTo>
                    <a:pt x="3623" y="0"/>
                    <a:pt x="2993" y="662"/>
                    <a:pt x="2993" y="1387"/>
                  </a:cubicBezTo>
                  <a:cubicBezTo>
                    <a:pt x="2993" y="2143"/>
                    <a:pt x="3623" y="2773"/>
                    <a:pt x="4379" y="2773"/>
                  </a:cubicBezTo>
                  <a:lnTo>
                    <a:pt x="4379" y="2899"/>
                  </a:lnTo>
                  <a:cubicBezTo>
                    <a:pt x="3781" y="3025"/>
                    <a:pt x="3277" y="3277"/>
                    <a:pt x="2804" y="3592"/>
                  </a:cubicBezTo>
                  <a:lnTo>
                    <a:pt x="2332" y="3056"/>
                  </a:lnTo>
                  <a:lnTo>
                    <a:pt x="2584" y="2804"/>
                  </a:lnTo>
                  <a:cubicBezTo>
                    <a:pt x="2710" y="2710"/>
                    <a:pt x="2710" y="2458"/>
                    <a:pt x="2615" y="2332"/>
                  </a:cubicBezTo>
                  <a:lnTo>
                    <a:pt x="1701" y="1292"/>
                  </a:lnTo>
                  <a:cubicBezTo>
                    <a:pt x="1630" y="1203"/>
                    <a:pt x="1529" y="1165"/>
                    <a:pt x="1432" y="1165"/>
                  </a:cubicBezTo>
                  <a:cubicBezTo>
                    <a:pt x="1357" y="1165"/>
                    <a:pt x="1284" y="1188"/>
                    <a:pt x="1229" y="1229"/>
                  </a:cubicBezTo>
                  <a:lnTo>
                    <a:pt x="158" y="2143"/>
                  </a:lnTo>
                  <a:cubicBezTo>
                    <a:pt x="0" y="2269"/>
                    <a:pt x="0" y="2489"/>
                    <a:pt x="126" y="2615"/>
                  </a:cubicBezTo>
                  <a:lnTo>
                    <a:pt x="1040" y="3686"/>
                  </a:lnTo>
                  <a:cubicBezTo>
                    <a:pt x="1090" y="3770"/>
                    <a:pt x="1183" y="3809"/>
                    <a:pt x="1279" y="3809"/>
                  </a:cubicBezTo>
                  <a:cubicBezTo>
                    <a:pt x="1365" y="3809"/>
                    <a:pt x="1453" y="3777"/>
                    <a:pt x="1512" y="3718"/>
                  </a:cubicBezTo>
                  <a:lnTo>
                    <a:pt x="1764" y="3497"/>
                  </a:lnTo>
                  <a:lnTo>
                    <a:pt x="2237" y="4033"/>
                  </a:lnTo>
                  <a:cubicBezTo>
                    <a:pt x="1418" y="4852"/>
                    <a:pt x="914" y="5986"/>
                    <a:pt x="914" y="7247"/>
                  </a:cubicBezTo>
                  <a:cubicBezTo>
                    <a:pt x="914" y="9735"/>
                    <a:pt x="2930" y="11815"/>
                    <a:pt x="5387" y="11815"/>
                  </a:cubicBezTo>
                  <a:cubicBezTo>
                    <a:pt x="7876" y="11815"/>
                    <a:pt x="9893" y="9798"/>
                    <a:pt x="9893" y="7247"/>
                  </a:cubicBezTo>
                  <a:cubicBezTo>
                    <a:pt x="9893" y="5986"/>
                    <a:pt x="9389" y="4852"/>
                    <a:pt x="8538" y="4033"/>
                  </a:cubicBezTo>
                  <a:lnTo>
                    <a:pt x="9011" y="3497"/>
                  </a:lnTo>
                  <a:lnTo>
                    <a:pt x="9294" y="3718"/>
                  </a:lnTo>
                  <a:cubicBezTo>
                    <a:pt x="9368" y="3777"/>
                    <a:pt x="9450" y="3809"/>
                    <a:pt x="9528" y="3809"/>
                  </a:cubicBezTo>
                  <a:cubicBezTo>
                    <a:pt x="9616" y="3809"/>
                    <a:pt x="9700" y="3770"/>
                    <a:pt x="9767" y="3686"/>
                  </a:cubicBezTo>
                  <a:lnTo>
                    <a:pt x="10680" y="2615"/>
                  </a:lnTo>
                  <a:cubicBezTo>
                    <a:pt x="10806" y="2458"/>
                    <a:pt x="10806" y="2269"/>
                    <a:pt x="10649" y="2143"/>
                  </a:cubicBezTo>
                  <a:lnTo>
                    <a:pt x="9578" y="1229"/>
                  </a:lnTo>
                  <a:cubicBezTo>
                    <a:pt x="9509" y="1188"/>
                    <a:pt x="9434" y="1165"/>
                    <a:pt x="9361" y="1165"/>
                  </a:cubicBezTo>
                  <a:cubicBezTo>
                    <a:pt x="9267" y="1165"/>
                    <a:pt x="9176" y="1203"/>
                    <a:pt x="9105" y="1292"/>
                  </a:cubicBezTo>
                  <a:lnTo>
                    <a:pt x="8191" y="2332"/>
                  </a:lnTo>
                  <a:cubicBezTo>
                    <a:pt x="8065" y="2489"/>
                    <a:pt x="8065" y="2710"/>
                    <a:pt x="8223" y="2804"/>
                  </a:cubicBezTo>
                  <a:lnTo>
                    <a:pt x="8506" y="3056"/>
                  </a:lnTo>
                  <a:lnTo>
                    <a:pt x="8034" y="3592"/>
                  </a:lnTo>
                  <a:cubicBezTo>
                    <a:pt x="7561" y="3245"/>
                    <a:pt x="7057" y="3025"/>
                    <a:pt x="6459" y="2899"/>
                  </a:cubicBezTo>
                  <a:lnTo>
                    <a:pt x="6459" y="2773"/>
                  </a:lnTo>
                  <a:cubicBezTo>
                    <a:pt x="7215" y="2773"/>
                    <a:pt x="7845" y="2143"/>
                    <a:pt x="7845" y="1387"/>
                  </a:cubicBezTo>
                  <a:cubicBezTo>
                    <a:pt x="7845" y="662"/>
                    <a:pt x="7215" y="0"/>
                    <a:pt x="64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0" name="Google Shape;7950;p85"/>
          <p:cNvGrpSpPr/>
          <p:nvPr/>
        </p:nvGrpSpPr>
        <p:grpSpPr>
          <a:xfrm>
            <a:off x="6190880" y="2418916"/>
            <a:ext cx="351940" cy="349133"/>
            <a:chOff x="1672375" y="3982600"/>
            <a:chExt cx="297750" cy="295375"/>
          </a:xfrm>
          <a:solidFill>
            <a:srgbClr val="F59C82"/>
          </a:solidFill>
        </p:grpSpPr>
        <p:sp>
          <p:nvSpPr>
            <p:cNvPr id="7951" name="Google Shape;7951;p85"/>
            <p:cNvSpPr/>
            <p:nvPr/>
          </p:nvSpPr>
          <p:spPr>
            <a:xfrm>
              <a:off x="1796825" y="398260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8" y="1"/>
                  </a:moveTo>
                  <a:cubicBezTo>
                    <a:pt x="441" y="1"/>
                    <a:pt x="0" y="442"/>
                    <a:pt x="0" y="1009"/>
                  </a:cubicBezTo>
                  <a:cubicBezTo>
                    <a:pt x="0" y="1576"/>
                    <a:pt x="441" y="2048"/>
                    <a:pt x="1008" y="2048"/>
                  </a:cubicBezTo>
                  <a:cubicBezTo>
                    <a:pt x="1576" y="2048"/>
                    <a:pt x="2048" y="1576"/>
                    <a:pt x="2048" y="1009"/>
                  </a:cubicBezTo>
                  <a:cubicBezTo>
                    <a:pt x="2048" y="442"/>
                    <a:pt x="1576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2" name="Google Shape;7952;p85"/>
            <p:cNvSpPr/>
            <p:nvPr/>
          </p:nvSpPr>
          <p:spPr>
            <a:xfrm>
              <a:off x="1672375" y="4092075"/>
              <a:ext cx="297750" cy="185900"/>
            </a:xfrm>
            <a:custGeom>
              <a:avLst/>
              <a:gdLst/>
              <a:ahLst/>
              <a:cxnLst/>
              <a:rect l="l" t="t" r="r" b="b"/>
              <a:pathLst>
                <a:path w="11910" h="7436" extrusionOk="0">
                  <a:moveTo>
                    <a:pt x="3498" y="1"/>
                  </a:moveTo>
                  <a:cubicBezTo>
                    <a:pt x="2174" y="316"/>
                    <a:pt x="1418" y="820"/>
                    <a:pt x="1418" y="1482"/>
                  </a:cubicBezTo>
                  <a:cubicBezTo>
                    <a:pt x="1418" y="2112"/>
                    <a:pt x="2080" y="2553"/>
                    <a:pt x="3088" y="2868"/>
                  </a:cubicBezTo>
                  <a:lnTo>
                    <a:pt x="1891" y="5357"/>
                  </a:lnTo>
                  <a:lnTo>
                    <a:pt x="1765" y="5357"/>
                  </a:lnTo>
                  <a:cubicBezTo>
                    <a:pt x="788" y="5357"/>
                    <a:pt x="1" y="5766"/>
                    <a:pt x="1" y="6365"/>
                  </a:cubicBezTo>
                  <a:cubicBezTo>
                    <a:pt x="1" y="6963"/>
                    <a:pt x="757" y="7404"/>
                    <a:pt x="1765" y="7404"/>
                  </a:cubicBezTo>
                  <a:cubicBezTo>
                    <a:pt x="2804" y="7404"/>
                    <a:pt x="3498" y="6963"/>
                    <a:pt x="3498" y="6365"/>
                  </a:cubicBezTo>
                  <a:cubicBezTo>
                    <a:pt x="3498" y="5987"/>
                    <a:pt x="3151" y="5609"/>
                    <a:pt x="2615" y="5451"/>
                  </a:cubicBezTo>
                  <a:lnTo>
                    <a:pt x="3781" y="3025"/>
                  </a:lnTo>
                  <a:cubicBezTo>
                    <a:pt x="4348" y="3151"/>
                    <a:pt x="4978" y="3183"/>
                    <a:pt x="5608" y="3214"/>
                  </a:cubicBezTo>
                  <a:lnTo>
                    <a:pt x="5608" y="5388"/>
                  </a:lnTo>
                  <a:cubicBezTo>
                    <a:pt x="4758" y="5451"/>
                    <a:pt x="4222" y="5892"/>
                    <a:pt x="4222" y="6396"/>
                  </a:cubicBezTo>
                  <a:cubicBezTo>
                    <a:pt x="4222" y="6995"/>
                    <a:pt x="4978" y="7436"/>
                    <a:pt x="5955" y="7436"/>
                  </a:cubicBezTo>
                  <a:cubicBezTo>
                    <a:pt x="6932" y="7436"/>
                    <a:pt x="7688" y="6995"/>
                    <a:pt x="7688" y="6396"/>
                  </a:cubicBezTo>
                  <a:cubicBezTo>
                    <a:pt x="7688" y="5892"/>
                    <a:pt x="7089" y="5451"/>
                    <a:pt x="6302" y="5388"/>
                  </a:cubicBezTo>
                  <a:lnTo>
                    <a:pt x="6302" y="3214"/>
                  </a:lnTo>
                  <a:cubicBezTo>
                    <a:pt x="6932" y="3214"/>
                    <a:pt x="7562" y="3151"/>
                    <a:pt x="8129" y="3025"/>
                  </a:cubicBezTo>
                  <a:lnTo>
                    <a:pt x="9295" y="5451"/>
                  </a:lnTo>
                  <a:cubicBezTo>
                    <a:pt x="8759" y="5609"/>
                    <a:pt x="8381" y="5987"/>
                    <a:pt x="8381" y="6365"/>
                  </a:cubicBezTo>
                  <a:cubicBezTo>
                    <a:pt x="8381" y="6963"/>
                    <a:pt x="9137" y="7404"/>
                    <a:pt x="10114" y="7404"/>
                  </a:cubicBezTo>
                  <a:cubicBezTo>
                    <a:pt x="11122" y="7404"/>
                    <a:pt x="11909" y="6963"/>
                    <a:pt x="11909" y="6365"/>
                  </a:cubicBezTo>
                  <a:cubicBezTo>
                    <a:pt x="11909" y="5766"/>
                    <a:pt x="11122" y="5357"/>
                    <a:pt x="10145" y="5357"/>
                  </a:cubicBezTo>
                  <a:lnTo>
                    <a:pt x="10019" y="5357"/>
                  </a:lnTo>
                  <a:lnTo>
                    <a:pt x="8822" y="2868"/>
                  </a:lnTo>
                  <a:cubicBezTo>
                    <a:pt x="9830" y="2584"/>
                    <a:pt x="10492" y="2112"/>
                    <a:pt x="10492" y="1482"/>
                  </a:cubicBezTo>
                  <a:cubicBezTo>
                    <a:pt x="10492" y="820"/>
                    <a:pt x="9736" y="316"/>
                    <a:pt x="8381" y="1"/>
                  </a:cubicBezTo>
                  <a:lnTo>
                    <a:pt x="8381" y="64"/>
                  </a:lnTo>
                  <a:lnTo>
                    <a:pt x="8381" y="1450"/>
                  </a:lnTo>
                  <a:cubicBezTo>
                    <a:pt x="8381" y="1639"/>
                    <a:pt x="8223" y="1797"/>
                    <a:pt x="8034" y="1797"/>
                  </a:cubicBezTo>
                  <a:lnTo>
                    <a:pt x="3876" y="1797"/>
                  </a:lnTo>
                  <a:cubicBezTo>
                    <a:pt x="3655" y="1797"/>
                    <a:pt x="3498" y="1639"/>
                    <a:pt x="3498" y="1450"/>
                  </a:cubicBezTo>
                  <a:lnTo>
                    <a:pt x="3498" y="64"/>
                  </a:lnTo>
                  <a:lnTo>
                    <a:pt x="34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3" name="Google Shape;7953;p85"/>
            <p:cNvSpPr/>
            <p:nvPr/>
          </p:nvSpPr>
          <p:spPr>
            <a:xfrm>
              <a:off x="1778700" y="4051125"/>
              <a:ext cx="86675" cy="69325"/>
            </a:xfrm>
            <a:custGeom>
              <a:avLst/>
              <a:gdLst/>
              <a:ahLst/>
              <a:cxnLst/>
              <a:rect l="l" t="t" r="r" b="b"/>
              <a:pathLst>
                <a:path w="3467" h="2773" extrusionOk="0">
                  <a:moveTo>
                    <a:pt x="1733" y="1"/>
                  </a:moveTo>
                  <a:cubicBezTo>
                    <a:pt x="788" y="1"/>
                    <a:pt x="1" y="757"/>
                    <a:pt x="1" y="1733"/>
                  </a:cubicBezTo>
                  <a:lnTo>
                    <a:pt x="1" y="2773"/>
                  </a:lnTo>
                  <a:lnTo>
                    <a:pt x="3466" y="2773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4" name="Google Shape;7954;p85"/>
          <p:cNvGrpSpPr/>
          <p:nvPr/>
        </p:nvGrpSpPr>
        <p:grpSpPr>
          <a:xfrm>
            <a:off x="4882872" y="2883111"/>
            <a:ext cx="350079" cy="350079"/>
            <a:chOff x="3497300" y="3227275"/>
            <a:chExt cx="296175" cy="296175"/>
          </a:xfrm>
          <a:solidFill>
            <a:srgbClr val="F59C82"/>
          </a:solidFill>
        </p:grpSpPr>
        <p:sp>
          <p:nvSpPr>
            <p:cNvPr id="7955" name="Google Shape;7955;p85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6" name="Google Shape;7956;p85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7" name="Google Shape;7957;p85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8" name="Google Shape;7958;p85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9" name="Google Shape;7959;p85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0" name="Google Shape;7960;p85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1" name="Google Shape;7961;p85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2" name="Google Shape;7962;p85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63" name="Google Shape;7963;p85"/>
          <p:cNvGrpSpPr/>
          <p:nvPr/>
        </p:nvGrpSpPr>
        <p:grpSpPr>
          <a:xfrm>
            <a:off x="4883345" y="3332506"/>
            <a:ext cx="349133" cy="347272"/>
            <a:chOff x="3497300" y="3591950"/>
            <a:chExt cx="295375" cy="293800"/>
          </a:xfrm>
          <a:solidFill>
            <a:srgbClr val="F59C82"/>
          </a:solidFill>
        </p:grpSpPr>
        <p:sp>
          <p:nvSpPr>
            <p:cNvPr id="7964" name="Google Shape;7964;p85"/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5" name="Google Shape;7965;p85"/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6" name="Google Shape;7966;p85"/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7" name="Google Shape;7967;p85"/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8" name="Google Shape;7968;p85"/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9" name="Google Shape;7969;p85"/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0" name="Google Shape;7970;p85"/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1" name="Google Shape;7971;p85"/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72" name="Google Shape;7972;p85"/>
          <p:cNvGrpSpPr/>
          <p:nvPr/>
        </p:nvGrpSpPr>
        <p:grpSpPr>
          <a:xfrm>
            <a:off x="4883345" y="3807644"/>
            <a:ext cx="349133" cy="349163"/>
            <a:chOff x="3497300" y="3955025"/>
            <a:chExt cx="295375" cy="295400"/>
          </a:xfrm>
          <a:solidFill>
            <a:srgbClr val="F59C82"/>
          </a:solidFill>
        </p:grpSpPr>
        <p:sp>
          <p:nvSpPr>
            <p:cNvPr id="7973" name="Google Shape;7973;p85"/>
            <p:cNvSpPr/>
            <p:nvPr/>
          </p:nvSpPr>
          <p:spPr>
            <a:xfrm>
              <a:off x="3660350" y="4035375"/>
              <a:ext cx="132325" cy="155175"/>
            </a:xfrm>
            <a:custGeom>
              <a:avLst/>
              <a:gdLst/>
              <a:ahLst/>
              <a:cxnLst/>
              <a:rect l="l" t="t" r="r" b="b"/>
              <a:pathLst>
                <a:path w="5293" h="6207" extrusionOk="0">
                  <a:moveTo>
                    <a:pt x="4663" y="0"/>
                  </a:moveTo>
                  <a:lnTo>
                    <a:pt x="0" y="2773"/>
                  </a:lnTo>
                  <a:lnTo>
                    <a:pt x="4127" y="6207"/>
                  </a:lnTo>
                  <a:cubicBezTo>
                    <a:pt x="4852" y="5199"/>
                    <a:pt x="5293" y="4033"/>
                    <a:pt x="5293" y="2678"/>
                  </a:cubicBezTo>
                  <a:cubicBezTo>
                    <a:pt x="5293" y="1733"/>
                    <a:pt x="5041" y="851"/>
                    <a:pt x="4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4" name="Google Shape;7974;p85"/>
            <p:cNvSpPr/>
            <p:nvPr/>
          </p:nvSpPr>
          <p:spPr>
            <a:xfrm>
              <a:off x="3653250" y="3955025"/>
              <a:ext cx="114225" cy="133150"/>
            </a:xfrm>
            <a:custGeom>
              <a:avLst/>
              <a:gdLst/>
              <a:ahLst/>
              <a:cxnLst/>
              <a:rect l="l" t="t" r="r" b="b"/>
              <a:pathLst>
                <a:path w="4569" h="5326" extrusionOk="0">
                  <a:moveTo>
                    <a:pt x="1" y="1"/>
                  </a:moveTo>
                  <a:lnTo>
                    <a:pt x="1" y="5325"/>
                  </a:lnTo>
                  <a:lnTo>
                    <a:pt x="4569" y="2679"/>
                  </a:lnTo>
                  <a:cubicBezTo>
                    <a:pt x="3561" y="1167"/>
                    <a:pt x="1891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5" name="Google Shape;7975;p85"/>
            <p:cNvSpPr/>
            <p:nvPr/>
          </p:nvSpPr>
          <p:spPr>
            <a:xfrm>
              <a:off x="3497300" y="3955025"/>
              <a:ext cx="256000" cy="295400"/>
            </a:xfrm>
            <a:custGeom>
              <a:avLst/>
              <a:gdLst/>
              <a:ahLst/>
              <a:cxnLst/>
              <a:rect l="l" t="t" r="r" b="b"/>
              <a:pathLst>
                <a:path w="10240" h="11816" extrusionOk="0">
                  <a:moveTo>
                    <a:pt x="5577" y="1"/>
                  </a:moveTo>
                  <a:cubicBezTo>
                    <a:pt x="2521" y="190"/>
                    <a:pt x="1" y="2805"/>
                    <a:pt x="1" y="5892"/>
                  </a:cubicBezTo>
                  <a:cubicBezTo>
                    <a:pt x="1" y="9137"/>
                    <a:pt x="2678" y="11815"/>
                    <a:pt x="5923" y="11815"/>
                  </a:cubicBezTo>
                  <a:cubicBezTo>
                    <a:pt x="7625" y="11815"/>
                    <a:pt x="9168" y="11059"/>
                    <a:pt x="10240" y="9925"/>
                  </a:cubicBezTo>
                  <a:lnTo>
                    <a:pt x="5703" y="6176"/>
                  </a:lnTo>
                  <a:cubicBezTo>
                    <a:pt x="5608" y="6144"/>
                    <a:pt x="5577" y="5987"/>
                    <a:pt x="5577" y="5892"/>
                  </a:cubicBezTo>
                  <a:lnTo>
                    <a:pt x="55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76" name="Google Shape;7976;p85"/>
          <p:cNvGrpSpPr/>
          <p:nvPr/>
        </p:nvGrpSpPr>
        <p:grpSpPr>
          <a:xfrm>
            <a:off x="7107917" y="2883835"/>
            <a:ext cx="327739" cy="348631"/>
            <a:chOff x="5364750" y="3235150"/>
            <a:chExt cx="277275" cy="294950"/>
          </a:xfrm>
          <a:solidFill>
            <a:srgbClr val="F59C82"/>
          </a:solidFill>
        </p:grpSpPr>
        <p:sp>
          <p:nvSpPr>
            <p:cNvPr id="7977" name="Google Shape;7977;p85"/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8" name="Google Shape;7978;p85"/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9" name="Google Shape;7979;p85"/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0" name="Google Shape;7980;p85"/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1" name="Google Shape;7981;p85"/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2" name="Google Shape;7982;p85"/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3" name="Google Shape;7983;p85"/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4" name="Google Shape;7984;p85"/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85" name="Google Shape;7985;p85"/>
          <p:cNvGrpSpPr/>
          <p:nvPr/>
        </p:nvGrpSpPr>
        <p:grpSpPr>
          <a:xfrm>
            <a:off x="7096274" y="3330171"/>
            <a:ext cx="351024" cy="351940"/>
            <a:chOff x="5355300" y="3598250"/>
            <a:chExt cx="296975" cy="297750"/>
          </a:xfrm>
          <a:solidFill>
            <a:srgbClr val="F59C82"/>
          </a:solidFill>
        </p:grpSpPr>
        <p:sp>
          <p:nvSpPr>
            <p:cNvPr id="7986" name="Google Shape;7986;p85"/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7" name="Google Shape;7987;p85"/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8" name="Google Shape;7988;p85"/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9" name="Google Shape;7989;p85"/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0" name="Google Shape;7990;p85"/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1" name="Google Shape;7991;p85"/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2" name="Google Shape;7992;p85"/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3" name="Google Shape;7993;p85"/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94" name="Google Shape;7994;p85"/>
          <p:cNvGrpSpPr/>
          <p:nvPr/>
        </p:nvGrpSpPr>
        <p:grpSpPr>
          <a:xfrm>
            <a:off x="7100470" y="3869093"/>
            <a:ext cx="342632" cy="226264"/>
            <a:chOff x="5358450" y="4015675"/>
            <a:chExt cx="289875" cy="191425"/>
          </a:xfrm>
          <a:solidFill>
            <a:srgbClr val="F59C82"/>
          </a:solidFill>
        </p:grpSpPr>
        <p:sp>
          <p:nvSpPr>
            <p:cNvPr id="7995" name="Google Shape;7995;p85"/>
            <p:cNvSpPr/>
            <p:nvPr/>
          </p:nvSpPr>
          <p:spPr>
            <a:xfrm>
              <a:off x="5358450" y="4015675"/>
              <a:ext cx="289875" cy="89025"/>
            </a:xfrm>
            <a:custGeom>
              <a:avLst/>
              <a:gdLst/>
              <a:ahLst/>
              <a:cxnLst/>
              <a:rect l="l" t="t" r="r" b="b"/>
              <a:pathLst>
                <a:path w="11595" h="3561" extrusionOk="0">
                  <a:moveTo>
                    <a:pt x="5798" y="1"/>
                  </a:moveTo>
                  <a:cubicBezTo>
                    <a:pt x="2773" y="1"/>
                    <a:pt x="316" y="3120"/>
                    <a:pt x="1" y="3561"/>
                  </a:cubicBezTo>
                  <a:cubicBezTo>
                    <a:pt x="1229" y="2679"/>
                    <a:pt x="3561" y="1734"/>
                    <a:pt x="5798" y="1734"/>
                  </a:cubicBezTo>
                  <a:cubicBezTo>
                    <a:pt x="7751" y="1734"/>
                    <a:pt x="10051" y="2490"/>
                    <a:pt x="11595" y="3561"/>
                  </a:cubicBezTo>
                  <a:cubicBezTo>
                    <a:pt x="11280" y="3120"/>
                    <a:pt x="8822" y="1"/>
                    <a:pt x="57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6" name="Google Shape;7996;p85"/>
            <p:cNvSpPr/>
            <p:nvPr/>
          </p:nvSpPr>
          <p:spPr>
            <a:xfrm>
              <a:off x="5494725" y="41015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7" name="Google Shape;7997;p85"/>
            <p:cNvSpPr/>
            <p:nvPr/>
          </p:nvSpPr>
          <p:spPr>
            <a:xfrm>
              <a:off x="5460050" y="4077125"/>
              <a:ext cx="86675" cy="78000"/>
            </a:xfrm>
            <a:custGeom>
              <a:avLst/>
              <a:gdLst/>
              <a:ahLst/>
              <a:cxnLst/>
              <a:rect l="l" t="t" r="r" b="b"/>
              <a:pathLst>
                <a:path w="3467" h="3120" extrusionOk="0">
                  <a:moveTo>
                    <a:pt x="1734" y="315"/>
                  </a:moveTo>
                  <a:cubicBezTo>
                    <a:pt x="2332" y="315"/>
                    <a:pt x="2773" y="788"/>
                    <a:pt x="2773" y="1323"/>
                  </a:cubicBezTo>
                  <a:cubicBezTo>
                    <a:pt x="2773" y="1922"/>
                    <a:pt x="2269" y="2363"/>
                    <a:pt x="1734" y="2363"/>
                  </a:cubicBezTo>
                  <a:cubicBezTo>
                    <a:pt x="1135" y="2363"/>
                    <a:pt x="694" y="1890"/>
                    <a:pt x="694" y="1323"/>
                  </a:cubicBezTo>
                  <a:cubicBezTo>
                    <a:pt x="663" y="788"/>
                    <a:pt x="1135" y="315"/>
                    <a:pt x="1734" y="315"/>
                  </a:cubicBezTo>
                  <a:close/>
                  <a:moveTo>
                    <a:pt x="1734" y="0"/>
                  </a:moveTo>
                  <a:cubicBezTo>
                    <a:pt x="1324" y="0"/>
                    <a:pt x="978" y="32"/>
                    <a:pt x="599" y="63"/>
                  </a:cubicBezTo>
                  <a:cubicBezTo>
                    <a:pt x="190" y="378"/>
                    <a:pt x="1" y="851"/>
                    <a:pt x="1" y="1386"/>
                  </a:cubicBezTo>
                  <a:cubicBezTo>
                    <a:pt x="1" y="2332"/>
                    <a:pt x="789" y="3119"/>
                    <a:pt x="1734" y="3119"/>
                  </a:cubicBezTo>
                  <a:cubicBezTo>
                    <a:pt x="2679" y="3119"/>
                    <a:pt x="3466" y="2332"/>
                    <a:pt x="3466" y="1386"/>
                  </a:cubicBezTo>
                  <a:cubicBezTo>
                    <a:pt x="3466" y="851"/>
                    <a:pt x="3214" y="378"/>
                    <a:pt x="2868" y="63"/>
                  </a:cubicBezTo>
                  <a:cubicBezTo>
                    <a:pt x="2521" y="32"/>
                    <a:pt x="2112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8" name="Google Shape;7998;p85"/>
            <p:cNvSpPr/>
            <p:nvPr/>
          </p:nvSpPr>
          <p:spPr>
            <a:xfrm>
              <a:off x="5362400" y="4084200"/>
              <a:ext cx="282000" cy="122900"/>
            </a:xfrm>
            <a:custGeom>
              <a:avLst/>
              <a:gdLst/>
              <a:ahLst/>
              <a:cxnLst/>
              <a:rect l="l" t="t" r="r" b="b"/>
              <a:pathLst>
                <a:path w="11280" h="4916" extrusionOk="0">
                  <a:moveTo>
                    <a:pt x="3466" y="1"/>
                  </a:moveTo>
                  <a:lnTo>
                    <a:pt x="3466" y="1"/>
                  </a:lnTo>
                  <a:cubicBezTo>
                    <a:pt x="2332" y="253"/>
                    <a:pt x="1103" y="820"/>
                    <a:pt x="0" y="1576"/>
                  </a:cubicBezTo>
                  <a:cubicBezTo>
                    <a:pt x="693" y="2395"/>
                    <a:pt x="2899" y="4915"/>
                    <a:pt x="5640" y="4915"/>
                  </a:cubicBezTo>
                  <a:cubicBezTo>
                    <a:pt x="8349" y="4884"/>
                    <a:pt x="10617" y="2395"/>
                    <a:pt x="11279" y="1576"/>
                  </a:cubicBezTo>
                  <a:cubicBezTo>
                    <a:pt x="10176" y="820"/>
                    <a:pt x="8948" y="253"/>
                    <a:pt x="7814" y="1"/>
                  </a:cubicBezTo>
                  <a:lnTo>
                    <a:pt x="7814" y="1"/>
                  </a:lnTo>
                  <a:cubicBezTo>
                    <a:pt x="7971" y="347"/>
                    <a:pt x="8097" y="694"/>
                    <a:pt x="8097" y="1103"/>
                  </a:cubicBezTo>
                  <a:cubicBezTo>
                    <a:pt x="8097" y="2427"/>
                    <a:pt x="6994" y="3529"/>
                    <a:pt x="5640" y="3529"/>
                  </a:cubicBezTo>
                  <a:cubicBezTo>
                    <a:pt x="4316" y="3529"/>
                    <a:pt x="3214" y="2427"/>
                    <a:pt x="3214" y="1103"/>
                  </a:cubicBezTo>
                  <a:cubicBezTo>
                    <a:pt x="3214" y="694"/>
                    <a:pt x="3277" y="347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99" name="Google Shape;7999;p85"/>
          <p:cNvGrpSpPr/>
          <p:nvPr/>
        </p:nvGrpSpPr>
        <p:grpSpPr>
          <a:xfrm>
            <a:off x="6226953" y="4251624"/>
            <a:ext cx="351024" cy="325464"/>
            <a:chOff x="6543825" y="3202075"/>
            <a:chExt cx="296975" cy="275350"/>
          </a:xfrm>
          <a:solidFill>
            <a:srgbClr val="F59C82"/>
          </a:solidFill>
        </p:grpSpPr>
        <p:sp>
          <p:nvSpPr>
            <p:cNvPr id="8000" name="Google Shape;8000;p85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1" name="Google Shape;8001;p85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2" name="Google Shape;8002;p85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3" name="Google Shape;8003;p85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4" name="Google Shape;8004;p85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5" name="Google Shape;8005;p85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6" name="Google Shape;8006;p85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07" name="Google Shape;8007;p85"/>
          <p:cNvGrpSpPr/>
          <p:nvPr/>
        </p:nvGrpSpPr>
        <p:grpSpPr>
          <a:xfrm>
            <a:off x="6633934" y="1531372"/>
            <a:ext cx="350079" cy="350079"/>
            <a:chOff x="2037825" y="3254050"/>
            <a:chExt cx="296175" cy="296175"/>
          </a:xfrm>
          <a:solidFill>
            <a:srgbClr val="F59C82"/>
          </a:solidFill>
        </p:grpSpPr>
        <p:sp>
          <p:nvSpPr>
            <p:cNvPr id="8008" name="Google Shape;8008;p85"/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9" name="Google Shape;8009;p85"/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0" name="Google Shape;8010;p85"/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1" name="Google Shape;8011;p85"/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1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2" name="Google Shape;8012;p85"/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3" name="Google Shape;8013;p85"/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4" name="Google Shape;8014;p85"/>
          <p:cNvGrpSpPr/>
          <p:nvPr/>
        </p:nvGrpSpPr>
        <p:grpSpPr>
          <a:xfrm>
            <a:off x="6632072" y="1972539"/>
            <a:ext cx="353802" cy="348926"/>
            <a:chOff x="2034675" y="3617925"/>
            <a:chExt cx="299325" cy="295200"/>
          </a:xfrm>
          <a:solidFill>
            <a:srgbClr val="F59C82"/>
          </a:solidFill>
        </p:grpSpPr>
        <p:sp>
          <p:nvSpPr>
            <p:cNvPr id="8015" name="Google Shape;8015;p85"/>
            <p:cNvSpPr/>
            <p:nvPr/>
          </p:nvSpPr>
          <p:spPr>
            <a:xfrm>
              <a:off x="2195350" y="372190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lnTo>
                    <a:pt x="2773" y="1355"/>
                  </a:lnTo>
                  <a:cubicBezTo>
                    <a:pt x="2773" y="599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6" name="Google Shape;8016;p85"/>
            <p:cNvSpPr/>
            <p:nvPr/>
          </p:nvSpPr>
          <p:spPr>
            <a:xfrm>
              <a:off x="2211900" y="3669125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7" name="Google Shape;8017;p85"/>
            <p:cNvSpPr/>
            <p:nvPr/>
          </p:nvSpPr>
          <p:spPr>
            <a:xfrm>
              <a:off x="2125250" y="3617925"/>
              <a:ext cx="208750" cy="208750"/>
            </a:xfrm>
            <a:custGeom>
              <a:avLst/>
              <a:gdLst/>
              <a:ahLst/>
              <a:cxnLst/>
              <a:rect l="l" t="t" r="r" b="b"/>
              <a:pathLst>
                <a:path w="8350" h="8350" extrusionOk="0">
                  <a:moveTo>
                    <a:pt x="4128" y="1387"/>
                  </a:moveTo>
                  <a:cubicBezTo>
                    <a:pt x="4884" y="1387"/>
                    <a:pt x="5514" y="2017"/>
                    <a:pt x="5514" y="2773"/>
                  </a:cubicBezTo>
                  <a:cubicBezTo>
                    <a:pt x="5514" y="3120"/>
                    <a:pt x="5357" y="3466"/>
                    <a:pt x="5136" y="3718"/>
                  </a:cubicBezTo>
                  <a:cubicBezTo>
                    <a:pt x="5766" y="4065"/>
                    <a:pt x="6176" y="4727"/>
                    <a:pt x="6176" y="5514"/>
                  </a:cubicBezTo>
                  <a:lnTo>
                    <a:pt x="6176" y="5892"/>
                  </a:lnTo>
                  <a:lnTo>
                    <a:pt x="6270" y="5892"/>
                  </a:lnTo>
                  <a:cubicBezTo>
                    <a:pt x="6270" y="6081"/>
                    <a:pt x="6113" y="6239"/>
                    <a:pt x="5924" y="6239"/>
                  </a:cubicBezTo>
                  <a:lnTo>
                    <a:pt x="2458" y="6239"/>
                  </a:lnTo>
                  <a:cubicBezTo>
                    <a:pt x="2238" y="6239"/>
                    <a:pt x="2080" y="6081"/>
                    <a:pt x="2080" y="5892"/>
                  </a:cubicBezTo>
                  <a:lnTo>
                    <a:pt x="2080" y="5514"/>
                  </a:lnTo>
                  <a:cubicBezTo>
                    <a:pt x="2080" y="4727"/>
                    <a:pt x="2521" y="4065"/>
                    <a:pt x="3151" y="3718"/>
                  </a:cubicBezTo>
                  <a:cubicBezTo>
                    <a:pt x="2931" y="3466"/>
                    <a:pt x="2773" y="3120"/>
                    <a:pt x="2773" y="2773"/>
                  </a:cubicBezTo>
                  <a:cubicBezTo>
                    <a:pt x="2773" y="2017"/>
                    <a:pt x="3403" y="1387"/>
                    <a:pt x="4128" y="1387"/>
                  </a:cubicBezTo>
                  <a:close/>
                  <a:moveTo>
                    <a:pt x="4191" y="1"/>
                  </a:moveTo>
                  <a:cubicBezTo>
                    <a:pt x="1891" y="1"/>
                    <a:pt x="1" y="1860"/>
                    <a:pt x="1" y="4191"/>
                  </a:cubicBezTo>
                  <a:cubicBezTo>
                    <a:pt x="1" y="6522"/>
                    <a:pt x="1860" y="8350"/>
                    <a:pt x="4191" y="8350"/>
                  </a:cubicBezTo>
                  <a:cubicBezTo>
                    <a:pt x="6459" y="8350"/>
                    <a:pt x="8350" y="6522"/>
                    <a:pt x="8350" y="4191"/>
                  </a:cubicBezTo>
                  <a:cubicBezTo>
                    <a:pt x="8350" y="1860"/>
                    <a:pt x="6459" y="1"/>
                    <a:pt x="4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8" name="Google Shape;8018;p85"/>
            <p:cNvSpPr/>
            <p:nvPr/>
          </p:nvSpPr>
          <p:spPr>
            <a:xfrm>
              <a:off x="2107150" y="3771525"/>
              <a:ext cx="73275" cy="72475"/>
            </a:xfrm>
            <a:custGeom>
              <a:avLst/>
              <a:gdLst/>
              <a:ahLst/>
              <a:cxnLst/>
              <a:rect l="l" t="t" r="r" b="b"/>
              <a:pathLst>
                <a:path w="2931" h="2899" extrusionOk="0">
                  <a:moveTo>
                    <a:pt x="504" y="0"/>
                  </a:moveTo>
                  <a:lnTo>
                    <a:pt x="378" y="126"/>
                  </a:lnTo>
                  <a:cubicBezTo>
                    <a:pt x="0" y="536"/>
                    <a:pt x="0" y="1198"/>
                    <a:pt x="378" y="1576"/>
                  </a:cubicBezTo>
                  <a:lnTo>
                    <a:pt x="1355" y="2584"/>
                  </a:lnTo>
                  <a:cubicBezTo>
                    <a:pt x="1576" y="2773"/>
                    <a:pt x="1828" y="2899"/>
                    <a:pt x="2111" y="2899"/>
                  </a:cubicBezTo>
                  <a:cubicBezTo>
                    <a:pt x="2395" y="2899"/>
                    <a:pt x="2678" y="2773"/>
                    <a:pt x="2867" y="2584"/>
                  </a:cubicBezTo>
                  <a:lnTo>
                    <a:pt x="2930" y="2458"/>
                  </a:lnTo>
                  <a:cubicBezTo>
                    <a:pt x="1828" y="1985"/>
                    <a:pt x="977" y="1071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9" name="Google Shape;8019;p85"/>
            <p:cNvSpPr/>
            <p:nvPr/>
          </p:nvSpPr>
          <p:spPr>
            <a:xfrm>
              <a:off x="2034675" y="3816425"/>
              <a:ext cx="100050" cy="96700"/>
            </a:xfrm>
            <a:custGeom>
              <a:avLst/>
              <a:gdLst/>
              <a:ahLst/>
              <a:cxnLst/>
              <a:rect l="l" t="t" r="r" b="b"/>
              <a:pathLst>
                <a:path w="4002" h="3868" extrusionOk="0">
                  <a:moveTo>
                    <a:pt x="2521" y="0"/>
                  </a:moveTo>
                  <a:lnTo>
                    <a:pt x="410" y="2111"/>
                  </a:lnTo>
                  <a:cubicBezTo>
                    <a:pt x="1" y="2520"/>
                    <a:pt x="1" y="3182"/>
                    <a:pt x="410" y="3560"/>
                  </a:cubicBezTo>
                  <a:cubicBezTo>
                    <a:pt x="599" y="3765"/>
                    <a:pt x="867" y="3867"/>
                    <a:pt x="1135" y="3867"/>
                  </a:cubicBezTo>
                  <a:cubicBezTo>
                    <a:pt x="1403" y="3867"/>
                    <a:pt x="1671" y="3765"/>
                    <a:pt x="1860" y="3560"/>
                  </a:cubicBezTo>
                  <a:lnTo>
                    <a:pt x="4002" y="1449"/>
                  </a:lnTo>
                  <a:cubicBezTo>
                    <a:pt x="3907" y="1418"/>
                    <a:pt x="3844" y="1323"/>
                    <a:pt x="3750" y="1260"/>
                  </a:cubicBezTo>
                  <a:lnTo>
                    <a:pt x="2773" y="252"/>
                  </a:lnTo>
                  <a:cubicBezTo>
                    <a:pt x="2679" y="189"/>
                    <a:pt x="2616" y="95"/>
                    <a:pt x="25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20" name="Google Shape;8020;p85"/>
          <p:cNvGrpSpPr/>
          <p:nvPr/>
        </p:nvGrpSpPr>
        <p:grpSpPr>
          <a:xfrm>
            <a:off x="6633934" y="2418916"/>
            <a:ext cx="350079" cy="349133"/>
            <a:chOff x="2037825" y="3981825"/>
            <a:chExt cx="296175" cy="295375"/>
          </a:xfrm>
          <a:solidFill>
            <a:srgbClr val="F59C82"/>
          </a:solidFill>
        </p:grpSpPr>
        <p:sp>
          <p:nvSpPr>
            <p:cNvPr id="8021" name="Google Shape;8021;p85"/>
            <p:cNvSpPr/>
            <p:nvPr/>
          </p:nvSpPr>
          <p:spPr>
            <a:xfrm>
              <a:off x="2072500" y="4085775"/>
              <a:ext cx="88225" cy="86675"/>
            </a:xfrm>
            <a:custGeom>
              <a:avLst/>
              <a:gdLst/>
              <a:ahLst/>
              <a:cxnLst/>
              <a:rect l="l" t="t" r="r" b="b"/>
              <a:pathLst>
                <a:path w="3529" h="3467" extrusionOk="0">
                  <a:moveTo>
                    <a:pt x="1764" y="1"/>
                  </a:moveTo>
                  <a:cubicBezTo>
                    <a:pt x="819" y="1"/>
                    <a:pt x="0" y="788"/>
                    <a:pt x="0" y="1734"/>
                  </a:cubicBezTo>
                  <a:cubicBezTo>
                    <a:pt x="0" y="2679"/>
                    <a:pt x="819" y="3466"/>
                    <a:pt x="1764" y="3466"/>
                  </a:cubicBezTo>
                  <a:cubicBezTo>
                    <a:pt x="2709" y="3466"/>
                    <a:pt x="3529" y="2679"/>
                    <a:pt x="3529" y="1734"/>
                  </a:cubicBezTo>
                  <a:cubicBezTo>
                    <a:pt x="3529" y="788"/>
                    <a:pt x="2741" y="1"/>
                    <a:pt x="17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2" name="Google Shape;8022;p85"/>
            <p:cNvSpPr/>
            <p:nvPr/>
          </p:nvSpPr>
          <p:spPr>
            <a:xfrm>
              <a:off x="2176450" y="3981825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733"/>
                  </a:moveTo>
                  <a:cubicBezTo>
                    <a:pt x="3372" y="1733"/>
                    <a:pt x="3529" y="1890"/>
                    <a:pt x="3529" y="2079"/>
                  </a:cubicBezTo>
                  <a:cubicBezTo>
                    <a:pt x="3529" y="2268"/>
                    <a:pt x="3372" y="2426"/>
                    <a:pt x="3151" y="2426"/>
                  </a:cubicBezTo>
                  <a:cubicBezTo>
                    <a:pt x="2962" y="2426"/>
                    <a:pt x="2805" y="2268"/>
                    <a:pt x="2805" y="2079"/>
                  </a:cubicBezTo>
                  <a:cubicBezTo>
                    <a:pt x="2805" y="1890"/>
                    <a:pt x="2962" y="1733"/>
                    <a:pt x="3151" y="1733"/>
                  </a:cubicBezTo>
                  <a:close/>
                  <a:moveTo>
                    <a:pt x="3151" y="2773"/>
                  </a:moveTo>
                  <a:cubicBezTo>
                    <a:pt x="3372" y="2773"/>
                    <a:pt x="3529" y="2930"/>
                    <a:pt x="3529" y="3151"/>
                  </a:cubicBezTo>
                  <a:lnTo>
                    <a:pt x="3529" y="4505"/>
                  </a:lnTo>
                  <a:cubicBezTo>
                    <a:pt x="3529" y="4726"/>
                    <a:pt x="3372" y="4883"/>
                    <a:pt x="3151" y="4883"/>
                  </a:cubicBezTo>
                  <a:cubicBezTo>
                    <a:pt x="2962" y="4883"/>
                    <a:pt x="2805" y="4726"/>
                    <a:pt x="2805" y="4505"/>
                  </a:cubicBezTo>
                  <a:lnTo>
                    <a:pt x="2805" y="3151"/>
                  </a:lnTo>
                  <a:cubicBezTo>
                    <a:pt x="2805" y="2930"/>
                    <a:pt x="2962" y="2773"/>
                    <a:pt x="3151" y="2773"/>
                  </a:cubicBezTo>
                  <a:close/>
                  <a:moveTo>
                    <a:pt x="3151" y="0"/>
                  </a:moveTo>
                  <a:cubicBezTo>
                    <a:pt x="1418" y="0"/>
                    <a:pt x="64" y="1418"/>
                    <a:pt x="64" y="3088"/>
                  </a:cubicBezTo>
                  <a:cubicBezTo>
                    <a:pt x="64" y="3655"/>
                    <a:pt x="158" y="4159"/>
                    <a:pt x="442" y="4631"/>
                  </a:cubicBezTo>
                  <a:lnTo>
                    <a:pt x="64" y="5765"/>
                  </a:lnTo>
                  <a:cubicBezTo>
                    <a:pt x="1" y="5892"/>
                    <a:pt x="64" y="6018"/>
                    <a:pt x="127" y="6112"/>
                  </a:cubicBezTo>
                  <a:cubicBezTo>
                    <a:pt x="190" y="6207"/>
                    <a:pt x="379" y="6238"/>
                    <a:pt x="473" y="6238"/>
                  </a:cubicBezTo>
                  <a:lnTo>
                    <a:pt x="1796" y="5923"/>
                  </a:lnTo>
                  <a:cubicBezTo>
                    <a:pt x="2206" y="6175"/>
                    <a:pt x="2679" y="6238"/>
                    <a:pt x="3214" y="6238"/>
                  </a:cubicBezTo>
                  <a:cubicBezTo>
                    <a:pt x="4947" y="6238"/>
                    <a:pt x="6302" y="4820"/>
                    <a:pt x="6302" y="3119"/>
                  </a:cubicBezTo>
                  <a:cubicBezTo>
                    <a:pt x="6270" y="1418"/>
                    <a:pt x="4884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3" name="Google Shape;8023;p85"/>
            <p:cNvSpPr/>
            <p:nvPr/>
          </p:nvSpPr>
          <p:spPr>
            <a:xfrm>
              <a:off x="2037825" y="4168475"/>
              <a:ext cx="157550" cy="108725"/>
            </a:xfrm>
            <a:custGeom>
              <a:avLst/>
              <a:gdLst/>
              <a:ahLst/>
              <a:cxnLst/>
              <a:rect l="l" t="t" r="r" b="b"/>
              <a:pathLst>
                <a:path w="6302" h="4349" extrusionOk="0">
                  <a:moveTo>
                    <a:pt x="1356" y="1"/>
                  </a:moveTo>
                  <a:cubicBezTo>
                    <a:pt x="568" y="568"/>
                    <a:pt x="1" y="1513"/>
                    <a:pt x="1" y="2553"/>
                  </a:cubicBezTo>
                  <a:lnTo>
                    <a:pt x="1" y="3970"/>
                  </a:lnTo>
                  <a:cubicBezTo>
                    <a:pt x="1" y="4222"/>
                    <a:pt x="158" y="4348"/>
                    <a:pt x="347" y="4348"/>
                  </a:cubicBezTo>
                  <a:lnTo>
                    <a:pt x="5955" y="4348"/>
                  </a:lnTo>
                  <a:cubicBezTo>
                    <a:pt x="6144" y="4348"/>
                    <a:pt x="6302" y="4191"/>
                    <a:pt x="6302" y="3970"/>
                  </a:cubicBezTo>
                  <a:lnTo>
                    <a:pt x="6302" y="2553"/>
                  </a:lnTo>
                  <a:cubicBezTo>
                    <a:pt x="6302" y="1513"/>
                    <a:pt x="5798" y="599"/>
                    <a:pt x="4947" y="1"/>
                  </a:cubicBezTo>
                  <a:cubicBezTo>
                    <a:pt x="4538" y="505"/>
                    <a:pt x="3844" y="820"/>
                    <a:pt x="3151" y="820"/>
                  </a:cubicBezTo>
                  <a:cubicBezTo>
                    <a:pt x="2427" y="820"/>
                    <a:pt x="1765" y="505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24" name="Google Shape;8024;p85"/>
          <p:cNvGrpSpPr/>
          <p:nvPr/>
        </p:nvGrpSpPr>
        <p:grpSpPr>
          <a:xfrm>
            <a:off x="5318952" y="2915232"/>
            <a:ext cx="350079" cy="285837"/>
            <a:chOff x="3860400" y="3254050"/>
            <a:chExt cx="296175" cy="241825"/>
          </a:xfrm>
          <a:solidFill>
            <a:srgbClr val="F59C82"/>
          </a:solidFill>
        </p:grpSpPr>
        <p:sp>
          <p:nvSpPr>
            <p:cNvPr id="8025" name="Google Shape;8025;p85"/>
            <p:cNvSpPr/>
            <p:nvPr/>
          </p:nvSpPr>
          <p:spPr>
            <a:xfrm>
              <a:off x="4112425" y="3358025"/>
              <a:ext cx="44150" cy="18125"/>
            </a:xfrm>
            <a:custGeom>
              <a:avLst/>
              <a:gdLst/>
              <a:ahLst/>
              <a:cxnLst/>
              <a:rect l="l" t="t" r="r" b="b"/>
              <a:pathLst>
                <a:path w="176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419" y="725"/>
                  </a:lnTo>
                  <a:cubicBezTo>
                    <a:pt x="1608" y="725"/>
                    <a:pt x="1765" y="567"/>
                    <a:pt x="1765" y="378"/>
                  </a:cubicBezTo>
                  <a:cubicBezTo>
                    <a:pt x="1734" y="158"/>
                    <a:pt x="1608" y="0"/>
                    <a:pt x="1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6" name="Google Shape;8026;p85"/>
            <p:cNvSpPr/>
            <p:nvPr/>
          </p:nvSpPr>
          <p:spPr>
            <a:xfrm>
              <a:off x="4102200" y="3393475"/>
              <a:ext cx="37050" cy="33875"/>
            </a:xfrm>
            <a:custGeom>
              <a:avLst/>
              <a:gdLst/>
              <a:ahLst/>
              <a:cxnLst/>
              <a:rect l="l" t="t" r="r" b="b"/>
              <a:pathLst>
                <a:path w="1482" h="1355" extrusionOk="0">
                  <a:moveTo>
                    <a:pt x="394" y="0"/>
                  </a:moveTo>
                  <a:cubicBezTo>
                    <a:pt x="308" y="0"/>
                    <a:pt x="221" y="32"/>
                    <a:pt x="158" y="95"/>
                  </a:cubicBezTo>
                  <a:cubicBezTo>
                    <a:pt x="0" y="221"/>
                    <a:pt x="0" y="410"/>
                    <a:pt x="158" y="567"/>
                  </a:cubicBezTo>
                  <a:lnTo>
                    <a:pt x="882" y="1260"/>
                  </a:lnTo>
                  <a:cubicBezTo>
                    <a:pt x="945" y="1323"/>
                    <a:pt x="1032" y="1355"/>
                    <a:pt x="1119" y="1355"/>
                  </a:cubicBezTo>
                  <a:cubicBezTo>
                    <a:pt x="1205" y="1355"/>
                    <a:pt x="1292" y="1323"/>
                    <a:pt x="1355" y="1260"/>
                  </a:cubicBezTo>
                  <a:cubicBezTo>
                    <a:pt x="1481" y="1134"/>
                    <a:pt x="1481" y="914"/>
                    <a:pt x="1355" y="788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7" name="Google Shape;8027;p85"/>
            <p:cNvSpPr/>
            <p:nvPr/>
          </p:nvSpPr>
          <p:spPr>
            <a:xfrm>
              <a:off x="4103775" y="33060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56" y="1"/>
                  </a:moveTo>
                  <a:cubicBezTo>
                    <a:pt x="969" y="1"/>
                    <a:pt x="882" y="32"/>
                    <a:pt x="819" y="96"/>
                  </a:cubicBezTo>
                  <a:lnTo>
                    <a:pt x="95" y="789"/>
                  </a:lnTo>
                  <a:cubicBezTo>
                    <a:pt x="0" y="915"/>
                    <a:pt x="0" y="1135"/>
                    <a:pt x="95" y="1261"/>
                  </a:cubicBezTo>
                  <a:cubicBezTo>
                    <a:pt x="158" y="1340"/>
                    <a:pt x="252" y="1379"/>
                    <a:pt x="343" y="1379"/>
                  </a:cubicBezTo>
                  <a:cubicBezTo>
                    <a:pt x="434" y="1379"/>
                    <a:pt x="520" y="1340"/>
                    <a:pt x="567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6"/>
                  </a:cubicBezTo>
                  <a:cubicBezTo>
                    <a:pt x="1229" y="32"/>
                    <a:pt x="1142" y="1"/>
                    <a:pt x="10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8" name="Google Shape;8028;p85"/>
            <p:cNvSpPr/>
            <p:nvPr/>
          </p:nvSpPr>
          <p:spPr>
            <a:xfrm>
              <a:off x="3860400" y="3306025"/>
              <a:ext cx="105550" cy="104800"/>
            </a:xfrm>
            <a:custGeom>
              <a:avLst/>
              <a:gdLst/>
              <a:ahLst/>
              <a:cxnLst/>
              <a:rect l="l" t="t" r="r" b="b"/>
              <a:pathLst>
                <a:path w="4222" h="4192" extrusionOk="0">
                  <a:moveTo>
                    <a:pt x="2489" y="1"/>
                  </a:moveTo>
                  <a:cubicBezTo>
                    <a:pt x="2048" y="1"/>
                    <a:pt x="1639" y="285"/>
                    <a:pt x="1481" y="726"/>
                  </a:cubicBezTo>
                  <a:lnTo>
                    <a:pt x="1418" y="726"/>
                  </a:lnTo>
                  <a:cubicBezTo>
                    <a:pt x="662" y="726"/>
                    <a:pt x="0" y="1356"/>
                    <a:pt x="0" y="2080"/>
                  </a:cubicBezTo>
                  <a:cubicBezTo>
                    <a:pt x="0" y="2836"/>
                    <a:pt x="630" y="3467"/>
                    <a:pt x="1418" y="3467"/>
                  </a:cubicBezTo>
                  <a:lnTo>
                    <a:pt x="1481" y="3467"/>
                  </a:lnTo>
                  <a:cubicBezTo>
                    <a:pt x="1639" y="3845"/>
                    <a:pt x="2017" y="4191"/>
                    <a:pt x="2489" y="4191"/>
                  </a:cubicBezTo>
                  <a:lnTo>
                    <a:pt x="4222" y="4191"/>
                  </a:lnTo>
                  <a:lnTo>
                    <a:pt x="42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9" name="Google Shape;8029;p85"/>
            <p:cNvSpPr/>
            <p:nvPr/>
          </p:nvSpPr>
          <p:spPr>
            <a:xfrm>
              <a:off x="4050225" y="3254050"/>
              <a:ext cx="35450" cy="208750"/>
            </a:xfrm>
            <a:custGeom>
              <a:avLst/>
              <a:gdLst/>
              <a:ahLst/>
              <a:cxnLst/>
              <a:rect l="l" t="t" r="r" b="b"/>
              <a:pathLst>
                <a:path w="1418" h="8350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7625"/>
                  </a:lnTo>
                  <a:cubicBezTo>
                    <a:pt x="0" y="8034"/>
                    <a:pt x="315" y="8349"/>
                    <a:pt x="725" y="8349"/>
                  </a:cubicBezTo>
                  <a:cubicBezTo>
                    <a:pt x="1134" y="8286"/>
                    <a:pt x="1418" y="8003"/>
                    <a:pt x="1418" y="7625"/>
                  </a:cubicBezTo>
                  <a:lnTo>
                    <a:pt x="1418" y="694"/>
                  </a:ln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0" name="Google Shape;8030;p85"/>
            <p:cNvSpPr/>
            <p:nvPr/>
          </p:nvSpPr>
          <p:spPr>
            <a:xfrm>
              <a:off x="3912375" y="3426550"/>
              <a:ext cx="51225" cy="69325"/>
            </a:xfrm>
            <a:custGeom>
              <a:avLst/>
              <a:gdLst/>
              <a:ahLst/>
              <a:cxnLst/>
              <a:rect l="l" t="t" r="r" b="b"/>
              <a:pathLst>
                <a:path w="2049" h="2773" extrusionOk="0">
                  <a:moveTo>
                    <a:pt x="1" y="0"/>
                  </a:moveTo>
                  <a:lnTo>
                    <a:pt x="1" y="1764"/>
                  </a:lnTo>
                  <a:cubicBezTo>
                    <a:pt x="1" y="2363"/>
                    <a:pt x="473" y="2773"/>
                    <a:pt x="1040" y="2773"/>
                  </a:cubicBezTo>
                  <a:cubicBezTo>
                    <a:pt x="1607" y="2773"/>
                    <a:pt x="2048" y="2300"/>
                    <a:pt x="2048" y="1764"/>
                  </a:cubicBezTo>
                  <a:lnTo>
                    <a:pt x="2048" y="32"/>
                  </a:lnTo>
                  <a:lnTo>
                    <a:pt x="316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1" name="Google Shape;8031;p85"/>
            <p:cNvSpPr/>
            <p:nvPr/>
          </p:nvSpPr>
          <p:spPr>
            <a:xfrm>
              <a:off x="3982475" y="3275325"/>
              <a:ext cx="52000" cy="163850"/>
            </a:xfrm>
            <a:custGeom>
              <a:avLst/>
              <a:gdLst/>
              <a:ahLst/>
              <a:cxnLst/>
              <a:rect l="l" t="t" r="r" b="b"/>
              <a:pathLst>
                <a:path w="2080" h="6554" extrusionOk="0">
                  <a:moveTo>
                    <a:pt x="2080" y="0"/>
                  </a:moveTo>
                  <a:lnTo>
                    <a:pt x="1765" y="315"/>
                  </a:lnTo>
                  <a:cubicBezTo>
                    <a:pt x="1292" y="788"/>
                    <a:pt x="662" y="1071"/>
                    <a:pt x="1" y="1166"/>
                  </a:cubicBezTo>
                  <a:lnTo>
                    <a:pt x="1" y="5419"/>
                  </a:lnTo>
                  <a:cubicBezTo>
                    <a:pt x="662" y="5482"/>
                    <a:pt x="1292" y="5766"/>
                    <a:pt x="1765" y="6238"/>
                  </a:cubicBezTo>
                  <a:lnTo>
                    <a:pt x="2080" y="6553"/>
                  </a:ln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2" name="Google Shape;8032;p85"/>
          <p:cNvGrpSpPr/>
          <p:nvPr/>
        </p:nvGrpSpPr>
        <p:grpSpPr>
          <a:xfrm>
            <a:off x="5318479" y="3331102"/>
            <a:ext cx="351024" cy="350079"/>
            <a:chOff x="3859600" y="3591950"/>
            <a:chExt cx="296975" cy="296175"/>
          </a:xfrm>
          <a:solidFill>
            <a:srgbClr val="F59C82"/>
          </a:solidFill>
        </p:grpSpPr>
        <p:sp>
          <p:nvSpPr>
            <p:cNvPr id="8033" name="Google Shape;8033;p85"/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4" name="Google Shape;8034;p85"/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5" name="Google Shape;8035;p85"/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6" name="Google Shape;8036;p85"/>
          <p:cNvGrpSpPr/>
          <p:nvPr/>
        </p:nvGrpSpPr>
        <p:grpSpPr>
          <a:xfrm>
            <a:off x="5318952" y="3807186"/>
            <a:ext cx="350079" cy="350079"/>
            <a:chOff x="3860400" y="3955025"/>
            <a:chExt cx="296175" cy="296175"/>
          </a:xfrm>
          <a:solidFill>
            <a:srgbClr val="F59C82"/>
          </a:solidFill>
        </p:grpSpPr>
        <p:sp>
          <p:nvSpPr>
            <p:cNvPr id="8037" name="Google Shape;8037;p85"/>
            <p:cNvSpPr/>
            <p:nvPr/>
          </p:nvSpPr>
          <p:spPr>
            <a:xfrm>
              <a:off x="3973825" y="3955025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2"/>
                    <a:pt x="630" y="2742"/>
                    <a:pt x="1355" y="2742"/>
                  </a:cubicBezTo>
                  <a:cubicBezTo>
                    <a:pt x="2111" y="2742"/>
                    <a:pt x="2741" y="2112"/>
                    <a:pt x="2741" y="1387"/>
                  </a:cubicBezTo>
                  <a:cubicBezTo>
                    <a:pt x="2741" y="631"/>
                    <a:pt x="2142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8" name="Google Shape;8038;p85"/>
            <p:cNvSpPr/>
            <p:nvPr/>
          </p:nvSpPr>
          <p:spPr>
            <a:xfrm>
              <a:off x="3947025" y="40219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1"/>
                  </a:moveTo>
                  <a:cubicBezTo>
                    <a:pt x="316" y="442"/>
                    <a:pt x="1" y="1104"/>
                    <a:pt x="1" y="1797"/>
                  </a:cubicBezTo>
                  <a:lnTo>
                    <a:pt x="1" y="2521"/>
                  </a:lnTo>
                  <a:cubicBezTo>
                    <a:pt x="1" y="2710"/>
                    <a:pt x="158" y="2868"/>
                    <a:pt x="347" y="2868"/>
                  </a:cubicBezTo>
                  <a:lnTo>
                    <a:pt x="4506" y="2868"/>
                  </a:lnTo>
                  <a:cubicBezTo>
                    <a:pt x="4727" y="2868"/>
                    <a:pt x="4884" y="2710"/>
                    <a:pt x="4884" y="2521"/>
                  </a:cubicBezTo>
                  <a:lnTo>
                    <a:pt x="4884" y="1860"/>
                  </a:lnTo>
                  <a:cubicBezTo>
                    <a:pt x="4884" y="1135"/>
                    <a:pt x="4569" y="473"/>
                    <a:pt x="4034" y="32"/>
                  </a:cubicBezTo>
                  <a:cubicBezTo>
                    <a:pt x="3655" y="473"/>
                    <a:pt x="3120" y="788"/>
                    <a:pt x="2427" y="788"/>
                  </a:cubicBezTo>
                  <a:cubicBezTo>
                    <a:pt x="1797" y="788"/>
                    <a:pt x="1198" y="473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9" name="Google Shape;8039;p85"/>
            <p:cNvSpPr/>
            <p:nvPr/>
          </p:nvSpPr>
          <p:spPr>
            <a:xfrm>
              <a:off x="4086450" y="4145650"/>
              <a:ext cx="70125" cy="104775"/>
            </a:xfrm>
            <a:custGeom>
              <a:avLst/>
              <a:gdLst/>
              <a:ahLst/>
              <a:cxnLst/>
              <a:rect l="l" t="t" r="r" b="b"/>
              <a:pathLst>
                <a:path w="2805" h="4191" extrusionOk="0">
                  <a:moveTo>
                    <a:pt x="0" y="0"/>
                  </a:moveTo>
                  <a:lnTo>
                    <a:pt x="0" y="4190"/>
                  </a:lnTo>
                  <a:lnTo>
                    <a:pt x="2458" y="4190"/>
                  </a:lnTo>
                  <a:cubicBezTo>
                    <a:pt x="2647" y="4190"/>
                    <a:pt x="2804" y="4033"/>
                    <a:pt x="2804" y="3844"/>
                  </a:cubicBezTo>
                  <a:lnTo>
                    <a:pt x="2804" y="315"/>
                  </a:lnTo>
                  <a:cubicBezTo>
                    <a:pt x="2773" y="158"/>
                    <a:pt x="2647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0" name="Google Shape;8040;p85"/>
            <p:cNvSpPr/>
            <p:nvPr/>
          </p:nvSpPr>
          <p:spPr>
            <a:xfrm>
              <a:off x="3860400" y="418030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347" y="0"/>
                  </a:moveTo>
                  <a:cubicBezTo>
                    <a:pt x="158" y="0"/>
                    <a:pt x="0" y="189"/>
                    <a:pt x="0" y="347"/>
                  </a:cubicBezTo>
                  <a:lnTo>
                    <a:pt x="0" y="2458"/>
                  </a:lnTo>
                  <a:cubicBezTo>
                    <a:pt x="0" y="2678"/>
                    <a:pt x="158" y="2804"/>
                    <a:pt x="347" y="2804"/>
                  </a:cubicBezTo>
                  <a:lnTo>
                    <a:pt x="2804" y="2804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1" name="Google Shape;8041;p85"/>
            <p:cNvSpPr/>
            <p:nvPr/>
          </p:nvSpPr>
          <p:spPr>
            <a:xfrm>
              <a:off x="3947025" y="4111775"/>
              <a:ext cx="122125" cy="139425"/>
            </a:xfrm>
            <a:custGeom>
              <a:avLst/>
              <a:gdLst/>
              <a:ahLst/>
              <a:cxnLst/>
              <a:rect l="l" t="t" r="r" b="b"/>
              <a:pathLst>
                <a:path w="4885" h="5577" extrusionOk="0">
                  <a:moveTo>
                    <a:pt x="2466" y="1377"/>
                  </a:moveTo>
                  <a:cubicBezTo>
                    <a:pt x="2522" y="1377"/>
                    <a:pt x="2582" y="1392"/>
                    <a:pt x="2647" y="1418"/>
                  </a:cubicBezTo>
                  <a:cubicBezTo>
                    <a:pt x="2742" y="1450"/>
                    <a:pt x="2836" y="1607"/>
                    <a:pt x="2836" y="1733"/>
                  </a:cubicBezTo>
                  <a:lnTo>
                    <a:pt x="2836" y="3497"/>
                  </a:lnTo>
                  <a:lnTo>
                    <a:pt x="3183" y="3497"/>
                  </a:lnTo>
                  <a:cubicBezTo>
                    <a:pt x="3372" y="3497"/>
                    <a:pt x="3529" y="3655"/>
                    <a:pt x="3529" y="3844"/>
                  </a:cubicBezTo>
                  <a:cubicBezTo>
                    <a:pt x="3529" y="4033"/>
                    <a:pt x="3340" y="4159"/>
                    <a:pt x="3151" y="4159"/>
                  </a:cubicBezTo>
                  <a:lnTo>
                    <a:pt x="1765" y="4159"/>
                  </a:lnTo>
                  <a:cubicBezTo>
                    <a:pt x="1576" y="4159"/>
                    <a:pt x="1419" y="4002"/>
                    <a:pt x="1419" y="3812"/>
                  </a:cubicBezTo>
                  <a:cubicBezTo>
                    <a:pt x="1419" y="3623"/>
                    <a:pt x="1576" y="3466"/>
                    <a:pt x="1765" y="3466"/>
                  </a:cubicBezTo>
                  <a:lnTo>
                    <a:pt x="2112" y="3466"/>
                  </a:lnTo>
                  <a:lnTo>
                    <a:pt x="2112" y="2552"/>
                  </a:lnTo>
                  <a:lnTo>
                    <a:pt x="1986" y="2678"/>
                  </a:lnTo>
                  <a:cubicBezTo>
                    <a:pt x="1938" y="2726"/>
                    <a:pt x="1852" y="2749"/>
                    <a:pt x="1765" y="2749"/>
                  </a:cubicBezTo>
                  <a:cubicBezTo>
                    <a:pt x="1679" y="2749"/>
                    <a:pt x="1592" y="2726"/>
                    <a:pt x="1545" y="2678"/>
                  </a:cubicBezTo>
                  <a:cubicBezTo>
                    <a:pt x="1419" y="2552"/>
                    <a:pt x="1419" y="2300"/>
                    <a:pt x="1545" y="2206"/>
                  </a:cubicBezTo>
                  <a:lnTo>
                    <a:pt x="2238" y="1481"/>
                  </a:lnTo>
                  <a:cubicBezTo>
                    <a:pt x="2312" y="1407"/>
                    <a:pt x="2385" y="1377"/>
                    <a:pt x="2466" y="1377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5577"/>
                  </a:lnTo>
                  <a:lnTo>
                    <a:pt x="4853" y="5577"/>
                  </a:lnTo>
                  <a:cubicBezTo>
                    <a:pt x="4884" y="3245"/>
                    <a:pt x="4884" y="2678"/>
                    <a:pt x="4884" y="347"/>
                  </a:cubicBezTo>
                  <a:cubicBezTo>
                    <a:pt x="4884" y="158"/>
                    <a:pt x="4727" y="0"/>
                    <a:pt x="4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42" name="Google Shape;8042;p85"/>
          <p:cNvGrpSpPr/>
          <p:nvPr/>
        </p:nvGrpSpPr>
        <p:grpSpPr>
          <a:xfrm>
            <a:off x="7534167" y="2883584"/>
            <a:ext cx="355664" cy="349133"/>
            <a:chOff x="5716825" y="3235950"/>
            <a:chExt cx="300900" cy="295375"/>
          </a:xfrm>
          <a:solidFill>
            <a:srgbClr val="F59C82"/>
          </a:solidFill>
        </p:grpSpPr>
        <p:sp>
          <p:nvSpPr>
            <p:cNvPr id="8043" name="Google Shape;8043;p85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4" name="Google Shape;8044;p85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5" name="Google Shape;8045;p85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6" name="Google Shape;8046;p85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47" name="Google Shape;8047;p85"/>
          <p:cNvGrpSpPr/>
          <p:nvPr/>
        </p:nvGrpSpPr>
        <p:grpSpPr>
          <a:xfrm>
            <a:off x="7547199" y="3342272"/>
            <a:ext cx="329601" cy="327739"/>
            <a:chOff x="5727850" y="3609275"/>
            <a:chExt cx="278850" cy="277275"/>
          </a:xfrm>
          <a:solidFill>
            <a:srgbClr val="F59C82"/>
          </a:solidFill>
        </p:grpSpPr>
        <p:sp>
          <p:nvSpPr>
            <p:cNvPr id="8048" name="Google Shape;8048;p85"/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9" name="Google Shape;8049;p85"/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0" name="Google Shape;8050;p85"/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1" name="Google Shape;8051;p85"/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2" name="Google Shape;8052;p85"/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3" name="Google Shape;8053;p85"/>
          <p:cNvGrpSpPr/>
          <p:nvPr/>
        </p:nvGrpSpPr>
        <p:grpSpPr>
          <a:xfrm>
            <a:off x="7558383" y="3807659"/>
            <a:ext cx="307231" cy="349133"/>
            <a:chOff x="5736525" y="3963700"/>
            <a:chExt cx="259925" cy="295375"/>
          </a:xfrm>
          <a:solidFill>
            <a:srgbClr val="F59C82"/>
          </a:solidFill>
        </p:grpSpPr>
        <p:sp>
          <p:nvSpPr>
            <p:cNvPr id="8054" name="Google Shape;8054;p85"/>
            <p:cNvSpPr/>
            <p:nvPr/>
          </p:nvSpPr>
          <p:spPr>
            <a:xfrm>
              <a:off x="5736525" y="4153525"/>
              <a:ext cx="121300" cy="105550"/>
            </a:xfrm>
            <a:custGeom>
              <a:avLst/>
              <a:gdLst/>
              <a:ahLst/>
              <a:cxnLst/>
              <a:rect l="l" t="t" r="r" b="b"/>
              <a:pathLst>
                <a:path w="4852" h="4222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3875"/>
                  </a:lnTo>
                  <a:cubicBezTo>
                    <a:pt x="0" y="4064"/>
                    <a:pt x="158" y="4222"/>
                    <a:pt x="378" y="4222"/>
                  </a:cubicBezTo>
                  <a:lnTo>
                    <a:pt x="4852" y="4222"/>
                  </a:lnTo>
                  <a:lnTo>
                    <a:pt x="4852" y="2584"/>
                  </a:lnTo>
                  <a:lnTo>
                    <a:pt x="23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5" name="Google Shape;8055;p85"/>
            <p:cNvSpPr/>
            <p:nvPr/>
          </p:nvSpPr>
          <p:spPr>
            <a:xfrm>
              <a:off x="5833400" y="41684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2678" y="1"/>
                  </a:moveTo>
                  <a:lnTo>
                    <a:pt x="2678" y="1"/>
                  </a:lnTo>
                  <a:cubicBezTo>
                    <a:pt x="2458" y="32"/>
                    <a:pt x="2237" y="127"/>
                    <a:pt x="1985" y="127"/>
                  </a:cubicBezTo>
                  <a:lnTo>
                    <a:pt x="662" y="127"/>
                  </a:lnTo>
                  <a:cubicBezTo>
                    <a:pt x="441" y="127"/>
                    <a:pt x="221" y="95"/>
                    <a:pt x="0" y="1"/>
                  </a:cubicBezTo>
                  <a:lnTo>
                    <a:pt x="0" y="1"/>
                  </a:lnTo>
                  <a:lnTo>
                    <a:pt x="1323" y="1355"/>
                  </a:lnTo>
                  <a:lnTo>
                    <a:pt x="267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6" name="Google Shape;8056;p85"/>
            <p:cNvSpPr/>
            <p:nvPr/>
          </p:nvSpPr>
          <p:spPr>
            <a:xfrm>
              <a:off x="5875925" y="4153525"/>
              <a:ext cx="120525" cy="105550"/>
            </a:xfrm>
            <a:custGeom>
              <a:avLst/>
              <a:gdLst/>
              <a:ahLst/>
              <a:cxnLst/>
              <a:rect l="l" t="t" r="r" b="b"/>
              <a:pathLst>
                <a:path w="4821" h="4222" extrusionOk="0">
                  <a:moveTo>
                    <a:pt x="2426" y="2048"/>
                  </a:moveTo>
                  <a:cubicBezTo>
                    <a:pt x="2615" y="2048"/>
                    <a:pt x="2773" y="2205"/>
                    <a:pt x="2773" y="2426"/>
                  </a:cubicBezTo>
                  <a:cubicBezTo>
                    <a:pt x="2773" y="2615"/>
                    <a:pt x="2615" y="2773"/>
                    <a:pt x="2426" y="2773"/>
                  </a:cubicBezTo>
                  <a:lnTo>
                    <a:pt x="1733" y="2773"/>
                  </a:lnTo>
                  <a:cubicBezTo>
                    <a:pt x="1513" y="2773"/>
                    <a:pt x="1355" y="2615"/>
                    <a:pt x="1355" y="2426"/>
                  </a:cubicBezTo>
                  <a:cubicBezTo>
                    <a:pt x="1355" y="2205"/>
                    <a:pt x="1513" y="2048"/>
                    <a:pt x="1733" y="2048"/>
                  </a:cubicBezTo>
                  <a:close/>
                  <a:moveTo>
                    <a:pt x="2552" y="0"/>
                  </a:moveTo>
                  <a:lnTo>
                    <a:pt x="1" y="2584"/>
                  </a:lnTo>
                  <a:lnTo>
                    <a:pt x="1" y="4222"/>
                  </a:lnTo>
                  <a:lnTo>
                    <a:pt x="4474" y="4222"/>
                  </a:lnTo>
                  <a:cubicBezTo>
                    <a:pt x="4663" y="4222"/>
                    <a:pt x="4821" y="4064"/>
                    <a:pt x="4821" y="3875"/>
                  </a:cubicBezTo>
                  <a:lnTo>
                    <a:pt x="4821" y="1733"/>
                  </a:lnTo>
                  <a:cubicBezTo>
                    <a:pt x="4821" y="788"/>
                    <a:pt x="4033" y="0"/>
                    <a:pt x="3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7" name="Google Shape;8057;p85"/>
            <p:cNvSpPr/>
            <p:nvPr/>
          </p:nvSpPr>
          <p:spPr>
            <a:xfrm>
              <a:off x="5754625" y="3963700"/>
              <a:ext cx="224500" cy="154400"/>
            </a:xfrm>
            <a:custGeom>
              <a:avLst/>
              <a:gdLst/>
              <a:ahLst/>
              <a:cxnLst/>
              <a:rect l="l" t="t" r="r" b="b"/>
              <a:pathLst>
                <a:path w="8980" h="6176" extrusionOk="0">
                  <a:moveTo>
                    <a:pt x="3120" y="1"/>
                  </a:moveTo>
                  <a:cubicBezTo>
                    <a:pt x="1387" y="1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5325"/>
                    <a:pt x="568" y="6018"/>
                    <a:pt x="1355" y="6175"/>
                  </a:cubicBezTo>
                  <a:lnTo>
                    <a:pt x="1355" y="2773"/>
                  </a:lnTo>
                  <a:lnTo>
                    <a:pt x="1009" y="2773"/>
                  </a:lnTo>
                  <a:cubicBezTo>
                    <a:pt x="914" y="2773"/>
                    <a:pt x="820" y="2804"/>
                    <a:pt x="694" y="2804"/>
                  </a:cubicBezTo>
                  <a:cubicBezTo>
                    <a:pt x="851" y="1607"/>
                    <a:pt x="1860" y="662"/>
                    <a:pt x="3120" y="662"/>
                  </a:cubicBezTo>
                  <a:lnTo>
                    <a:pt x="5861" y="662"/>
                  </a:lnTo>
                  <a:cubicBezTo>
                    <a:pt x="7089" y="662"/>
                    <a:pt x="8098" y="1607"/>
                    <a:pt x="8255" y="2804"/>
                  </a:cubicBezTo>
                  <a:cubicBezTo>
                    <a:pt x="8161" y="2773"/>
                    <a:pt x="8066" y="2773"/>
                    <a:pt x="7940" y="2773"/>
                  </a:cubicBezTo>
                  <a:lnTo>
                    <a:pt x="7593" y="2773"/>
                  </a:lnTo>
                  <a:lnTo>
                    <a:pt x="7593" y="6175"/>
                  </a:lnTo>
                  <a:cubicBezTo>
                    <a:pt x="8381" y="6018"/>
                    <a:pt x="8980" y="5325"/>
                    <a:pt x="8980" y="4506"/>
                  </a:cubicBezTo>
                  <a:lnTo>
                    <a:pt x="8980" y="3119"/>
                  </a:lnTo>
                  <a:cubicBezTo>
                    <a:pt x="8980" y="1387"/>
                    <a:pt x="7562" y="1"/>
                    <a:pt x="5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8" name="Google Shape;8058;p85"/>
            <p:cNvSpPr/>
            <p:nvPr/>
          </p:nvSpPr>
          <p:spPr>
            <a:xfrm>
              <a:off x="5806625" y="3998350"/>
              <a:ext cx="69325" cy="52025"/>
            </a:xfrm>
            <a:custGeom>
              <a:avLst/>
              <a:gdLst/>
              <a:ahLst/>
              <a:cxnLst/>
              <a:rect l="l" t="t" r="r" b="b"/>
              <a:pathLst>
                <a:path w="2773" h="2081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lnTo>
                    <a:pt x="0" y="2080"/>
                  </a:lnTo>
                  <a:lnTo>
                    <a:pt x="1733" y="2080"/>
                  </a:lnTo>
                  <a:cubicBezTo>
                    <a:pt x="2300" y="2049"/>
                    <a:pt x="2773" y="1607"/>
                    <a:pt x="2773" y="1009"/>
                  </a:cubicBezTo>
                  <a:lnTo>
                    <a:pt x="27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9" name="Google Shape;8059;p85"/>
            <p:cNvSpPr/>
            <p:nvPr/>
          </p:nvSpPr>
          <p:spPr>
            <a:xfrm>
              <a:off x="5893250" y="3999150"/>
              <a:ext cx="34675" cy="51225"/>
            </a:xfrm>
            <a:custGeom>
              <a:avLst/>
              <a:gdLst/>
              <a:ahLst/>
              <a:cxnLst/>
              <a:rect l="l" t="t" r="r" b="b"/>
              <a:pathLst>
                <a:path w="1387" h="2049" extrusionOk="0">
                  <a:moveTo>
                    <a:pt x="1" y="0"/>
                  </a:moveTo>
                  <a:lnTo>
                    <a:pt x="1" y="1040"/>
                  </a:lnTo>
                  <a:cubicBezTo>
                    <a:pt x="1" y="1607"/>
                    <a:pt x="473" y="2048"/>
                    <a:pt x="1040" y="2048"/>
                  </a:cubicBezTo>
                  <a:lnTo>
                    <a:pt x="1387" y="2048"/>
                  </a:lnTo>
                  <a:lnTo>
                    <a:pt x="1387" y="1701"/>
                  </a:lnTo>
                  <a:cubicBezTo>
                    <a:pt x="1387" y="882"/>
                    <a:pt x="788" y="158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0" name="Google Shape;8060;p85"/>
            <p:cNvSpPr/>
            <p:nvPr/>
          </p:nvSpPr>
          <p:spPr>
            <a:xfrm>
              <a:off x="5806625" y="4049550"/>
              <a:ext cx="121300" cy="104000"/>
            </a:xfrm>
            <a:custGeom>
              <a:avLst/>
              <a:gdLst/>
              <a:ahLst/>
              <a:cxnLst/>
              <a:rect l="l" t="t" r="r" b="b"/>
              <a:pathLst>
                <a:path w="4852" h="4160" extrusionOk="0">
                  <a:moveTo>
                    <a:pt x="3119" y="1"/>
                  </a:moveTo>
                  <a:cubicBezTo>
                    <a:pt x="2804" y="442"/>
                    <a:pt x="2300" y="694"/>
                    <a:pt x="1733" y="694"/>
                  </a:cubicBezTo>
                  <a:lnTo>
                    <a:pt x="0" y="694"/>
                  </a:lnTo>
                  <a:lnTo>
                    <a:pt x="0" y="2426"/>
                  </a:lnTo>
                  <a:cubicBezTo>
                    <a:pt x="0" y="3372"/>
                    <a:pt x="788" y="4159"/>
                    <a:pt x="1733" y="4159"/>
                  </a:cubicBezTo>
                  <a:lnTo>
                    <a:pt x="3119" y="4159"/>
                  </a:lnTo>
                  <a:cubicBezTo>
                    <a:pt x="4064" y="4159"/>
                    <a:pt x="4852" y="3372"/>
                    <a:pt x="4852" y="2426"/>
                  </a:cubicBezTo>
                  <a:lnTo>
                    <a:pt x="4852" y="694"/>
                  </a:lnTo>
                  <a:lnTo>
                    <a:pt x="4505" y="694"/>
                  </a:lnTo>
                  <a:cubicBezTo>
                    <a:pt x="3938" y="694"/>
                    <a:pt x="3434" y="442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61" name="Google Shape;8061;p85"/>
          <p:cNvGrpSpPr/>
          <p:nvPr/>
        </p:nvGrpSpPr>
        <p:grpSpPr>
          <a:xfrm>
            <a:off x="6649963" y="4256985"/>
            <a:ext cx="351024" cy="350079"/>
            <a:chOff x="6553275" y="3604550"/>
            <a:chExt cx="296975" cy="296175"/>
          </a:xfrm>
          <a:solidFill>
            <a:srgbClr val="F59C82"/>
          </a:solidFill>
        </p:grpSpPr>
        <p:sp>
          <p:nvSpPr>
            <p:cNvPr id="8062" name="Google Shape;8062;p85"/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3" name="Google Shape;8063;p85"/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4" name="Google Shape;8064;p85"/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5" name="Google Shape;8065;p85"/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6" name="Google Shape;8066;p85"/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7" name="Google Shape;8067;p85"/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38"/>
          <p:cNvSpPr txBox="1">
            <a:spLocks noGrp="1"/>
          </p:cNvSpPr>
          <p:nvPr>
            <p:ph type="title"/>
          </p:nvPr>
        </p:nvSpPr>
        <p:spPr>
          <a:xfrm>
            <a:off x="3990825" y="539500"/>
            <a:ext cx="4440000" cy="7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time for bed!</a:t>
            </a:r>
            <a:endParaRPr/>
          </a:p>
        </p:txBody>
      </p:sp>
      <p:sp>
        <p:nvSpPr>
          <p:cNvPr id="721" name="Google Shape;721;p38"/>
          <p:cNvSpPr txBox="1">
            <a:spLocks noGrp="1"/>
          </p:cNvSpPr>
          <p:nvPr>
            <p:ph type="subTitle" idx="1"/>
          </p:nvPr>
        </p:nvSpPr>
        <p:spPr>
          <a:xfrm>
            <a:off x="3990825" y="3050225"/>
            <a:ext cx="21624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Despite being red, Mars is cold</a:t>
            </a:r>
            <a:endParaRPr/>
          </a:p>
        </p:txBody>
      </p:sp>
      <p:sp>
        <p:nvSpPr>
          <p:cNvPr id="722" name="Google Shape;722;p38"/>
          <p:cNvSpPr txBox="1">
            <a:spLocks noGrp="1"/>
          </p:cNvSpPr>
          <p:nvPr>
            <p:ph type="subTitle" idx="2"/>
          </p:nvPr>
        </p:nvSpPr>
        <p:spPr>
          <a:xfrm>
            <a:off x="3990842" y="2125000"/>
            <a:ext cx="21624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 go to bed at...</a:t>
            </a:r>
            <a:endParaRPr/>
          </a:p>
        </p:txBody>
      </p:sp>
      <p:sp>
        <p:nvSpPr>
          <p:cNvPr id="723" name="Google Shape;723;p38"/>
          <p:cNvSpPr txBox="1">
            <a:spLocks noGrp="1"/>
          </p:cNvSpPr>
          <p:nvPr>
            <p:ph type="subTitle" idx="3"/>
          </p:nvPr>
        </p:nvSpPr>
        <p:spPr>
          <a:xfrm>
            <a:off x="6268475" y="3050225"/>
            <a:ext cx="21624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Saturn is actually the ringed one</a:t>
            </a:r>
            <a:endParaRPr/>
          </a:p>
        </p:txBody>
      </p:sp>
      <p:sp>
        <p:nvSpPr>
          <p:cNvPr id="724" name="Google Shape;724;p38"/>
          <p:cNvSpPr txBox="1">
            <a:spLocks noGrp="1"/>
          </p:cNvSpPr>
          <p:nvPr>
            <p:ph type="subTitle" idx="4"/>
          </p:nvPr>
        </p:nvSpPr>
        <p:spPr>
          <a:xfrm>
            <a:off x="6268478" y="2125000"/>
            <a:ext cx="21624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 wake up at...</a:t>
            </a:r>
            <a:endParaRPr/>
          </a:p>
        </p:txBody>
      </p:sp>
      <p:sp>
        <p:nvSpPr>
          <p:cNvPr id="783" name="Google Shape;783;p38"/>
          <p:cNvSpPr/>
          <p:nvPr/>
        </p:nvSpPr>
        <p:spPr>
          <a:xfrm>
            <a:off x="4137928" y="2607781"/>
            <a:ext cx="1868100" cy="460800"/>
          </a:xfrm>
          <a:prstGeom prst="roundRect">
            <a:avLst>
              <a:gd name="adj" fmla="val 16667"/>
            </a:avLst>
          </a:prstGeom>
          <a:solidFill>
            <a:srgbClr val="FF6B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Livvic"/>
                <a:ea typeface="Livvic"/>
                <a:cs typeface="Livvic"/>
                <a:sym typeface="Livvic"/>
              </a:rPr>
              <a:t>8pm</a:t>
            </a:r>
            <a:endParaRPr sz="2400" b="1"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784" name="Google Shape;784;p38"/>
          <p:cNvSpPr/>
          <p:nvPr/>
        </p:nvSpPr>
        <p:spPr>
          <a:xfrm>
            <a:off x="6415596" y="2607781"/>
            <a:ext cx="1868100" cy="460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Livvic"/>
                <a:ea typeface="Livvic"/>
                <a:cs typeface="Livvic"/>
                <a:sym typeface="Livvic"/>
              </a:rPr>
              <a:t>7am</a:t>
            </a:r>
            <a:endParaRPr sz="2400" b="1">
              <a:latin typeface="Livvic"/>
              <a:ea typeface="Livvic"/>
              <a:cs typeface="Livvic"/>
              <a:sym typeface="Livvic"/>
            </a:endParaRPr>
          </a:p>
        </p:txBody>
      </p:sp>
      <p:grpSp>
        <p:nvGrpSpPr>
          <p:cNvPr id="785" name="Google Shape;785;p38"/>
          <p:cNvGrpSpPr/>
          <p:nvPr/>
        </p:nvGrpSpPr>
        <p:grpSpPr>
          <a:xfrm>
            <a:off x="4870275" y="1563277"/>
            <a:ext cx="403402" cy="401216"/>
            <a:chOff x="1535000" y="3223325"/>
            <a:chExt cx="484450" cy="481825"/>
          </a:xfrm>
        </p:grpSpPr>
        <p:sp>
          <p:nvSpPr>
            <p:cNvPr id="786" name="Google Shape;786;p38"/>
            <p:cNvSpPr/>
            <p:nvPr/>
          </p:nvSpPr>
          <p:spPr>
            <a:xfrm>
              <a:off x="1760150" y="3308225"/>
              <a:ext cx="143825" cy="140600"/>
            </a:xfrm>
            <a:custGeom>
              <a:avLst/>
              <a:gdLst/>
              <a:ahLst/>
              <a:cxnLst/>
              <a:rect l="l" t="t" r="r" b="b"/>
              <a:pathLst>
                <a:path w="5753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4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629" y="3208"/>
                    <a:pt x="5752" y="3012"/>
                    <a:pt x="5752" y="2798"/>
                  </a:cubicBezTo>
                  <a:cubicBezTo>
                    <a:pt x="5752" y="2585"/>
                    <a:pt x="5632" y="2389"/>
                    <a:pt x="5439" y="2295"/>
                  </a:cubicBezTo>
                  <a:lnTo>
                    <a:pt x="4102" y="1627"/>
                  </a:lnTo>
                  <a:lnTo>
                    <a:pt x="3434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solidFill>
              <a:srgbClr val="FF6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7" name="Google Shape;787;p38"/>
            <p:cNvSpPr/>
            <p:nvPr/>
          </p:nvSpPr>
          <p:spPr>
            <a:xfrm>
              <a:off x="1873075" y="3421150"/>
              <a:ext cx="146375" cy="140600"/>
            </a:xfrm>
            <a:custGeom>
              <a:avLst/>
              <a:gdLst/>
              <a:ahLst/>
              <a:cxnLst/>
              <a:rect l="l" t="t" r="r" b="b"/>
              <a:pathLst>
                <a:path w="5855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3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854" y="3096"/>
                    <a:pt x="5854" y="2503"/>
                    <a:pt x="5439" y="2295"/>
                  </a:cubicBezTo>
                  <a:lnTo>
                    <a:pt x="4102" y="1627"/>
                  </a:lnTo>
                  <a:lnTo>
                    <a:pt x="3433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solidFill>
              <a:srgbClr val="FF6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8" name="Google Shape;788;p38"/>
            <p:cNvSpPr/>
            <p:nvPr/>
          </p:nvSpPr>
          <p:spPr>
            <a:xfrm>
              <a:off x="1535000" y="3223325"/>
              <a:ext cx="406450" cy="481825"/>
            </a:xfrm>
            <a:custGeom>
              <a:avLst/>
              <a:gdLst/>
              <a:ahLst/>
              <a:cxnLst/>
              <a:rect l="l" t="t" r="r" b="b"/>
              <a:pathLst>
                <a:path w="16258" h="19273" extrusionOk="0">
                  <a:moveTo>
                    <a:pt x="9660" y="0"/>
                  </a:moveTo>
                  <a:cubicBezTo>
                    <a:pt x="4399" y="0"/>
                    <a:pt x="0" y="4351"/>
                    <a:pt x="0" y="9636"/>
                  </a:cubicBezTo>
                  <a:cubicBezTo>
                    <a:pt x="0" y="14927"/>
                    <a:pt x="4381" y="19272"/>
                    <a:pt x="9675" y="19272"/>
                  </a:cubicBezTo>
                  <a:cubicBezTo>
                    <a:pt x="12012" y="19269"/>
                    <a:pt x="14270" y="18411"/>
                    <a:pt x="16023" y="16860"/>
                  </a:cubicBezTo>
                  <a:cubicBezTo>
                    <a:pt x="16195" y="16707"/>
                    <a:pt x="16258" y="16463"/>
                    <a:pt x="16176" y="16243"/>
                  </a:cubicBezTo>
                  <a:cubicBezTo>
                    <a:pt x="16098" y="16026"/>
                    <a:pt x="15893" y="15879"/>
                    <a:pt x="15662" y="15872"/>
                  </a:cubicBezTo>
                  <a:cubicBezTo>
                    <a:pt x="11352" y="15752"/>
                    <a:pt x="7980" y="12250"/>
                    <a:pt x="7980" y="7941"/>
                  </a:cubicBezTo>
                  <a:cubicBezTo>
                    <a:pt x="7974" y="5207"/>
                    <a:pt x="9380" y="2662"/>
                    <a:pt x="11696" y="1211"/>
                  </a:cubicBezTo>
                  <a:cubicBezTo>
                    <a:pt x="12129" y="937"/>
                    <a:pt x="12006" y="274"/>
                    <a:pt x="11503" y="178"/>
                  </a:cubicBezTo>
                  <a:cubicBezTo>
                    <a:pt x="10881" y="58"/>
                    <a:pt x="10265" y="0"/>
                    <a:pt x="9660" y="0"/>
                  </a:cubicBezTo>
                  <a:close/>
                </a:path>
              </a:pathLst>
            </a:custGeom>
            <a:solidFill>
              <a:srgbClr val="FF6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89" name="Google Shape;789;p38"/>
          <p:cNvGrpSpPr/>
          <p:nvPr/>
        </p:nvGrpSpPr>
        <p:grpSpPr>
          <a:xfrm>
            <a:off x="7148487" y="1563267"/>
            <a:ext cx="402340" cy="401236"/>
            <a:chOff x="3270450" y="3213625"/>
            <a:chExt cx="483175" cy="481850"/>
          </a:xfrm>
        </p:grpSpPr>
        <p:sp>
          <p:nvSpPr>
            <p:cNvPr id="790" name="Google Shape;790;p38"/>
            <p:cNvSpPr/>
            <p:nvPr/>
          </p:nvSpPr>
          <p:spPr>
            <a:xfrm>
              <a:off x="3392550" y="3335025"/>
              <a:ext cx="239050" cy="239050"/>
            </a:xfrm>
            <a:custGeom>
              <a:avLst/>
              <a:gdLst/>
              <a:ahLst/>
              <a:cxnLst/>
              <a:rect l="l" t="t" r="r" b="b"/>
              <a:pathLst>
                <a:path w="9562" h="9562" extrusionOk="0">
                  <a:moveTo>
                    <a:pt x="4782" y="1"/>
                  </a:moveTo>
                  <a:cubicBezTo>
                    <a:pt x="2142" y="1"/>
                    <a:pt x="1" y="2139"/>
                    <a:pt x="1" y="4780"/>
                  </a:cubicBezTo>
                  <a:cubicBezTo>
                    <a:pt x="1" y="7421"/>
                    <a:pt x="2142" y="9562"/>
                    <a:pt x="4782" y="9562"/>
                  </a:cubicBezTo>
                  <a:cubicBezTo>
                    <a:pt x="7420" y="9562"/>
                    <a:pt x="9561" y="7421"/>
                    <a:pt x="9561" y="4780"/>
                  </a:cubicBezTo>
                  <a:cubicBezTo>
                    <a:pt x="9561" y="2139"/>
                    <a:pt x="7420" y="1"/>
                    <a:pt x="4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1" name="Google Shape;791;p38"/>
            <p:cNvSpPr/>
            <p:nvPr/>
          </p:nvSpPr>
          <p:spPr>
            <a:xfrm>
              <a:off x="3270450" y="3213625"/>
              <a:ext cx="483175" cy="481850"/>
            </a:xfrm>
            <a:custGeom>
              <a:avLst/>
              <a:gdLst/>
              <a:ahLst/>
              <a:cxnLst/>
              <a:rect l="l" t="t" r="r" b="b"/>
              <a:pathLst>
                <a:path w="19327" h="19274" extrusionOk="0">
                  <a:moveTo>
                    <a:pt x="9666" y="3728"/>
                  </a:moveTo>
                  <a:cubicBezTo>
                    <a:pt x="12925" y="3728"/>
                    <a:pt x="15575" y="6378"/>
                    <a:pt x="15575" y="9636"/>
                  </a:cubicBezTo>
                  <a:cubicBezTo>
                    <a:pt x="15575" y="12894"/>
                    <a:pt x="12925" y="15547"/>
                    <a:pt x="9666" y="15547"/>
                  </a:cubicBezTo>
                  <a:cubicBezTo>
                    <a:pt x="6405" y="15547"/>
                    <a:pt x="3755" y="12894"/>
                    <a:pt x="3755" y="9636"/>
                  </a:cubicBezTo>
                  <a:cubicBezTo>
                    <a:pt x="3755" y="6378"/>
                    <a:pt x="6405" y="3728"/>
                    <a:pt x="9666" y="3728"/>
                  </a:cubicBezTo>
                  <a:close/>
                  <a:moveTo>
                    <a:pt x="9665" y="0"/>
                  </a:moveTo>
                  <a:cubicBezTo>
                    <a:pt x="9575" y="0"/>
                    <a:pt x="9484" y="22"/>
                    <a:pt x="9402" y="66"/>
                  </a:cubicBezTo>
                  <a:lnTo>
                    <a:pt x="7532" y="1054"/>
                  </a:lnTo>
                  <a:lnTo>
                    <a:pt x="5418" y="1054"/>
                  </a:lnTo>
                  <a:cubicBezTo>
                    <a:pt x="5231" y="1054"/>
                    <a:pt x="5056" y="1144"/>
                    <a:pt x="4954" y="1301"/>
                  </a:cubicBezTo>
                  <a:lnTo>
                    <a:pt x="3752" y="3053"/>
                  </a:lnTo>
                  <a:lnTo>
                    <a:pt x="1879" y="4041"/>
                  </a:lnTo>
                  <a:cubicBezTo>
                    <a:pt x="1717" y="4128"/>
                    <a:pt x="1605" y="4288"/>
                    <a:pt x="1584" y="4474"/>
                  </a:cubicBezTo>
                  <a:lnTo>
                    <a:pt x="1328" y="6588"/>
                  </a:lnTo>
                  <a:lnTo>
                    <a:pt x="127" y="8341"/>
                  </a:lnTo>
                  <a:cubicBezTo>
                    <a:pt x="24" y="8491"/>
                    <a:pt x="0" y="8687"/>
                    <a:pt x="67" y="8859"/>
                  </a:cubicBezTo>
                  <a:lnTo>
                    <a:pt x="816" y="10852"/>
                  </a:lnTo>
                  <a:lnTo>
                    <a:pt x="560" y="12966"/>
                  </a:lnTo>
                  <a:cubicBezTo>
                    <a:pt x="536" y="13150"/>
                    <a:pt x="606" y="13334"/>
                    <a:pt x="744" y="13457"/>
                  </a:cubicBezTo>
                  <a:lnTo>
                    <a:pt x="2325" y="14869"/>
                  </a:lnTo>
                  <a:lnTo>
                    <a:pt x="3075" y="16860"/>
                  </a:lnTo>
                  <a:cubicBezTo>
                    <a:pt x="3141" y="17034"/>
                    <a:pt x="3289" y="17164"/>
                    <a:pt x="3466" y="17209"/>
                  </a:cubicBezTo>
                  <a:lnTo>
                    <a:pt x="5520" y="17718"/>
                  </a:lnTo>
                  <a:lnTo>
                    <a:pt x="7101" y="19130"/>
                  </a:lnTo>
                  <a:cubicBezTo>
                    <a:pt x="7205" y="19223"/>
                    <a:pt x="7340" y="19273"/>
                    <a:pt x="7477" y="19273"/>
                  </a:cubicBezTo>
                  <a:cubicBezTo>
                    <a:pt x="7523" y="19273"/>
                    <a:pt x="7568" y="19268"/>
                    <a:pt x="7613" y="19257"/>
                  </a:cubicBezTo>
                  <a:lnTo>
                    <a:pt x="9666" y="18745"/>
                  </a:lnTo>
                  <a:lnTo>
                    <a:pt x="11717" y="19254"/>
                  </a:lnTo>
                  <a:cubicBezTo>
                    <a:pt x="11759" y="19266"/>
                    <a:pt x="11807" y="19272"/>
                    <a:pt x="11853" y="19272"/>
                  </a:cubicBezTo>
                  <a:cubicBezTo>
                    <a:pt x="11991" y="19272"/>
                    <a:pt x="12124" y="19221"/>
                    <a:pt x="12229" y="19127"/>
                  </a:cubicBezTo>
                  <a:lnTo>
                    <a:pt x="13810" y="17715"/>
                  </a:lnTo>
                  <a:lnTo>
                    <a:pt x="15861" y="17206"/>
                  </a:lnTo>
                  <a:cubicBezTo>
                    <a:pt x="16041" y="17161"/>
                    <a:pt x="16186" y="17031"/>
                    <a:pt x="16252" y="16857"/>
                  </a:cubicBezTo>
                  <a:lnTo>
                    <a:pt x="17002" y="14866"/>
                  </a:lnTo>
                  <a:lnTo>
                    <a:pt x="18583" y="13454"/>
                  </a:lnTo>
                  <a:cubicBezTo>
                    <a:pt x="18721" y="13331"/>
                    <a:pt x="18791" y="13147"/>
                    <a:pt x="18766" y="12963"/>
                  </a:cubicBezTo>
                  <a:lnTo>
                    <a:pt x="18514" y="10849"/>
                  </a:lnTo>
                  <a:lnTo>
                    <a:pt x="19263" y="8856"/>
                  </a:lnTo>
                  <a:cubicBezTo>
                    <a:pt x="19327" y="8684"/>
                    <a:pt x="19306" y="8491"/>
                    <a:pt x="19200" y="8338"/>
                  </a:cubicBezTo>
                  <a:lnTo>
                    <a:pt x="18002" y="6588"/>
                  </a:lnTo>
                  <a:lnTo>
                    <a:pt x="17746" y="4471"/>
                  </a:lnTo>
                  <a:cubicBezTo>
                    <a:pt x="17725" y="4288"/>
                    <a:pt x="17613" y="4128"/>
                    <a:pt x="17451" y="4041"/>
                  </a:cubicBezTo>
                  <a:lnTo>
                    <a:pt x="15578" y="3050"/>
                  </a:lnTo>
                  <a:lnTo>
                    <a:pt x="14379" y="1298"/>
                  </a:lnTo>
                  <a:cubicBezTo>
                    <a:pt x="14274" y="1144"/>
                    <a:pt x="14099" y="1054"/>
                    <a:pt x="13912" y="1054"/>
                  </a:cubicBezTo>
                  <a:lnTo>
                    <a:pt x="11798" y="1054"/>
                  </a:lnTo>
                  <a:lnTo>
                    <a:pt x="9928" y="66"/>
                  </a:lnTo>
                  <a:cubicBezTo>
                    <a:pt x="9846" y="22"/>
                    <a:pt x="9755" y="0"/>
                    <a:pt x="96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47" y="1163055"/>
            <a:ext cx="3650273" cy="335025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39"/>
          <p:cNvSpPr/>
          <p:nvPr/>
        </p:nvSpPr>
        <p:spPr>
          <a:xfrm>
            <a:off x="5469000" y="1395311"/>
            <a:ext cx="816600" cy="816600"/>
          </a:xfrm>
          <a:prstGeom prst="flowChartMagneticTap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39"/>
          <p:cNvSpPr/>
          <p:nvPr/>
        </p:nvSpPr>
        <p:spPr>
          <a:xfrm>
            <a:off x="5469000" y="2585456"/>
            <a:ext cx="816600" cy="816600"/>
          </a:xfrm>
          <a:prstGeom prst="flowChartMagneticTape">
            <a:avLst/>
          </a:prstGeom>
          <a:solidFill>
            <a:srgbClr val="BCD7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39"/>
          <p:cNvSpPr/>
          <p:nvPr/>
        </p:nvSpPr>
        <p:spPr>
          <a:xfrm>
            <a:off x="5469000" y="3764013"/>
            <a:ext cx="816600" cy="816600"/>
          </a:xfrm>
          <a:prstGeom prst="flowChartMagneticTape">
            <a:avLst/>
          </a:prstGeom>
          <a:solidFill>
            <a:srgbClr val="FF6B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39"/>
          <p:cNvSpPr txBox="1">
            <a:spLocks noGrp="1"/>
          </p:cNvSpPr>
          <p:nvPr>
            <p:ph type="subTitle" idx="2"/>
          </p:nvPr>
        </p:nvSpPr>
        <p:spPr>
          <a:xfrm>
            <a:off x="6542774" y="1276250"/>
            <a:ext cx="1743600" cy="4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Sponge</a:t>
            </a:r>
            <a:endParaRPr/>
          </a:p>
        </p:txBody>
      </p:sp>
      <p:sp>
        <p:nvSpPr>
          <p:cNvPr id="800" name="Google Shape;800;p39"/>
          <p:cNvSpPr txBox="1">
            <a:spLocks noGrp="1"/>
          </p:cNvSpPr>
          <p:nvPr>
            <p:ph type="title"/>
          </p:nvPr>
        </p:nvSpPr>
        <p:spPr>
          <a:xfrm>
            <a:off x="713225" y="226225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Let’s take a bath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801" name="Google Shape;801;p39"/>
          <p:cNvSpPr txBox="1">
            <a:spLocks noGrp="1"/>
          </p:cNvSpPr>
          <p:nvPr>
            <p:ph type="subTitle" idx="1"/>
          </p:nvPr>
        </p:nvSpPr>
        <p:spPr>
          <a:xfrm>
            <a:off x="6542774" y="1802275"/>
            <a:ext cx="17436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 is a cold place, not hot</a:t>
            </a:r>
            <a:endParaRPr/>
          </a:p>
        </p:txBody>
      </p:sp>
      <p:sp>
        <p:nvSpPr>
          <p:cNvPr id="802" name="Google Shape;802;p39"/>
          <p:cNvSpPr txBox="1">
            <a:spLocks noGrp="1"/>
          </p:cNvSpPr>
          <p:nvPr>
            <p:ph type="subTitle" idx="3"/>
          </p:nvPr>
        </p:nvSpPr>
        <p:spPr>
          <a:xfrm>
            <a:off x="6542774" y="2980850"/>
            <a:ext cx="17436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the ringed one</a:t>
            </a:r>
            <a:endParaRPr/>
          </a:p>
        </p:txBody>
      </p:sp>
      <p:sp>
        <p:nvSpPr>
          <p:cNvPr id="803" name="Google Shape;803;p39"/>
          <p:cNvSpPr txBox="1">
            <a:spLocks noGrp="1"/>
          </p:cNvSpPr>
          <p:nvPr>
            <p:ph type="subTitle" idx="4"/>
          </p:nvPr>
        </p:nvSpPr>
        <p:spPr>
          <a:xfrm>
            <a:off x="6542774" y="2454825"/>
            <a:ext cx="1743600" cy="4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Towell</a:t>
            </a:r>
            <a:endParaRPr/>
          </a:p>
        </p:txBody>
      </p:sp>
      <p:sp>
        <p:nvSpPr>
          <p:cNvPr id="804" name="Google Shape;804;p39"/>
          <p:cNvSpPr txBox="1">
            <a:spLocks noGrp="1"/>
          </p:cNvSpPr>
          <p:nvPr>
            <p:ph type="subTitle" idx="5"/>
          </p:nvPr>
        </p:nvSpPr>
        <p:spPr>
          <a:xfrm>
            <a:off x="6542774" y="4159425"/>
            <a:ext cx="17436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the biggest planet</a:t>
            </a:r>
            <a:endParaRPr/>
          </a:p>
        </p:txBody>
      </p:sp>
      <p:sp>
        <p:nvSpPr>
          <p:cNvPr id="805" name="Google Shape;805;p39"/>
          <p:cNvSpPr txBox="1">
            <a:spLocks noGrp="1"/>
          </p:cNvSpPr>
          <p:nvPr>
            <p:ph type="subTitle" idx="6"/>
          </p:nvPr>
        </p:nvSpPr>
        <p:spPr>
          <a:xfrm>
            <a:off x="6542774" y="3633400"/>
            <a:ext cx="1743600" cy="4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Soap</a:t>
            </a:r>
            <a:endParaRPr/>
          </a:p>
        </p:txBody>
      </p:sp>
      <p:grpSp>
        <p:nvGrpSpPr>
          <p:cNvPr id="806" name="Google Shape;806;p39"/>
          <p:cNvGrpSpPr/>
          <p:nvPr/>
        </p:nvGrpSpPr>
        <p:grpSpPr>
          <a:xfrm>
            <a:off x="5653657" y="2820711"/>
            <a:ext cx="447317" cy="346112"/>
            <a:chOff x="1190625" y="793600"/>
            <a:chExt cx="4948200" cy="3828675"/>
          </a:xfrm>
        </p:grpSpPr>
        <p:sp>
          <p:nvSpPr>
            <p:cNvPr id="807" name="Google Shape;807;p39"/>
            <p:cNvSpPr/>
            <p:nvPr/>
          </p:nvSpPr>
          <p:spPr>
            <a:xfrm>
              <a:off x="5737125" y="1255100"/>
              <a:ext cx="401700" cy="623875"/>
            </a:xfrm>
            <a:custGeom>
              <a:avLst/>
              <a:gdLst/>
              <a:ahLst/>
              <a:cxnLst/>
              <a:rect l="l" t="t" r="r" b="b"/>
              <a:pathLst>
                <a:path w="16068" h="24955" extrusionOk="0">
                  <a:moveTo>
                    <a:pt x="1" y="0"/>
                  </a:moveTo>
                  <a:lnTo>
                    <a:pt x="1" y="24955"/>
                  </a:lnTo>
                  <a:lnTo>
                    <a:pt x="3419" y="24955"/>
                  </a:lnTo>
                  <a:cubicBezTo>
                    <a:pt x="10256" y="24955"/>
                    <a:pt x="16067" y="19485"/>
                    <a:pt x="16067" y="12649"/>
                  </a:cubicBezTo>
                  <a:cubicBezTo>
                    <a:pt x="16067" y="5812"/>
                    <a:pt x="10256" y="0"/>
                    <a:pt x="3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9"/>
            <p:cNvSpPr/>
            <p:nvPr/>
          </p:nvSpPr>
          <p:spPr>
            <a:xfrm>
              <a:off x="2053775" y="2092625"/>
              <a:ext cx="2692025" cy="2529650"/>
            </a:xfrm>
            <a:custGeom>
              <a:avLst/>
              <a:gdLst/>
              <a:ahLst/>
              <a:cxnLst/>
              <a:rect l="l" t="t" r="r" b="b"/>
              <a:pathLst>
                <a:path w="107681" h="101186" extrusionOk="0">
                  <a:moveTo>
                    <a:pt x="0" y="0"/>
                  </a:moveTo>
                  <a:lnTo>
                    <a:pt x="0" y="92640"/>
                  </a:lnTo>
                  <a:cubicBezTo>
                    <a:pt x="0" y="97425"/>
                    <a:pt x="4102" y="101186"/>
                    <a:pt x="8888" y="101186"/>
                  </a:cubicBezTo>
                  <a:lnTo>
                    <a:pt x="98793" y="101186"/>
                  </a:lnTo>
                  <a:cubicBezTo>
                    <a:pt x="103579" y="101186"/>
                    <a:pt x="107681" y="97425"/>
                    <a:pt x="107681" y="92640"/>
                  </a:cubicBezTo>
                  <a:lnTo>
                    <a:pt x="107681" y="84093"/>
                  </a:lnTo>
                  <a:lnTo>
                    <a:pt x="37945" y="84093"/>
                  </a:lnTo>
                  <a:cubicBezTo>
                    <a:pt x="28031" y="84093"/>
                    <a:pt x="19827" y="76231"/>
                    <a:pt x="19827" y="66318"/>
                  </a:cubicBezTo>
                  <a:lnTo>
                    <a:pt x="198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9"/>
            <p:cNvSpPr/>
            <p:nvPr/>
          </p:nvSpPr>
          <p:spPr>
            <a:xfrm>
              <a:off x="1190625" y="1255100"/>
              <a:ext cx="1358850" cy="623875"/>
            </a:xfrm>
            <a:custGeom>
              <a:avLst/>
              <a:gdLst/>
              <a:ahLst/>
              <a:cxnLst/>
              <a:rect l="l" t="t" r="r" b="b"/>
              <a:pathLst>
                <a:path w="54354" h="24955" extrusionOk="0">
                  <a:moveTo>
                    <a:pt x="12306" y="0"/>
                  </a:moveTo>
                  <a:cubicBezTo>
                    <a:pt x="5469" y="0"/>
                    <a:pt x="0" y="5812"/>
                    <a:pt x="0" y="12649"/>
                  </a:cubicBezTo>
                  <a:cubicBezTo>
                    <a:pt x="0" y="19144"/>
                    <a:pt x="5469" y="24955"/>
                    <a:pt x="12306" y="24955"/>
                  </a:cubicBezTo>
                  <a:lnTo>
                    <a:pt x="43414" y="24955"/>
                  </a:lnTo>
                  <a:cubicBezTo>
                    <a:pt x="49567" y="24955"/>
                    <a:pt x="54353" y="20169"/>
                    <a:pt x="54353" y="14358"/>
                  </a:cubicBezTo>
                  <a:lnTo>
                    <a:pt x="54353" y="11281"/>
                  </a:lnTo>
                  <a:cubicBezTo>
                    <a:pt x="54353" y="5128"/>
                    <a:pt x="49567" y="0"/>
                    <a:pt x="434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9"/>
            <p:cNvSpPr/>
            <p:nvPr/>
          </p:nvSpPr>
          <p:spPr>
            <a:xfrm>
              <a:off x="2053775" y="793600"/>
              <a:ext cx="3435550" cy="3187725"/>
            </a:xfrm>
            <a:custGeom>
              <a:avLst/>
              <a:gdLst/>
              <a:ahLst/>
              <a:cxnLst/>
              <a:rect l="l" t="t" r="r" b="b"/>
              <a:pathLst>
                <a:path w="137422" h="127509" extrusionOk="0">
                  <a:moveTo>
                    <a:pt x="8888" y="1"/>
                  </a:moveTo>
                  <a:cubicBezTo>
                    <a:pt x="4102" y="1"/>
                    <a:pt x="0" y="3761"/>
                    <a:pt x="0" y="8547"/>
                  </a:cubicBezTo>
                  <a:lnTo>
                    <a:pt x="6153" y="8547"/>
                  </a:lnTo>
                  <a:cubicBezTo>
                    <a:pt x="19143" y="8547"/>
                    <a:pt x="29741" y="19486"/>
                    <a:pt x="29741" y="32476"/>
                  </a:cubicBezTo>
                  <a:lnTo>
                    <a:pt x="29741" y="118620"/>
                  </a:lnTo>
                  <a:cubicBezTo>
                    <a:pt x="29741" y="123406"/>
                    <a:pt x="33843" y="127508"/>
                    <a:pt x="38628" y="127508"/>
                  </a:cubicBezTo>
                  <a:lnTo>
                    <a:pt x="128191" y="127508"/>
                  </a:lnTo>
                  <a:cubicBezTo>
                    <a:pt x="133319" y="127508"/>
                    <a:pt x="137421" y="123406"/>
                    <a:pt x="137421" y="118620"/>
                  </a:cubicBezTo>
                  <a:lnTo>
                    <a:pt x="137421" y="18119"/>
                  </a:lnTo>
                  <a:cubicBezTo>
                    <a:pt x="137421" y="8205"/>
                    <a:pt x="129217" y="1"/>
                    <a:pt x="119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" name="Google Shape;811;p39"/>
          <p:cNvGrpSpPr/>
          <p:nvPr/>
        </p:nvGrpSpPr>
        <p:grpSpPr>
          <a:xfrm>
            <a:off x="5701304" y="1595519"/>
            <a:ext cx="447235" cy="435026"/>
            <a:chOff x="1103600" y="237950"/>
            <a:chExt cx="5375425" cy="5228675"/>
          </a:xfrm>
        </p:grpSpPr>
        <p:sp>
          <p:nvSpPr>
            <p:cNvPr id="812" name="Google Shape;812;p39"/>
            <p:cNvSpPr/>
            <p:nvPr/>
          </p:nvSpPr>
          <p:spPr>
            <a:xfrm>
              <a:off x="3408650" y="1883650"/>
              <a:ext cx="521450" cy="475325"/>
            </a:xfrm>
            <a:custGeom>
              <a:avLst/>
              <a:gdLst/>
              <a:ahLst/>
              <a:cxnLst/>
              <a:rect l="l" t="t" r="r" b="b"/>
              <a:pathLst>
                <a:path w="20858" h="19013" extrusionOk="0">
                  <a:moveTo>
                    <a:pt x="16421" y="1"/>
                  </a:moveTo>
                  <a:cubicBezTo>
                    <a:pt x="13739" y="1"/>
                    <a:pt x="9768" y="1516"/>
                    <a:pt x="6103" y="5181"/>
                  </a:cubicBezTo>
                  <a:cubicBezTo>
                    <a:pt x="810" y="10450"/>
                    <a:pt x="1" y="16406"/>
                    <a:pt x="1765" y="18171"/>
                  </a:cubicBezTo>
                  <a:cubicBezTo>
                    <a:pt x="2308" y="18714"/>
                    <a:pt x="3248" y="19013"/>
                    <a:pt x="4443" y="19013"/>
                  </a:cubicBezTo>
                  <a:cubicBezTo>
                    <a:pt x="7132" y="19013"/>
                    <a:pt x="11115" y="17498"/>
                    <a:pt x="14780" y="13833"/>
                  </a:cubicBezTo>
                  <a:cubicBezTo>
                    <a:pt x="20049" y="8539"/>
                    <a:pt x="20858" y="2607"/>
                    <a:pt x="19093" y="843"/>
                  </a:cubicBezTo>
                  <a:cubicBezTo>
                    <a:pt x="18550" y="300"/>
                    <a:pt x="17613" y="1"/>
                    <a:pt x="1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9"/>
            <p:cNvSpPr/>
            <p:nvPr/>
          </p:nvSpPr>
          <p:spPr>
            <a:xfrm>
              <a:off x="2975475" y="4049625"/>
              <a:ext cx="521450" cy="475600"/>
            </a:xfrm>
            <a:custGeom>
              <a:avLst/>
              <a:gdLst/>
              <a:ahLst/>
              <a:cxnLst/>
              <a:rect l="l" t="t" r="r" b="b"/>
              <a:pathLst>
                <a:path w="20858" h="19024" extrusionOk="0">
                  <a:moveTo>
                    <a:pt x="16420" y="0"/>
                  </a:moveTo>
                  <a:cubicBezTo>
                    <a:pt x="13738" y="0"/>
                    <a:pt x="9768" y="1515"/>
                    <a:pt x="6103" y="5180"/>
                  </a:cubicBezTo>
                  <a:cubicBezTo>
                    <a:pt x="809" y="10474"/>
                    <a:pt x="0" y="16405"/>
                    <a:pt x="1765" y="18170"/>
                  </a:cubicBezTo>
                  <a:cubicBezTo>
                    <a:pt x="2309" y="18722"/>
                    <a:pt x="3251" y="19024"/>
                    <a:pt x="4448" y="19024"/>
                  </a:cubicBezTo>
                  <a:cubicBezTo>
                    <a:pt x="7136" y="19024"/>
                    <a:pt x="11109" y="17502"/>
                    <a:pt x="14754" y="13857"/>
                  </a:cubicBezTo>
                  <a:cubicBezTo>
                    <a:pt x="20048" y="8563"/>
                    <a:pt x="20857" y="2607"/>
                    <a:pt x="19092" y="842"/>
                  </a:cubicBezTo>
                  <a:cubicBezTo>
                    <a:pt x="18549" y="299"/>
                    <a:pt x="17612" y="0"/>
                    <a:pt x="164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9"/>
            <p:cNvSpPr/>
            <p:nvPr/>
          </p:nvSpPr>
          <p:spPr>
            <a:xfrm>
              <a:off x="2093150" y="2509625"/>
              <a:ext cx="336400" cy="306525"/>
            </a:xfrm>
            <a:custGeom>
              <a:avLst/>
              <a:gdLst/>
              <a:ahLst/>
              <a:cxnLst/>
              <a:rect l="l" t="t" r="r" b="b"/>
              <a:pathLst>
                <a:path w="13456" h="12261" extrusionOk="0">
                  <a:moveTo>
                    <a:pt x="6728" y="0"/>
                  </a:moveTo>
                  <a:cubicBezTo>
                    <a:pt x="5160" y="0"/>
                    <a:pt x="3591" y="594"/>
                    <a:pt x="2402" y="1783"/>
                  </a:cubicBezTo>
                  <a:cubicBezTo>
                    <a:pt x="0" y="4185"/>
                    <a:pt x="0" y="8057"/>
                    <a:pt x="2402" y="10459"/>
                  </a:cubicBezTo>
                  <a:cubicBezTo>
                    <a:pt x="3591" y="11660"/>
                    <a:pt x="5160" y="12261"/>
                    <a:pt x="6728" y="12261"/>
                  </a:cubicBezTo>
                  <a:cubicBezTo>
                    <a:pt x="8297" y="12261"/>
                    <a:pt x="9865" y="11660"/>
                    <a:pt x="11054" y="10459"/>
                  </a:cubicBezTo>
                  <a:cubicBezTo>
                    <a:pt x="13456" y="8057"/>
                    <a:pt x="13456" y="4185"/>
                    <a:pt x="11054" y="1783"/>
                  </a:cubicBezTo>
                  <a:cubicBezTo>
                    <a:pt x="9865" y="594"/>
                    <a:pt x="8297" y="0"/>
                    <a:pt x="67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9"/>
            <p:cNvSpPr/>
            <p:nvPr/>
          </p:nvSpPr>
          <p:spPr>
            <a:xfrm>
              <a:off x="1103600" y="237950"/>
              <a:ext cx="5375425" cy="5228675"/>
            </a:xfrm>
            <a:custGeom>
              <a:avLst/>
              <a:gdLst/>
              <a:ahLst/>
              <a:cxnLst/>
              <a:rect l="l" t="t" r="r" b="b"/>
              <a:pathLst>
                <a:path w="215017" h="209147" extrusionOk="0">
                  <a:moveTo>
                    <a:pt x="188118" y="12255"/>
                  </a:moveTo>
                  <a:cubicBezTo>
                    <a:pt x="191255" y="12255"/>
                    <a:pt x="194392" y="13450"/>
                    <a:pt x="196782" y="15840"/>
                  </a:cubicBezTo>
                  <a:cubicBezTo>
                    <a:pt x="201561" y="20619"/>
                    <a:pt x="201561" y="28388"/>
                    <a:pt x="196782" y="33167"/>
                  </a:cubicBezTo>
                  <a:cubicBezTo>
                    <a:pt x="195973" y="33976"/>
                    <a:pt x="195066" y="34662"/>
                    <a:pt x="194086" y="35226"/>
                  </a:cubicBezTo>
                  <a:lnTo>
                    <a:pt x="157519" y="55127"/>
                  </a:lnTo>
                  <a:lnTo>
                    <a:pt x="177420" y="18536"/>
                  </a:lnTo>
                  <a:cubicBezTo>
                    <a:pt x="177959" y="17555"/>
                    <a:pt x="178645" y="16648"/>
                    <a:pt x="179454" y="15840"/>
                  </a:cubicBezTo>
                  <a:cubicBezTo>
                    <a:pt x="181844" y="13450"/>
                    <a:pt x="184981" y="12255"/>
                    <a:pt x="188118" y="12255"/>
                  </a:cubicBezTo>
                  <a:close/>
                  <a:moveTo>
                    <a:pt x="68846" y="56377"/>
                  </a:moveTo>
                  <a:lnTo>
                    <a:pt x="68846" y="68632"/>
                  </a:lnTo>
                  <a:lnTo>
                    <a:pt x="56592" y="68632"/>
                  </a:lnTo>
                  <a:lnTo>
                    <a:pt x="56592" y="56377"/>
                  </a:lnTo>
                  <a:close/>
                  <a:moveTo>
                    <a:pt x="108647" y="53573"/>
                  </a:moveTo>
                  <a:cubicBezTo>
                    <a:pt x="112990" y="53573"/>
                    <a:pt x="116983" y="55017"/>
                    <a:pt x="119971" y="57995"/>
                  </a:cubicBezTo>
                  <a:cubicBezTo>
                    <a:pt x="127250" y="65298"/>
                    <a:pt x="125363" y="78607"/>
                    <a:pt x="115633" y="88337"/>
                  </a:cubicBezTo>
                  <a:cubicBezTo>
                    <a:pt x="109899" y="94071"/>
                    <a:pt x="102899" y="97084"/>
                    <a:pt x="96629" y="97084"/>
                  </a:cubicBezTo>
                  <a:cubicBezTo>
                    <a:pt x="92286" y="97084"/>
                    <a:pt x="88294" y="95639"/>
                    <a:pt x="85316" y="92650"/>
                  </a:cubicBezTo>
                  <a:cubicBezTo>
                    <a:pt x="78012" y="85371"/>
                    <a:pt x="79924" y="72063"/>
                    <a:pt x="89629" y="62333"/>
                  </a:cubicBezTo>
                  <a:cubicBezTo>
                    <a:pt x="95378" y="56584"/>
                    <a:pt x="102377" y="53573"/>
                    <a:pt x="108647" y="53573"/>
                  </a:cubicBezTo>
                  <a:close/>
                  <a:moveTo>
                    <a:pt x="148083" y="99268"/>
                  </a:moveTo>
                  <a:lnTo>
                    <a:pt x="148083" y="111571"/>
                  </a:lnTo>
                  <a:lnTo>
                    <a:pt x="135828" y="111571"/>
                  </a:lnTo>
                  <a:lnTo>
                    <a:pt x="135828" y="99268"/>
                  </a:lnTo>
                  <a:close/>
                  <a:moveTo>
                    <a:pt x="46319" y="78613"/>
                  </a:moveTo>
                  <a:cubicBezTo>
                    <a:pt x="51028" y="78613"/>
                    <a:pt x="55734" y="80408"/>
                    <a:pt x="59312" y="83999"/>
                  </a:cubicBezTo>
                  <a:cubicBezTo>
                    <a:pt x="66469" y="91155"/>
                    <a:pt x="66469" y="102821"/>
                    <a:pt x="59312" y="110002"/>
                  </a:cubicBezTo>
                  <a:cubicBezTo>
                    <a:pt x="55734" y="113581"/>
                    <a:pt x="51028" y="115370"/>
                    <a:pt x="46319" y="115370"/>
                  </a:cubicBezTo>
                  <a:cubicBezTo>
                    <a:pt x="41611" y="115370"/>
                    <a:pt x="36899" y="113581"/>
                    <a:pt x="33308" y="110002"/>
                  </a:cubicBezTo>
                  <a:cubicBezTo>
                    <a:pt x="26152" y="102821"/>
                    <a:pt x="26152" y="91155"/>
                    <a:pt x="33308" y="83999"/>
                  </a:cubicBezTo>
                  <a:cubicBezTo>
                    <a:pt x="36899" y="80408"/>
                    <a:pt x="41611" y="78613"/>
                    <a:pt x="46319" y="78613"/>
                  </a:cubicBezTo>
                  <a:close/>
                  <a:moveTo>
                    <a:pt x="112962" y="116007"/>
                  </a:moveTo>
                  <a:lnTo>
                    <a:pt x="112962" y="128261"/>
                  </a:lnTo>
                  <a:lnTo>
                    <a:pt x="100707" y="128261"/>
                  </a:lnTo>
                  <a:lnTo>
                    <a:pt x="100707" y="116007"/>
                  </a:lnTo>
                  <a:close/>
                  <a:moveTo>
                    <a:pt x="61493" y="133996"/>
                  </a:moveTo>
                  <a:lnTo>
                    <a:pt x="61493" y="146251"/>
                  </a:lnTo>
                  <a:lnTo>
                    <a:pt x="49190" y="146251"/>
                  </a:lnTo>
                  <a:lnTo>
                    <a:pt x="49190" y="133996"/>
                  </a:lnTo>
                  <a:close/>
                  <a:moveTo>
                    <a:pt x="148083" y="133996"/>
                  </a:moveTo>
                  <a:lnTo>
                    <a:pt x="148083" y="146251"/>
                  </a:lnTo>
                  <a:lnTo>
                    <a:pt x="135828" y="146251"/>
                  </a:lnTo>
                  <a:lnTo>
                    <a:pt x="135828" y="133996"/>
                  </a:lnTo>
                  <a:close/>
                  <a:moveTo>
                    <a:pt x="91326" y="140225"/>
                  </a:moveTo>
                  <a:cubicBezTo>
                    <a:pt x="95666" y="140225"/>
                    <a:pt x="99657" y="141671"/>
                    <a:pt x="102643" y="144658"/>
                  </a:cubicBezTo>
                  <a:cubicBezTo>
                    <a:pt x="109923" y="151937"/>
                    <a:pt x="108035" y="165270"/>
                    <a:pt x="98305" y="174975"/>
                  </a:cubicBezTo>
                  <a:cubicBezTo>
                    <a:pt x="92556" y="180724"/>
                    <a:pt x="85558" y="183735"/>
                    <a:pt x="79292" y="183735"/>
                  </a:cubicBezTo>
                  <a:cubicBezTo>
                    <a:pt x="74954" y="183735"/>
                    <a:pt x="70966" y="182291"/>
                    <a:pt x="67988" y="179313"/>
                  </a:cubicBezTo>
                  <a:cubicBezTo>
                    <a:pt x="60684" y="172010"/>
                    <a:pt x="62596" y="158701"/>
                    <a:pt x="72302" y="148996"/>
                  </a:cubicBezTo>
                  <a:cubicBezTo>
                    <a:pt x="78053" y="143245"/>
                    <a:pt x="85053" y="140225"/>
                    <a:pt x="91326" y="140225"/>
                  </a:cubicBezTo>
                  <a:close/>
                  <a:moveTo>
                    <a:pt x="188130" y="1"/>
                  </a:moveTo>
                  <a:cubicBezTo>
                    <a:pt x="181856" y="1"/>
                    <a:pt x="175582" y="2397"/>
                    <a:pt x="170802" y="7188"/>
                  </a:cubicBezTo>
                  <a:cubicBezTo>
                    <a:pt x="169185" y="8781"/>
                    <a:pt x="167812" y="10595"/>
                    <a:pt x="166709" y="12555"/>
                  </a:cubicBezTo>
                  <a:lnTo>
                    <a:pt x="145240" y="51941"/>
                  </a:lnTo>
                  <a:cubicBezTo>
                    <a:pt x="143206" y="47799"/>
                    <a:pt x="140583" y="43951"/>
                    <a:pt x="137299" y="40667"/>
                  </a:cubicBezTo>
                  <a:cubicBezTo>
                    <a:pt x="129078" y="32446"/>
                    <a:pt x="118258" y="28161"/>
                    <a:pt x="107235" y="28161"/>
                  </a:cubicBezTo>
                  <a:cubicBezTo>
                    <a:pt x="101301" y="28161"/>
                    <a:pt x="95307" y="29403"/>
                    <a:pt x="89629" y="31942"/>
                  </a:cubicBezTo>
                  <a:cubicBezTo>
                    <a:pt x="83960" y="29403"/>
                    <a:pt x="77972" y="28161"/>
                    <a:pt x="72041" y="28161"/>
                  </a:cubicBezTo>
                  <a:cubicBezTo>
                    <a:pt x="61025" y="28161"/>
                    <a:pt x="50205" y="32446"/>
                    <a:pt x="41984" y="40667"/>
                  </a:cubicBezTo>
                  <a:cubicBezTo>
                    <a:pt x="37499" y="45152"/>
                    <a:pt x="34141" y="50544"/>
                    <a:pt x="32009" y="56696"/>
                  </a:cubicBezTo>
                  <a:cubicBezTo>
                    <a:pt x="25858" y="58828"/>
                    <a:pt x="20490" y="62161"/>
                    <a:pt x="15980" y="66671"/>
                  </a:cubicBezTo>
                  <a:cubicBezTo>
                    <a:pt x="3334" y="79317"/>
                    <a:pt x="1" y="98116"/>
                    <a:pt x="7255" y="114316"/>
                  </a:cubicBezTo>
                  <a:cubicBezTo>
                    <a:pt x="1" y="130541"/>
                    <a:pt x="3334" y="149339"/>
                    <a:pt x="15980" y="161985"/>
                  </a:cubicBezTo>
                  <a:cubicBezTo>
                    <a:pt x="21176" y="167181"/>
                    <a:pt x="27720" y="170956"/>
                    <a:pt x="34877" y="172892"/>
                  </a:cubicBezTo>
                  <a:cubicBezTo>
                    <a:pt x="37303" y="173554"/>
                    <a:pt x="39068" y="175318"/>
                    <a:pt x="39729" y="177745"/>
                  </a:cubicBezTo>
                  <a:cubicBezTo>
                    <a:pt x="41666" y="184901"/>
                    <a:pt x="45440" y="191445"/>
                    <a:pt x="50636" y="196641"/>
                  </a:cubicBezTo>
                  <a:cubicBezTo>
                    <a:pt x="58873" y="204862"/>
                    <a:pt x="69688" y="209147"/>
                    <a:pt x="80705" y="209147"/>
                  </a:cubicBezTo>
                  <a:cubicBezTo>
                    <a:pt x="86637" y="209147"/>
                    <a:pt x="92627" y="207905"/>
                    <a:pt x="98305" y="205366"/>
                  </a:cubicBezTo>
                  <a:cubicBezTo>
                    <a:pt x="103984" y="207905"/>
                    <a:pt x="109974" y="209147"/>
                    <a:pt x="115905" y="209147"/>
                  </a:cubicBezTo>
                  <a:cubicBezTo>
                    <a:pt x="126923" y="209147"/>
                    <a:pt x="137738" y="204862"/>
                    <a:pt x="145975" y="196641"/>
                  </a:cubicBezTo>
                  <a:cubicBezTo>
                    <a:pt x="150460" y="192156"/>
                    <a:pt x="153793" y="186764"/>
                    <a:pt x="155926" y="180612"/>
                  </a:cubicBezTo>
                  <a:cubicBezTo>
                    <a:pt x="162077" y="178480"/>
                    <a:pt x="167469" y="175147"/>
                    <a:pt x="171954" y="170637"/>
                  </a:cubicBezTo>
                  <a:cubicBezTo>
                    <a:pt x="184601" y="157991"/>
                    <a:pt x="187934" y="139192"/>
                    <a:pt x="180679" y="122992"/>
                  </a:cubicBezTo>
                  <a:cubicBezTo>
                    <a:pt x="187934" y="106767"/>
                    <a:pt x="184601" y="87993"/>
                    <a:pt x="171954" y="75322"/>
                  </a:cubicBezTo>
                  <a:cubicBezTo>
                    <a:pt x="168695" y="72063"/>
                    <a:pt x="164847" y="69416"/>
                    <a:pt x="160680" y="67382"/>
                  </a:cubicBezTo>
                  <a:lnTo>
                    <a:pt x="200066" y="45912"/>
                  </a:lnTo>
                  <a:cubicBezTo>
                    <a:pt x="202027" y="44834"/>
                    <a:pt x="203840" y="43461"/>
                    <a:pt x="205458" y="41843"/>
                  </a:cubicBezTo>
                  <a:cubicBezTo>
                    <a:pt x="215016" y="32285"/>
                    <a:pt x="215016" y="16722"/>
                    <a:pt x="205458" y="7188"/>
                  </a:cubicBezTo>
                  <a:cubicBezTo>
                    <a:pt x="200679" y="2397"/>
                    <a:pt x="194404" y="1"/>
                    <a:pt x="1881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39"/>
          <p:cNvGrpSpPr/>
          <p:nvPr/>
        </p:nvGrpSpPr>
        <p:grpSpPr>
          <a:xfrm>
            <a:off x="5736288" y="3945381"/>
            <a:ext cx="282059" cy="471816"/>
            <a:chOff x="2240150" y="238125"/>
            <a:chExt cx="3120125" cy="5219200"/>
          </a:xfrm>
        </p:grpSpPr>
        <p:sp>
          <p:nvSpPr>
            <p:cNvPr id="817" name="Google Shape;817;p39"/>
            <p:cNvSpPr/>
            <p:nvPr/>
          </p:nvSpPr>
          <p:spPr>
            <a:xfrm>
              <a:off x="2943925" y="2783275"/>
              <a:ext cx="2408200" cy="1713375"/>
            </a:xfrm>
            <a:custGeom>
              <a:avLst/>
              <a:gdLst/>
              <a:ahLst/>
              <a:cxnLst/>
              <a:rect l="l" t="t" r="r" b="b"/>
              <a:pathLst>
                <a:path w="96328" h="68535" extrusionOk="0">
                  <a:moveTo>
                    <a:pt x="881" y="1"/>
                  </a:moveTo>
                  <a:cubicBezTo>
                    <a:pt x="1338" y="3654"/>
                    <a:pt x="2154" y="7275"/>
                    <a:pt x="3328" y="10830"/>
                  </a:cubicBezTo>
                  <a:cubicBezTo>
                    <a:pt x="6198" y="19409"/>
                    <a:pt x="6394" y="28543"/>
                    <a:pt x="3915" y="37220"/>
                  </a:cubicBezTo>
                  <a:cubicBezTo>
                    <a:pt x="2056" y="43744"/>
                    <a:pt x="751" y="50366"/>
                    <a:pt x="1" y="57085"/>
                  </a:cubicBezTo>
                  <a:cubicBezTo>
                    <a:pt x="5318" y="59728"/>
                    <a:pt x="9885" y="63675"/>
                    <a:pt x="13244" y="68535"/>
                  </a:cubicBezTo>
                  <a:cubicBezTo>
                    <a:pt x="19475" y="59467"/>
                    <a:pt x="29946" y="53497"/>
                    <a:pt x="41787" y="53497"/>
                  </a:cubicBezTo>
                  <a:lnTo>
                    <a:pt x="66871" y="53497"/>
                  </a:lnTo>
                  <a:lnTo>
                    <a:pt x="66871" y="61717"/>
                  </a:lnTo>
                  <a:lnTo>
                    <a:pt x="96327" y="61717"/>
                  </a:lnTo>
                  <a:cubicBezTo>
                    <a:pt x="95740" y="53432"/>
                    <a:pt x="94272" y="45212"/>
                    <a:pt x="91989" y="37220"/>
                  </a:cubicBezTo>
                  <a:cubicBezTo>
                    <a:pt x="89510" y="28543"/>
                    <a:pt x="89705" y="19409"/>
                    <a:pt x="92576" y="10830"/>
                  </a:cubicBezTo>
                  <a:cubicBezTo>
                    <a:pt x="93750" y="7275"/>
                    <a:pt x="94566" y="3654"/>
                    <a:pt x="950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9"/>
            <p:cNvSpPr/>
            <p:nvPr/>
          </p:nvSpPr>
          <p:spPr>
            <a:xfrm>
              <a:off x="2961050" y="1630975"/>
              <a:ext cx="2363350" cy="846525"/>
            </a:xfrm>
            <a:custGeom>
              <a:avLst/>
              <a:gdLst/>
              <a:ahLst/>
              <a:cxnLst/>
              <a:rect l="l" t="t" r="r" b="b"/>
              <a:pathLst>
                <a:path w="94534" h="33861" extrusionOk="0">
                  <a:moveTo>
                    <a:pt x="14549" y="1"/>
                  </a:moveTo>
                  <a:lnTo>
                    <a:pt x="10341" y="5905"/>
                  </a:lnTo>
                  <a:cubicBezTo>
                    <a:pt x="4404" y="14223"/>
                    <a:pt x="881" y="23911"/>
                    <a:pt x="1" y="33860"/>
                  </a:cubicBezTo>
                  <a:lnTo>
                    <a:pt x="94533" y="33860"/>
                  </a:lnTo>
                  <a:cubicBezTo>
                    <a:pt x="93652" y="23911"/>
                    <a:pt x="90129" y="14223"/>
                    <a:pt x="84193" y="5905"/>
                  </a:cubicBezTo>
                  <a:lnTo>
                    <a:pt x="799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9"/>
            <p:cNvSpPr/>
            <p:nvPr/>
          </p:nvSpPr>
          <p:spPr>
            <a:xfrm>
              <a:off x="4408550" y="4631200"/>
              <a:ext cx="951725" cy="826125"/>
            </a:xfrm>
            <a:custGeom>
              <a:avLst/>
              <a:gdLst/>
              <a:ahLst/>
              <a:cxnLst/>
              <a:rect l="l" t="t" r="r" b="b"/>
              <a:pathLst>
                <a:path w="38069" h="33045" extrusionOk="0">
                  <a:moveTo>
                    <a:pt x="8286" y="0"/>
                  </a:moveTo>
                  <a:lnTo>
                    <a:pt x="8286" y="33"/>
                  </a:lnTo>
                  <a:lnTo>
                    <a:pt x="8286" y="10634"/>
                  </a:lnTo>
                  <a:cubicBezTo>
                    <a:pt x="8286" y="19181"/>
                    <a:pt x="5155" y="27009"/>
                    <a:pt x="1" y="33044"/>
                  </a:cubicBezTo>
                  <a:lnTo>
                    <a:pt x="38068" y="33044"/>
                  </a:lnTo>
                  <a:lnTo>
                    <a:pt x="38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9"/>
            <p:cNvSpPr/>
            <p:nvPr/>
          </p:nvSpPr>
          <p:spPr>
            <a:xfrm>
              <a:off x="3393275" y="238125"/>
              <a:ext cx="1498900" cy="1087075"/>
            </a:xfrm>
            <a:custGeom>
              <a:avLst/>
              <a:gdLst/>
              <a:ahLst/>
              <a:cxnLst/>
              <a:rect l="l" t="t" r="r" b="b"/>
              <a:pathLst>
                <a:path w="59956" h="43483" extrusionOk="0">
                  <a:moveTo>
                    <a:pt x="0" y="0"/>
                  </a:moveTo>
                  <a:lnTo>
                    <a:pt x="0" y="43482"/>
                  </a:lnTo>
                  <a:lnTo>
                    <a:pt x="59956" y="43482"/>
                  </a:lnTo>
                  <a:lnTo>
                    <a:pt x="599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9"/>
            <p:cNvSpPr/>
            <p:nvPr/>
          </p:nvSpPr>
          <p:spPr>
            <a:xfrm>
              <a:off x="2240150" y="4426500"/>
              <a:ext cx="881575" cy="1030825"/>
            </a:xfrm>
            <a:custGeom>
              <a:avLst/>
              <a:gdLst/>
              <a:ahLst/>
              <a:cxnLst/>
              <a:rect l="l" t="t" r="r" b="b"/>
              <a:pathLst>
                <a:path w="35263" h="41233" extrusionOk="0">
                  <a:moveTo>
                    <a:pt x="1" y="1"/>
                  </a:moveTo>
                  <a:lnTo>
                    <a:pt x="1" y="18822"/>
                  </a:lnTo>
                  <a:cubicBezTo>
                    <a:pt x="1" y="31185"/>
                    <a:pt x="10048" y="41232"/>
                    <a:pt x="22411" y="41232"/>
                  </a:cubicBezTo>
                  <a:lnTo>
                    <a:pt x="35263" y="41232"/>
                  </a:lnTo>
                  <a:lnTo>
                    <a:pt x="35263" y="22443"/>
                  </a:lnTo>
                  <a:cubicBezTo>
                    <a:pt x="35263" y="10080"/>
                    <a:pt x="25216" y="1"/>
                    <a:pt x="128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9"/>
            <p:cNvSpPr/>
            <p:nvPr/>
          </p:nvSpPr>
          <p:spPr>
            <a:xfrm>
              <a:off x="3427525" y="4426500"/>
              <a:ext cx="881575" cy="1030825"/>
            </a:xfrm>
            <a:custGeom>
              <a:avLst/>
              <a:gdLst/>
              <a:ahLst/>
              <a:cxnLst/>
              <a:rect l="l" t="t" r="r" b="b"/>
              <a:pathLst>
                <a:path w="35263" h="41233" extrusionOk="0">
                  <a:moveTo>
                    <a:pt x="22443" y="1"/>
                  </a:moveTo>
                  <a:cubicBezTo>
                    <a:pt x="10047" y="1"/>
                    <a:pt x="0" y="10080"/>
                    <a:pt x="0" y="22443"/>
                  </a:cubicBezTo>
                  <a:lnTo>
                    <a:pt x="0" y="41232"/>
                  </a:lnTo>
                  <a:lnTo>
                    <a:pt x="12853" y="41232"/>
                  </a:lnTo>
                  <a:cubicBezTo>
                    <a:pt x="25215" y="41232"/>
                    <a:pt x="35262" y="31185"/>
                    <a:pt x="35262" y="18822"/>
                  </a:cubicBezTo>
                  <a:lnTo>
                    <a:pt x="352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1" name="Google Shape;851;p39"/>
          <p:cNvSpPr/>
          <p:nvPr/>
        </p:nvSpPr>
        <p:spPr>
          <a:xfrm flipH="1">
            <a:off x="2546075" y="1535325"/>
            <a:ext cx="1692000" cy="1362600"/>
          </a:xfrm>
          <a:prstGeom prst="wedgeEllipseCallout">
            <a:avLst>
              <a:gd name="adj1" fmla="val 51961"/>
              <a:gd name="adj2" fmla="val 29076"/>
            </a:avLst>
          </a:prstGeom>
          <a:solidFill>
            <a:srgbClr val="CC606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Could you pass me the…?</a:t>
            </a:r>
            <a:endParaRPr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52" name="Google Shape;852;p39"/>
          <p:cNvSpPr txBox="1">
            <a:spLocks noGrp="1"/>
          </p:cNvSpPr>
          <p:nvPr>
            <p:ph type="subTitle" idx="2"/>
          </p:nvPr>
        </p:nvSpPr>
        <p:spPr>
          <a:xfrm>
            <a:off x="4714813" y="1586088"/>
            <a:ext cx="6558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2"/>
                </a:solidFill>
              </a:rPr>
              <a:t>1</a:t>
            </a:r>
            <a:endParaRPr sz="3000">
              <a:solidFill>
                <a:schemeClr val="accent2"/>
              </a:solidFill>
            </a:endParaRPr>
          </a:p>
        </p:txBody>
      </p:sp>
      <p:sp>
        <p:nvSpPr>
          <p:cNvPr id="853" name="Google Shape;853;p39"/>
          <p:cNvSpPr txBox="1">
            <a:spLocks noGrp="1"/>
          </p:cNvSpPr>
          <p:nvPr>
            <p:ph type="subTitle" idx="2"/>
          </p:nvPr>
        </p:nvSpPr>
        <p:spPr>
          <a:xfrm>
            <a:off x="4714813" y="2776238"/>
            <a:ext cx="6558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BCD730"/>
                </a:solidFill>
              </a:rPr>
              <a:t>2</a:t>
            </a:r>
            <a:endParaRPr sz="3000">
              <a:solidFill>
                <a:srgbClr val="BCD730"/>
              </a:solidFill>
            </a:endParaRPr>
          </a:p>
        </p:txBody>
      </p:sp>
      <p:sp>
        <p:nvSpPr>
          <p:cNvPr id="854" name="Google Shape;854;p39"/>
          <p:cNvSpPr txBox="1">
            <a:spLocks noGrp="1"/>
          </p:cNvSpPr>
          <p:nvPr>
            <p:ph type="subTitle" idx="2"/>
          </p:nvPr>
        </p:nvSpPr>
        <p:spPr>
          <a:xfrm>
            <a:off x="4714813" y="3954813"/>
            <a:ext cx="6558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6B65"/>
                </a:solidFill>
              </a:rPr>
              <a:t>3</a:t>
            </a:r>
            <a:endParaRPr sz="3000">
              <a:solidFill>
                <a:srgbClr val="FF6B65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78" y="3139517"/>
            <a:ext cx="3150000" cy="171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40"/>
          <p:cNvSpPr txBox="1">
            <a:spLocks noGrp="1"/>
          </p:cNvSpPr>
          <p:nvPr>
            <p:ph type="ctrTitle"/>
          </p:nvPr>
        </p:nvSpPr>
        <p:spPr>
          <a:xfrm>
            <a:off x="836975" y="1750313"/>
            <a:ext cx="2821200" cy="8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59C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Whoa!</a:t>
            </a:r>
            <a:endParaRPr dirty="0">
              <a:solidFill>
                <a:srgbClr val="F59C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0" name="Google Shape;860;p40"/>
          <p:cNvSpPr txBox="1">
            <a:spLocks noGrp="1"/>
          </p:cNvSpPr>
          <p:nvPr>
            <p:ph type="subTitle" idx="1"/>
          </p:nvPr>
        </p:nvSpPr>
        <p:spPr>
          <a:xfrm>
            <a:off x="837025" y="2641538"/>
            <a:ext cx="2821200" cy="7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could be the part of the presentation where you introduce yourself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597010" y="1895913"/>
            <a:ext cx="5546990" cy="29966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4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59C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is the house? It’s in…</a:t>
            </a:r>
            <a:endParaRPr dirty="0">
              <a:solidFill>
                <a:srgbClr val="F59C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66" name="Google Shape;866;p41"/>
          <p:cNvGrpSpPr/>
          <p:nvPr/>
        </p:nvGrpSpPr>
        <p:grpSpPr>
          <a:xfrm>
            <a:off x="2435522" y="1569316"/>
            <a:ext cx="4272905" cy="2809749"/>
            <a:chOff x="235800" y="830650"/>
            <a:chExt cx="6978450" cy="4588844"/>
          </a:xfrm>
        </p:grpSpPr>
        <p:sp>
          <p:nvSpPr>
            <p:cNvPr id="867" name="Google Shape;867;p41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8" name="Google Shape;868;p41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9" name="Google Shape;869;p41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0" name="Google Shape;870;p41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1" name="Google Shape;871;p41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2" name="Google Shape;872;p41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73" name="Google Shape;873;p41"/>
          <p:cNvSpPr txBox="1"/>
          <p:nvPr/>
        </p:nvSpPr>
        <p:spPr>
          <a:xfrm>
            <a:off x="713229" y="2166588"/>
            <a:ext cx="1742700" cy="6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Mars is a cold place, not hot</a:t>
            </a:r>
            <a:endParaRPr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74" name="Google Shape;874;p41"/>
          <p:cNvSpPr txBox="1"/>
          <p:nvPr/>
        </p:nvSpPr>
        <p:spPr>
          <a:xfrm>
            <a:off x="713229" y="1816213"/>
            <a:ext cx="17427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…Mars</a:t>
            </a:r>
            <a:endParaRPr sz="2000" b="1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875" name="Google Shape;875;p41"/>
          <p:cNvSpPr txBox="1"/>
          <p:nvPr/>
        </p:nvSpPr>
        <p:spPr>
          <a:xfrm>
            <a:off x="6688071" y="2166588"/>
            <a:ext cx="1742700" cy="6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Saturn is the ringed one</a:t>
            </a:r>
            <a:endParaRPr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76" name="Google Shape;876;p41"/>
          <p:cNvSpPr txBox="1"/>
          <p:nvPr/>
        </p:nvSpPr>
        <p:spPr>
          <a:xfrm>
            <a:off x="6688083" y="1816213"/>
            <a:ext cx="17427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…Saturn</a:t>
            </a:r>
            <a:endParaRPr sz="2000" b="1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877" name="Google Shape;877;p41"/>
          <p:cNvSpPr txBox="1"/>
          <p:nvPr/>
        </p:nvSpPr>
        <p:spPr>
          <a:xfrm>
            <a:off x="6688071" y="3822600"/>
            <a:ext cx="17427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Jupiter is the biggest planet</a:t>
            </a:r>
            <a:endParaRPr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78" name="Google Shape;878;p41"/>
          <p:cNvSpPr txBox="1"/>
          <p:nvPr/>
        </p:nvSpPr>
        <p:spPr>
          <a:xfrm>
            <a:off x="6688075" y="3472225"/>
            <a:ext cx="17427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…Jupiter</a:t>
            </a:r>
            <a:endParaRPr sz="2000" b="1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879" name="Google Shape;879;p41"/>
          <p:cNvSpPr txBox="1"/>
          <p:nvPr/>
        </p:nvSpPr>
        <p:spPr>
          <a:xfrm>
            <a:off x="713225" y="3822600"/>
            <a:ext cx="1742700" cy="5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Venus has a pretty name</a:t>
            </a:r>
            <a:endParaRPr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80" name="Google Shape;880;p41"/>
          <p:cNvSpPr txBox="1"/>
          <p:nvPr/>
        </p:nvSpPr>
        <p:spPr>
          <a:xfrm>
            <a:off x="713229" y="3472225"/>
            <a:ext cx="17427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…Venus</a:t>
            </a:r>
            <a:endParaRPr sz="2000" b="1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881" name="Google Shape;881;p41"/>
          <p:cNvSpPr/>
          <p:nvPr/>
        </p:nvSpPr>
        <p:spPr>
          <a:xfrm>
            <a:off x="791375" y="3213800"/>
            <a:ext cx="257100" cy="2571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41"/>
          <p:cNvSpPr/>
          <p:nvPr/>
        </p:nvSpPr>
        <p:spPr>
          <a:xfrm>
            <a:off x="791375" y="1559113"/>
            <a:ext cx="257100" cy="2571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41"/>
          <p:cNvSpPr/>
          <p:nvPr/>
        </p:nvSpPr>
        <p:spPr>
          <a:xfrm>
            <a:off x="8087525" y="1559113"/>
            <a:ext cx="257100" cy="2571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41"/>
          <p:cNvSpPr/>
          <p:nvPr/>
        </p:nvSpPr>
        <p:spPr>
          <a:xfrm>
            <a:off x="8087525" y="3213800"/>
            <a:ext cx="257100" cy="2571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788" y="2172537"/>
            <a:ext cx="502989" cy="549096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753" y="2245308"/>
            <a:ext cx="502989" cy="549096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586" y="1727902"/>
            <a:ext cx="318381" cy="347566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214" y="3587013"/>
            <a:ext cx="223012" cy="243455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538" y="3472614"/>
            <a:ext cx="223012" cy="2434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nteractive Pig House for Speech Therapy by Slidesgo">
  <a:themeElements>
    <a:clrScheme name="Simple Light">
      <a:dk1>
        <a:srgbClr val="000000"/>
      </a:dk1>
      <a:lt1>
        <a:srgbClr val="FFF2CC"/>
      </a:lt1>
      <a:dk2>
        <a:srgbClr val="000000"/>
      </a:dk2>
      <a:lt2>
        <a:srgbClr val="FFF2CC"/>
      </a:lt2>
      <a:accent1>
        <a:srgbClr val="FF6B65"/>
      </a:accent1>
      <a:accent2>
        <a:srgbClr val="FFC900"/>
      </a:accent2>
      <a:accent3>
        <a:srgbClr val="BCD730"/>
      </a:accent3>
      <a:accent4>
        <a:srgbClr val="95AF27"/>
      </a:accent4>
      <a:accent5>
        <a:srgbClr val="CC6060"/>
      </a:accent5>
      <a:accent6>
        <a:srgbClr val="94E7E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1695</Words>
  <Application>Microsoft Office PowerPoint</Application>
  <PresentationFormat>Presentación en pantalla (16:9)</PresentationFormat>
  <Paragraphs>309</Paragraphs>
  <Slides>50</Slides>
  <Notes>46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50</vt:i4>
      </vt:variant>
    </vt:vector>
  </HeadingPairs>
  <TitlesOfParts>
    <vt:vector size="62" baseType="lpstr">
      <vt:lpstr>Work Sans</vt:lpstr>
      <vt:lpstr>Proxima Nova</vt:lpstr>
      <vt:lpstr>Ribeye</vt:lpstr>
      <vt:lpstr>Livvic</vt:lpstr>
      <vt:lpstr>Impact</vt:lpstr>
      <vt:lpstr>Proxima Nova Semibold</vt:lpstr>
      <vt:lpstr>Montserrat Light</vt:lpstr>
      <vt:lpstr>Raleway</vt:lpstr>
      <vt:lpstr>Arial</vt:lpstr>
      <vt:lpstr>Roboto Condensed Light</vt:lpstr>
      <vt:lpstr>Interactive Pig House for Speech Therapy by Slidesgo</vt:lpstr>
      <vt:lpstr>Slidesgo Final Pages</vt:lpstr>
      <vt:lpstr>Free Template</vt:lpstr>
      <vt:lpstr>BREAK TIMNEOUT</vt:lpstr>
      <vt:lpstr>Presentación de PowerPoint</vt:lpstr>
      <vt:lpstr>Introduction</vt:lpstr>
      <vt:lpstr>Table of contents</vt:lpstr>
      <vt:lpstr>It’s time for bed!</vt:lpstr>
      <vt:lpstr>Let’s take a bath</vt:lpstr>
      <vt:lpstr>Whoa!</vt:lpstr>
      <vt:lpstr>Where is the house? It’s in…</vt:lpstr>
      <vt:lpstr>Awesome words</vt:lpstr>
      <vt:lpstr>Review your concepts</vt:lpstr>
      <vt:lpstr>—Someone famous</vt:lpstr>
      <vt:lpstr>This is a graph</vt:lpstr>
      <vt:lpstr>What’s the shape of the ball?</vt:lpstr>
      <vt:lpstr>Incorrect!</vt:lpstr>
      <vt:lpstr>That’s  right!</vt:lpstr>
      <vt:lpstr>Matching pairs</vt:lpstr>
      <vt:lpstr>4,333,000,000</vt:lpstr>
      <vt:lpstr>Brushing your teeth</vt:lpstr>
      <vt:lpstr>Bananas are...</vt:lpstr>
      <vt:lpstr>Moon-shaped</vt:lpstr>
      <vt:lpstr>Morning route</vt:lpstr>
      <vt:lpstr>Check out these percentages</vt:lpstr>
      <vt:lpstr>Analysis</vt:lpstr>
      <vt:lpstr>Presentación de PowerPoint</vt:lpstr>
      <vt:lpstr>Which colors do I have at home?</vt:lpstr>
      <vt:lpstr>What shape is the TV?</vt:lpstr>
      <vt:lpstr>Incorrect!</vt:lpstr>
      <vt:lpstr>Well done!</vt:lpstr>
      <vt:lpstr>This is a table</vt:lpstr>
      <vt:lpstr>Where are my things?</vt:lpstr>
      <vt:lpstr>Presentación de PowerPoint</vt:lpstr>
      <vt:lpstr>These are my windows</vt:lpstr>
      <vt:lpstr>What is it used for?</vt:lpstr>
      <vt:lpstr>333,000</vt:lpstr>
      <vt:lpstr>Desktop software</vt:lpstr>
      <vt:lpstr>Pig web</vt:lpstr>
      <vt:lpstr>Our team</vt:lpstr>
      <vt:lpstr>Presentación de PowerPoint</vt:lpstr>
      <vt:lpstr>Presentación de PowerPoint</vt:lpstr>
      <vt:lpstr>Thanks!</vt:lpstr>
      <vt:lpstr>www.plantillaspower-point.com</vt:lpstr>
      <vt:lpstr>Alternative         resources</vt:lpstr>
      <vt:lpstr>Alternative resources</vt:lpstr>
      <vt:lpstr>Alternative resources</vt:lpstr>
      <vt:lpstr>Alternative resources</vt:lpstr>
      <vt:lpstr>Alternative         resources</vt:lpstr>
      <vt:lpstr>...and our sets of editable icons</vt:lpstr>
      <vt:lpstr>Educational Icons</vt:lpstr>
      <vt:lpstr>Business Icons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Pig House for Speech Therapy</dc:title>
  <dc:creator>Sr GRYM</dc:creator>
  <cp:lastModifiedBy>i201701069 (Sucasaca Mamani, Jean Carlo)</cp:lastModifiedBy>
  <cp:revision>23</cp:revision>
  <dcterms:modified xsi:type="dcterms:W3CDTF">2022-01-12T09:38:03Z</dcterms:modified>
</cp:coreProperties>
</file>