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438" r:id="rId4"/>
    <p:sldId id="272" r:id="rId5"/>
    <p:sldId id="415" r:id="rId6"/>
    <p:sldId id="285" r:id="rId7"/>
    <p:sldId id="284" r:id="rId8"/>
    <p:sldId id="286" r:id="rId9"/>
    <p:sldId id="287" r:id="rId10"/>
    <p:sldId id="417" r:id="rId11"/>
    <p:sldId id="429" r:id="rId12"/>
    <p:sldId id="421" r:id="rId13"/>
    <p:sldId id="419" r:id="rId14"/>
    <p:sldId id="424" r:id="rId15"/>
    <p:sldId id="320" r:id="rId16"/>
    <p:sldId id="271" r:id="rId17"/>
    <p:sldId id="422" r:id="rId18"/>
    <p:sldId id="277" r:id="rId19"/>
    <p:sldId id="280" r:id="rId20"/>
    <p:sldId id="441" r:id="rId21"/>
    <p:sldId id="428" r:id="rId22"/>
    <p:sldId id="426" r:id="rId23"/>
    <p:sldId id="414" r:id="rId24"/>
    <p:sldId id="430" r:id="rId25"/>
    <p:sldId id="440" r:id="rId26"/>
    <p:sldId id="416" r:id="rId27"/>
    <p:sldId id="296" r:id="rId28"/>
    <p:sldId id="297" r:id="rId29"/>
    <p:sldId id="439" r:id="rId30"/>
    <p:sldId id="291" r:id="rId31"/>
    <p:sldId id="299" r:id="rId32"/>
    <p:sldId id="292" r:id="rId33"/>
    <p:sldId id="300" r:id="rId34"/>
    <p:sldId id="283" r:id="rId35"/>
    <p:sldId id="420" r:id="rId36"/>
    <p:sldId id="281" r:id="rId37"/>
    <p:sldId id="282" r:id="rId38"/>
    <p:sldId id="437" r:id="rId39"/>
    <p:sldId id="445" r:id="rId40"/>
    <p:sldId id="447" r:id="rId41"/>
    <p:sldId id="446" r:id="rId42"/>
    <p:sldId id="442" r:id="rId43"/>
    <p:sldId id="443" r:id="rId44"/>
    <p:sldId id="258" r:id="rId45"/>
    <p:sldId id="259" r:id="rId46"/>
    <p:sldId id="25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768"/>
    <a:srgbClr val="ED7D31"/>
    <a:srgbClr val="C49371"/>
    <a:srgbClr val="739A28"/>
    <a:srgbClr val="B6DA70"/>
    <a:srgbClr val="C4E18C"/>
    <a:srgbClr val="FFFFFF"/>
    <a:srgbClr val="9D9D9C"/>
    <a:srgbClr val="D0D0D0"/>
    <a:srgbClr val="FCD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290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5C-4EA0-9510-4071245745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5C-4EA0-9510-4071245745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5C-4EA0-9510-4071245745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5C-4EA0-9510-4071245745B7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5C-4EA0-9510-4071245745B7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05C-4EA0-9510-407124574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279819168"/>
        <c:axId val="279818384"/>
      </c:barChart>
      <c:catAx>
        <c:axId val="2798191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9818384"/>
        <c:crosses val="autoZero"/>
        <c:auto val="1"/>
        <c:lblAlgn val="ctr"/>
        <c:lblOffset val="100"/>
        <c:noMultiLvlLbl val="0"/>
      </c:catAx>
      <c:valAx>
        <c:axId val="2798183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981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5753100"/>
            <a:ext cx="1219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746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583427" y="36569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5629275" y="121337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2428" y="409531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Rectángulo 9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178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8516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649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3571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7667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424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46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10671981" y="4939691"/>
            <a:ext cx="1421632" cy="1824525"/>
            <a:chOff x="10233026" y="4341813"/>
            <a:chExt cx="1960562" cy="2516188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10233026" y="4341813"/>
              <a:ext cx="1960562" cy="1982788"/>
            </a:xfrm>
            <a:custGeom>
              <a:avLst/>
              <a:gdLst>
                <a:gd name="T0" fmla="*/ 55 w 977"/>
                <a:gd name="T1" fmla="*/ 77 h 989"/>
                <a:gd name="T2" fmla="*/ 35 w 977"/>
                <a:gd name="T3" fmla="*/ 31 h 989"/>
                <a:gd name="T4" fmla="*/ 83 w 977"/>
                <a:gd name="T5" fmla="*/ 51 h 989"/>
                <a:gd name="T6" fmla="*/ 412 w 977"/>
                <a:gd name="T7" fmla="*/ 370 h 989"/>
                <a:gd name="T8" fmla="*/ 470 w 977"/>
                <a:gd name="T9" fmla="*/ 439 h 989"/>
                <a:gd name="T10" fmla="*/ 507 w 977"/>
                <a:gd name="T11" fmla="*/ 441 h 989"/>
                <a:gd name="T12" fmla="*/ 517 w 977"/>
                <a:gd name="T13" fmla="*/ 323 h 989"/>
                <a:gd name="T14" fmla="*/ 899 w 977"/>
                <a:gd name="T15" fmla="*/ 56 h 989"/>
                <a:gd name="T16" fmla="*/ 946 w 977"/>
                <a:gd name="T17" fmla="*/ 35 h 989"/>
                <a:gd name="T18" fmla="*/ 926 w 977"/>
                <a:gd name="T19" fmla="*/ 83 h 989"/>
                <a:gd name="T20" fmla="*/ 607 w 977"/>
                <a:gd name="T21" fmla="*/ 412 h 989"/>
                <a:gd name="T22" fmla="*/ 544 w 977"/>
                <a:gd name="T23" fmla="*/ 466 h 989"/>
                <a:gd name="T24" fmla="*/ 582 w 977"/>
                <a:gd name="T25" fmla="*/ 547 h 989"/>
                <a:gd name="T26" fmla="*/ 653 w 977"/>
                <a:gd name="T27" fmla="*/ 516 h 989"/>
                <a:gd name="T28" fmla="*/ 921 w 977"/>
                <a:gd name="T29" fmla="*/ 899 h 989"/>
                <a:gd name="T30" fmla="*/ 942 w 977"/>
                <a:gd name="T31" fmla="*/ 946 h 989"/>
                <a:gd name="T32" fmla="*/ 894 w 977"/>
                <a:gd name="T33" fmla="*/ 926 h 989"/>
                <a:gd name="T34" fmla="*/ 605 w 977"/>
                <a:gd name="T35" fmla="*/ 647 h 989"/>
                <a:gd name="T36" fmla="*/ 696 w 977"/>
                <a:gd name="T37" fmla="*/ 989 h 989"/>
                <a:gd name="T38" fmla="*/ 611 w 977"/>
                <a:gd name="T39" fmla="*/ 971 h 989"/>
                <a:gd name="T40" fmla="*/ 421 w 977"/>
                <a:gd name="T41" fmla="*/ 969 h 989"/>
                <a:gd name="T42" fmla="*/ 279 w 977"/>
                <a:gd name="T43" fmla="*/ 989 h 989"/>
                <a:gd name="T44" fmla="*/ 135 w 977"/>
                <a:gd name="T45" fmla="*/ 976 h 989"/>
                <a:gd name="T46" fmla="*/ 62 w 977"/>
                <a:gd name="T47" fmla="*/ 939 h 989"/>
                <a:gd name="T48" fmla="*/ 34 w 977"/>
                <a:gd name="T49" fmla="*/ 910 h 989"/>
                <a:gd name="T50" fmla="*/ 45 w 977"/>
                <a:gd name="T51" fmla="*/ 886 h 989"/>
                <a:gd name="T52" fmla="*/ 378 w 977"/>
                <a:gd name="T53" fmla="*/ 571 h 989"/>
                <a:gd name="T54" fmla="*/ 425 w 977"/>
                <a:gd name="T55" fmla="*/ 477 h 989"/>
                <a:gd name="T56" fmla="*/ 374 w 977"/>
                <a:gd name="T57" fmla="*/ 406 h 989"/>
                <a:gd name="T58" fmla="*/ 314 w 977"/>
                <a:gd name="T59" fmla="*/ 451 h 989"/>
                <a:gd name="T60" fmla="*/ 0 w 977"/>
                <a:gd name="T61" fmla="*/ 136 h 989"/>
                <a:gd name="T62" fmla="*/ 572 w 977"/>
                <a:gd name="T63" fmla="*/ 599 h 989"/>
                <a:gd name="T64" fmla="*/ 533 w 977"/>
                <a:gd name="T65" fmla="*/ 568 h 989"/>
                <a:gd name="T66" fmla="*/ 435 w 977"/>
                <a:gd name="T67" fmla="*/ 570 h 989"/>
                <a:gd name="T68" fmla="*/ 418 w 977"/>
                <a:gd name="T69" fmla="*/ 611 h 989"/>
                <a:gd name="T70" fmla="*/ 538 w 977"/>
                <a:gd name="T71" fmla="*/ 608 h 989"/>
                <a:gd name="T72" fmla="*/ 583 w 977"/>
                <a:gd name="T73" fmla="*/ 627 h 989"/>
                <a:gd name="T74" fmla="*/ 564 w 977"/>
                <a:gd name="T75" fmla="*/ 607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7" h="989">
                  <a:moveTo>
                    <a:pt x="0" y="134"/>
                  </a:moveTo>
                  <a:cubicBezTo>
                    <a:pt x="18" y="116"/>
                    <a:pt x="36" y="97"/>
                    <a:pt x="55" y="77"/>
                  </a:cubicBezTo>
                  <a:cubicBezTo>
                    <a:pt x="49" y="72"/>
                    <a:pt x="42" y="66"/>
                    <a:pt x="36" y="60"/>
                  </a:cubicBezTo>
                  <a:cubicBezTo>
                    <a:pt x="27" y="51"/>
                    <a:pt x="27" y="39"/>
                    <a:pt x="35" y="31"/>
                  </a:cubicBezTo>
                  <a:cubicBezTo>
                    <a:pt x="43" y="22"/>
                    <a:pt x="55" y="23"/>
                    <a:pt x="64" y="32"/>
                  </a:cubicBezTo>
                  <a:cubicBezTo>
                    <a:pt x="71" y="38"/>
                    <a:pt x="77" y="44"/>
                    <a:pt x="83" y="51"/>
                  </a:cubicBezTo>
                  <a:cubicBezTo>
                    <a:pt x="86" y="49"/>
                    <a:pt x="88" y="47"/>
                    <a:pt x="90" y="45"/>
                  </a:cubicBezTo>
                  <a:cubicBezTo>
                    <a:pt x="197" y="153"/>
                    <a:pt x="304" y="261"/>
                    <a:pt x="412" y="370"/>
                  </a:cubicBezTo>
                  <a:cubicBezTo>
                    <a:pt x="410" y="372"/>
                    <a:pt x="408" y="375"/>
                    <a:pt x="407" y="377"/>
                  </a:cubicBezTo>
                  <a:cubicBezTo>
                    <a:pt x="428" y="398"/>
                    <a:pt x="449" y="419"/>
                    <a:pt x="470" y="439"/>
                  </a:cubicBezTo>
                  <a:cubicBezTo>
                    <a:pt x="476" y="436"/>
                    <a:pt x="483" y="430"/>
                    <a:pt x="489" y="430"/>
                  </a:cubicBezTo>
                  <a:cubicBezTo>
                    <a:pt x="495" y="430"/>
                    <a:pt x="501" y="437"/>
                    <a:pt x="507" y="441"/>
                  </a:cubicBezTo>
                  <a:cubicBezTo>
                    <a:pt x="528" y="419"/>
                    <a:pt x="549" y="398"/>
                    <a:pt x="571" y="376"/>
                  </a:cubicBezTo>
                  <a:cubicBezTo>
                    <a:pt x="554" y="359"/>
                    <a:pt x="536" y="342"/>
                    <a:pt x="517" y="323"/>
                  </a:cubicBezTo>
                  <a:cubicBezTo>
                    <a:pt x="626" y="215"/>
                    <a:pt x="734" y="108"/>
                    <a:pt x="843" y="0"/>
                  </a:cubicBezTo>
                  <a:cubicBezTo>
                    <a:pt x="861" y="19"/>
                    <a:pt x="879" y="37"/>
                    <a:pt x="899" y="56"/>
                  </a:cubicBezTo>
                  <a:cubicBezTo>
                    <a:pt x="905" y="49"/>
                    <a:pt x="911" y="42"/>
                    <a:pt x="917" y="36"/>
                  </a:cubicBezTo>
                  <a:cubicBezTo>
                    <a:pt x="926" y="27"/>
                    <a:pt x="938" y="27"/>
                    <a:pt x="946" y="35"/>
                  </a:cubicBezTo>
                  <a:cubicBezTo>
                    <a:pt x="955" y="43"/>
                    <a:pt x="955" y="55"/>
                    <a:pt x="945" y="65"/>
                  </a:cubicBezTo>
                  <a:cubicBezTo>
                    <a:pt x="939" y="71"/>
                    <a:pt x="933" y="77"/>
                    <a:pt x="926" y="83"/>
                  </a:cubicBezTo>
                  <a:cubicBezTo>
                    <a:pt x="928" y="86"/>
                    <a:pt x="930" y="88"/>
                    <a:pt x="932" y="90"/>
                  </a:cubicBezTo>
                  <a:cubicBezTo>
                    <a:pt x="824" y="197"/>
                    <a:pt x="716" y="305"/>
                    <a:pt x="607" y="412"/>
                  </a:cubicBezTo>
                  <a:cubicBezTo>
                    <a:pt x="605" y="410"/>
                    <a:pt x="603" y="408"/>
                    <a:pt x="601" y="407"/>
                  </a:cubicBezTo>
                  <a:cubicBezTo>
                    <a:pt x="582" y="426"/>
                    <a:pt x="563" y="446"/>
                    <a:pt x="544" y="466"/>
                  </a:cubicBezTo>
                  <a:cubicBezTo>
                    <a:pt x="545" y="469"/>
                    <a:pt x="549" y="474"/>
                    <a:pt x="551" y="479"/>
                  </a:cubicBezTo>
                  <a:cubicBezTo>
                    <a:pt x="561" y="501"/>
                    <a:pt x="571" y="524"/>
                    <a:pt x="582" y="547"/>
                  </a:cubicBezTo>
                  <a:cubicBezTo>
                    <a:pt x="586" y="556"/>
                    <a:pt x="592" y="564"/>
                    <a:pt x="598" y="573"/>
                  </a:cubicBezTo>
                  <a:cubicBezTo>
                    <a:pt x="617" y="553"/>
                    <a:pt x="635" y="535"/>
                    <a:pt x="653" y="516"/>
                  </a:cubicBezTo>
                  <a:cubicBezTo>
                    <a:pt x="762" y="626"/>
                    <a:pt x="870" y="734"/>
                    <a:pt x="977" y="842"/>
                  </a:cubicBezTo>
                  <a:cubicBezTo>
                    <a:pt x="958" y="860"/>
                    <a:pt x="941" y="878"/>
                    <a:pt x="921" y="899"/>
                  </a:cubicBezTo>
                  <a:cubicBezTo>
                    <a:pt x="927" y="905"/>
                    <a:pt x="934" y="910"/>
                    <a:pt x="941" y="916"/>
                  </a:cubicBezTo>
                  <a:cubicBezTo>
                    <a:pt x="950" y="926"/>
                    <a:pt x="951" y="938"/>
                    <a:pt x="942" y="946"/>
                  </a:cubicBezTo>
                  <a:cubicBezTo>
                    <a:pt x="934" y="954"/>
                    <a:pt x="922" y="954"/>
                    <a:pt x="912" y="944"/>
                  </a:cubicBezTo>
                  <a:cubicBezTo>
                    <a:pt x="906" y="938"/>
                    <a:pt x="901" y="932"/>
                    <a:pt x="894" y="926"/>
                  </a:cubicBezTo>
                  <a:cubicBezTo>
                    <a:pt x="892" y="928"/>
                    <a:pt x="889" y="929"/>
                    <a:pt x="887" y="931"/>
                  </a:cubicBezTo>
                  <a:cubicBezTo>
                    <a:pt x="793" y="837"/>
                    <a:pt x="700" y="743"/>
                    <a:pt x="605" y="647"/>
                  </a:cubicBezTo>
                  <a:cubicBezTo>
                    <a:pt x="609" y="708"/>
                    <a:pt x="618" y="766"/>
                    <a:pt x="633" y="823"/>
                  </a:cubicBezTo>
                  <a:cubicBezTo>
                    <a:pt x="647" y="880"/>
                    <a:pt x="666" y="936"/>
                    <a:pt x="696" y="989"/>
                  </a:cubicBezTo>
                  <a:cubicBezTo>
                    <a:pt x="690" y="988"/>
                    <a:pt x="685" y="987"/>
                    <a:pt x="680" y="986"/>
                  </a:cubicBezTo>
                  <a:cubicBezTo>
                    <a:pt x="657" y="981"/>
                    <a:pt x="634" y="976"/>
                    <a:pt x="611" y="971"/>
                  </a:cubicBezTo>
                  <a:cubicBezTo>
                    <a:pt x="606" y="970"/>
                    <a:pt x="601" y="969"/>
                    <a:pt x="595" y="969"/>
                  </a:cubicBezTo>
                  <a:cubicBezTo>
                    <a:pt x="537" y="969"/>
                    <a:pt x="479" y="970"/>
                    <a:pt x="421" y="969"/>
                  </a:cubicBezTo>
                  <a:cubicBezTo>
                    <a:pt x="387" y="968"/>
                    <a:pt x="353" y="972"/>
                    <a:pt x="320" y="980"/>
                  </a:cubicBezTo>
                  <a:cubicBezTo>
                    <a:pt x="308" y="984"/>
                    <a:pt x="294" y="986"/>
                    <a:pt x="279" y="989"/>
                  </a:cubicBezTo>
                  <a:cubicBezTo>
                    <a:pt x="320" y="916"/>
                    <a:pt x="341" y="839"/>
                    <a:pt x="355" y="758"/>
                  </a:cubicBezTo>
                  <a:cubicBezTo>
                    <a:pt x="281" y="831"/>
                    <a:pt x="208" y="904"/>
                    <a:pt x="135" y="976"/>
                  </a:cubicBezTo>
                  <a:cubicBezTo>
                    <a:pt x="116" y="958"/>
                    <a:pt x="98" y="940"/>
                    <a:pt x="79" y="921"/>
                  </a:cubicBezTo>
                  <a:cubicBezTo>
                    <a:pt x="73" y="927"/>
                    <a:pt x="68" y="933"/>
                    <a:pt x="62" y="939"/>
                  </a:cubicBezTo>
                  <a:cubicBezTo>
                    <a:pt x="51" y="950"/>
                    <a:pt x="39" y="951"/>
                    <a:pt x="31" y="942"/>
                  </a:cubicBezTo>
                  <a:cubicBezTo>
                    <a:pt x="22" y="933"/>
                    <a:pt x="23" y="921"/>
                    <a:pt x="34" y="910"/>
                  </a:cubicBezTo>
                  <a:cubicBezTo>
                    <a:pt x="40" y="905"/>
                    <a:pt x="45" y="900"/>
                    <a:pt x="51" y="894"/>
                  </a:cubicBezTo>
                  <a:cubicBezTo>
                    <a:pt x="49" y="891"/>
                    <a:pt x="47" y="889"/>
                    <a:pt x="45" y="886"/>
                  </a:cubicBezTo>
                  <a:cubicBezTo>
                    <a:pt x="154" y="779"/>
                    <a:pt x="262" y="672"/>
                    <a:pt x="370" y="565"/>
                  </a:cubicBezTo>
                  <a:cubicBezTo>
                    <a:pt x="372" y="567"/>
                    <a:pt x="374" y="568"/>
                    <a:pt x="378" y="571"/>
                  </a:cubicBezTo>
                  <a:cubicBezTo>
                    <a:pt x="382" y="565"/>
                    <a:pt x="388" y="559"/>
                    <a:pt x="391" y="553"/>
                  </a:cubicBezTo>
                  <a:cubicBezTo>
                    <a:pt x="403" y="528"/>
                    <a:pt x="414" y="502"/>
                    <a:pt x="425" y="477"/>
                  </a:cubicBezTo>
                  <a:cubicBezTo>
                    <a:pt x="427" y="472"/>
                    <a:pt x="431" y="468"/>
                    <a:pt x="433" y="464"/>
                  </a:cubicBezTo>
                  <a:cubicBezTo>
                    <a:pt x="415" y="446"/>
                    <a:pt x="395" y="427"/>
                    <a:pt x="374" y="406"/>
                  </a:cubicBezTo>
                  <a:cubicBezTo>
                    <a:pt x="358" y="423"/>
                    <a:pt x="341" y="441"/>
                    <a:pt x="321" y="461"/>
                  </a:cubicBezTo>
                  <a:cubicBezTo>
                    <a:pt x="318" y="457"/>
                    <a:pt x="316" y="454"/>
                    <a:pt x="314" y="451"/>
                  </a:cubicBezTo>
                  <a:cubicBezTo>
                    <a:pt x="212" y="348"/>
                    <a:pt x="110" y="245"/>
                    <a:pt x="8" y="142"/>
                  </a:cubicBezTo>
                  <a:cubicBezTo>
                    <a:pt x="5" y="140"/>
                    <a:pt x="2" y="138"/>
                    <a:pt x="0" y="136"/>
                  </a:cubicBezTo>
                  <a:cubicBezTo>
                    <a:pt x="0" y="135"/>
                    <a:pt x="0" y="135"/>
                    <a:pt x="0" y="134"/>
                  </a:cubicBezTo>
                  <a:close/>
                  <a:moveTo>
                    <a:pt x="572" y="599"/>
                  </a:moveTo>
                  <a:cubicBezTo>
                    <a:pt x="562" y="590"/>
                    <a:pt x="553" y="581"/>
                    <a:pt x="544" y="572"/>
                  </a:cubicBezTo>
                  <a:cubicBezTo>
                    <a:pt x="541" y="570"/>
                    <a:pt x="537" y="568"/>
                    <a:pt x="533" y="568"/>
                  </a:cubicBezTo>
                  <a:cubicBezTo>
                    <a:pt x="503" y="568"/>
                    <a:pt x="473" y="568"/>
                    <a:pt x="443" y="568"/>
                  </a:cubicBezTo>
                  <a:cubicBezTo>
                    <a:pt x="440" y="568"/>
                    <a:pt x="437" y="568"/>
                    <a:pt x="435" y="570"/>
                  </a:cubicBezTo>
                  <a:cubicBezTo>
                    <a:pt x="425" y="579"/>
                    <a:pt x="416" y="590"/>
                    <a:pt x="407" y="599"/>
                  </a:cubicBezTo>
                  <a:cubicBezTo>
                    <a:pt x="411" y="604"/>
                    <a:pt x="415" y="608"/>
                    <a:pt x="418" y="611"/>
                  </a:cubicBezTo>
                  <a:cubicBezTo>
                    <a:pt x="427" y="610"/>
                    <a:pt x="435" y="608"/>
                    <a:pt x="442" y="608"/>
                  </a:cubicBezTo>
                  <a:cubicBezTo>
                    <a:pt x="474" y="608"/>
                    <a:pt x="506" y="608"/>
                    <a:pt x="538" y="608"/>
                  </a:cubicBezTo>
                  <a:cubicBezTo>
                    <a:pt x="543" y="608"/>
                    <a:pt x="548" y="610"/>
                    <a:pt x="553" y="612"/>
                  </a:cubicBezTo>
                  <a:cubicBezTo>
                    <a:pt x="563" y="616"/>
                    <a:pt x="573" y="622"/>
                    <a:pt x="583" y="627"/>
                  </a:cubicBezTo>
                  <a:cubicBezTo>
                    <a:pt x="584" y="626"/>
                    <a:pt x="585" y="625"/>
                    <a:pt x="586" y="624"/>
                  </a:cubicBezTo>
                  <a:cubicBezTo>
                    <a:pt x="578" y="618"/>
                    <a:pt x="571" y="613"/>
                    <a:pt x="564" y="607"/>
                  </a:cubicBezTo>
                  <a:cubicBezTo>
                    <a:pt x="567" y="604"/>
                    <a:pt x="569" y="602"/>
                    <a:pt x="572" y="599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0760075" y="6364288"/>
              <a:ext cx="901700" cy="493713"/>
            </a:xfrm>
            <a:custGeom>
              <a:avLst/>
              <a:gdLst>
                <a:gd name="T0" fmla="*/ 91 w 449"/>
                <a:gd name="T1" fmla="*/ 246 h 246"/>
                <a:gd name="T2" fmla="*/ 29 w 449"/>
                <a:gd name="T3" fmla="*/ 232 h 246"/>
                <a:gd name="T4" fmla="*/ 6 w 449"/>
                <a:gd name="T5" fmla="*/ 227 h 246"/>
                <a:gd name="T6" fmla="*/ 1 w 449"/>
                <a:gd name="T7" fmla="*/ 220 h 246"/>
                <a:gd name="T8" fmla="*/ 0 w 449"/>
                <a:gd name="T9" fmla="*/ 30 h 246"/>
                <a:gd name="T10" fmla="*/ 7 w 449"/>
                <a:gd name="T11" fmla="*/ 23 h 246"/>
                <a:gd name="T12" fmla="*/ 107 w 449"/>
                <a:gd name="T13" fmla="*/ 1 h 246"/>
                <a:gd name="T14" fmla="*/ 117 w 449"/>
                <a:gd name="T15" fmla="*/ 0 h 246"/>
                <a:gd name="T16" fmla="*/ 316 w 449"/>
                <a:gd name="T17" fmla="*/ 1 h 246"/>
                <a:gd name="T18" fmla="*/ 364 w 449"/>
                <a:gd name="T19" fmla="*/ 6 h 246"/>
                <a:gd name="T20" fmla="*/ 442 w 449"/>
                <a:gd name="T21" fmla="*/ 23 h 246"/>
                <a:gd name="T22" fmla="*/ 449 w 449"/>
                <a:gd name="T23" fmla="*/ 31 h 246"/>
                <a:gd name="T24" fmla="*/ 449 w 449"/>
                <a:gd name="T25" fmla="*/ 219 h 246"/>
                <a:gd name="T26" fmla="*/ 442 w 449"/>
                <a:gd name="T27" fmla="*/ 228 h 246"/>
                <a:gd name="T28" fmla="*/ 364 w 449"/>
                <a:gd name="T29" fmla="*/ 244 h 246"/>
                <a:gd name="T30" fmla="*/ 359 w 449"/>
                <a:gd name="T31" fmla="*/ 246 h 246"/>
                <a:gd name="T32" fmla="*/ 308 w 449"/>
                <a:gd name="T33" fmla="*/ 246 h 246"/>
                <a:gd name="T34" fmla="*/ 308 w 449"/>
                <a:gd name="T35" fmla="*/ 101 h 246"/>
                <a:gd name="T36" fmla="*/ 302 w 449"/>
                <a:gd name="T37" fmla="*/ 92 h 246"/>
                <a:gd name="T38" fmla="*/ 151 w 449"/>
                <a:gd name="T39" fmla="*/ 90 h 246"/>
                <a:gd name="T40" fmla="*/ 134 w 449"/>
                <a:gd name="T41" fmla="*/ 120 h 246"/>
                <a:gd name="T42" fmla="*/ 134 w 449"/>
                <a:gd name="T43" fmla="*/ 130 h 246"/>
                <a:gd name="T44" fmla="*/ 134 w 449"/>
                <a:gd name="T45" fmla="*/ 246 h 246"/>
                <a:gd name="T46" fmla="*/ 91 w 449"/>
                <a:gd name="T4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9" h="246">
                  <a:moveTo>
                    <a:pt x="91" y="246"/>
                  </a:moveTo>
                  <a:cubicBezTo>
                    <a:pt x="70" y="241"/>
                    <a:pt x="49" y="237"/>
                    <a:pt x="29" y="232"/>
                  </a:cubicBezTo>
                  <a:cubicBezTo>
                    <a:pt x="21" y="230"/>
                    <a:pt x="13" y="229"/>
                    <a:pt x="6" y="227"/>
                  </a:cubicBezTo>
                  <a:cubicBezTo>
                    <a:pt x="4" y="226"/>
                    <a:pt x="1" y="222"/>
                    <a:pt x="1" y="220"/>
                  </a:cubicBezTo>
                  <a:cubicBezTo>
                    <a:pt x="0" y="157"/>
                    <a:pt x="0" y="94"/>
                    <a:pt x="0" y="30"/>
                  </a:cubicBezTo>
                  <a:cubicBezTo>
                    <a:pt x="0" y="26"/>
                    <a:pt x="2" y="24"/>
                    <a:pt x="7" y="23"/>
                  </a:cubicBezTo>
                  <a:cubicBezTo>
                    <a:pt x="40" y="16"/>
                    <a:pt x="73" y="8"/>
                    <a:pt x="107" y="1"/>
                  </a:cubicBezTo>
                  <a:cubicBezTo>
                    <a:pt x="110" y="0"/>
                    <a:pt x="114" y="0"/>
                    <a:pt x="117" y="0"/>
                  </a:cubicBezTo>
                  <a:cubicBezTo>
                    <a:pt x="183" y="0"/>
                    <a:pt x="249" y="0"/>
                    <a:pt x="316" y="1"/>
                  </a:cubicBezTo>
                  <a:cubicBezTo>
                    <a:pt x="332" y="1"/>
                    <a:pt x="348" y="3"/>
                    <a:pt x="364" y="6"/>
                  </a:cubicBezTo>
                  <a:cubicBezTo>
                    <a:pt x="390" y="11"/>
                    <a:pt x="416" y="17"/>
                    <a:pt x="442" y="23"/>
                  </a:cubicBezTo>
                  <a:cubicBezTo>
                    <a:pt x="447" y="24"/>
                    <a:pt x="449" y="26"/>
                    <a:pt x="449" y="31"/>
                  </a:cubicBezTo>
                  <a:cubicBezTo>
                    <a:pt x="449" y="94"/>
                    <a:pt x="449" y="157"/>
                    <a:pt x="449" y="219"/>
                  </a:cubicBezTo>
                  <a:cubicBezTo>
                    <a:pt x="449" y="225"/>
                    <a:pt x="447" y="226"/>
                    <a:pt x="442" y="228"/>
                  </a:cubicBezTo>
                  <a:cubicBezTo>
                    <a:pt x="416" y="233"/>
                    <a:pt x="390" y="238"/>
                    <a:pt x="364" y="244"/>
                  </a:cubicBezTo>
                  <a:cubicBezTo>
                    <a:pt x="363" y="244"/>
                    <a:pt x="361" y="245"/>
                    <a:pt x="359" y="246"/>
                  </a:cubicBezTo>
                  <a:cubicBezTo>
                    <a:pt x="342" y="246"/>
                    <a:pt x="325" y="246"/>
                    <a:pt x="308" y="246"/>
                  </a:cubicBezTo>
                  <a:cubicBezTo>
                    <a:pt x="308" y="197"/>
                    <a:pt x="309" y="149"/>
                    <a:pt x="308" y="101"/>
                  </a:cubicBezTo>
                  <a:cubicBezTo>
                    <a:pt x="308" y="98"/>
                    <a:pt x="305" y="94"/>
                    <a:pt x="302" y="92"/>
                  </a:cubicBezTo>
                  <a:cubicBezTo>
                    <a:pt x="252" y="66"/>
                    <a:pt x="202" y="66"/>
                    <a:pt x="151" y="90"/>
                  </a:cubicBezTo>
                  <a:cubicBezTo>
                    <a:pt x="138" y="96"/>
                    <a:pt x="131" y="104"/>
                    <a:pt x="134" y="120"/>
                  </a:cubicBezTo>
                  <a:cubicBezTo>
                    <a:pt x="134" y="123"/>
                    <a:pt x="134" y="127"/>
                    <a:pt x="134" y="130"/>
                  </a:cubicBezTo>
                  <a:cubicBezTo>
                    <a:pt x="134" y="169"/>
                    <a:pt x="134" y="207"/>
                    <a:pt x="134" y="246"/>
                  </a:cubicBezTo>
                  <a:cubicBezTo>
                    <a:pt x="120" y="246"/>
                    <a:pt x="105" y="246"/>
                    <a:pt x="91" y="24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3513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97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-3" y="5943601"/>
            <a:ext cx="12192000" cy="885702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8312151" y="5183188"/>
            <a:ext cx="1366838" cy="1417637"/>
          </a:xfrm>
          <a:custGeom>
            <a:avLst/>
            <a:gdLst>
              <a:gd name="T0" fmla="*/ 275 w 437"/>
              <a:gd name="T1" fmla="*/ 453 h 453"/>
              <a:gd name="T2" fmla="*/ 244 w 437"/>
              <a:gd name="T3" fmla="*/ 446 h 453"/>
              <a:gd name="T4" fmla="*/ 246 w 437"/>
              <a:gd name="T5" fmla="*/ 440 h 453"/>
              <a:gd name="T6" fmla="*/ 171 w 437"/>
              <a:gd name="T7" fmla="*/ 348 h 453"/>
              <a:gd name="T8" fmla="*/ 153 w 437"/>
              <a:gd name="T9" fmla="*/ 337 h 453"/>
              <a:gd name="T10" fmla="*/ 149 w 437"/>
              <a:gd name="T11" fmla="*/ 325 h 453"/>
              <a:gd name="T12" fmla="*/ 89 w 437"/>
              <a:gd name="T13" fmla="*/ 296 h 453"/>
              <a:gd name="T14" fmla="*/ 27 w 437"/>
              <a:gd name="T15" fmla="*/ 259 h 453"/>
              <a:gd name="T16" fmla="*/ 20 w 437"/>
              <a:gd name="T17" fmla="*/ 232 h 453"/>
              <a:gd name="T18" fmla="*/ 28 w 437"/>
              <a:gd name="T19" fmla="*/ 119 h 453"/>
              <a:gd name="T20" fmla="*/ 43 w 437"/>
              <a:gd name="T21" fmla="*/ 85 h 453"/>
              <a:gd name="T22" fmla="*/ 101 w 437"/>
              <a:gd name="T23" fmla="*/ 36 h 453"/>
              <a:gd name="T24" fmla="*/ 188 w 437"/>
              <a:gd name="T25" fmla="*/ 20 h 453"/>
              <a:gd name="T26" fmla="*/ 252 w 437"/>
              <a:gd name="T27" fmla="*/ 23 h 453"/>
              <a:gd name="T28" fmla="*/ 323 w 437"/>
              <a:gd name="T29" fmla="*/ 74 h 453"/>
              <a:gd name="T30" fmla="*/ 333 w 437"/>
              <a:gd name="T31" fmla="*/ 89 h 453"/>
              <a:gd name="T32" fmla="*/ 340 w 437"/>
              <a:gd name="T33" fmla="*/ 135 h 453"/>
              <a:gd name="T34" fmla="*/ 354 w 437"/>
              <a:gd name="T35" fmla="*/ 163 h 453"/>
              <a:gd name="T36" fmla="*/ 348 w 437"/>
              <a:gd name="T37" fmla="*/ 135 h 453"/>
              <a:gd name="T38" fmla="*/ 372 w 437"/>
              <a:gd name="T39" fmla="*/ 101 h 453"/>
              <a:gd name="T40" fmla="*/ 398 w 437"/>
              <a:gd name="T41" fmla="*/ 130 h 453"/>
              <a:gd name="T42" fmla="*/ 399 w 437"/>
              <a:gd name="T43" fmla="*/ 207 h 453"/>
              <a:gd name="T44" fmla="*/ 402 w 437"/>
              <a:gd name="T45" fmla="*/ 222 h 453"/>
              <a:gd name="T46" fmla="*/ 358 w 437"/>
              <a:gd name="T47" fmla="*/ 369 h 453"/>
              <a:gd name="T48" fmla="*/ 302 w 437"/>
              <a:gd name="T49" fmla="*/ 393 h 453"/>
              <a:gd name="T50" fmla="*/ 333 w 437"/>
              <a:gd name="T51" fmla="*/ 443 h 453"/>
              <a:gd name="T52" fmla="*/ 299 w 437"/>
              <a:gd name="T53" fmla="*/ 436 h 453"/>
              <a:gd name="T54" fmla="*/ 252 w 437"/>
              <a:gd name="T55" fmla="*/ 388 h 453"/>
              <a:gd name="T56" fmla="*/ 275 w 437"/>
              <a:gd name="T5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7" h="453">
                <a:moveTo>
                  <a:pt x="275" y="453"/>
                </a:moveTo>
                <a:cubicBezTo>
                  <a:pt x="264" y="451"/>
                  <a:pt x="255" y="448"/>
                  <a:pt x="244" y="446"/>
                </a:cubicBezTo>
                <a:cubicBezTo>
                  <a:pt x="244" y="446"/>
                  <a:pt x="245" y="443"/>
                  <a:pt x="246" y="440"/>
                </a:cubicBezTo>
                <a:cubicBezTo>
                  <a:pt x="257" y="389"/>
                  <a:pt x="224" y="349"/>
                  <a:pt x="171" y="348"/>
                </a:cubicBezTo>
                <a:cubicBezTo>
                  <a:pt x="165" y="347"/>
                  <a:pt x="158" y="341"/>
                  <a:pt x="153" y="337"/>
                </a:cubicBezTo>
                <a:cubicBezTo>
                  <a:pt x="150" y="335"/>
                  <a:pt x="151" y="329"/>
                  <a:pt x="149" y="325"/>
                </a:cubicBezTo>
                <a:cubicBezTo>
                  <a:pt x="137" y="289"/>
                  <a:pt x="124" y="283"/>
                  <a:pt x="89" y="296"/>
                </a:cubicBezTo>
                <a:cubicBezTo>
                  <a:pt x="58" y="308"/>
                  <a:pt x="33" y="292"/>
                  <a:pt x="27" y="259"/>
                </a:cubicBezTo>
                <a:cubicBezTo>
                  <a:pt x="26" y="250"/>
                  <a:pt x="20" y="241"/>
                  <a:pt x="20" y="232"/>
                </a:cubicBezTo>
                <a:cubicBezTo>
                  <a:pt x="16" y="194"/>
                  <a:pt x="0" y="156"/>
                  <a:pt x="28" y="119"/>
                </a:cubicBezTo>
                <a:cubicBezTo>
                  <a:pt x="36" y="110"/>
                  <a:pt x="35" y="93"/>
                  <a:pt x="43" y="85"/>
                </a:cubicBezTo>
                <a:cubicBezTo>
                  <a:pt x="60" y="66"/>
                  <a:pt x="78" y="45"/>
                  <a:pt x="101" y="36"/>
                </a:cubicBezTo>
                <a:cubicBezTo>
                  <a:pt x="128" y="26"/>
                  <a:pt x="155" y="0"/>
                  <a:pt x="188" y="20"/>
                </a:cubicBezTo>
                <a:cubicBezTo>
                  <a:pt x="210" y="7"/>
                  <a:pt x="230" y="19"/>
                  <a:pt x="252" y="23"/>
                </a:cubicBezTo>
                <a:cubicBezTo>
                  <a:pt x="285" y="29"/>
                  <a:pt x="304" y="51"/>
                  <a:pt x="323" y="74"/>
                </a:cubicBezTo>
                <a:cubicBezTo>
                  <a:pt x="327" y="78"/>
                  <a:pt x="328" y="85"/>
                  <a:pt x="333" y="89"/>
                </a:cubicBezTo>
                <a:cubicBezTo>
                  <a:pt x="348" y="103"/>
                  <a:pt x="350" y="118"/>
                  <a:pt x="340" y="135"/>
                </a:cubicBezTo>
                <a:cubicBezTo>
                  <a:pt x="330" y="151"/>
                  <a:pt x="333" y="160"/>
                  <a:pt x="354" y="163"/>
                </a:cubicBezTo>
                <a:cubicBezTo>
                  <a:pt x="352" y="153"/>
                  <a:pt x="349" y="144"/>
                  <a:pt x="348" y="135"/>
                </a:cubicBezTo>
                <a:cubicBezTo>
                  <a:pt x="347" y="118"/>
                  <a:pt x="353" y="103"/>
                  <a:pt x="372" y="101"/>
                </a:cubicBezTo>
                <a:cubicBezTo>
                  <a:pt x="389" y="100"/>
                  <a:pt x="398" y="113"/>
                  <a:pt x="398" y="130"/>
                </a:cubicBezTo>
                <a:cubicBezTo>
                  <a:pt x="399" y="156"/>
                  <a:pt x="399" y="182"/>
                  <a:pt x="399" y="207"/>
                </a:cubicBezTo>
                <a:cubicBezTo>
                  <a:pt x="399" y="212"/>
                  <a:pt x="399" y="218"/>
                  <a:pt x="402" y="222"/>
                </a:cubicBezTo>
                <a:cubicBezTo>
                  <a:pt x="437" y="273"/>
                  <a:pt x="415" y="345"/>
                  <a:pt x="358" y="369"/>
                </a:cubicBezTo>
                <a:cubicBezTo>
                  <a:pt x="341" y="377"/>
                  <a:pt x="324" y="384"/>
                  <a:pt x="302" y="393"/>
                </a:cubicBezTo>
                <a:cubicBezTo>
                  <a:pt x="313" y="410"/>
                  <a:pt x="323" y="427"/>
                  <a:pt x="333" y="443"/>
                </a:cubicBezTo>
                <a:cubicBezTo>
                  <a:pt x="322" y="441"/>
                  <a:pt x="310" y="439"/>
                  <a:pt x="299" y="436"/>
                </a:cubicBezTo>
                <a:cubicBezTo>
                  <a:pt x="305" y="393"/>
                  <a:pt x="303" y="391"/>
                  <a:pt x="252" y="388"/>
                </a:cubicBezTo>
                <a:cubicBezTo>
                  <a:pt x="260" y="412"/>
                  <a:pt x="268" y="433"/>
                  <a:pt x="275" y="453"/>
                </a:cubicBezTo>
                <a:close/>
              </a:path>
            </a:pathLst>
          </a:custGeom>
          <a:solidFill>
            <a:srgbClr val="A59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268288" y="5275263"/>
            <a:ext cx="1800225" cy="1285875"/>
          </a:xfrm>
          <a:custGeom>
            <a:avLst/>
            <a:gdLst>
              <a:gd name="T0" fmla="*/ 381 w 576"/>
              <a:gd name="T1" fmla="*/ 1 h 411"/>
              <a:gd name="T2" fmla="*/ 384 w 576"/>
              <a:gd name="T3" fmla="*/ 9 h 411"/>
              <a:gd name="T4" fmla="*/ 422 w 576"/>
              <a:gd name="T5" fmla="*/ 31 h 411"/>
              <a:gd name="T6" fmla="*/ 525 w 576"/>
              <a:gd name="T7" fmla="*/ 141 h 411"/>
              <a:gd name="T8" fmla="*/ 567 w 576"/>
              <a:gd name="T9" fmla="*/ 236 h 411"/>
              <a:gd name="T10" fmla="*/ 569 w 576"/>
              <a:gd name="T11" fmla="*/ 322 h 411"/>
              <a:gd name="T12" fmla="*/ 550 w 576"/>
              <a:gd name="T13" fmla="*/ 391 h 411"/>
              <a:gd name="T14" fmla="*/ 492 w 576"/>
              <a:gd name="T15" fmla="*/ 313 h 411"/>
              <a:gd name="T16" fmla="*/ 480 w 576"/>
              <a:gd name="T17" fmla="*/ 241 h 411"/>
              <a:gd name="T18" fmla="*/ 406 w 576"/>
              <a:gd name="T19" fmla="*/ 210 h 411"/>
              <a:gd name="T20" fmla="*/ 393 w 576"/>
              <a:gd name="T21" fmla="*/ 312 h 411"/>
              <a:gd name="T22" fmla="*/ 424 w 576"/>
              <a:gd name="T23" fmla="*/ 387 h 411"/>
              <a:gd name="T24" fmla="*/ 383 w 576"/>
              <a:gd name="T25" fmla="*/ 396 h 411"/>
              <a:gd name="T26" fmla="*/ 364 w 576"/>
              <a:gd name="T27" fmla="*/ 345 h 411"/>
              <a:gd name="T28" fmla="*/ 362 w 576"/>
              <a:gd name="T29" fmla="*/ 226 h 411"/>
              <a:gd name="T30" fmla="*/ 338 w 576"/>
              <a:gd name="T31" fmla="*/ 227 h 411"/>
              <a:gd name="T32" fmla="*/ 287 w 576"/>
              <a:gd name="T33" fmla="*/ 374 h 411"/>
              <a:gd name="T34" fmla="*/ 253 w 576"/>
              <a:gd name="T35" fmla="*/ 396 h 411"/>
              <a:gd name="T36" fmla="*/ 255 w 576"/>
              <a:gd name="T37" fmla="*/ 315 h 411"/>
              <a:gd name="T38" fmla="*/ 297 w 576"/>
              <a:gd name="T39" fmla="*/ 208 h 411"/>
              <a:gd name="T40" fmla="*/ 124 w 576"/>
              <a:gd name="T41" fmla="*/ 183 h 411"/>
              <a:gd name="T42" fmla="*/ 142 w 576"/>
              <a:gd name="T43" fmla="*/ 371 h 411"/>
              <a:gd name="T44" fmla="*/ 154 w 576"/>
              <a:gd name="T45" fmla="*/ 397 h 411"/>
              <a:gd name="T46" fmla="*/ 106 w 576"/>
              <a:gd name="T47" fmla="*/ 397 h 411"/>
              <a:gd name="T48" fmla="*/ 72 w 576"/>
              <a:gd name="T49" fmla="*/ 368 h 411"/>
              <a:gd name="T50" fmla="*/ 74 w 576"/>
              <a:gd name="T51" fmla="*/ 315 h 411"/>
              <a:gd name="T52" fmla="*/ 60 w 576"/>
              <a:gd name="T53" fmla="*/ 279 h 411"/>
              <a:gd name="T54" fmla="*/ 55 w 576"/>
              <a:gd name="T55" fmla="*/ 341 h 411"/>
              <a:gd name="T56" fmla="*/ 86 w 576"/>
              <a:gd name="T57" fmla="*/ 397 h 411"/>
              <a:gd name="T58" fmla="*/ 41 w 576"/>
              <a:gd name="T59" fmla="*/ 397 h 411"/>
              <a:gd name="T60" fmla="*/ 18 w 576"/>
              <a:gd name="T61" fmla="*/ 374 h 411"/>
              <a:gd name="T62" fmla="*/ 19 w 576"/>
              <a:gd name="T63" fmla="*/ 307 h 411"/>
              <a:gd name="T64" fmla="*/ 24 w 576"/>
              <a:gd name="T65" fmla="*/ 225 h 411"/>
              <a:gd name="T66" fmla="*/ 11 w 576"/>
              <a:gd name="T67" fmla="*/ 237 h 411"/>
              <a:gd name="T68" fmla="*/ 9 w 576"/>
              <a:gd name="T69" fmla="*/ 209 h 411"/>
              <a:gd name="T70" fmla="*/ 0 w 576"/>
              <a:gd name="T71" fmla="*/ 193 h 411"/>
              <a:gd name="T72" fmla="*/ 11 w 576"/>
              <a:gd name="T73" fmla="*/ 115 h 411"/>
              <a:gd name="T74" fmla="*/ 123 w 576"/>
              <a:gd name="T75" fmla="*/ 10 h 411"/>
              <a:gd name="T76" fmla="*/ 282 w 576"/>
              <a:gd name="T77" fmla="*/ 30 h 411"/>
              <a:gd name="T78" fmla="*/ 335 w 576"/>
              <a:gd name="T79" fmla="*/ 1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6" h="411">
                <a:moveTo>
                  <a:pt x="374" y="10"/>
                </a:moveTo>
                <a:cubicBezTo>
                  <a:pt x="376" y="7"/>
                  <a:pt x="378" y="2"/>
                  <a:pt x="381" y="1"/>
                </a:cubicBezTo>
                <a:cubicBezTo>
                  <a:pt x="386" y="0"/>
                  <a:pt x="391" y="1"/>
                  <a:pt x="396" y="1"/>
                </a:cubicBezTo>
                <a:cubicBezTo>
                  <a:pt x="393" y="2"/>
                  <a:pt x="390" y="5"/>
                  <a:pt x="384" y="9"/>
                </a:cubicBezTo>
                <a:cubicBezTo>
                  <a:pt x="391" y="10"/>
                  <a:pt x="395" y="11"/>
                  <a:pt x="399" y="12"/>
                </a:cubicBezTo>
                <a:cubicBezTo>
                  <a:pt x="412" y="12"/>
                  <a:pt x="418" y="19"/>
                  <a:pt x="422" y="31"/>
                </a:cubicBezTo>
                <a:cubicBezTo>
                  <a:pt x="424" y="36"/>
                  <a:pt x="428" y="41"/>
                  <a:pt x="432" y="45"/>
                </a:cubicBezTo>
                <a:cubicBezTo>
                  <a:pt x="469" y="71"/>
                  <a:pt x="501" y="102"/>
                  <a:pt x="525" y="141"/>
                </a:cubicBezTo>
                <a:cubicBezTo>
                  <a:pt x="533" y="154"/>
                  <a:pt x="538" y="170"/>
                  <a:pt x="545" y="185"/>
                </a:cubicBezTo>
                <a:cubicBezTo>
                  <a:pt x="553" y="202"/>
                  <a:pt x="561" y="218"/>
                  <a:pt x="567" y="236"/>
                </a:cubicBezTo>
                <a:cubicBezTo>
                  <a:pt x="571" y="246"/>
                  <a:pt x="571" y="259"/>
                  <a:pt x="573" y="270"/>
                </a:cubicBezTo>
                <a:cubicBezTo>
                  <a:pt x="576" y="288"/>
                  <a:pt x="569" y="305"/>
                  <a:pt x="569" y="322"/>
                </a:cubicBezTo>
                <a:cubicBezTo>
                  <a:pt x="569" y="340"/>
                  <a:pt x="567" y="357"/>
                  <a:pt x="566" y="375"/>
                </a:cubicBezTo>
                <a:cubicBezTo>
                  <a:pt x="565" y="384"/>
                  <a:pt x="560" y="390"/>
                  <a:pt x="550" y="391"/>
                </a:cubicBezTo>
                <a:cubicBezTo>
                  <a:pt x="530" y="392"/>
                  <a:pt x="522" y="385"/>
                  <a:pt x="518" y="368"/>
                </a:cubicBezTo>
                <a:cubicBezTo>
                  <a:pt x="512" y="349"/>
                  <a:pt x="502" y="331"/>
                  <a:pt x="492" y="313"/>
                </a:cubicBezTo>
                <a:cubicBezTo>
                  <a:pt x="486" y="301"/>
                  <a:pt x="482" y="290"/>
                  <a:pt x="485" y="278"/>
                </a:cubicBezTo>
                <a:cubicBezTo>
                  <a:pt x="489" y="265"/>
                  <a:pt x="486" y="252"/>
                  <a:pt x="480" y="241"/>
                </a:cubicBezTo>
                <a:cubicBezTo>
                  <a:pt x="469" y="220"/>
                  <a:pt x="451" y="204"/>
                  <a:pt x="432" y="187"/>
                </a:cubicBezTo>
                <a:cubicBezTo>
                  <a:pt x="423" y="195"/>
                  <a:pt x="412" y="201"/>
                  <a:pt x="406" y="210"/>
                </a:cubicBezTo>
                <a:cubicBezTo>
                  <a:pt x="400" y="220"/>
                  <a:pt x="398" y="233"/>
                  <a:pt x="397" y="245"/>
                </a:cubicBezTo>
                <a:cubicBezTo>
                  <a:pt x="394" y="267"/>
                  <a:pt x="394" y="290"/>
                  <a:pt x="393" y="312"/>
                </a:cubicBezTo>
                <a:cubicBezTo>
                  <a:pt x="391" y="334"/>
                  <a:pt x="398" y="353"/>
                  <a:pt x="413" y="369"/>
                </a:cubicBezTo>
                <a:cubicBezTo>
                  <a:pt x="418" y="374"/>
                  <a:pt x="421" y="380"/>
                  <a:pt x="424" y="387"/>
                </a:cubicBezTo>
                <a:cubicBezTo>
                  <a:pt x="428" y="394"/>
                  <a:pt x="425" y="399"/>
                  <a:pt x="417" y="401"/>
                </a:cubicBezTo>
                <a:cubicBezTo>
                  <a:pt x="405" y="404"/>
                  <a:pt x="394" y="405"/>
                  <a:pt x="383" y="396"/>
                </a:cubicBezTo>
                <a:cubicBezTo>
                  <a:pt x="380" y="393"/>
                  <a:pt x="374" y="392"/>
                  <a:pt x="368" y="390"/>
                </a:cubicBezTo>
                <a:cubicBezTo>
                  <a:pt x="364" y="376"/>
                  <a:pt x="362" y="361"/>
                  <a:pt x="364" y="345"/>
                </a:cubicBezTo>
                <a:cubicBezTo>
                  <a:pt x="367" y="329"/>
                  <a:pt x="366" y="312"/>
                  <a:pt x="365" y="295"/>
                </a:cubicBezTo>
                <a:cubicBezTo>
                  <a:pt x="365" y="272"/>
                  <a:pt x="363" y="249"/>
                  <a:pt x="362" y="226"/>
                </a:cubicBezTo>
                <a:cubicBezTo>
                  <a:pt x="362" y="223"/>
                  <a:pt x="362" y="220"/>
                  <a:pt x="362" y="217"/>
                </a:cubicBezTo>
                <a:cubicBezTo>
                  <a:pt x="351" y="213"/>
                  <a:pt x="343" y="216"/>
                  <a:pt x="338" y="227"/>
                </a:cubicBezTo>
                <a:cubicBezTo>
                  <a:pt x="323" y="258"/>
                  <a:pt x="305" y="287"/>
                  <a:pt x="293" y="319"/>
                </a:cubicBezTo>
                <a:cubicBezTo>
                  <a:pt x="286" y="335"/>
                  <a:pt x="278" y="355"/>
                  <a:pt x="287" y="374"/>
                </a:cubicBezTo>
                <a:cubicBezTo>
                  <a:pt x="291" y="383"/>
                  <a:pt x="297" y="391"/>
                  <a:pt x="302" y="400"/>
                </a:cubicBezTo>
                <a:cubicBezTo>
                  <a:pt x="290" y="411"/>
                  <a:pt x="265" y="410"/>
                  <a:pt x="253" y="396"/>
                </a:cubicBezTo>
                <a:cubicBezTo>
                  <a:pt x="250" y="393"/>
                  <a:pt x="244" y="391"/>
                  <a:pt x="243" y="387"/>
                </a:cubicBezTo>
                <a:cubicBezTo>
                  <a:pt x="239" y="362"/>
                  <a:pt x="239" y="337"/>
                  <a:pt x="255" y="315"/>
                </a:cubicBezTo>
                <a:cubicBezTo>
                  <a:pt x="276" y="284"/>
                  <a:pt x="290" y="251"/>
                  <a:pt x="296" y="215"/>
                </a:cubicBezTo>
                <a:cubicBezTo>
                  <a:pt x="296" y="213"/>
                  <a:pt x="296" y="211"/>
                  <a:pt x="297" y="208"/>
                </a:cubicBezTo>
                <a:cubicBezTo>
                  <a:pt x="242" y="220"/>
                  <a:pt x="192" y="208"/>
                  <a:pt x="146" y="176"/>
                </a:cubicBezTo>
                <a:cubicBezTo>
                  <a:pt x="139" y="179"/>
                  <a:pt x="136" y="194"/>
                  <a:pt x="124" y="183"/>
                </a:cubicBezTo>
                <a:cubicBezTo>
                  <a:pt x="115" y="220"/>
                  <a:pt x="99" y="254"/>
                  <a:pt x="101" y="292"/>
                </a:cubicBezTo>
                <a:cubicBezTo>
                  <a:pt x="102" y="324"/>
                  <a:pt x="116" y="351"/>
                  <a:pt x="142" y="371"/>
                </a:cubicBezTo>
                <a:cubicBezTo>
                  <a:pt x="143" y="373"/>
                  <a:pt x="146" y="374"/>
                  <a:pt x="147" y="376"/>
                </a:cubicBezTo>
                <a:cubicBezTo>
                  <a:pt x="149" y="383"/>
                  <a:pt x="151" y="390"/>
                  <a:pt x="154" y="397"/>
                </a:cubicBezTo>
                <a:cubicBezTo>
                  <a:pt x="147" y="399"/>
                  <a:pt x="141" y="402"/>
                  <a:pt x="134" y="402"/>
                </a:cubicBezTo>
                <a:cubicBezTo>
                  <a:pt x="125" y="401"/>
                  <a:pt x="115" y="399"/>
                  <a:pt x="106" y="397"/>
                </a:cubicBezTo>
                <a:cubicBezTo>
                  <a:pt x="103" y="396"/>
                  <a:pt x="101" y="392"/>
                  <a:pt x="99" y="390"/>
                </a:cubicBezTo>
                <a:cubicBezTo>
                  <a:pt x="90" y="383"/>
                  <a:pt x="80" y="376"/>
                  <a:pt x="72" y="368"/>
                </a:cubicBezTo>
                <a:cubicBezTo>
                  <a:pt x="69" y="365"/>
                  <a:pt x="68" y="358"/>
                  <a:pt x="69" y="352"/>
                </a:cubicBezTo>
                <a:cubicBezTo>
                  <a:pt x="70" y="340"/>
                  <a:pt x="75" y="327"/>
                  <a:pt x="74" y="315"/>
                </a:cubicBezTo>
                <a:cubicBezTo>
                  <a:pt x="73" y="303"/>
                  <a:pt x="67" y="291"/>
                  <a:pt x="64" y="279"/>
                </a:cubicBezTo>
                <a:cubicBezTo>
                  <a:pt x="63" y="279"/>
                  <a:pt x="61" y="279"/>
                  <a:pt x="60" y="279"/>
                </a:cubicBezTo>
                <a:cubicBezTo>
                  <a:pt x="58" y="289"/>
                  <a:pt x="56" y="299"/>
                  <a:pt x="55" y="310"/>
                </a:cubicBezTo>
                <a:cubicBezTo>
                  <a:pt x="54" y="320"/>
                  <a:pt x="54" y="331"/>
                  <a:pt x="55" y="341"/>
                </a:cubicBezTo>
                <a:cubicBezTo>
                  <a:pt x="56" y="352"/>
                  <a:pt x="59" y="362"/>
                  <a:pt x="63" y="371"/>
                </a:cubicBezTo>
                <a:cubicBezTo>
                  <a:pt x="68" y="380"/>
                  <a:pt x="77" y="387"/>
                  <a:pt x="86" y="397"/>
                </a:cubicBezTo>
                <a:cubicBezTo>
                  <a:pt x="78" y="398"/>
                  <a:pt x="73" y="400"/>
                  <a:pt x="67" y="399"/>
                </a:cubicBezTo>
                <a:cubicBezTo>
                  <a:pt x="58" y="399"/>
                  <a:pt x="50" y="398"/>
                  <a:pt x="41" y="397"/>
                </a:cubicBezTo>
                <a:cubicBezTo>
                  <a:pt x="38" y="397"/>
                  <a:pt x="35" y="395"/>
                  <a:pt x="33" y="393"/>
                </a:cubicBezTo>
                <a:cubicBezTo>
                  <a:pt x="28" y="387"/>
                  <a:pt x="21" y="381"/>
                  <a:pt x="18" y="374"/>
                </a:cubicBezTo>
                <a:cubicBezTo>
                  <a:pt x="15" y="361"/>
                  <a:pt x="7" y="349"/>
                  <a:pt x="12" y="335"/>
                </a:cubicBezTo>
                <a:cubicBezTo>
                  <a:pt x="16" y="326"/>
                  <a:pt x="15" y="316"/>
                  <a:pt x="19" y="307"/>
                </a:cubicBezTo>
                <a:cubicBezTo>
                  <a:pt x="21" y="302"/>
                  <a:pt x="23" y="296"/>
                  <a:pt x="25" y="291"/>
                </a:cubicBezTo>
                <a:cubicBezTo>
                  <a:pt x="36" y="269"/>
                  <a:pt x="26" y="247"/>
                  <a:pt x="24" y="225"/>
                </a:cubicBezTo>
                <a:cubicBezTo>
                  <a:pt x="23" y="218"/>
                  <a:pt x="21" y="211"/>
                  <a:pt x="18" y="203"/>
                </a:cubicBezTo>
                <a:cubicBezTo>
                  <a:pt x="16" y="214"/>
                  <a:pt x="13" y="226"/>
                  <a:pt x="11" y="237"/>
                </a:cubicBezTo>
                <a:cubicBezTo>
                  <a:pt x="10" y="237"/>
                  <a:pt x="10" y="237"/>
                  <a:pt x="9" y="237"/>
                </a:cubicBezTo>
                <a:cubicBezTo>
                  <a:pt x="9" y="228"/>
                  <a:pt x="9" y="219"/>
                  <a:pt x="9" y="209"/>
                </a:cubicBezTo>
                <a:cubicBezTo>
                  <a:pt x="10" y="200"/>
                  <a:pt x="12" y="191"/>
                  <a:pt x="11" y="180"/>
                </a:cubicBezTo>
                <a:cubicBezTo>
                  <a:pt x="7" y="184"/>
                  <a:pt x="4" y="188"/>
                  <a:pt x="0" y="193"/>
                </a:cubicBezTo>
                <a:cubicBezTo>
                  <a:pt x="2" y="183"/>
                  <a:pt x="6" y="173"/>
                  <a:pt x="7" y="163"/>
                </a:cubicBezTo>
                <a:cubicBezTo>
                  <a:pt x="9" y="147"/>
                  <a:pt x="10" y="131"/>
                  <a:pt x="11" y="115"/>
                </a:cubicBezTo>
                <a:cubicBezTo>
                  <a:pt x="11" y="95"/>
                  <a:pt x="16" y="78"/>
                  <a:pt x="26" y="62"/>
                </a:cubicBezTo>
                <a:cubicBezTo>
                  <a:pt x="49" y="27"/>
                  <a:pt x="83" y="12"/>
                  <a:pt x="123" y="10"/>
                </a:cubicBezTo>
                <a:cubicBezTo>
                  <a:pt x="143" y="10"/>
                  <a:pt x="164" y="16"/>
                  <a:pt x="185" y="19"/>
                </a:cubicBezTo>
                <a:cubicBezTo>
                  <a:pt x="217" y="22"/>
                  <a:pt x="250" y="26"/>
                  <a:pt x="282" y="30"/>
                </a:cubicBezTo>
                <a:cubicBezTo>
                  <a:pt x="295" y="31"/>
                  <a:pt x="306" y="27"/>
                  <a:pt x="317" y="20"/>
                </a:cubicBezTo>
                <a:cubicBezTo>
                  <a:pt x="322" y="16"/>
                  <a:pt x="329" y="13"/>
                  <a:pt x="335" y="10"/>
                </a:cubicBezTo>
                <a:cubicBezTo>
                  <a:pt x="350" y="1"/>
                  <a:pt x="359" y="1"/>
                  <a:pt x="374" y="10"/>
                </a:cubicBezTo>
                <a:close/>
              </a:path>
            </a:pathLst>
          </a:custGeom>
          <a:solidFill>
            <a:srgbClr val="A59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6643688" y="5418138"/>
            <a:ext cx="1325563" cy="1192212"/>
          </a:xfrm>
          <a:custGeom>
            <a:avLst/>
            <a:gdLst>
              <a:gd name="T0" fmla="*/ 269 w 424"/>
              <a:gd name="T1" fmla="*/ 267 h 381"/>
              <a:gd name="T2" fmla="*/ 261 w 424"/>
              <a:gd name="T3" fmla="*/ 283 h 381"/>
              <a:gd name="T4" fmla="*/ 255 w 424"/>
              <a:gd name="T5" fmla="*/ 341 h 381"/>
              <a:gd name="T6" fmla="*/ 257 w 424"/>
              <a:gd name="T7" fmla="*/ 381 h 381"/>
              <a:gd name="T8" fmla="*/ 233 w 424"/>
              <a:gd name="T9" fmla="*/ 359 h 381"/>
              <a:gd name="T10" fmla="*/ 235 w 424"/>
              <a:gd name="T11" fmla="*/ 336 h 381"/>
              <a:gd name="T12" fmla="*/ 224 w 424"/>
              <a:gd name="T13" fmla="*/ 240 h 381"/>
              <a:gd name="T14" fmla="*/ 161 w 424"/>
              <a:gd name="T15" fmla="*/ 236 h 381"/>
              <a:gd name="T16" fmla="*/ 106 w 424"/>
              <a:gd name="T17" fmla="*/ 218 h 381"/>
              <a:gd name="T18" fmla="*/ 90 w 424"/>
              <a:gd name="T19" fmla="*/ 244 h 381"/>
              <a:gd name="T20" fmla="*/ 80 w 424"/>
              <a:gd name="T21" fmla="*/ 258 h 381"/>
              <a:gd name="T22" fmla="*/ 105 w 424"/>
              <a:gd name="T23" fmla="*/ 315 h 381"/>
              <a:gd name="T24" fmla="*/ 76 w 424"/>
              <a:gd name="T25" fmla="*/ 307 h 381"/>
              <a:gd name="T26" fmla="*/ 52 w 424"/>
              <a:gd name="T27" fmla="*/ 242 h 381"/>
              <a:gd name="T28" fmla="*/ 30 w 424"/>
              <a:gd name="T29" fmla="*/ 265 h 381"/>
              <a:gd name="T30" fmla="*/ 37 w 424"/>
              <a:gd name="T31" fmla="*/ 327 h 381"/>
              <a:gd name="T32" fmla="*/ 13 w 424"/>
              <a:gd name="T33" fmla="*/ 311 h 381"/>
              <a:gd name="T34" fmla="*/ 11 w 424"/>
              <a:gd name="T35" fmla="*/ 296 h 381"/>
              <a:gd name="T36" fmla="*/ 13 w 424"/>
              <a:gd name="T37" fmla="*/ 220 h 381"/>
              <a:gd name="T38" fmla="*/ 2 w 424"/>
              <a:gd name="T39" fmla="*/ 101 h 381"/>
              <a:gd name="T40" fmla="*/ 23 w 424"/>
              <a:gd name="T41" fmla="*/ 60 h 381"/>
              <a:gd name="T42" fmla="*/ 51 w 424"/>
              <a:gd name="T43" fmla="*/ 48 h 381"/>
              <a:gd name="T44" fmla="*/ 103 w 424"/>
              <a:gd name="T45" fmla="*/ 51 h 381"/>
              <a:gd name="T46" fmla="*/ 270 w 424"/>
              <a:gd name="T47" fmla="*/ 38 h 381"/>
              <a:gd name="T48" fmla="*/ 295 w 424"/>
              <a:gd name="T49" fmla="*/ 31 h 381"/>
              <a:gd name="T50" fmla="*/ 321 w 424"/>
              <a:gd name="T51" fmla="*/ 13 h 381"/>
              <a:gd name="T52" fmla="*/ 380 w 424"/>
              <a:gd name="T53" fmla="*/ 31 h 381"/>
              <a:gd name="T54" fmla="*/ 424 w 424"/>
              <a:gd name="T55" fmla="*/ 34 h 381"/>
              <a:gd name="T56" fmla="*/ 381 w 424"/>
              <a:gd name="T57" fmla="*/ 109 h 381"/>
              <a:gd name="T58" fmla="*/ 388 w 424"/>
              <a:gd name="T59" fmla="*/ 122 h 381"/>
              <a:gd name="T60" fmla="*/ 354 w 424"/>
              <a:gd name="T61" fmla="*/ 156 h 381"/>
              <a:gd name="T62" fmla="*/ 336 w 424"/>
              <a:gd name="T63" fmla="*/ 197 h 381"/>
              <a:gd name="T64" fmla="*/ 319 w 424"/>
              <a:gd name="T65" fmla="*/ 243 h 381"/>
              <a:gd name="T66" fmla="*/ 296 w 424"/>
              <a:gd name="T67" fmla="*/ 272 h 381"/>
              <a:gd name="T68" fmla="*/ 295 w 424"/>
              <a:gd name="T69" fmla="*/ 339 h 381"/>
              <a:gd name="T70" fmla="*/ 297 w 424"/>
              <a:gd name="T71" fmla="*/ 352 h 381"/>
              <a:gd name="T72" fmla="*/ 268 w 424"/>
              <a:gd name="T73" fmla="*/ 33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4" h="381">
                <a:moveTo>
                  <a:pt x="265" y="329"/>
                </a:moveTo>
                <a:cubicBezTo>
                  <a:pt x="271" y="309"/>
                  <a:pt x="271" y="288"/>
                  <a:pt x="269" y="267"/>
                </a:cubicBezTo>
                <a:cubicBezTo>
                  <a:pt x="269" y="259"/>
                  <a:pt x="266" y="255"/>
                  <a:pt x="257" y="252"/>
                </a:cubicBezTo>
                <a:cubicBezTo>
                  <a:pt x="258" y="263"/>
                  <a:pt x="260" y="273"/>
                  <a:pt x="261" y="283"/>
                </a:cubicBezTo>
                <a:cubicBezTo>
                  <a:pt x="261" y="287"/>
                  <a:pt x="261" y="291"/>
                  <a:pt x="260" y="294"/>
                </a:cubicBezTo>
                <a:cubicBezTo>
                  <a:pt x="251" y="309"/>
                  <a:pt x="248" y="324"/>
                  <a:pt x="255" y="341"/>
                </a:cubicBezTo>
                <a:cubicBezTo>
                  <a:pt x="258" y="349"/>
                  <a:pt x="262" y="357"/>
                  <a:pt x="266" y="365"/>
                </a:cubicBezTo>
                <a:cubicBezTo>
                  <a:pt x="270" y="375"/>
                  <a:pt x="267" y="381"/>
                  <a:pt x="257" y="381"/>
                </a:cubicBezTo>
                <a:cubicBezTo>
                  <a:pt x="250" y="380"/>
                  <a:pt x="244" y="378"/>
                  <a:pt x="238" y="375"/>
                </a:cubicBezTo>
                <a:cubicBezTo>
                  <a:pt x="232" y="372"/>
                  <a:pt x="230" y="366"/>
                  <a:pt x="233" y="359"/>
                </a:cubicBezTo>
                <a:cubicBezTo>
                  <a:pt x="234" y="357"/>
                  <a:pt x="235" y="354"/>
                  <a:pt x="234" y="354"/>
                </a:cubicBezTo>
                <a:cubicBezTo>
                  <a:pt x="228" y="347"/>
                  <a:pt x="233" y="342"/>
                  <a:pt x="235" y="336"/>
                </a:cubicBezTo>
                <a:cubicBezTo>
                  <a:pt x="240" y="316"/>
                  <a:pt x="237" y="296"/>
                  <a:pt x="232" y="275"/>
                </a:cubicBezTo>
                <a:cubicBezTo>
                  <a:pt x="230" y="264"/>
                  <a:pt x="226" y="252"/>
                  <a:pt x="224" y="240"/>
                </a:cubicBezTo>
                <a:cubicBezTo>
                  <a:pt x="222" y="235"/>
                  <a:pt x="219" y="234"/>
                  <a:pt x="214" y="234"/>
                </a:cubicBezTo>
                <a:cubicBezTo>
                  <a:pt x="196" y="235"/>
                  <a:pt x="178" y="236"/>
                  <a:pt x="161" y="236"/>
                </a:cubicBezTo>
                <a:cubicBezTo>
                  <a:pt x="141" y="237"/>
                  <a:pt x="124" y="231"/>
                  <a:pt x="108" y="219"/>
                </a:cubicBezTo>
                <a:cubicBezTo>
                  <a:pt x="108" y="218"/>
                  <a:pt x="106" y="218"/>
                  <a:pt x="106" y="218"/>
                </a:cubicBezTo>
                <a:cubicBezTo>
                  <a:pt x="101" y="223"/>
                  <a:pt x="96" y="228"/>
                  <a:pt x="92" y="234"/>
                </a:cubicBezTo>
                <a:cubicBezTo>
                  <a:pt x="90" y="236"/>
                  <a:pt x="91" y="240"/>
                  <a:pt x="90" y="244"/>
                </a:cubicBezTo>
                <a:cubicBezTo>
                  <a:pt x="85" y="243"/>
                  <a:pt x="88" y="232"/>
                  <a:pt x="80" y="237"/>
                </a:cubicBezTo>
                <a:cubicBezTo>
                  <a:pt x="80" y="244"/>
                  <a:pt x="80" y="251"/>
                  <a:pt x="80" y="258"/>
                </a:cubicBezTo>
                <a:cubicBezTo>
                  <a:pt x="81" y="277"/>
                  <a:pt x="88" y="293"/>
                  <a:pt x="101" y="307"/>
                </a:cubicBezTo>
                <a:cubicBezTo>
                  <a:pt x="103" y="309"/>
                  <a:pt x="104" y="312"/>
                  <a:pt x="105" y="315"/>
                </a:cubicBezTo>
                <a:cubicBezTo>
                  <a:pt x="102" y="316"/>
                  <a:pt x="99" y="317"/>
                  <a:pt x="96" y="318"/>
                </a:cubicBezTo>
                <a:cubicBezTo>
                  <a:pt x="85" y="319"/>
                  <a:pt x="81" y="314"/>
                  <a:pt x="76" y="307"/>
                </a:cubicBezTo>
                <a:cubicBezTo>
                  <a:pt x="62" y="287"/>
                  <a:pt x="69" y="262"/>
                  <a:pt x="56" y="242"/>
                </a:cubicBezTo>
                <a:cubicBezTo>
                  <a:pt x="56" y="242"/>
                  <a:pt x="54" y="242"/>
                  <a:pt x="52" y="242"/>
                </a:cubicBezTo>
                <a:cubicBezTo>
                  <a:pt x="52" y="238"/>
                  <a:pt x="53" y="235"/>
                  <a:pt x="53" y="231"/>
                </a:cubicBezTo>
                <a:cubicBezTo>
                  <a:pt x="38" y="239"/>
                  <a:pt x="34" y="252"/>
                  <a:pt x="30" y="265"/>
                </a:cubicBezTo>
                <a:cubicBezTo>
                  <a:pt x="26" y="284"/>
                  <a:pt x="28" y="302"/>
                  <a:pt x="41" y="318"/>
                </a:cubicBezTo>
                <a:cubicBezTo>
                  <a:pt x="45" y="324"/>
                  <a:pt x="44" y="327"/>
                  <a:pt x="37" y="327"/>
                </a:cubicBezTo>
                <a:cubicBezTo>
                  <a:pt x="31" y="328"/>
                  <a:pt x="24" y="327"/>
                  <a:pt x="19" y="325"/>
                </a:cubicBezTo>
                <a:cubicBezTo>
                  <a:pt x="13" y="323"/>
                  <a:pt x="11" y="318"/>
                  <a:pt x="13" y="311"/>
                </a:cubicBezTo>
                <a:cubicBezTo>
                  <a:pt x="13" y="308"/>
                  <a:pt x="12" y="305"/>
                  <a:pt x="11" y="301"/>
                </a:cubicBezTo>
                <a:cubicBezTo>
                  <a:pt x="11" y="300"/>
                  <a:pt x="10" y="298"/>
                  <a:pt x="11" y="296"/>
                </a:cubicBezTo>
                <a:cubicBezTo>
                  <a:pt x="18" y="274"/>
                  <a:pt x="17" y="252"/>
                  <a:pt x="14" y="229"/>
                </a:cubicBezTo>
                <a:cubicBezTo>
                  <a:pt x="13" y="226"/>
                  <a:pt x="12" y="222"/>
                  <a:pt x="13" y="220"/>
                </a:cubicBezTo>
                <a:cubicBezTo>
                  <a:pt x="21" y="208"/>
                  <a:pt x="18" y="194"/>
                  <a:pt x="16" y="181"/>
                </a:cubicBezTo>
                <a:cubicBezTo>
                  <a:pt x="12" y="155"/>
                  <a:pt x="7" y="128"/>
                  <a:pt x="2" y="101"/>
                </a:cubicBezTo>
                <a:cubicBezTo>
                  <a:pt x="2" y="98"/>
                  <a:pt x="1" y="96"/>
                  <a:pt x="1" y="93"/>
                </a:cubicBezTo>
                <a:cubicBezTo>
                  <a:pt x="0" y="72"/>
                  <a:pt x="4" y="67"/>
                  <a:pt x="23" y="60"/>
                </a:cubicBezTo>
                <a:cubicBezTo>
                  <a:pt x="24" y="59"/>
                  <a:pt x="27" y="58"/>
                  <a:pt x="28" y="57"/>
                </a:cubicBezTo>
                <a:cubicBezTo>
                  <a:pt x="33" y="47"/>
                  <a:pt x="42" y="48"/>
                  <a:pt x="51" y="48"/>
                </a:cubicBezTo>
                <a:cubicBezTo>
                  <a:pt x="54" y="49"/>
                  <a:pt x="58" y="50"/>
                  <a:pt x="60" y="49"/>
                </a:cubicBezTo>
                <a:cubicBezTo>
                  <a:pt x="75" y="44"/>
                  <a:pt x="89" y="48"/>
                  <a:pt x="103" y="51"/>
                </a:cubicBezTo>
                <a:cubicBezTo>
                  <a:pt x="137" y="58"/>
                  <a:pt x="172" y="56"/>
                  <a:pt x="206" y="49"/>
                </a:cubicBezTo>
                <a:cubicBezTo>
                  <a:pt x="227" y="45"/>
                  <a:pt x="249" y="42"/>
                  <a:pt x="270" y="38"/>
                </a:cubicBezTo>
                <a:cubicBezTo>
                  <a:pt x="273" y="38"/>
                  <a:pt x="275" y="36"/>
                  <a:pt x="277" y="34"/>
                </a:cubicBezTo>
                <a:cubicBezTo>
                  <a:pt x="282" y="28"/>
                  <a:pt x="288" y="27"/>
                  <a:pt x="295" y="31"/>
                </a:cubicBezTo>
                <a:cubicBezTo>
                  <a:pt x="300" y="34"/>
                  <a:pt x="303" y="33"/>
                  <a:pt x="306" y="28"/>
                </a:cubicBezTo>
                <a:cubicBezTo>
                  <a:pt x="311" y="23"/>
                  <a:pt x="316" y="18"/>
                  <a:pt x="321" y="13"/>
                </a:cubicBezTo>
                <a:cubicBezTo>
                  <a:pt x="334" y="0"/>
                  <a:pt x="346" y="1"/>
                  <a:pt x="360" y="14"/>
                </a:cubicBezTo>
                <a:cubicBezTo>
                  <a:pt x="366" y="20"/>
                  <a:pt x="373" y="26"/>
                  <a:pt x="380" y="31"/>
                </a:cubicBezTo>
                <a:cubicBezTo>
                  <a:pt x="382" y="32"/>
                  <a:pt x="386" y="32"/>
                  <a:pt x="389" y="31"/>
                </a:cubicBezTo>
                <a:cubicBezTo>
                  <a:pt x="403" y="22"/>
                  <a:pt x="409" y="22"/>
                  <a:pt x="424" y="34"/>
                </a:cubicBezTo>
                <a:cubicBezTo>
                  <a:pt x="416" y="50"/>
                  <a:pt x="406" y="64"/>
                  <a:pt x="382" y="56"/>
                </a:cubicBezTo>
                <a:cubicBezTo>
                  <a:pt x="381" y="75"/>
                  <a:pt x="381" y="92"/>
                  <a:pt x="381" y="109"/>
                </a:cubicBezTo>
                <a:cubicBezTo>
                  <a:pt x="381" y="111"/>
                  <a:pt x="383" y="113"/>
                  <a:pt x="384" y="116"/>
                </a:cubicBezTo>
                <a:cubicBezTo>
                  <a:pt x="385" y="118"/>
                  <a:pt x="387" y="120"/>
                  <a:pt x="388" y="122"/>
                </a:cubicBezTo>
                <a:cubicBezTo>
                  <a:pt x="396" y="140"/>
                  <a:pt x="393" y="147"/>
                  <a:pt x="374" y="153"/>
                </a:cubicBezTo>
                <a:cubicBezTo>
                  <a:pt x="368" y="155"/>
                  <a:pt x="361" y="155"/>
                  <a:pt x="354" y="156"/>
                </a:cubicBezTo>
                <a:cubicBezTo>
                  <a:pt x="351" y="157"/>
                  <a:pt x="348" y="158"/>
                  <a:pt x="347" y="160"/>
                </a:cubicBezTo>
                <a:cubicBezTo>
                  <a:pt x="343" y="173"/>
                  <a:pt x="340" y="185"/>
                  <a:pt x="336" y="197"/>
                </a:cubicBezTo>
                <a:cubicBezTo>
                  <a:pt x="332" y="208"/>
                  <a:pt x="328" y="219"/>
                  <a:pt x="324" y="230"/>
                </a:cubicBezTo>
                <a:cubicBezTo>
                  <a:pt x="322" y="234"/>
                  <a:pt x="320" y="239"/>
                  <a:pt x="319" y="243"/>
                </a:cubicBezTo>
                <a:cubicBezTo>
                  <a:pt x="315" y="254"/>
                  <a:pt x="311" y="264"/>
                  <a:pt x="299" y="269"/>
                </a:cubicBezTo>
                <a:cubicBezTo>
                  <a:pt x="298" y="269"/>
                  <a:pt x="297" y="270"/>
                  <a:pt x="296" y="272"/>
                </a:cubicBezTo>
                <a:cubicBezTo>
                  <a:pt x="290" y="288"/>
                  <a:pt x="283" y="304"/>
                  <a:pt x="285" y="322"/>
                </a:cubicBezTo>
                <a:cubicBezTo>
                  <a:pt x="286" y="328"/>
                  <a:pt x="292" y="333"/>
                  <a:pt x="295" y="339"/>
                </a:cubicBezTo>
                <a:cubicBezTo>
                  <a:pt x="296" y="341"/>
                  <a:pt x="299" y="343"/>
                  <a:pt x="300" y="345"/>
                </a:cubicBezTo>
                <a:cubicBezTo>
                  <a:pt x="300" y="347"/>
                  <a:pt x="298" y="352"/>
                  <a:pt x="297" y="352"/>
                </a:cubicBezTo>
                <a:cubicBezTo>
                  <a:pt x="290" y="351"/>
                  <a:pt x="282" y="351"/>
                  <a:pt x="275" y="349"/>
                </a:cubicBezTo>
                <a:cubicBezTo>
                  <a:pt x="272" y="348"/>
                  <a:pt x="270" y="342"/>
                  <a:pt x="268" y="338"/>
                </a:cubicBezTo>
                <a:cubicBezTo>
                  <a:pt x="266" y="335"/>
                  <a:pt x="266" y="332"/>
                  <a:pt x="265" y="329"/>
                </a:cubicBezTo>
                <a:close/>
              </a:path>
            </a:pathLst>
          </a:custGeom>
          <a:solidFill>
            <a:srgbClr val="E15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/>
          <p:cNvSpPr>
            <a:spLocks/>
          </p:cNvSpPr>
          <p:nvPr userDrawn="1"/>
        </p:nvSpPr>
        <p:spPr bwMode="auto">
          <a:xfrm>
            <a:off x="2425701" y="5318125"/>
            <a:ext cx="1474788" cy="1254125"/>
          </a:xfrm>
          <a:custGeom>
            <a:avLst/>
            <a:gdLst>
              <a:gd name="T0" fmla="*/ 446 w 472"/>
              <a:gd name="T1" fmla="*/ 119 h 401"/>
              <a:gd name="T2" fmla="*/ 471 w 472"/>
              <a:gd name="T3" fmla="*/ 154 h 401"/>
              <a:gd name="T4" fmla="*/ 453 w 472"/>
              <a:gd name="T5" fmla="*/ 155 h 401"/>
              <a:gd name="T6" fmla="*/ 421 w 472"/>
              <a:gd name="T7" fmla="*/ 137 h 401"/>
              <a:gd name="T8" fmla="*/ 407 w 472"/>
              <a:gd name="T9" fmla="*/ 181 h 401"/>
              <a:gd name="T10" fmla="*/ 413 w 472"/>
              <a:gd name="T11" fmla="*/ 197 h 401"/>
              <a:gd name="T12" fmla="*/ 417 w 472"/>
              <a:gd name="T13" fmla="*/ 238 h 401"/>
              <a:gd name="T14" fmla="*/ 418 w 472"/>
              <a:gd name="T15" fmla="*/ 280 h 401"/>
              <a:gd name="T16" fmla="*/ 410 w 472"/>
              <a:gd name="T17" fmla="*/ 286 h 401"/>
              <a:gd name="T18" fmla="*/ 419 w 472"/>
              <a:gd name="T19" fmla="*/ 331 h 401"/>
              <a:gd name="T20" fmla="*/ 422 w 472"/>
              <a:gd name="T21" fmla="*/ 377 h 401"/>
              <a:gd name="T22" fmla="*/ 391 w 472"/>
              <a:gd name="T23" fmla="*/ 385 h 401"/>
              <a:gd name="T24" fmla="*/ 393 w 472"/>
              <a:gd name="T25" fmla="*/ 322 h 401"/>
              <a:gd name="T26" fmla="*/ 358 w 472"/>
              <a:gd name="T27" fmla="*/ 314 h 401"/>
              <a:gd name="T28" fmla="*/ 346 w 472"/>
              <a:gd name="T29" fmla="*/ 329 h 401"/>
              <a:gd name="T30" fmla="*/ 328 w 472"/>
              <a:gd name="T31" fmla="*/ 325 h 401"/>
              <a:gd name="T32" fmla="*/ 354 w 472"/>
              <a:gd name="T33" fmla="*/ 273 h 401"/>
              <a:gd name="T34" fmla="*/ 341 w 472"/>
              <a:gd name="T35" fmla="*/ 297 h 401"/>
              <a:gd name="T36" fmla="*/ 316 w 472"/>
              <a:gd name="T37" fmla="*/ 307 h 401"/>
              <a:gd name="T38" fmla="*/ 316 w 472"/>
              <a:gd name="T39" fmla="*/ 299 h 401"/>
              <a:gd name="T40" fmla="*/ 297 w 472"/>
              <a:gd name="T41" fmla="*/ 279 h 401"/>
              <a:gd name="T42" fmla="*/ 283 w 472"/>
              <a:gd name="T43" fmla="*/ 257 h 401"/>
              <a:gd name="T44" fmla="*/ 204 w 472"/>
              <a:gd name="T45" fmla="*/ 249 h 401"/>
              <a:gd name="T46" fmla="*/ 189 w 472"/>
              <a:gd name="T47" fmla="*/ 331 h 401"/>
              <a:gd name="T48" fmla="*/ 165 w 472"/>
              <a:gd name="T49" fmla="*/ 374 h 401"/>
              <a:gd name="T50" fmla="*/ 138 w 472"/>
              <a:gd name="T51" fmla="*/ 380 h 401"/>
              <a:gd name="T52" fmla="*/ 154 w 472"/>
              <a:gd name="T53" fmla="*/ 347 h 401"/>
              <a:gd name="T54" fmla="*/ 155 w 472"/>
              <a:gd name="T55" fmla="*/ 311 h 401"/>
              <a:gd name="T56" fmla="*/ 141 w 472"/>
              <a:gd name="T57" fmla="*/ 247 h 401"/>
              <a:gd name="T58" fmla="*/ 135 w 472"/>
              <a:gd name="T59" fmla="*/ 241 h 401"/>
              <a:gd name="T60" fmla="*/ 114 w 472"/>
              <a:gd name="T61" fmla="*/ 208 h 401"/>
              <a:gd name="T62" fmla="*/ 104 w 472"/>
              <a:gd name="T63" fmla="*/ 161 h 401"/>
              <a:gd name="T64" fmla="*/ 70 w 472"/>
              <a:gd name="T65" fmla="*/ 99 h 401"/>
              <a:gd name="T66" fmla="*/ 63 w 472"/>
              <a:gd name="T67" fmla="*/ 140 h 401"/>
              <a:gd name="T68" fmla="*/ 58 w 472"/>
              <a:gd name="T69" fmla="*/ 155 h 401"/>
              <a:gd name="T70" fmla="*/ 53 w 472"/>
              <a:gd name="T71" fmla="*/ 159 h 401"/>
              <a:gd name="T72" fmla="*/ 41 w 472"/>
              <a:gd name="T73" fmla="*/ 137 h 401"/>
              <a:gd name="T74" fmla="*/ 30 w 472"/>
              <a:gd name="T75" fmla="*/ 105 h 401"/>
              <a:gd name="T76" fmla="*/ 24 w 472"/>
              <a:gd name="T77" fmla="*/ 74 h 401"/>
              <a:gd name="T78" fmla="*/ 0 w 472"/>
              <a:gd name="T79" fmla="*/ 39 h 401"/>
              <a:gd name="T80" fmla="*/ 32 w 472"/>
              <a:gd name="T81" fmla="*/ 29 h 401"/>
              <a:gd name="T82" fmla="*/ 55 w 472"/>
              <a:gd name="T83" fmla="*/ 16 h 401"/>
              <a:gd name="T84" fmla="*/ 149 w 472"/>
              <a:gd name="T85" fmla="*/ 24 h 401"/>
              <a:gd name="T86" fmla="*/ 138 w 472"/>
              <a:gd name="T87" fmla="*/ 25 h 401"/>
              <a:gd name="T88" fmla="*/ 93 w 472"/>
              <a:gd name="T89" fmla="*/ 20 h 401"/>
              <a:gd name="T90" fmla="*/ 111 w 472"/>
              <a:gd name="T91" fmla="*/ 48 h 401"/>
              <a:gd name="T92" fmla="*/ 116 w 472"/>
              <a:gd name="T93" fmla="*/ 68 h 401"/>
              <a:gd name="T94" fmla="*/ 149 w 472"/>
              <a:gd name="T95" fmla="*/ 92 h 401"/>
              <a:gd name="T96" fmla="*/ 274 w 472"/>
              <a:gd name="T97" fmla="*/ 102 h 401"/>
              <a:gd name="T98" fmla="*/ 392 w 472"/>
              <a:gd name="T99" fmla="*/ 118 h 401"/>
              <a:gd name="T100" fmla="*/ 411 w 472"/>
              <a:gd name="T101" fmla="*/ 130 h 401"/>
              <a:gd name="T102" fmla="*/ 442 w 472"/>
              <a:gd name="T103" fmla="*/ 11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2" h="401">
                <a:moveTo>
                  <a:pt x="452" y="114"/>
                </a:moveTo>
                <a:cubicBezTo>
                  <a:pt x="449" y="116"/>
                  <a:pt x="448" y="117"/>
                  <a:pt x="446" y="119"/>
                </a:cubicBezTo>
                <a:cubicBezTo>
                  <a:pt x="452" y="124"/>
                  <a:pt x="458" y="129"/>
                  <a:pt x="464" y="133"/>
                </a:cubicBezTo>
                <a:cubicBezTo>
                  <a:pt x="472" y="138"/>
                  <a:pt x="465" y="147"/>
                  <a:pt x="471" y="154"/>
                </a:cubicBezTo>
                <a:cubicBezTo>
                  <a:pt x="465" y="152"/>
                  <a:pt x="460" y="151"/>
                  <a:pt x="454" y="149"/>
                </a:cubicBezTo>
                <a:cubicBezTo>
                  <a:pt x="454" y="150"/>
                  <a:pt x="454" y="151"/>
                  <a:pt x="453" y="155"/>
                </a:cubicBezTo>
                <a:cubicBezTo>
                  <a:pt x="449" y="149"/>
                  <a:pt x="447" y="146"/>
                  <a:pt x="445" y="142"/>
                </a:cubicBezTo>
                <a:cubicBezTo>
                  <a:pt x="441" y="133"/>
                  <a:pt x="428" y="130"/>
                  <a:pt x="421" y="137"/>
                </a:cubicBezTo>
                <a:cubicBezTo>
                  <a:pt x="417" y="141"/>
                  <a:pt x="414" y="146"/>
                  <a:pt x="414" y="154"/>
                </a:cubicBezTo>
                <a:cubicBezTo>
                  <a:pt x="413" y="163"/>
                  <a:pt x="409" y="172"/>
                  <a:pt x="407" y="181"/>
                </a:cubicBezTo>
                <a:cubicBezTo>
                  <a:pt x="406" y="183"/>
                  <a:pt x="405" y="186"/>
                  <a:pt x="406" y="189"/>
                </a:cubicBezTo>
                <a:cubicBezTo>
                  <a:pt x="408" y="192"/>
                  <a:pt x="410" y="195"/>
                  <a:pt x="413" y="197"/>
                </a:cubicBezTo>
                <a:cubicBezTo>
                  <a:pt x="421" y="202"/>
                  <a:pt x="425" y="209"/>
                  <a:pt x="426" y="213"/>
                </a:cubicBezTo>
                <a:cubicBezTo>
                  <a:pt x="422" y="224"/>
                  <a:pt x="419" y="230"/>
                  <a:pt x="417" y="238"/>
                </a:cubicBezTo>
                <a:cubicBezTo>
                  <a:pt x="416" y="246"/>
                  <a:pt x="416" y="255"/>
                  <a:pt x="416" y="264"/>
                </a:cubicBezTo>
                <a:cubicBezTo>
                  <a:pt x="416" y="270"/>
                  <a:pt x="418" y="275"/>
                  <a:pt x="418" y="280"/>
                </a:cubicBezTo>
                <a:cubicBezTo>
                  <a:pt x="418" y="283"/>
                  <a:pt x="417" y="286"/>
                  <a:pt x="416" y="290"/>
                </a:cubicBezTo>
                <a:cubicBezTo>
                  <a:pt x="413" y="288"/>
                  <a:pt x="412" y="287"/>
                  <a:pt x="410" y="286"/>
                </a:cubicBezTo>
                <a:cubicBezTo>
                  <a:pt x="410" y="287"/>
                  <a:pt x="409" y="288"/>
                  <a:pt x="410" y="288"/>
                </a:cubicBezTo>
                <a:cubicBezTo>
                  <a:pt x="419" y="301"/>
                  <a:pt x="418" y="316"/>
                  <a:pt x="419" y="331"/>
                </a:cubicBezTo>
                <a:cubicBezTo>
                  <a:pt x="419" y="342"/>
                  <a:pt x="420" y="353"/>
                  <a:pt x="421" y="364"/>
                </a:cubicBezTo>
                <a:cubicBezTo>
                  <a:pt x="421" y="369"/>
                  <a:pt x="422" y="373"/>
                  <a:pt x="422" y="377"/>
                </a:cubicBezTo>
                <a:cubicBezTo>
                  <a:pt x="422" y="392"/>
                  <a:pt x="407" y="401"/>
                  <a:pt x="393" y="393"/>
                </a:cubicBezTo>
                <a:cubicBezTo>
                  <a:pt x="391" y="392"/>
                  <a:pt x="390" y="386"/>
                  <a:pt x="391" y="385"/>
                </a:cubicBezTo>
                <a:cubicBezTo>
                  <a:pt x="406" y="374"/>
                  <a:pt x="398" y="358"/>
                  <a:pt x="398" y="344"/>
                </a:cubicBezTo>
                <a:cubicBezTo>
                  <a:pt x="398" y="337"/>
                  <a:pt x="395" y="329"/>
                  <a:pt x="393" y="322"/>
                </a:cubicBezTo>
                <a:cubicBezTo>
                  <a:pt x="391" y="315"/>
                  <a:pt x="385" y="313"/>
                  <a:pt x="378" y="314"/>
                </a:cubicBezTo>
                <a:cubicBezTo>
                  <a:pt x="371" y="315"/>
                  <a:pt x="364" y="314"/>
                  <a:pt x="358" y="314"/>
                </a:cubicBezTo>
                <a:cubicBezTo>
                  <a:pt x="357" y="316"/>
                  <a:pt x="355" y="318"/>
                  <a:pt x="353" y="321"/>
                </a:cubicBezTo>
                <a:cubicBezTo>
                  <a:pt x="351" y="324"/>
                  <a:pt x="348" y="326"/>
                  <a:pt x="346" y="329"/>
                </a:cubicBezTo>
                <a:cubicBezTo>
                  <a:pt x="340" y="337"/>
                  <a:pt x="332" y="338"/>
                  <a:pt x="322" y="332"/>
                </a:cubicBezTo>
                <a:cubicBezTo>
                  <a:pt x="324" y="330"/>
                  <a:pt x="326" y="327"/>
                  <a:pt x="328" y="325"/>
                </a:cubicBezTo>
                <a:cubicBezTo>
                  <a:pt x="339" y="316"/>
                  <a:pt x="347" y="305"/>
                  <a:pt x="352" y="291"/>
                </a:cubicBezTo>
                <a:cubicBezTo>
                  <a:pt x="353" y="285"/>
                  <a:pt x="353" y="279"/>
                  <a:pt x="354" y="273"/>
                </a:cubicBezTo>
                <a:cubicBezTo>
                  <a:pt x="353" y="273"/>
                  <a:pt x="352" y="272"/>
                  <a:pt x="352" y="272"/>
                </a:cubicBezTo>
                <a:cubicBezTo>
                  <a:pt x="348" y="280"/>
                  <a:pt x="343" y="288"/>
                  <a:pt x="341" y="297"/>
                </a:cubicBezTo>
                <a:cubicBezTo>
                  <a:pt x="339" y="308"/>
                  <a:pt x="334" y="313"/>
                  <a:pt x="326" y="306"/>
                </a:cubicBezTo>
                <a:cubicBezTo>
                  <a:pt x="320" y="300"/>
                  <a:pt x="319" y="305"/>
                  <a:pt x="316" y="307"/>
                </a:cubicBezTo>
                <a:cubicBezTo>
                  <a:pt x="315" y="307"/>
                  <a:pt x="314" y="308"/>
                  <a:pt x="313" y="309"/>
                </a:cubicBezTo>
                <a:cubicBezTo>
                  <a:pt x="314" y="305"/>
                  <a:pt x="316" y="301"/>
                  <a:pt x="316" y="299"/>
                </a:cubicBezTo>
                <a:cubicBezTo>
                  <a:pt x="315" y="296"/>
                  <a:pt x="311" y="294"/>
                  <a:pt x="309" y="291"/>
                </a:cubicBezTo>
                <a:cubicBezTo>
                  <a:pt x="305" y="287"/>
                  <a:pt x="300" y="283"/>
                  <a:pt x="297" y="279"/>
                </a:cubicBezTo>
                <a:cubicBezTo>
                  <a:pt x="292" y="273"/>
                  <a:pt x="289" y="267"/>
                  <a:pt x="293" y="258"/>
                </a:cubicBezTo>
                <a:cubicBezTo>
                  <a:pt x="289" y="258"/>
                  <a:pt x="286" y="257"/>
                  <a:pt x="283" y="257"/>
                </a:cubicBezTo>
                <a:cubicBezTo>
                  <a:pt x="276" y="257"/>
                  <a:pt x="269" y="258"/>
                  <a:pt x="262" y="259"/>
                </a:cubicBezTo>
                <a:cubicBezTo>
                  <a:pt x="242" y="261"/>
                  <a:pt x="223" y="256"/>
                  <a:pt x="204" y="249"/>
                </a:cubicBezTo>
                <a:cubicBezTo>
                  <a:pt x="185" y="242"/>
                  <a:pt x="184" y="243"/>
                  <a:pt x="185" y="262"/>
                </a:cubicBezTo>
                <a:cubicBezTo>
                  <a:pt x="185" y="285"/>
                  <a:pt x="187" y="308"/>
                  <a:pt x="189" y="331"/>
                </a:cubicBezTo>
                <a:cubicBezTo>
                  <a:pt x="190" y="341"/>
                  <a:pt x="188" y="345"/>
                  <a:pt x="179" y="349"/>
                </a:cubicBezTo>
                <a:cubicBezTo>
                  <a:pt x="167" y="353"/>
                  <a:pt x="163" y="362"/>
                  <a:pt x="165" y="374"/>
                </a:cubicBezTo>
                <a:cubicBezTo>
                  <a:pt x="165" y="375"/>
                  <a:pt x="165" y="377"/>
                  <a:pt x="165" y="380"/>
                </a:cubicBezTo>
                <a:cubicBezTo>
                  <a:pt x="156" y="380"/>
                  <a:pt x="147" y="380"/>
                  <a:pt x="138" y="380"/>
                </a:cubicBezTo>
                <a:cubicBezTo>
                  <a:pt x="134" y="379"/>
                  <a:pt x="133" y="376"/>
                  <a:pt x="136" y="373"/>
                </a:cubicBezTo>
                <a:cubicBezTo>
                  <a:pt x="142" y="364"/>
                  <a:pt x="149" y="356"/>
                  <a:pt x="154" y="347"/>
                </a:cubicBezTo>
                <a:cubicBezTo>
                  <a:pt x="156" y="345"/>
                  <a:pt x="157" y="341"/>
                  <a:pt x="157" y="338"/>
                </a:cubicBezTo>
                <a:cubicBezTo>
                  <a:pt x="157" y="329"/>
                  <a:pt x="156" y="320"/>
                  <a:pt x="155" y="311"/>
                </a:cubicBezTo>
                <a:cubicBezTo>
                  <a:pt x="154" y="296"/>
                  <a:pt x="153" y="281"/>
                  <a:pt x="150" y="267"/>
                </a:cubicBezTo>
                <a:cubicBezTo>
                  <a:pt x="149" y="260"/>
                  <a:pt x="144" y="253"/>
                  <a:pt x="141" y="247"/>
                </a:cubicBezTo>
                <a:cubicBezTo>
                  <a:pt x="140" y="248"/>
                  <a:pt x="139" y="248"/>
                  <a:pt x="138" y="249"/>
                </a:cubicBezTo>
                <a:cubicBezTo>
                  <a:pt x="137" y="246"/>
                  <a:pt x="134" y="243"/>
                  <a:pt x="135" y="241"/>
                </a:cubicBezTo>
                <a:cubicBezTo>
                  <a:pt x="138" y="235"/>
                  <a:pt x="133" y="234"/>
                  <a:pt x="130" y="232"/>
                </a:cubicBezTo>
                <a:cubicBezTo>
                  <a:pt x="121" y="226"/>
                  <a:pt x="116" y="218"/>
                  <a:pt x="114" y="208"/>
                </a:cubicBezTo>
                <a:cubicBezTo>
                  <a:pt x="111" y="194"/>
                  <a:pt x="107" y="182"/>
                  <a:pt x="108" y="168"/>
                </a:cubicBezTo>
                <a:cubicBezTo>
                  <a:pt x="108" y="166"/>
                  <a:pt x="106" y="163"/>
                  <a:pt x="104" y="161"/>
                </a:cubicBezTo>
                <a:cubicBezTo>
                  <a:pt x="95" y="150"/>
                  <a:pt x="87" y="138"/>
                  <a:pt x="85" y="122"/>
                </a:cubicBezTo>
                <a:cubicBezTo>
                  <a:pt x="84" y="113"/>
                  <a:pt x="79" y="105"/>
                  <a:pt x="70" y="99"/>
                </a:cubicBezTo>
                <a:cubicBezTo>
                  <a:pt x="68" y="107"/>
                  <a:pt x="67" y="114"/>
                  <a:pt x="64" y="121"/>
                </a:cubicBezTo>
                <a:cubicBezTo>
                  <a:pt x="61" y="128"/>
                  <a:pt x="61" y="133"/>
                  <a:pt x="63" y="140"/>
                </a:cubicBezTo>
                <a:cubicBezTo>
                  <a:pt x="64" y="142"/>
                  <a:pt x="63" y="145"/>
                  <a:pt x="62" y="148"/>
                </a:cubicBezTo>
                <a:cubicBezTo>
                  <a:pt x="61" y="150"/>
                  <a:pt x="60" y="152"/>
                  <a:pt x="58" y="155"/>
                </a:cubicBezTo>
                <a:cubicBezTo>
                  <a:pt x="58" y="155"/>
                  <a:pt x="57" y="154"/>
                  <a:pt x="55" y="153"/>
                </a:cubicBezTo>
                <a:cubicBezTo>
                  <a:pt x="54" y="156"/>
                  <a:pt x="53" y="158"/>
                  <a:pt x="53" y="159"/>
                </a:cubicBezTo>
                <a:cubicBezTo>
                  <a:pt x="49" y="158"/>
                  <a:pt x="46" y="157"/>
                  <a:pt x="40" y="156"/>
                </a:cubicBezTo>
                <a:cubicBezTo>
                  <a:pt x="40" y="151"/>
                  <a:pt x="41" y="144"/>
                  <a:pt x="41" y="137"/>
                </a:cubicBezTo>
                <a:cubicBezTo>
                  <a:pt x="41" y="130"/>
                  <a:pt x="42" y="123"/>
                  <a:pt x="41" y="116"/>
                </a:cubicBezTo>
                <a:cubicBezTo>
                  <a:pt x="40" y="110"/>
                  <a:pt x="38" y="105"/>
                  <a:pt x="30" y="105"/>
                </a:cubicBezTo>
                <a:cubicBezTo>
                  <a:pt x="22" y="105"/>
                  <a:pt x="21" y="97"/>
                  <a:pt x="21" y="92"/>
                </a:cubicBezTo>
                <a:cubicBezTo>
                  <a:pt x="20" y="86"/>
                  <a:pt x="21" y="79"/>
                  <a:pt x="24" y="74"/>
                </a:cubicBezTo>
                <a:cubicBezTo>
                  <a:pt x="27" y="66"/>
                  <a:pt x="32" y="58"/>
                  <a:pt x="36" y="50"/>
                </a:cubicBezTo>
                <a:cubicBezTo>
                  <a:pt x="23" y="46"/>
                  <a:pt x="9" y="49"/>
                  <a:pt x="0" y="39"/>
                </a:cubicBezTo>
                <a:cubicBezTo>
                  <a:pt x="9" y="36"/>
                  <a:pt x="17" y="32"/>
                  <a:pt x="25" y="29"/>
                </a:cubicBezTo>
                <a:cubicBezTo>
                  <a:pt x="27" y="28"/>
                  <a:pt x="30" y="29"/>
                  <a:pt x="32" y="29"/>
                </a:cubicBezTo>
                <a:cubicBezTo>
                  <a:pt x="39" y="31"/>
                  <a:pt x="44" y="28"/>
                  <a:pt x="48" y="23"/>
                </a:cubicBezTo>
                <a:cubicBezTo>
                  <a:pt x="50" y="21"/>
                  <a:pt x="52" y="18"/>
                  <a:pt x="55" y="16"/>
                </a:cubicBezTo>
                <a:cubicBezTo>
                  <a:pt x="85" y="0"/>
                  <a:pt x="114" y="8"/>
                  <a:pt x="143" y="19"/>
                </a:cubicBezTo>
                <a:cubicBezTo>
                  <a:pt x="145" y="20"/>
                  <a:pt x="147" y="22"/>
                  <a:pt x="149" y="24"/>
                </a:cubicBezTo>
                <a:cubicBezTo>
                  <a:pt x="149" y="25"/>
                  <a:pt x="149" y="25"/>
                  <a:pt x="148" y="26"/>
                </a:cubicBezTo>
                <a:cubicBezTo>
                  <a:pt x="145" y="26"/>
                  <a:pt x="141" y="26"/>
                  <a:pt x="138" y="25"/>
                </a:cubicBezTo>
                <a:cubicBezTo>
                  <a:pt x="130" y="23"/>
                  <a:pt x="122" y="20"/>
                  <a:pt x="113" y="18"/>
                </a:cubicBezTo>
                <a:cubicBezTo>
                  <a:pt x="106" y="15"/>
                  <a:pt x="99" y="15"/>
                  <a:pt x="93" y="20"/>
                </a:cubicBezTo>
                <a:cubicBezTo>
                  <a:pt x="88" y="24"/>
                  <a:pt x="89" y="29"/>
                  <a:pt x="93" y="30"/>
                </a:cubicBezTo>
                <a:cubicBezTo>
                  <a:pt x="104" y="32"/>
                  <a:pt x="106" y="41"/>
                  <a:pt x="111" y="48"/>
                </a:cubicBezTo>
                <a:cubicBezTo>
                  <a:pt x="109" y="50"/>
                  <a:pt x="107" y="51"/>
                  <a:pt x="104" y="53"/>
                </a:cubicBezTo>
                <a:cubicBezTo>
                  <a:pt x="108" y="58"/>
                  <a:pt x="112" y="64"/>
                  <a:pt x="116" y="68"/>
                </a:cubicBezTo>
                <a:cubicBezTo>
                  <a:pt x="125" y="76"/>
                  <a:pt x="133" y="83"/>
                  <a:pt x="142" y="90"/>
                </a:cubicBezTo>
                <a:cubicBezTo>
                  <a:pt x="144" y="92"/>
                  <a:pt x="147" y="93"/>
                  <a:pt x="149" y="92"/>
                </a:cubicBezTo>
                <a:cubicBezTo>
                  <a:pt x="167" y="90"/>
                  <a:pt x="184" y="93"/>
                  <a:pt x="200" y="99"/>
                </a:cubicBezTo>
                <a:cubicBezTo>
                  <a:pt x="225" y="108"/>
                  <a:pt x="249" y="107"/>
                  <a:pt x="274" y="102"/>
                </a:cubicBezTo>
                <a:cubicBezTo>
                  <a:pt x="294" y="98"/>
                  <a:pt x="315" y="95"/>
                  <a:pt x="335" y="95"/>
                </a:cubicBezTo>
                <a:cubicBezTo>
                  <a:pt x="357" y="94"/>
                  <a:pt x="376" y="102"/>
                  <a:pt x="392" y="118"/>
                </a:cubicBezTo>
                <a:cubicBezTo>
                  <a:pt x="395" y="121"/>
                  <a:pt x="399" y="123"/>
                  <a:pt x="400" y="128"/>
                </a:cubicBezTo>
                <a:cubicBezTo>
                  <a:pt x="401" y="133"/>
                  <a:pt x="407" y="135"/>
                  <a:pt x="411" y="130"/>
                </a:cubicBezTo>
                <a:cubicBezTo>
                  <a:pt x="414" y="127"/>
                  <a:pt x="417" y="123"/>
                  <a:pt x="419" y="119"/>
                </a:cubicBezTo>
                <a:cubicBezTo>
                  <a:pt x="423" y="106"/>
                  <a:pt x="431" y="103"/>
                  <a:pt x="442" y="110"/>
                </a:cubicBezTo>
                <a:cubicBezTo>
                  <a:pt x="445" y="112"/>
                  <a:pt x="448" y="112"/>
                  <a:pt x="452" y="114"/>
                </a:cubicBezTo>
                <a:close/>
              </a:path>
            </a:pathLst>
          </a:custGeom>
          <a:solidFill>
            <a:srgbClr val="E15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9998076" y="5073650"/>
            <a:ext cx="1584325" cy="1477962"/>
          </a:xfrm>
          <a:custGeom>
            <a:avLst/>
            <a:gdLst>
              <a:gd name="T0" fmla="*/ 439 w 507"/>
              <a:gd name="T1" fmla="*/ 461 h 472"/>
              <a:gd name="T2" fmla="*/ 444 w 507"/>
              <a:gd name="T3" fmla="*/ 346 h 472"/>
              <a:gd name="T4" fmla="*/ 440 w 507"/>
              <a:gd name="T5" fmla="*/ 345 h 472"/>
              <a:gd name="T6" fmla="*/ 433 w 507"/>
              <a:gd name="T7" fmla="*/ 374 h 472"/>
              <a:gd name="T8" fmla="*/ 422 w 507"/>
              <a:gd name="T9" fmla="*/ 432 h 472"/>
              <a:gd name="T10" fmla="*/ 380 w 507"/>
              <a:gd name="T11" fmla="*/ 451 h 472"/>
              <a:gd name="T12" fmla="*/ 390 w 507"/>
              <a:gd name="T13" fmla="*/ 336 h 472"/>
              <a:gd name="T14" fmla="*/ 386 w 507"/>
              <a:gd name="T15" fmla="*/ 323 h 472"/>
              <a:gd name="T16" fmla="*/ 353 w 507"/>
              <a:gd name="T17" fmla="*/ 271 h 472"/>
              <a:gd name="T18" fmla="*/ 327 w 507"/>
              <a:gd name="T19" fmla="*/ 256 h 472"/>
              <a:gd name="T20" fmla="*/ 273 w 507"/>
              <a:gd name="T21" fmla="*/ 261 h 472"/>
              <a:gd name="T22" fmla="*/ 241 w 507"/>
              <a:gd name="T23" fmla="*/ 297 h 472"/>
              <a:gd name="T24" fmla="*/ 238 w 507"/>
              <a:gd name="T25" fmla="*/ 345 h 472"/>
              <a:gd name="T26" fmla="*/ 239 w 507"/>
              <a:gd name="T27" fmla="*/ 349 h 472"/>
              <a:gd name="T28" fmla="*/ 274 w 507"/>
              <a:gd name="T29" fmla="*/ 407 h 472"/>
              <a:gd name="T30" fmla="*/ 263 w 507"/>
              <a:gd name="T31" fmla="*/ 457 h 472"/>
              <a:gd name="T32" fmla="*/ 250 w 507"/>
              <a:gd name="T33" fmla="*/ 449 h 472"/>
              <a:gd name="T34" fmla="*/ 244 w 507"/>
              <a:gd name="T35" fmla="*/ 426 h 472"/>
              <a:gd name="T36" fmla="*/ 234 w 507"/>
              <a:gd name="T37" fmla="*/ 414 h 472"/>
              <a:gd name="T38" fmla="*/ 235 w 507"/>
              <a:gd name="T39" fmla="*/ 431 h 472"/>
              <a:gd name="T40" fmla="*/ 201 w 507"/>
              <a:gd name="T41" fmla="*/ 470 h 472"/>
              <a:gd name="T42" fmla="*/ 184 w 507"/>
              <a:gd name="T43" fmla="*/ 471 h 472"/>
              <a:gd name="T44" fmla="*/ 172 w 507"/>
              <a:gd name="T45" fmla="*/ 454 h 472"/>
              <a:gd name="T46" fmla="*/ 184 w 507"/>
              <a:gd name="T47" fmla="*/ 434 h 472"/>
              <a:gd name="T48" fmla="*/ 189 w 507"/>
              <a:gd name="T49" fmla="*/ 420 h 472"/>
              <a:gd name="T50" fmla="*/ 189 w 507"/>
              <a:gd name="T51" fmla="*/ 365 h 472"/>
              <a:gd name="T52" fmla="*/ 192 w 507"/>
              <a:gd name="T53" fmla="*/ 306 h 472"/>
              <a:gd name="T54" fmla="*/ 177 w 507"/>
              <a:gd name="T55" fmla="*/ 282 h 472"/>
              <a:gd name="T56" fmla="*/ 144 w 507"/>
              <a:gd name="T57" fmla="*/ 257 h 472"/>
              <a:gd name="T58" fmla="*/ 99 w 507"/>
              <a:gd name="T59" fmla="*/ 166 h 472"/>
              <a:gd name="T60" fmla="*/ 91 w 507"/>
              <a:gd name="T61" fmla="*/ 160 h 472"/>
              <a:gd name="T62" fmla="*/ 69 w 507"/>
              <a:gd name="T63" fmla="*/ 132 h 472"/>
              <a:gd name="T64" fmla="*/ 51 w 507"/>
              <a:gd name="T65" fmla="*/ 74 h 472"/>
              <a:gd name="T66" fmla="*/ 41 w 507"/>
              <a:gd name="T67" fmla="*/ 68 h 472"/>
              <a:gd name="T68" fmla="*/ 6 w 507"/>
              <a:gd name="T69" fmla="*/ 48 h 472"/>
              <a:gd name="T70" fmla="*/ 11 w 507"/>
              <a:gd name="T71" fmla="*/ 32 h 472"/>
              <a:gd name="T72" fmla="*/ 44 w 507"/>
              <a:gd name="T73" fmla="*/ 29 h 472"/>
              <a:gd name="T74" fmla="*/ 62 w 507"/>
              <a:gd name="T75" fmla="*/ 22 h 472"/>
              <a:gd name="T76" fmla="*/ 137 w 507"/>
              <a:gd name="T77" fmla="*/ 21 h 472"/>
              <a:gd name="T78" fmla="*/ 153 w 507"/>
              <a:gd name="T79" fmla="*/ 25 h 472"/>
              <a:gd name="T80" fmla="*/ 196 w 507"/>
              <a:gd name="T81" fmla="*/ 31 h 472"/>
              <a:gd name="T82" fmla="*/ 197 w 507"/>
              <a:gd name="T83" fmla="*/ 50 h 472"/>
              <a:gd name="T84" fmla="*/ 168 w 507"/>
              <a:gd name="T85" fmla="*/ 63 h 472"/>
              <a:gd name="T86" fmla="*/ 150 w 507"/>
              <a:gd name="T87" fmla="*/ 87 h 472"/>
              <a:gd name="T88" fmla="*/ 156 w 507"/>
              <a:gd name="T89" fmla="*/ 94 h 472"/>
              <a:gd name="T90" fmla="*/ 187 w 507"/>
              <a:gd name="T91" fmla="*/ 100 h 472"/>
              <a:gd name="T92" fmla="*/ 299 w 507"/>
              <a:gd name="T93" fmla="*/ 75 h 472"/>
              <a:gd name="T94" fmla="*/ 403 w 507"/>
              <a:gd name="T95" fmla="*/ 79 h 472"/>
              <a:gd name="T96" fmla="*/ 434 w 507"/>
              <a:gd name="T97" fmla="*/ 93 h 472"/>
              <a:gd name="T98" fmla="*/ 480 w 507"/>
              <a:gd name="T99" fmla="*/ 185 h 472"/>
              <a:gd name="T100" fmla="*/ 466 w 507"/>
              <a:gd name="T101" fmla="*/ 242 h 472"/>
              <a:gd name="T102" fmla="*/ 480 w 507"/>
              <a:gd name="T103" fmla="*/ 275 h 472"/>
              <a:gd name="T104" fmla="*/ 498 w 507"/>
              <a:gd name="T105" fmla="*/ 322 h 472"/>
              <a:gd name="T106" fmla="*/ 485 w 507"/>
              <a:gd name="T107" fmla="*/ 393 h 472"/>
              <a:gd name="T108" fmla="*/ 481 w 507"/>
              <a:gd name="T109" fmla="*/ 439 h 472"/>
              <a:gd name="T110" fmla="*/ 475 w 507"/>
              <a:gd name="T111" fmla="*/ 456 h 472"/>
              <a:gd name="T112" fmla="*/ 439 w 507"/>
              <a:gd name="T113" fmla="*/ 461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472">
                <a:moveTo>
                  <a:pt x="439" y="461"/>
                </a:moveTo>
                <a:cubicBezTo>
                  <a:pt x="454" y="423"/>
                  <a:pt x="449" y="384"/>
                  <a:pt x="444" y="346"/>
                </a:cubicBezTo>
                <a:cubicBezTo>
                  <a:pt x="443" y="345"/>
                  <a:pt x="441" y="345"/>
                  <a:pt x="440" y="345"/>
                </a:cubicBezTo>
                <a:cubicBezTo>
                  <a:pt x="438" y="355"/>
                  <a:pt x="435" y="364"/>
                  <a:pt x="433" y="374"/>
                </a:cubicBezTo>
                <a:cubicBezTo>
                  <a:pt x="429" y="393"/>
                  <a:pt x="424" y="413"/>
                  <a:pt x="422" y="432"/>
                </a:cubicBezTo>
                <a:cubicBezTo>
                  <a:pt x="419" y="455"/>
                  <a:pt x="400" y="460"/>
                  <a:pt x="380" y="451"/>
                </a:cubicBezTo>
                <a:cubicBezTo>
                  <a:pt x="400" y="414"/>
                  <a:pt x="395" y="375"/>
                  <a:pt x="390" y="336"/>
                </a:cubicBezTo>
                <a:cubicBezTo>
                  <a:pt x="390" y="331"/>
                  <a:pt x="389" y="327"/>
                  <a:pt x="386" y="323"/>
                </a:cubicBezTo>
                <a:cubicBezTo>
                  <a:pt x="375" y="306"/>
                  <a:pt x="363" y="289"/>
                  <a:pt x="353" y="271"/>
                </a:cubicBezTo>
                <a:cubicBezTo>
                  <a:pt x="347" y="260"/>
                  <a:pt x="340" y="254"/>
                  <a:pt x="327" y="256"/>
                </a:cubicBezTo>
                <a:cubicBezTo>
                  <a:pt x="309" y="257"/>
                  <a:pt x="291" y="258"/>
                  <a:pt x="273" y="261"/>
                </a:cubicBezTo>
                <a:cubicBezTo>
                  <a:pt x="251" y="265"/>
                  <a:pt x="243" y="275"/>
                  <a:pt x="241" y="297"/>
                </a:cubicBezTo>
                <a:cubicBezTo>
                  <a:pt x="239" y="313"/>
                  <a:pt x="239" y="329"/>
                  <a:pt x="238" y="345"/>
                </a:cubicBezTo>
                <a:cubicBezTo>
                  <a:pt x="238" y="346"/>
                  <a:pt x="238" y="348"/>
                  <a:pt x="239" y="349"/>
                </a:cubicBezTo>
                <a:cubicBezTo>
                  <a:pt x="250" y="369"/>
                  <a:pt x="260" y="390"/>
                  <a:pt x="274" y="407"/>
                </a:cubicBezTo>
                <a:cubicBezTo>
                  <a:pt x="287" y="424"/>
                  <a:pt x="284" y="448"/>
                  <a:pt x="263" y="457"/>
                </a:cubicBezTo>
                <a:cubicBezTo>
                  <a:pt x="256" y="460"/>
                  <a:pt x="252" y="455"/>
                  <a:pt x="250" y="449"/>
                </a:cubicBezTo>
                <a:cubicBezTo>
                  <a:pt x="248" y="441"/>
                  <a:pt x="247" y="433"/>
                  <a:pt x="244" y="426"/>
                </a:cubicBezTo>
                <a:cubicBezTo>
                  <a:pt x="242" y="421"/>
                  <a:pt x="239" y="417"/>
                  <a:pt x="234" y="414"/>
                </a:cubicBezTo>
                <a:cubicBezTo>
                  <a:pt x="235" y="419"/>
                  <a:pt x="235" y="425"/>
                  <a:pt x="235" y="431"/>
                </a:cubicBezTo>
                <a:cubicBezTo>
                  <a:pt x="236" y="456"/>
                  <a:pt x="225" y="468"/>
                  <a:pt x="201" y="470"/>
                </a:cubicBezTo>
                <a:cubicBezTo>
                  <a:pt x="195" y="470"/>
                  <a:pt x="190" y="471"/>
                  <a:pt x="184" y="471"/>
                </a:cubicBezTo>
                <a:cubicBezTo>
                  <a:pt x="171" y="472"/>
                  <a:pt x="167" y="466"/>
                  <a:pt x="172" y="454"/>
                </a:cubicBezTo>
                <a:cubicBezTo>
                  <a:pt x="175" y="447"/>
                  <a:pt x="180" y="441"/>
                  <a:pt x="184" y="434"/>
                </a:cubicBezTo>
                <a:cubicBezTo>
                  <a:pt x="186" y="430"/>
                  <a:pt x="189" y="425"/>
                  <a:pt x="189" y="420"/>
                </a:cubicBezTo>
                <a:cubicBezTo>
                  <a:pt x="190" y="402"/>
                  <a:pt x="190" y="383"/>
                  <a:pt x="189" y="365"/>
                </a:cubicBezTo>
                <a:cubicBezTo>
                  <a:pt x="187" y="345"/>
                  <a:pt x="186" y="325"/>
                  <a:pt x="192" y="306"/>
                </a:cubicBezTo>
                <a:cubicBezTo>
                  <a:pt x="195" y="295"/>
                  <a:pt x="188" y="283"/>
                  <a:pt x="177" y="282"/>
                </a:cubicBezTo>
                <a:cubicBezTo>
                  <a:pt x="161" y="281"/>
                  <a:pt x="151" y="272"/>
                  <a:pt x="144" y="257"/>
                </a:cubicBezTo>
                <a:cubicBezTo>
                  <a:pt x="130" y="227"/>
                  <a:pt x="114" y="197"/>
                  <a:pt x="99" y="166"/>
                </a:cubicBezTo>
                <a:cubicBezTo>
                  <a:pt x="97" y="163"/>
                  <a:pt x="94" y="160"/>
                  <a:pt x="91" y="160"/>
                </a:cubicBezTo>
                <a:cubicBezTo>
                  <a:pt x="75" y="157"/>
                  <a:pt x="68" y="145"/>
                  <a:pt x="69" y="132"/>
                </a:cubicBezTo>
                <a:cubicBezTo>
                  <a:pt x="71" y="110"/>
                  <a:pt x="60" y="93"/>
                  <a:pt x="51" y="74"/>
                </a:cubicBezTo>
                <a:cubicBezTo>
                  <a:pt x="49" y="71"/>
                  <a:pt x="45" y="68"/>
                  <a:pt x="41" y="68"/>
                </a:cubicBezTo>
                <a:cubicBezTo>
                  <a:pt x="27" y="66"/>
                  <a:pt x="15" y="59"/>
                  <a:pt x="6" y="48"/>
                </a:cubicBezTo>
                <a:cubicBezTo>
                  <a:pt x="0" y="40"/>
                  <a:pt x="0" y="35"/>
                  <a:pt x="11" y="32"/>
                </a:cubicBezTo>
                <a:cubicBezTo>
                  <a:pt x="22" y="30"/>
                  <a:pt x="33" y="29"/>
                  <a:pt x="44" y="29"/>
                </a:cubicBezTo>
                <a:cubicBezTo>
                  <a:pt x="51" y="29"/>
                  <a:pt x="56" y="28"/>
                  <a:pt x="62" y="22"/>
                </a:cubicBezTo>
                <a:cubicBezTo>
                  <a:pt x="81" y="0"/>
                  <a:pt x="116" y="1"/>
                  <a:pt x="137" y="21"/>
                </a:cubicBezTo>
                <a:cubicBezTo>
                  <a:pt x="142" y="27"/>
                  <a:pt x="146" y="28"/>
                  <a:pt x="153" y="25"/>
                </a:cubicBezTo>
                <a:cubicBezTo>
                  <a:pt x="168" y="19"/>
                  <a:pt x="182" y="23"/>
                  <a:pt x="196" y="31"/>
                </a:cubicBezTo>
                <a:cubicBezTo>
                  <a:pt x="206" y="36"/>
                  <a:pt x="207" y="44"/>
                  <a:pt x="197" y="50"/>
                </a:cubicBezTo>
                <a:cubicBezTo>
                  <a:pt x="189" y="56"/>
                  <a:pt x="178" y="60"/>
                  <a:pt x="168" y="63"/>
                </a:cubicBezTo>
                <a:cubicBezTo>
                  <a:pt x="159" y="66"/>
                  <a:pt x="148" y="78"/>
                  <a:pt x="150" y="87"/>
                </a:cubicBezTo>
                <a:cubicBezTo>
                  <a:pt x="150" y="90"/>
                  <a:pt x="153" y="93"/>
                  <a:pt x="156" y="94"/>
                </a:cubicBezTo>
                <a:cubicBezTo>
                  <a:pt x="166" y="96"/>
                  <a:pt x="177" y="101"/>
                  <a:pt x="187" y="100"/>
                </a:cubicBezTo>
                <a:cubicBezTo>
                  <a:pt x="225" y="97"/>
                  <a:pt x="262" y="88"/>
                  <a:pt x="299" y="75"/>
                </a:cubicBezTo>
                <a:cubicBezTo>
                  <a:pt x="334" y="63"/>
                  <a:pt x="368" y="66"/>
                  <a:pt x="403" y="79"/>
                </a:cubicBezTo>
                <a:cubicBezTo>
                  <a:pt x="413" y="83"/>
                  <a:pt x="424" y="87"/>
                  <a:pt x="434" y="93"/>
                </a:cubicBezTo>
                <a:cubicBezTo>
                  <a:pt x="469" y="111"/>
                  <a:pt x="487" y="145"/>
                  <a:pt x="480" y="185"/>
                </a:cubicBezTo>
                <a:cubicBezTo>
                  <a:pt x="477" y="204"/>
                  <a:pt x="471" y="223"/>
                  <a:pt x="466" y="242"/>
                </a:cubicBezTo>
                <a:cubicBezTo>
                  <a:pt x="461" y="261"/>
                  <a:pt x="462" y="266"/>
                  <a:pt x="480" y="275"/>
                </a:cubicBezTo>
                <a:cubicBezTo>
                  <a:pt x="501" y="287"/>
                  <a:pt x="507" y="299"/>
                  <a:pt x="498" y="322"/>
                </a:cubicBezTo>
                <a:cubicBezTo>
                  <a:pt x="488" y="345"/>
                  <a:pt x="485" y="368"/>
                  <a:pt x="485" y="393"/>
                </a:cubicBezTo>
                <a:cubicBezTo>
                  <a:pt x="485" y="408"/>
                  <a:pt x="483" y="424"/>
                  <a:pt x="481" y="439"/>
                </a:cubicBezTo>
                <a:cubicBezTo>
                  <a:pt x="480" y="445"/>
                  <a:pt x="478" y="451"/>
                  <a:pt x="475" y="456"/>
                </a:cubicBezTo>
                <a:cubicBezTo>
                  <a:pt x="466" y="470"/>
                  <a:pt x="452" y="472"/>
                  <a:pt x="439" y="461"/>
                </a:cubicBezTo>
                <a:close/>
              </a:path>
            </a:pathLst>
          </a:custGeom>
          <a:solidFill>
            <a:srgbClr val="E8C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6"/>
          <p:cNvSpPr>
            <a:spLocks/>
          </p:cNvSpPr>
          <p:nvPr userDrawn="1"/>
        </p:nvSpPr>
        <p:spPr bwMode="auto">
          <a:xfrm>
            <a:off x="5283201" y="5365750"/>
            <a:ext cx="1093788" cy="1222375"/>
          </a:xfrm>
          <a:custGeom>
            <a:avLst/>
            <a:gdLst>
              <a:gd name="T0" fmla="*/ 175 w 350"/>
              <a:gd name="T1" fmla="*/ 285 h 391"/>
              <a:gd name="T2" fmla="*/ 174 w 350"/>
              <a:gd name="T3" fmla="*/ 344 h 391"/>
              <a:gd name="T4" fmla="*/ 178 w 350"/>
              <a:gd name="T5" fmla="*/ 356 h 391"/>
              <a:gd name="T6" fmla="*/ 174 w 350"/>
              <a:gd name="T7" fmla="*/ 386 h 391"/>
              <a:gd name="T8" fmla="*/ 158 w 350"/>
              <a:gd name="T9" fmla="*/ 366 h 391"/>
              <a:gd name="T10" fmla="*/ 151 w 350"/>
              <a:gd name="T11" fmla="*/ 308 h 391"/>
              <a:gd name="T12" fmla="*/ 144 w 350"/>
              <a:gd name="T13" fmla="*/ 245 h 391"/>
              <a:gd name="T14" fmla="*/ 121 w 350"/>
              <a:gd name="T15" fmla="*/ 259 h 391"/>
              <a:gd name="T16" fmla="*/ 112 w 350"/>
              <a:gd name="T17" fmla="*/ 365 h 391"/>
              <a:gd name="T18" fmla="*/ 84 w 350"/>
              <a:gd name="T19" fmla="*/ 390 h 391"/>
              <a:gd name="T20" fmla="*/ 91 w 350"/>
              <a:gd name="T21" fmla="*/ 372 h 391"/>
              <a:gd name="T22" fmla="*/ 94 w 350"/>
              <a:gd name="T23" fmla="*/ 287 h 391"/>
              <a:gd name="T24" fmla="*/ 80 w 350"/>
              <a:gd name="T25" fmla="*/ 228 h 391"/>
              <a:gd name="T26" fmla="*/ 70 w 350"/>
              <a:gd name="T27" fmla="*/ 174 h 391"/>
              <a:gd name="T28" fmla="*/ 50 w 350"/>
              <a:gd name="T29" fmla="*/ 176 h 391"/>
              <a:gd name="T30" fmla="*/ 30 w 350"/>
              <a:gd name="T31" fmla="*/ 185 h 391"/>
              <a:gd name="T32" fmla="*/ 21 w 350"/>
              <a:gd name="T33" fmla="*/ 136 h 391"/>
              <a:gd name="T34" fmla="*/ 18 w 350"/>
              <a:gd name="T35" fmla="*/ 97 h 391"/>
              <a:gd name="T36" fmla="*/ 16 w 350"/>
              <a:gd name="T37" fmla="*/ 58 h 391"/>
              <a:gd name="T38" fmla="*/ 13 w 350"/>
              <a:gd name="T39" fmla="*/ 0 h 391"/>
              <a:gd name="T40" fmla="*/ 37 w 350"/>
              <a:gd name="T41" fmla="*/ 46 h 391"/>
              <a:gd name="T42" fmla="*/ 58 w 350"/>
              <a:gd name="T43" fmla="*/ 7 h 391"/>
              <a:gd name="T44" fmla="*/ 70 w 350"/>
              <a:gd name="T45" fmla="*/ 5 h 391"/>
              <a:gd name="T46" fmla="*/ 74 w 350"/>
              <a:gd name="T47" fmla="*/ 70 h 391"/>
              <a:gd name="T48" fmla="*/ 113 w 350"/>
              <a:gd name="T49" fmla="*/ 105 h 391"/>
              <a:gd name="T50" fmla="*/ 193 w 350"/>
              <a:gd name="T51" fmla="*/ 107 h 391"/>
              <a:gd name="T52" fmla="*/ 318 w 350"/>
              <a:gd name="T53" fmla="*/ 137 h 391"/>
              <a:gd name="T54" fmla="*/ 321 w 350"/>
              <a:gd name="T55" fmla="*/ 225 h 391"/>
              <a:gd name="T56" fmla="*/ 343 w 350"/>
              <a:gd name="T57" fmla="*/ 301 h 391"/>
              <a:gd name="T58" fmla="*/ 349 w 350"/>
              <a:gd name="T59" fmla="*/ 362 h 391"/>
              <a:gd name="T60" fmla="*/ 327 w 350"/>
              <a:gd name="T61" fmla="*/ 371 h 391"/>
              <a:gd name="T62" fmla="*/ 324 w 350"/>
              <a:gd name="T63" fmla="*/ 304 h 391"/>
              <a:gd name="T64" fmla="*/ 297 w 350"/>
              <a:gd name="T65" fmla="*/ 248 h 391"/>
              <a:gd name="T66" fmla="*/ 271 w 350"/>
              <a:gd name="T67" fmla="*/ 232 h 391"/>
              <a:gd name="T68" fmla="*/ 281 w 350"/>
              <a:gd name="T69" fmla="*/ 287 h 391"/>
              <a:gd name="T70" fmla="*/ 255 w 350"/>
              <a:gd name="T71" fmla="*/ 375 h 391"/>
              <a:gd name="T72" fmla="*/ 236 w 350"/>
              <a:gd name="T73" fmla="*/ 372 h 391"/>
              <a:gd name="T74" fmla="*/ 246 w 350"/>
              <a:gd name="T75" fmla="*/ 350 h 391"/>
              <a:gd name="T76" fmla="*/ 245 w 350"/>
              <a:gd name="T77" fmla="*/ 262 h 391"/>
              <a:gd name="T78" fmla="*/ 174 w 350"/>
              <a:gd name="T79" fmla="*/ 24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0" h="391">
                <a:moveTo>
                  <a:pt x="174" y="244"/>
                </a:moveTo>
                <a:cubicBezTo>
                  <a:pt x="172" y="258"/>
                  <a:pt x="172" y="271"/>
                  <a:pt x="175" y="285"/>
                </a:cubicBezTo>
                <a:cubicBezTo>
                  <a:pt x="177" y="294"/>
                  <a:pt x="176" y="304"/>
                  <a:pt x="175" y="314"/>
                </a:cubicBezTo>
                <a:cubicBezTo>
                  <a:pt x="175" y="324"/>
                  <a:pt x="174" y="334"/>
                  <a:pt x="174" y="344"/>
                </a:cubicBezTo>
                <a:cubicBezTo>
                  <a:pt x="174" y="347"/>
                  <a:pt x="176" y="349"/>
                  <a:pt x="176" y="351"/>
                </a:cubicBezTo>
                <a:cubicBezTo>
                  <a:pt x="177" y="353"/>
                  <a:pt x="178" y="354"/>
                  <a:pt x="178" y="356"/>
                </a:cubicBezTo>
                <a:cubicBezTo>
                  <a:pt x="178" y="364"/>
                  <a:pt x="178" y="373"/>
                  <a:pt x="178" y="382"/>
                </a:cubicBezTo>
                <a:cubicBezTo>
                  <a:pt x="178" y="383"/>
                  <a:pt x="176" y="386"/>
                  <a:pt x="174" y="386"/>
                </a:cubicBezTo>
                <a:cubicBezTo>
                  <a:pt x="168" y="388"/>
                  <a:pt x="162" y="388"/>
                  <a:pt x="153" y="389"/>
                </a:cubicBezTo>
                <a:cubicBezTo>
                  <a:pt x="155" y="380"/>
                  <a:pt x="156" y="373"/>
                  <a:pt x="158" y="366"/>
                </a:cubicBezTo>
                <a:cubicBezTo>
                  <a:pt x="158" y="364"/>
                  <a:pt x="159" y="362"/>
                  <a:pt x="159" y="361"/>
                </a:cubicBezTo>
                <a:cubicBezTo>
                  <a:pt x="158" y="343"/>
                  <a:pt x="161" y="325"/>
                  <a:pt x="151" y="308"/>
                </a:cubicBezTo>
                <a:cubicBezTo>
                  <a:pt x="149" y="305"/>
                  <a:pt x="149" y="301"/>
                  <a:pt x="148" y="297"/>
                </a:cubicBezTo>
                <a:cubicBezTo>
                  <a:pt x="147" y="280"/>
                  <a:pt x="146" y="263"/>
                  <a:pt x="144" y="245"/>
                </a:cubicBezTo>
                <a:cubicBezTo>
                  <a:pt x="136" y="245"/>
                  <a:pt x="130" y="245"/>
                  <a:pt x="122" y="245"/>
                </a:cubicBezTo>
                <a:cubicBezTo>
                  <a:pt x="122" y="251"/>
                  <a:pt x="121" y="255"/>
                  <a:pt x="121" y="259"/>
                </a:cubicBezTo>
                <a:cubicBezTo>
                  <a:pt x="119" y="277"/>
                  <a:pt x="119" y="295"/>
                  <a:pt x="117" y="312"/>
                </a:cubicBezTo>
                <a:cubicBezTo>
                  <a:pt x="116" y="330"/>
                  <a:pt x="115" y="348"/>
                  <a:pt x="112" y="365"/>
                </a:cubicBezTo>
                <a:cubicBezTo>
                  <a:pt x="111" y="373"/>
                  <a:pt x="109" y="382"/>
                  <a:pt x="104" y="387"/>
                </a:cubicBezTo>
                <a:cubicBezTo>
                  <a:pt x="100" y="391"/>
                  <a:pt x="91" y="390"/>
                  <a:pt x="84" y="390"/>
                </a:cubicBezTo>
                <a:cubicBezTo>
                  <a:pt x="84" y="390"/>
                  <a:pt x="83" y="387"/>
                  <a:pt x="83" y="385"/>
                </a:cubicBezTo>
                <a:cubicBezTo>
                  <a:pt x="86" y="381"/>
                  <a:pt x="89" y="376"/>
                  <a:pt x="91" y="372"/>
                </a:cubicBezTo>
                <a:cubicBezTo>
                  <a:pt x="93" y="368"/>
                  <a:pt x="95" y="365"/>
                  <a:pt x="96" y="361"/>
                </a:cubicBezTo>
                <a:cubicBezTo>
                  <a:pt x="100" y="336"/>
                  <a:pt x="97" y="311"/>
                  <a:pt x="94" y="287"/>
                </a:cubicBezTo>
                <a:cubicBezTo>
                  <a:pt x="92" y="269"/>
                  <a:pt x="88" y="251"/>
                  <a:pt x="84" y="234"/>
                </a:cubicBezTo>
                <a:cubicBezTo>
                  <a:pt x="84" y="231"/>
                  <a:pt x="81" y="229"/>
                  <a:pt x="80" y="228"/>
                </a:cubicBezTo>
                <a:cubicBezTo>
                  <a:pt x="69" y="217"/>
                  <a:pt x="66" y="204"/>
                  <a:pt x="66" y="189"/>
                </a:cubicBezTo>
                <a:cubicBezTo>
                  <a:pt x="66" y="184"/>
                  <a:pt x="68" y="179"/>
                  <a:pt x="70" y="174"/>
                </a:cubicBezTo>
                <a:cubicBezTo>
                  <a:pt x="65" y="172"/>
                  <a:pt x="61" y="169"/>
                  <a:pt x="55" y="166"/>
                </a:cubicBezTo>
                <a:cubicBezTo>
                  <a:pt x="53" y="169"/>
                  <a:pt x="52" y="172"/>
                  <a:pt x="50" y="176"/>
                </a:cubicBezTo>
                <a:cubicBezTo>
                  <a:pt x="48" y="184"/>
                  <a:pt x="40" y="188"/>
                  <a:pt x="32" y="186"/>
                </a:cubicBezTo>
                <a:cubicBezTo>
                  <a:pt x="31" y="186"/>
                  <a:pt x="30" y="186"/>
                  <a:pt x="30" y="185"/>
                </a:cubicBezTo>
                <a:cubicBezTo>
                  <a:pt x="26" y="183"/>
                  <a:pt x="17" y="164"/>
                  <a:pt x="20" y="160"/>
                </a:cubicBezTo>
                <a:cubicBezTo>
                  <a:pt x="25" y="152"/>
                  <a:pt x="22" y="144"/>
                  <a:pt x="21" y="136"/>
                </a:cubicBezTo>
                <a:cubicBezTo>
                  <a:pt x="19" y="124"/>
                  <a:pt x="15" y="113"/>
                  <a:pt x="18" y="101"/>
                </a:cubicBezTo>
                <a:cubicBezTo>
                  <a:pt x="19" y="100"/>
                  <a:pt x="19" y="98"/>
                  <a:pt x="18" y="97"/>
                </a:cubicBezTo>
                <a:cubicBezTo>
                  <a:pt x="11" y="90"/>
                  <a:pt x="15" y="84"/>
                  <a:pt x="19" y="77"/>
                </a:cubicBezTo>
                <a:cubicBezTo>
                  <a:pt x="24" y="70"/>
                  <a:pt x="23" y="64"/>
                  <a:pt x="16" y="58"/>
                </a:cubicBezTo>
                <a:cubicBezTo>
                  <a:pt x="5" y="48"/>
                  <a:pt x="0" y="18"/>
                  <a:pt x="7" y="5"/>
                </a:cubicBezTo>
                <a:cubicBezTo>
                  <a:pt x="8" y="3"/>
                  <a:pt x="11" y="0"/>
                  <a:pt x="13" y="0"/>
                </a:cubicBezTo>
                <a:cubicBezTo>
                  <a:pt x="15" y="0"/>
                  <a:pt x="17" y="3"/>
                  <a:pt x="18" y="6"/>
                </a:cubicBezTo>
                <a:cubicBezTo>
                  <a:pt x="25" y="19"/>
                  <a:pt x="30" y="33"/>
                  <a:pt x="37" y="46"/>
                </a:cubicBezTo>
                <a:cubicBezTo>
                  <a:pt x="39" y="49"/>
                  <a:pt x="45" y="51"/>
                  <a:pt x="49" y="53"/>
                </a:cubicBezTo>
                <a:cubicBezTo>
                  <a:pt x="52" y="37"/>
                  <a:pt x="55" y="22"/>
                  <a:pt x="58" y="7"/>
                </a:cubicBezTo>
                <a:cubicBezTo>
                  <a:pt x="59" y="4"/>
                  <a:pt x="61" y="0"/>
                  <a:pt x="62" y="0"/>
                </a:cubicBezTo>
                <a:cubicBezTo>
                  <a:pt x="65" y="0"/>
                  <a:pt x="68" y="2"/>
                  <a:pt x="70" y="5"/>
                </a:cubicBezTo>
                <a:cubicBezTo>
                  <a:pt x="81" y="19"/>
                  <a:pt x="81" y="35"/>
                  <a:pt x="78" y="51"/>
                </a:cubicBezTo>
                <a:cubicBezTo>
                  <a:pt x="76" y="57"/>
                  <a:pt x="75" y="64"/>
                  <a:pt x="74" y="70"/>
                </a:cubicBezTo>
                <a:cubicBezTo>
                  <a:pt x="72" y="76"/>
                  <a:pt x="79" y="88"/>
                  <a:pt x="85" y="91"/>
                </a:cubicBezTo>
                <a:cubicBezTo>
                  <a:pt x="95" y="95"/>
                  <a:pt x="104" y="100"/>
                  <a:pt x="113" y="105"/>
                </a:cubicBezTo>
                <a:cubicBezTo>
                  <a:pt x="115" y="105"/>
                  <a:pt x="117" y="107"/>
                  <a:pt x="119" y="107"/>
                </a:cubicBezTo>
                <a:cubicBezTo>
                  <a:pt x="144" y="109"/>
                  <a:pt x="168" y="114"/>
                  <a:pt x="193" y="107"/>
                </a:cubicBezTo>
                <a:cubicBezTo>
                  <a:pt x="207" y="103"/>
                  <a:pt x="221" y="98"/>
                  <a:pt x="234" y="94"/>
                </a:cubicBezTo>
                <a:cubicBezTo>
                  <a:pt x="269" y="84"/>
                  <a:pt x="308" y="103"/>
                  <a:pt x="318" y="137"/>
                </a:cubicBezTo>
                <a:cubicBezTo>
                  <a:pt x="322" y="149"/>
                  <a:pt x="318" y="162"/>
                  <a:pt x="317" y="175"/>
                </a:cubicBezTo>
                <a:cubicBezTo>
                  <a:pt x="314" y="192"/>
                  <a:pt x="315" y="209"/>
                  <a:pt x="321" y="225"/>
                </a:cubicBezTo>
                <a:cubicBezTo>
                  <a:pt x="325" y="237"/>
                  <a:pt x="332" y="249"/>
                  <a:pt x="335" y="261"/>
                </a:cubicBezTo>
                <a:cubicBezTo>
                  <a:pt x="339" y="274"/>
                  <a:pt x="341" y="288"/>
                  <a:pt x="343" y="301"/>
                </a:cubicBezTo>
                <a:cubicBezTo>
                  <a:pt x="346" y="316"/>
                  <a:pt x="347" y="331"/>
                  <a:pt x="348" y="346"/>
                </a:cubicBezTo>
                <a:cubicBezTo>
                  <a:pt x="348" y="351"/>
                  <a:pt x="345" y="356"/>
                  <a:pt x="349" y="362"/>
                </a:cubicBezTo>
                <a:cubicBezTo>
                  <a:pt x="350" y="364"/>
                  <a:pt x="347" y="372"/>
                  <a:pt x="345" y="372"/>
                </a:cubicBezTo>
                <a:cubicBezTo>
                  <a:pt x="339" y="374"/>
                  <a:pt x="333" y="372"/>
                  <a:pt x="327" y="371"/>
                </a:cubicBezTo>
                <a:cubicBezTo>
                  <a:pt x="327" y="371"/>
                  <a:pt x="326" y="368"/>
                  <a:pt x="327" y="366"/>
                </a:cubicBezTo>
                <a:cubicBezTo>
                  <a:pt x="333" y="345"/>
                  <a:pt x="326" y="325"/>
                  <a:pt x="324" y="304"/>
                </a:cubicBezTo>
                <a:cubicBezTo>
                  <a:pt x="324" y="296"/>
                  <a:pt x="320" y="289"/>
                  <a:pt x="316" y="282"/>
                </a:cubicBezTo>
                <a:cubicBezTo>
                  <a:pt x="310" y="270"/>
                  <a:pt x="304" y="259"/>
                  <a:pt x="297" y="248"/>
                </a:cubicBezTo>
                <a:cubicBezTo>
                  <a:pt x="290" y="237"/>
                  <a:pt x="283" y="226"/>
                  <a:pt x="274" y="213"/>
                </a:cubicBezTo>
                <a:cubicBezTo>
                  <a:pt x="273" y="220"/>
                  <a:pt x="270" y="227"/>
                  <a:pt x="271" y="232"/>
                </a:cubicBezTo>
                <a:cubicBezTo>
                  <a:pt x="273" y="246"/>
                  <a:pt x="277" y="260"/>
                  <a:pt x="280" y="273"/>
                </a:cubicBezTo>
                <a:cubicBezTo>
                  <a:pt x="281" y="278"/>
                  <a:pt x="282" y="283"/>
                  <a:pt x="281" y="287"/>
                </a:cubicBezTo>
                <a:cubicBezTo>
                  <a:pt x="277" y="312"/>
                  <a:pt x="275" y="337"/>
                  <a:pt x="264" y="360"/>
                </a:cubicBezTo>
                <a:cubicBezTo>
                  <a:pt x="262" y="365"/>
                  <a:pt x="259" y="371"/>
                  <a:pt x="255" y="375"/>
                </a:cubicBezTo>
                <a:cubicBezTo>
                  <a:pt x="251" y="377"/>
                  <a:pt x="245" y="376"/>
                  <a:pt x="240" y="376"/>
                </a:cubicBezTo>
                <a:cubicBezTo>
                  <a:pt x="239" y="376"/>
                  <a:pt x="236" y="373"/>
                  <a:pt x="236" y="372"/>
                </a:cubicBezTo>
                <a:cubicBezTo>
                  <a:pt x="238" y="366"/>
                  <a:pt x="240" y="360"/>
                  <a:pt x="243" y="355"/>
                </a:cubicBezTo>
                <a:cubicBezTo>
                  <a:pt x="244" y="353"/>
                  <a:pt x="246" y="352"/>
                  <a:pt x="246" y="350"/>
                </a:cubicBezTo>
                <a:cubicBezTo>
                  <a:pt x="252" y="331"/>
                  <a:pt x="260" y="313"/>
                  <a:pt x="256" y="293"/>
                </a:cubicBezTo>
                <a:cubicBezTo>
                  <a:pt x="253" y="282"/>
                  <a:pt x="249" y="272"/>
                  <a:pt x="245" y="262"/>
                </a:cubicBezTo>
                <a:cubicBezTo>
                  <a:pt x="242" y="254"/>
                  <a:pt x="238" y="246"/>
                  <a:pt x="235" y="236"/>
                </a:cubicBezTo>
                <a:cubicBezTo>
                  <a:pt x="216" y="245"/>
                  <a:pt x="196" y="252"/>
                  <a:pt x="174" y="244"/>
                </a:cubicBezTo>
                <a:close/>
              </a:path>
            </a:pathLst>
          </a:custGeom>
          <a:solidFill>
            <a:srgbClr val="E393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7"/>
          <p:cNvSpPr>
            <a:spLocks noEditPoints="1"/>
          </p:cNvSpPr>
          <p:nvPr userDrawn="1"/>
        </p:nvSpPr>
        <p:spPr bwMode="auto">
          <a:xfrm>
            <a:off x="4157663" y="5443538"/>
            <a:ext cx="865188" cy="1128712"/>
          </a:xfrm>
          <a:custGeom>
            <a:avLst/>
            <a:gdLst>
              <a:gd name="T0" fmla="*/ 246 w 277"/>
              <a:gd name="T1" fmla="*/ 58 h 361"/>
              <a:gd name="T2" fmla="*/ 248 w 277"/>
              <a:gd name="T3" fmla="*/ 122 h 361"/>
              <a:gd name="T4" fmla="*/ 244 w 277"/>
              <a:gd name="T5" fmla="*/ 190 h 361"/>
              <a:gd name="T6" fmla="*/ 231 w 277"/>
              <a:gd name="T7" fmla="*/ 227 h 361"/>
              <a:gd name="T8" fmla="*/ 227 w 277"/>
              <a:gd name="T9" fmla="*/ 259 h 361"/>
              <a:gd name="T10" fmla="*/ 225 w 277"/>
              <a:gd name="T11" fmla="*/ 327 h 361"/>
              <a:gd name="T12" fmla="*/ 203 w 277"/>
              <a:gd name="T13" fmla="*/ 349 h 361"/>
              <a:gd name="T14" fmla="*/ 162 w 277"/>
              <a:gd name="T15" fmla="*/ 358 h 361"/>
              <a:gd name="T16" fmla="*/ 164 w 277"/>
              <a:gd name="T17" fmla="*/ 298 h 361"/>
              <a:gd name="T18" fmla="*/ 158 w 277"/>
              <a:gd name="T19" fmla="*/ 266 h 361"/>
              <a:gd name="T20" fmla="*/ 149 w 277"/>
              <a:gd name="T21" fmla="*/ 229 h 361"/>
              <a:gd name="T22" fmla="*/ 112 w 277"/>
              <a:gd name="T23" fmla="*/ 214 h 361"/>
              <a:gd name="T24" fmla="*/ 79 w 277"/>
              <a:gd name="T25" fmla="*/ 281 h 361"/>
              <a:gd name="T26" fmla="*/ 71 w 277"/>
              <a:gd name="T27" fmla="*/ 330 h 361"/>
              <a:gd name="T28" fmla="*/ 54 w 277"/>
              <a:gd name="T29" fmla="*/ 335 h 361"/>
              <a:gd name="T30" fmla="*/ 55 w 277"/>
              <a:gd name="T31" fmla="*/ 227 h 361"/>
              <a:gd name="T32" fmla="*/ 68 w 277"/>
              <a:gd name="T33" fmla="*/ 194 h 361"/>
              <a:gd name="T34" fmla="*/ 35 w 277"/>
              <a:gd name="T35" fmla="*/ 252 h 361"/>
              <a:gd name="T36" fmla="*/ 27 w 277"/>
              <a:gd name="T37" fmla="*/ 331 h 361"/>
              <a:gd name="T38" fmla="*/ 4 w 277"/>
              <a:gd name="T39" fmla="*/ 336 h 361"/>
              <a:gd name="T40" fmla="*/ 0 w 277"/>
              <a:gd name="T41" fmla="*/ 282 h 361"/>
              <a:gd name="T42" fmla="*/ 14 w 277"/>
              <a:gd name="T43" fmla="*/ 209 h 361"/>
              <a:gd name="T44" fmla="*/ 27 w 277"/>
              <a:gd name="T45" fmla="*/ 120 h 361"/>
              <a:gd name="T46" fmla="*/ 105 w 277"/>
              <a:gd name="T47" fmla="*/ 76 h 361"/>
              <a:gd name="T48" fmla="*/ 161 w 277"/>
              <a:gd name="T49" fmla="*/ 87 h 361"/>
              <a:gd name="T50" fmla="*/ 169 w 277"/>
              <a:gd name="T51" fmla="*/ 44 h 361"/>
              <a:gd name="T52" fmla="*/ 146 w 277"/>
              <a:gd name="T53" fmla="*/ 28 h 361"/>
              <a:gd name="T54" fmla="*/ 162 w 277"/>
              <a:gd name="T55" fmla="*/ 4 h 361"/>
              <a:gd name="T56" fmla="*/ 187 w 277"/>
              <a:gd name="T57" fmla="*/ 16 h 361"/>
              <a:gd name="T58" fmla="*/ 243 w 277"/>
              <a:gd name="T59" fmla="*/ 10 h 361"/>
              <a:gd name="T60" fmla="*/ 273 w 277"/>
              <a:gd name="T61" fmla="*/ 16 h 361"/>
              <a:gd name="T62" fmla="*/ 185 w 277"/>
              <a:gd name="T63" fmla="*/ 223 h 361"/>
              <a:gd name="T64" fmla="*/ 195 w 277"/>
              <a:gd name="T65" fmla="*/ 252 h 361"/>
              <a:gd name="T66" fmla="*/ 185 w 277"/>
              <a:gd name="T67" fmla="*/ 223 h 361"/>
              <a:gd name="T68" fmla="*/ 197 w 277"/>
              <a:gd name="T69" fmla="*/ 280 h 361"/>
              <a:gd name="T70" fmla="*/ 195 w 277"/>
              <a:gd name="T71" fmla="*/ 315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7" h="361">
                <a:moveTo>
                  <a:pt x="248" y="40"/>
                </a:moveTo>
                <a:cubicBezTo>
                  <a:pt x="247" y="45"/>
                  <a:pt x="248" y="52"/>
                  <a:pt x="246" y="58"/>
                </a:cubicBezTo>
                <a:cubicBezTo>
                  <a:pt x="241" y="76"/>
                  <a:pt x="244" y="94"/>
                  <a:pt x="245" y="112"/>
                </a:cubicBezTo>
                <a:cubicBezTo>
                  <a:pt x="246" y="115"/>
                  <a:pt x="247" y="119"/>
                  <a:pt x="248" y="122"/>
                </a:cubicBezTo>
                <a:cubicBezTo>
                  <a:pt x="257" y="136"/>
                  <a:pt x="256" y="152"/>
                  <a:pt x="256" y="167"/>
                </a:cubicBezTo>
                <a:cubicBezTo>
                  <a:pt x="256" y="176"/>
                  <a:pt x="251" y="184"/>
                  <a:pt x="244" y="190"/>
                </a:cubicBezTo>
                <a:cubicBezTo>
                  <a:pt x="239" y="194"/>
                  <a:pt x="237" y="198"/>
                  <a:pt x="236" y="204"/>
                </a:cubicBezTo>
                <a:cubicBezTo>
                  <a:pt x="235" y="212"/>
                  <a:pt x="232" y="219"/>
                  <a:pt x="231" y="227"/>
                </a:cubicBezTo>
                <a:cubicBezTo>
                  <a:pt x="230" y="234"/>
                  <a:pt x="230" y="241"/>
                  <a:pt x="229" y="248"/>
                </a:cubicBezTo>
                <a:cubicBezTo>
                  <a:pt x="229" y="252"/>
                  <a:pt x="229" y="256"/>
                  <a:pt x="227" y="259"/>
                </a:cubicBezTo>
                <a:cubicBezTo>
                  <a:pt x="214" y="277"/>
                  <a:pt x="219" y="296"/>
                  <a:pt x="221" y="315"/>
                </a:cubicBezTo>
                <a:cubicBezTo>
                  <a:pt x="222" y="319"/>
                  <a:pt x="224" y="323"/>
                  <a:pt x="225" y="327"/>
                </a:cubicBezTo>
                <a:cubicBezTo>
                  <a:pt x="228" y="342"/>
                  <a:pt x="222" y="349"/>
                  <a:pt x="206" y="349"/>
                </a:cubicBezTo>
                <a:cubicBezTo>
                  <a:pt x="205" y="349"/>
                  <a:pt x="203" y="349"/>
                  <a:pt x="203" y="349"/>
                </a:cubicBezTo>
                <a:cubicBezTo>
                  <a:pt x="199" y="354"/>
                  <a:pt x="195" y="360"/>
                  <a:pt x="191" y="361"/>
                </a:cubicBezTo>
                <a:cubicBezTo>
                  <a:pt x="182" y="361"/>
                  <a:pt x="172" y="360"/>
                  <a:pt x="162" y="358"/>
                </a:cubicBezTo>
                <a:cubicBezTo>
                  <a:pt x="161" y="357"/>
                  <a:pt x="159" y="351"/>
                  <a:pt x="159" y="348"/>
                </a:cubicBezTo>
                <a:cubicBezTo>
                  <a:pt x="160" y="331"/>
                  <a:pt x="162" y="314"/>
                  <a:pt x="164" y="298"/>
                </a:cubicBezTo>
                <a:cubicBezTo>
                  <a:pt x="164" y="294"/>
                  <a:pt x="163" y="290"/>
                  <a:pt x="161" y="287"/>
                </a:cubicBezTo>
                <a:cubicBezTo>
                  <a:pt x="155" y="280"/>
                  <a:pt x="153" y="273"/>
                  <a:pt x="158" y="266"/>
                </a:cubicBezTo>
                <a:cubicBezTo>
                  <a:pt x="161" y="261"/>
                  <a:pt x="160" y="257"/>
                  <a:pt x="157" y="252"/>
                </a:cubicBezTo>
                <a:cubicBezTo>
                  <a:pt x="153" y="245"/>
                  <a:pt x="152" y="237"/>
                  <a:pt x="149" y="229"/>
                </a:cubicBezTo>
                <a:cubicBezTo>
                  <a:pt x="148" y="225"/>
                  <a:pt x="148" y="220"/>
                  <a:pt x="147" y="216"/>
                </a:cubicBezTo>
                <a:cubicBezTo>
                  <a:pt x="135" y="215"/>
                  <a:pt x="124" y="215"/>
                  <a:pt x="112" y="214"/>
                </a:cubicBezTo>
                <a:cubicBezTo>
                  <a:pt x="111" y="214"/>
                  <a:pt x="109" y="215"/>
                  <a:pt x="108" y="216"/>
                </a:cubicBezTo>
                <a:cubicBezTo>
                  <a:pt x="94" y="236"/>
                  <a:pt x="82" y="256"/>
                  <a:pt x="79" y="281"/>
                </a:cubicBezTo>
                <a:cubicBezTo>
                  <a:pt x="79" y="283"/>
                  <a:pt x="78" y="286"/>
                  <a:pt x="77" y="288"/>
                </a:cubicBezTo>
                <a:cubicBezTo>
                  <a:pt x="72" y="301"/>
                  <a:pt x="67" y="315"/>
                  <a:pt x="71" y="330"/>
                </a:cubicBezTo>
                <a:cubicBezTo>
                  <a:pt x="71" y="331"/>
                  <a:pt x="68" y="335"/>
                  <a:pt x="66" y="335"/>
                </a:cubicBezTo>
                <a:cubicBezTo>
                  <a:pt x="62" y="336"/>
                  <a:pt x="58" y="336"/>
                  <a:pt x="54" y="335"/>
                </a:cubicBezTo>
                <a:cubicBezTo>
                  <a:pt x="43" y="334"/>
                  <a:pt x="38" y="329"/>
                  <a:pt x="39" y="318"/>
                </a:cubicBezTo>
                <a:cubicBezTo>
                  <a:pt x="39" y="287"/>
                  <a:pt x="46" y="257"/>
                  <a:pt x="55" y="227"/>
                </a:cubicBezTo>
                <a:cubicBezTo>
                  <a:pt x="57" y="221"/>
                  <a:pt x="62" y="215"/>
                  <a:pt x="64" y="209"/>
                </a:cubicBezTo>
                <a:cubicBezTo>
                  <a:pt x="66" y="204"/>
                  <a:pt x="68" y="200"/>
                  <a:pt x="68" y="194"/>
                </a:cubicBezTo>
                <a:cubicBezTo>
                  <a:pt x="59" y="205"/>
                  <a:pt x="48" y="214"/>
                  <a:pt x="44" y="228"/>
                </a:cubicBezTo>
                <a:cubicBezTo>
                  <a:pt x="42" y="236"/>
                  <a:pt x="39" y="244"/>
                  <a:pt x="35" y="252"/>
                </a:cubicBezTo>
                <a:cubicBezTo>
                  <a:pt x="27" y="270"/>
                  <a:pt x="24" y="288"/>
                  <a:pt x="26" y="307"/>
                </a:cubicBezTo>
                <a:cubicBezTo>
                  <a:pt x="27" y="315"/>
                  <a:pt x="27" y="323"/>
                  <a:pt x="27" y="331"/>
                </a:cubicBezTo>
                <a:cubicBezTo>
                  <a:pt x="28" y="336"/>
                  <a:pt x="25" y="340"/>
                  <a:pt x="20" y="340"/>
                </a:cubicBezTo>
                <a:cubicBezTo>
                  <a:pt x="14" y="341"/>
                  <a:pt x="8" y="343"/>
                  <a:pt x="4" y="336"/>
                </a:cubicBezTo>
                <a:cubicBezTo>
                  <a:pt x="3" y="334"/>
                  <a:pt x="3" y="333"/>
                  <a:pt x="3" y="331"/>
                </a:cubicBezTo>
                <a:cubicBezTo>
                  <a:pt x="2" y="315"/>
                  <a:pt x="0" y="298"/>
                  <a:pt x="0" y="282"/>
                </a:cubicBezTo>
                <a:cubicBezTo>
                  <a:pt x="0" y="274"/>
                  <a:pt x="1" y="266"/>
                  <a:pt x="1" y="258"/>
                </a:cubicBezTo>
                <a:cubicBezTo>
                  <a:pt x="1" y="240"/>
                  <a:pt x="1" y="223"/>
                  <a:pt x="14" y="209"/>
                </a:cubicBezTo>
                <a:cubicBezTo>
                  <a:pt x="15" y="207"/>
                  <a:pt x="16" y="204"/>
                  <a:pt x="16" y="202"/>
                </a:cubicBezTo>
                <a:cubicBezTo>
                  <a:pt x="20" y="175"/>
                  <a:pt x="23" y="147"/>
                  <a:pt x="27" y="120"/>
                </a:cubicBezTo>
                <a:cubicBezTo>
                  <a:pt x="29" y="111"/>
                  <a:pt x="33" y="105"/>
                  <a:pt x="39" y="99"/>
                </a:cubicBezTo>
                <a:cubicBezTo>
                  <a:pt x="58" y="82"/>
                  <a:pt x="78" y="70"/>
                  <a:pt x="105" y="76"/>
                </a:cubicBezTo>
                <a:cubicBezTo>
                  <a:pt x="118" y="79"/>
                  <a:pt x="131" y="83"/>
                  <a:pt x="145" y="86"/>
                </a:cubicBezTo>
                <a:cubicBezTo>
                  <a:pt x="150" y="88"/>
                  <a:pt x="156" y="88"/>
                  <a:pt x="161" y="87"/>
                </a:cubicBezTo>
                <a:cubicBezTo>
                  <a:pt x="172" y="84"/>
                  <a:pt x="171" y="83"/>
                  <a:pt x="170" y="71"/>
                </a:cubicBezTo>
                <a:cubicBezTo>
                  <a:pt x="170" y="62"/>
                  <a:pt x="170" y="53"/>
                  <a:pt x="169" y="44"/>
                </a:cubicBezTo>
                <a:cubicBezTo>
                  <a:pt x="169" y="42"/>
                  <a:pt x="166" y="39"/>
                  <a:pt x="164" y="38"/>
                </a:cubicBezTo>
                <a:cubicBezTo>
                  <a:pt x="158" y="34"/>
                  <a:pt x="151" y="32"/>
                  <a:pt x="146" y="28"/>
                </a:cubicBezTo>
                <a:cubicBezTo>
                  <a:pt x="141" y="23"/>
                  <a:pt x="138" y="17"/>
                  <a:pt x="141" y="10"/>
                </a:cubicBezTo>
                <a:cubicBezTo>
                  <a:pt x="144" y="4"/>
                  <a:pt x="156" y="1"/>
                  <a:pt x="162" y="4"/>
                </a:cubicBezTo>
                <a:cubicBezTo>
                  <a:pt x="167" y="6"/>
                  <a:pt x="172" y="10"/>
                  <a:pt x="176" y="14"/>
                </a:cubicBezTo>
                <a:cubicBezTo>
                  <a:pt x="179" y="17"/>
                  <a:pt x="182" y="18"/>
                  <a:pt x="187" y="16"/>
                </a:cubicBezTo>
                <a:cubicBezTo>
                  <a:pt x="199" y="9"/>
                  <a:pt x="211" y="9"/>
                  <a:pt x="223" y="15"/>
                </a:cubicBezTo>
                <a:cubicBezTo>
                  <a:pt x="231" y="19"/>
                  <a:pt x="238" y="16"/>
                  <a:pt x="243" y="10"/>
                </a:cubicBezTo>
                <a:cubicBezTo>
                  <a:pt x="252" y="2"/>
                  <a:pt x="261" y="0"/>
                  <a:pt x="270" y="5"/>
                </a:cubicBezTo>
                <a:cubicBezTo>
                  <a:pt x="275" y="8"/>
                  <a:pt x="277" y="12"/>
                  <a:pt x="273" y="16"/>
                </a:cubicBezTo>
                <a:cubicBezTo>
                  <a:pt x="265" y="24"/>
                  <a:pt x="257" y="32"/>
                  <a:pt x="248" y="40"/>
                </a:cubicBezTo>
                <a:close/>
                <a:moveTo>
                  <a:pt x="185" y="223"/>
                </a:moveTo>
                <a:cubicBezTo>
                  <a:pt x="188" y="233"/>
                  <a:pt x="190" y="243"/>
                  <a:pt x="193" y="252"/>
                </a:cubicBezTo>
                <a:cubicBezTo>
                  <a:pt x="194" y="252"/>
                  <a:pt x="194" y="252"/>
                  <a:pt x="195" y="252"/>
                </a:cubicBezTo>
                <a:cubicBezTo>
                  <a:pt x="196" y="245"/>
                  <a:pt x="197" y="238"/>
                  <a:pt x="197" y="231"/>
                </a:cubicBezTo>
                <a:cubicBezTo>
                  <a:pt x="198" y="223"/>
                  <a:pt x="195" y="221"/>
                  <a:pt x="185" y="223"/>
                </a:cubicBezTo>
                <a:close/>
                <a:moveTo>
                  <a:pt x="195" y="315"/>
                </a:moveTo>
                <a:cubicBezTo>
                  <a:pt x="196" y="303"/>
                  <a:pt x="196" y="292"/>
                  <a:pt x="197" y="280"/>
                </a:cubicBezTo>
                <a:cubicBezTo>
                  <a:pt x="196" y="280"/>
                  <a:pt x="195" y="280"/>
                  <a:pt x="195" y="280"/>
                </a:cubicBezTo>
                <a:cubicBezTo>
                  <a:pt x="188" y="291"/>
                  <a:pt x="192" y="303"/>
                  <a:pt x="195" y="315"/>
                </a:cubicBezTo>
                <a:close/>
              </a:path>
            </a:pathLst>
          </a:custGeom>
          <a:solidFill>
            <a:srgbClr val="62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8" name="Grupo 27"/>
          <p:cNvGrpSpPr/>
          <p:nvPr userDrawn="1"/>
        </p:nvGrpSpPr>
        <p:grpSpPr>
          <a:xfrm>
            <a:off x="309563" y="322263"/>
            <a:ext cx="11630026" cy="4618037"/>
            <a:chOff x="309563" y="322263"/>
            <a:chExt cx="11630026" cy="4618037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8499476" y="885825"/>
              <a:ext cx="1695450" cy="912812"/>
            </a:xfrm>
            <a:custGeom>
              <a:avLst/>
              <a:gdLst>
                <a:gd name="T0" fmla="*/ 542 w 542"/>
                <a:gd name="T1" fmla="*/ 171 h 292"/>
                <a:gd name="T2" fmla="*/ 510 w 542"/>
                <a:gd name="T3" fmla="*/ 202 h 292"/>
                <a:gd name="T4" fmla="*/ 443 w 542"/>
                <a:gd name="T5" fmla="*/ 205 h 292"/>
                <a:gd name="T6" fmla="*/ 383 w 542"/>
                <a:gd name="T7" fmla="*/ 200 h 292"/>
                <a:gd name="T8" fmla="*/ 388 w 542"/>
                <a:gd name="T9" fmla="*/ 266 h 292"/>
                <a:gd name="T10" fmla="*/ 391 w 542"/>
                <a:gd name="T11" fmla="*/ 285 h 292"/>
                <a:gd name="T12" fmla="*/ 371 w 542"/>
                <a:gd name="T13" fmla="*/ 282 h 292"/>
                <a:gd name="T14" fmla="*/ 367 w 542"/>
                <a:gd name="T15" fmla="*/ 279 h 292"/>
                <a:gd name="T16" fmla="*/ 339 w 542"/>
                <a:gd name="T17" fmla="*/ 280 h 292"/>
                <a:gd name="T18" fmla="*/ 325 w 542"/>
                <a:gd name="T19" fmla="*/ 258 h 292"/>
                <a:gd name="T20" fmla="*/ 320 w 542"/>
                <a:gd name="T21" fmla="*/ 212 h 292"/>
                <a:gd name="T22" fmla="*/ 298 w 542"/>
                <a:gd name="T23" fmla="*/ 198 h 292"/>
                <a:gd name="T24" fmla="*/ 124 w 542"/>
                <a:gd name="T25" fmla="*/ 197 h 292"/>
                <a:gd name="T26" fmla="*/ 142 w 542"/>
                <a:gd name="T27" fmla="*/ 274 h 292"/>
                <a:gd name="T28" fmla="*/ 84 w 542"/>
                <a:gd name="T29" fmla="*/ 211 h 292"/>
                <a:gd name="T30" fmla="*/ 86 w 542"/>
                <a:gd name="T31" fmla="*/ 281 h 292"/>
                <a:gd name="T32" fmla="*/ 41 w 542"/>
                <a:gd name="T33" fmla="*/ 263 h 292"/>
                <a:gd name="T34" fmla="*/ 35 w 542"/>
                <a:gd name="T35" fmla="*/ 213 h 292"/>
                <a:gd name="T36" fmla="*/ 35 w 542"/>
                <a:gd name="T37" fmla="*/ 207 h 292"/>
                <a:gd name="T38" fmla="*/ 33 w 542"/>
                <a:gd name="T39" fmla="*/ 127 h 292"/>
                <a:gd name="T40" fmla="*/ 32 w 542"/>
                <a:gd name="T41" fmla="*/ 78 h 292"/>
                <a:gd name="T42" fmla="*/ 10 w 542"/>
                <a:gd name="T43" fmla="*/ 66 h 292"/>
                <a:gd name="T44" fmla="*/ 35 w 542"/>
                <a:gd name="T45" fmla="*/ 38 h 292"/>
                <a:gd name="T46" fmla="*/ 43 w 542"/>
                <a:gd name="T47" fmla="*/ 60 h 292"/>
                <a:gd name="T48" fmla="*/ 186 w 542"/>
                <a:gd name="T49" fmla="*/ 1 h 292"/>
                <a:gd name="T50" fmla="*/ 427 w 542"/>
                <a:gd name="T51" fmla="*/ 35 h 292"/>
                <a:gd name="T52" fmla="*/ 450 w 542"/>
                <a:gd name="T53" fmla="*/ 46 h 292"/>
                <a:gd name="T54" fmla="*/ 485 w 542"/>
                <a:gd name="T55" fmla="*/ 44 h 292"/>
                <a:gd name="T56" fmla="*/ 489 w 542"/>
                <a:gd name="T57" fmla="*/ 55 h 292"/>
                <a:gd name="T58" fmla="*/ 516 w 542"/>
                <a:gd name="T59" fmla="*/ 46 h 292"/>
                <a:gd name="T60" fmla="*/ 502 w 542"/>
                <a:gd name="T61" fmla="*/ 118 h 292"/>
                <a:gd name="T62" fmla="*/ 542 w 542"/>
                <a:gd name="T63" fmla="*/ 1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2" h="292">
                  <a:moveTo>
                    <a:pt x="542" y="171"/>
                  </a:moveTo>
                  <a:cubicBezTo>
                    <a:pt x="541" y="193"/>
                    <a:pt x="532" y="203"/>
                    <a:pt x="510" y="202"/>
                  </a:cubicBezTo>
                  <a:cubicBezTo>
                    <a:pt x="488" y="202"/>
                    <a:pt x="465" y="205"/>
                    <a:pt x="443" y="205"/>
                  </a:cubicBezTo>
                  <a:cubicBezTo>
                    <a:pt x="425" y="205"/>
                    <a:pt x="407" y="202"/>
                    <a:pt x="383" y="200"/>
                  </a:cubicBezTo>
                  <a:cubicBezTo>
                    <a:pt x="384" y="223"/>
                    <a:pt x="386" y="245"/>
                    <a:pt x="388" y="266"/>
                  </a:cubicBezTo>
                  <a:cubicBezTo>
                    <a:pt x="389" y="273"/>
                    <a:pt x="390" y="279"/>
                    <a:pt x="391" y="285"/>
                  </a:cubicBezTo>
                  <a:cubicBezTo>
                    <a:pt x="384" y="284"/>
                    <a:pt x="377" y="284"/>
                    <a:pt x="371" y="282"/>
                  </a:cubicBezTo>
                  <a:cubicBezTo>
                    <a:pt x="368" y="281"/>
                    <a:pt x="365" y="278"/>
                    <a:pt x="367" y="279"/>
                  </a:cubicBezTo>
                  <a:cubicBezTo>
                    <a:pt x="354" y="280"/>
                    <a:pt x="344" y="283"/>
                    <a:pt x="339" y="280"/>
                  </a:cubicBezTo>
                  <a:cubicBezTo>
                    <a:pt x="332" y="276"/>
                    <a:pt x="327" y="266"/>
                    <a:pt x="325" y="258"/>
                  </a:cubicBezTo>
                  <a:cubicBezTo>
                    <a:pt x="322" y="243"/>
                    <a:pt x="322" y="227"/>
                    <a:pt x="320" y="212"/>
                  </a:cubicBezTo>
                  <a:cubicBezTo>
                    <a:pt x="318" y="200"/>
                    <a:pt x="310" y="195"/>
                    <a:pt x="298" y="198"/>
                  </a:cubicBezTo>
                  <a:cubicBezTo>
                    <a:pt x="240" y="211"/>
                    <a:pt x="182" y="211"/>
                    <a:pt x="124" y="197"/>
                  </a:cubicBezTo>
                  <a:cubicBezTo>
                    <a:pt x="112" y="221"/>
                    <a:pt x="115" y="232"/>
                    <a:pt x="142" y="274"/>
                  </a:cubicBezTo>
                  <a:cubicBezTo>
                    <a:pt x="120" y="286"/>
                    <a:pt x="120" y="286"/>
                    <a:pt x="84" y="211"/>
                  </a:cubicBezTo>
                  <a:cubicBezTo>
                    <a:pt x="60" y="224"/>
                    <a:pt x="61" y="238"/>
                    <a:pt x="86" y="281"/>
                  </a:cubicBezTo>
                  <a:cubicBezTo>
                    <a:pt x="67" y="292"/>
                    <a:pt x="44" y="284"/>
                    <a:pt x="41" y="263"/>
                  </a:cubicBezTo>
                  <a:cubicBezTo>
                    <a:pt x="37" y="247"/>
                    <a:pt x="37" y="230"/>
                    <a:pt x="35" y="213"/>
                  </a:cubicBezTo>
                  <a:cubicBezTo>
                    <a:pt x="35" y="211"/>
                    <a:pt x="34" y="208"/>
                    <a:pt x="35" y="207"/>
                  </a:cubicBezTo>
                  <a:cubicBezTo>
                    <a:pt x="56" y="179"/>
                    <a:pt x="38" y="154"/>
                    <a:pt x="33" y="127"/>
                  </a:cubicBezTo>
                  <a:cubicBezTo>
                    <a:pt x="29" y="111"/>
                    <a:pt x="32" y="94"/>
                    <a:pt x="32" y="78"/>
                  </a:cubicBezTo>
                  <a:cubicBezTo>
                    <a:pt x="25" y="75"/>
                    <a:pt x="12" y="73"/>
                    <a:pt x="10" y="66"/>
                  </a:cubicBezTo>
                  <a:cubicBezTo>
                    <a:pt x="0" y="42"/>
                    <a:pt x="31" y="55"/>
                    <a:pt x="35" y="38"/>
                  </a:cubicBezTo>
                  <a:cubicBezTo>
                    <a:pt x="38" y="47"/>
                    <a:pt x="40" y="53"/>
                    <a:pt x="43" y="60"/>
                  </a:cubicBezTo>
                  <a:cubicBezTo>
                    <a:pt x="79" y="12"/>
                    <a:pt x="131" y="1"/>
                    <a:pt x="186" y="1"/>
                  </a:cubicBezTo>
                  <a:cubicBezTo>
                    <a:pt x="268" y="0"/>
                    <a:pt x="349" y="4"/>
                    <a:pt x="427" y="35"/>
                  </a:cubicBezTo>
                  <a:cubicBezTo>
                    <a:pt x="434" y="38"/>
                    <a:pt x="443" y="41"/>
                    <a:pt x="450" y="46"/>
                  </a:cubicBezTo>
                  <a:cubicBezTo>
                    <a:pt x="462" y="54"/>
                    <a:pt x="474" y="57"/>
                    <a:pt x="485" y="44"/>
                  </a:cubicBezTo>
                  <a:cubicBezTo>
                    <a:pt x="487" y="48"/>
                    <a:pt x="488" y="52"/>
                    <a:pt x="489" y="55"/>
                  </a:cubicBezTo>
                  <a:cubicBezTo>
                    <a:pt x="496" y="53"/>
                    <a:pt x="503" y="51"/>
                    <a:pt x="516" y="46"/>
                  </a:cubicBezTo>
                  <a:cubicBezTo>
                    <a:pt x="498" y="71"/>
                    <a:pt x="495" y="92"/>
                    <a:pt x="502" y="118"/>
                  </a:cubicBezTo>
                  <a:cubicBezTo>
                    <a:pt x="510" y="142"/>
                    <a:pt x="513" y="165"/>
                    <a:pt x="542" y="171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6931026" y="438150"/>
              <a:ext cx="1487488" cy="1344612"/>
            </a:xfrm>
            <a:custGeom>
              <a:avLst/>
              <a:gdLst>
                <a:gd name="T0" fmla="*/ 375 w 476"/>
                <a:gd name="T1" fmla="*/ 414 h 430"/>
                <a:gd name="T2" fmla="*/ 337 w 476"/>
                <a:gd name="T3" fmla="*/ 388 h 430"/>
                <a:gd name="T4" fmla="*/ 329 w 476"/>
                <a:gd name="T5" fmla="*/ 321 h 430"/>
                <a:gd name="T6" fmla="*/ 340 w 476"/>
                <a:gd name="T7" fmla="*/ 419 h 430"/>
                <a:gd name="T8" fmla="*/ 300 w 476"/>
                <a:gd name="T9" fmla="*/ 396 h 430"/>
                <a:gd name="T10" fmla="*/ 293 w 476"/>
                <a:gd name="T11" fmla="*/ 305 h 430"/>
                <a:gd name="T12" fmla="*/ 275 w 476"/>
                <a:gd name="T13" fmla="*/ 290 h 430"/>
                <a:gd name="T14" fmla="*/ 161 w 476"/>
                <a:gd name="T15" fmla="*/ 288 h 430"/>
                <a:gd name="T16" fmla="*/ 130 w 476"/>
                <a:gd name="T17" fmla="*/ 305 h 430"/>
                <a:gd name="T18" fmla="*/ 96 w 476"/>
                <a:gd name="T19" fmla="*/ 339 h 430"/>
                <a:gd name="T20" fmla="*/ 86 w 476"/>
                <a:gd name="T21" fmla="*/ 395 h 430"/>
                <a:gd name="T22" fmla="*/ 95 w 476"/>
                <a:gd name="T23" fmla="*/ 417 h 430"/>
                <a:gd name="T24" fmla="*/ 80 w 476"/>
                <a:gd name="T25" fmla="*/ 418 h 430"/>
                <a:gd name="T26" fmla="*/ 58 w 476"/>
                <a:gd name="T27" fmla="*/ 393 h 430"/>
                <a:gd name="T28" fmla="*/ 58 w 476"/>
                <a:gd name="T29" fmla="*/ 368 h 430"/>
                <a:gd name="T30" fmla="*/ 55 w 476"/>
                <a:gd name="T31" fmla="*/ 345 h 430"/>
                <a:gd name="T32" fmla="*/ 44 w 476"/>
                <a:gd name="T33" fmla="*/ 430 h 430"/>
                <a:gd name="T34" fmla="*/ 13 w 476"/>
                <a:gd name="T35" fmla="*/ 426 h 430"/>
                <a:gd name="T36" fmla="*/ 5 w 476"/>
                <a:gd name="T37" fmla="*/ 396 h 430"/>
                <a:gd name="T38" fmla="*/ 30 w 476"/>
                <a:gd name="T39" fmla="*/ 309 h 430"/>
                <a:gd name="T40" fmla="*/ 30 w 476"/>
                <a:gd name="T41" fmla="*/ 253 h 430"/>
                <a:gd name="T42" fmla="*/ 28 w 476"/>
                <a:gd name="T43" fmla="*/ 212 h 430"/>
                <a:gd name="T44" fmla="*/ 21 w 476"/>
                <a:gd name="T45" fmla="*/ 144 h 430"/>
                <a:gd name="T46" fmla="*/ 47 w 476"/>
                <a:gd name="T47" fmla="*/ 93 h 430"/>
                <a:gd name="T48" fmla="*/ 43 w 476"/>
                <a:gd name="T49" fmla="*/ 125 h 430"/>
                <a:gd name="T50" fmla="*/ 66 w 476"/>
                <a:gd name="T51" fmla="*/ 140 h 430"/>
                <a:gd name="T52" fmla="*/ 164 w 476"/>
                <a:gd name="T53" fmla="*/ 125 h 430"/>
                <a:gd name="T54" fmla="*/ 243 w 476"/>
                <a:gd name="T55" fmla="*/ 128 h 430"/>
                <a:gd name="T56" fmla="*/ 352 w 476"/>
                <a:gd name="T57" fmla="*/ 50 h 430"/>
                <a:gd name="T58" fmla="*/ 341 w 476"/>
                <a:gd name="T59" fmla="*/ 37 h 430"/>
                <a:gd name="T60" fmla="*/ 444 w 476"/>
                <a:gd name="T61" fmla="*/ 37 h 430"/>
                <a:gd name="T62" fmla="*/ 468 w 476"/>
                <a:gd name="T63" fmla="*/ 81 h 430"/>
                <a:gd name="T64" fmla="*/ 442 w 476"/>
                <a:gd name="T65" fmla="*/ 114 h 430"/>
                <a:gd name="T66" fmla="*/ 411 w 476"/>
                <a:gd name="T67" fmla="*/ 142 h 430"/>
                <a:gd name="T68" fmla="*/ 372 w 476"/>
                <a:gd name="T69" fmla="*/ 266 h 430"/>
                <a:gd name="T70" fmla="*/ 360 w 476"/>
                <a:gd name="T71" fmla="*/ 317 h 430"/>
                <a:gd name="T72" fmla="*/ 375 w 476"/>
                <a:gd name="T73" fmla="*/ 41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6" h="430">
                  <a:moveTo>
                    <a:pt x="375" y="414"/>
                  </a:moveTo>
                  <a:cubicBezTo>
                    <a:pt x="349" y="421"/>
                    <a:pt x="338" y="412"/>
                    <a:pt x="337" y="388"/>
                  </a:cubicBezTo>
                  <a:cubicBezTo>
                    <a:pt x="336" y="366"/>
                    <a:pt x="334" y="343"/>
                    <a:pt x="329" y="321"/>
                  </a:cubicBezTo>
                  <a:cubicBezTo>
                    <a:pt x="325" y="354"/>
                    <a:pt x="318" y="388"/>
                    <a:pt x="340" y="419"/>
                  </a:cubicBezTo>
                  <a:cubicBezTo>
                    <a:pt x="318" y="429"/>
                    <a:pt x="301" y="418"/>
                    <a:pt x="300" y="396"/>
                  </a:cubicBezTo>
                  <a:cubicBezTo>
                    <a:pt x="299" y="366"/>
                    <a:pt x="296" y="336"/>
                    <a:pt x="293" y="305"/>
                  </a:cubicBezTo>
                  <a:cubicBezTo>
                    <a:pt x="293" y="294"/>
                    <a:pt x="286" y="290"/>
                    <a:pt x="275" y="290"/>
                  </a:cubicBezTo>
                  <a:cubicBezTo>
                    <a:pt x="237" y="290"/>
                    <a:pt x="199" y="291"/>
                    <a:pt x="161" y="288"/>
                  </a:cubicBezTo>
                  <a:cubicBezTo>
                    <a:pt x="145" y="287"/>
                    <a:pt x="137" y="292"/>
                    <a:pt x="130" y="305"/>
                  </a:cubicBezTo>
                  <a:cubicBezTo>
                    <a:pt x="123" y="320"/>
                    <a:pt x="112" y="330"/>
                    <a:pt x="96" y="339"/>
                  </a:cubicBezTo>
                  <a:cubicBezTo>
                    <a:pt x="85" y="346"/>
                    <a:pt x="88" y="376"/>
                    <a:pt x="86" y="395"/>
                  </a:cubicBezTo>
                  <a:cubicBezTo>
                    <a:pt x="86" y="402"/>
                    <a:pt x="92" y="409"/>
                    <a:pt x="95" y="417"/>
                  </a:cubicBezTo>
                  <a:cubicBezTo>
                    <a:pt x="90" y="417"/>
                    <a:pt x="83" y="420"/>
                    <a:pt x="80" y="418"/>
                  </a:cubicBezTo>
                  <a:cubicBezTo>
                    <a:pt x="71" y="411"/>
                    <a:pt x="62" y="403"/>
                    <a:pt x="58" y="393"/>
                  </a:cubicBezTo>
                  <a:cubicBezTo>
                    <a:pt x="54" y="387"/>
                    <a:pt x="58" y="377"/>
                    <a:pt x="58" y="368"/>
                  </a:cubicBezTo>
                  <a:cubicBezTo>
                    <a:pt x="58" y="361"/>
                    <a:pt x="57" y="353"/>
                    <a:pt x="55" y="345"/>
                  </a:cubicBezTo>
                  <a:cubicBezTo>
                    <a:pt x="37" y="369"/>
                    <a:pt x="21" y="393"/>
                    <a:pt x="44" y="430"/>
                  </a:cubicBezTo>
                  <a:cubicBezTo>
                    <a:pt x="30" y="429"/>
                    <a:pt x="19" y="430"/>
                    <a:pt x="13" y="426"/>
                  </a:cubicBezTo>
                  <a:cubicBezTo>
                    <a:pt x="3" y="420"/>
                    <a:pt x="0" y="410"/>
                    <a:pt x="5" y="396"/>
                  </a:cubicBezTo>
                  <a:cubicBezTo>
                    <a:pt x="15" y="368"/>
                    <a:pt x="24" y="339"/>
                    <a:pt x="30" y="309"/>
                  </a:cubicBezTo>
                  <a:cubicBezTo>
                    <a:pt x="33" y="291"/>
                    <a:pt x="31" y="272"/>
                    <a:pt x="30" y="253"/>
                  </a:cubicBezTo>
                  <a:cubicBezTo>
                    <a:pt x="30" y="239"/>
                    <a:pt x="26" y="225"/>
                    <a:pt x="28" y="212"/>
                  </a:cubicBezTo>
                  <a:cubicBezTo>
                    <a:pt x="31" y="189"/>
                    <a:pt x="35" y="167"/>
                    <a:pt x="21" y="144"/>
                  </a:cubicBezTo>
                  <a:cubicBezTo>
                    <a:pt x="12" y="128"/>
                    <a:pt x="26" y="103"/>
                    <a:pt x="47" y="93"/>
                  </a:cubicBezTo>
                  <a:cubicBezTo>
                    <a:pt x="46" y="105"/>
                    <a:pt x="43" y="115"/>
                    <a:pt x="43" y="125"/>
                  </a:cubicBezTo>
                  <a:cubicBezTo>
                    <a:pt x="43" y="141"/>
                    <a:pt x="52" y="148"/>
                    <a:pt x="66" y="140"/>
                  </a:cubicBezTo>
                  <a:cubicBezTo>
                    <a:pt x="97" y="121"/>
                    <a:pt x="130" y="122"/>
                    <a:pt x="164" y="125"/>
                  </a:cubicBezTo>
                  <a:cubicBezTo>
                    <a:pt x="190" y="127"/>
                    <a:pt x="217" y="129"/>
                    <a:pt x="243" y="128"/>
                  </a:cubicBezTo>
                  <a:cubicBezTo>
                    <a:pt x="295" y="125"/>
                    <a:pt x="327" y="91"/>
                    <a:pt x="352" y="50"/>
                  </a:cubicBezTo>
                  <a:cubicBezTo>
                    <a:pt x="358" y="40"/>
                    <a:pt x="355" y="33"/>
                    <a:pt x="341" y="37"/>
                  </a:cubicBezTo>
                  <a:cubicBezTo>
                    <a:pt x="368" y="0"/>
                    <a:pt x="419" y="0"/>
                    <a:pt x="444" y="37"/>
                  </a:cubicBezTo>
                  <a:cubicBezTo>
                    <a:pt x="453" y="51"/>
                    <a:pt x="463" y="66"/>
                    <a:pt x="468" y="81"/>
                  </a:cubicBezTo>
                  <a:cubicBezTo>
                    <a:pt x="476" y="103"/>
                    <a:pt x="465" y="115"/>
                    <a:pt x="442" y="114"/>
                  </a:cubicBezTo>
                  <a:cubicBezTo>
                    <a:pt x="420" y="113"/>
                    <a:pt x="412" y="120"/>
                    <a:pt x="411" y="142"/>
                  </a:cubicBezTo>
                  <a:cubicBezTo>
                    <a:pt x="409" y="187"/>
                    <a:pt x="394" y="227"/>
                    <a:pt x="372" y="266"/>
                  </a:cubicBezTo>
                  <a:cubicBezTo>
                    <a:pt x="364" y="281"/>
                    <a:pt x="361" y="299"/>
                    <a:pt x="360" y="317"/>
                  </a:cubicBezTo>
                  <a:cubicBezTo>
                    <a:pt x="357" y="350"/>
                    <a:pt x="353" y="384"/>
                    <a:pt x="375" y="414"/>
                  </a:cubicBezTo>
                  <a:close/>
                </a:path>
              </a:pathLst>
            </a:custGeom>
            <a:solidFill>
              <a:srgbClr val="C0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8912226" y="2078038"/>
              <a:ext cx="1598613" cy="1309687"/>
            </a:xfrm>
            <a:custGeom>
              <a:avLst/>
              <a:gdLst>
                <a:gd name="T0" fmla="*/ 400 w 511"/>
                <a:gd name="T1" fmla="*/ 391 h 419"/>
                <a:gd name="T2" fmla="*/ 349 w 511"/>
                <a:gd name="T3" fmla="*/ 302 h 419"/>
                <a:gd name="T4" fmla="*/ 342 w 511"/>
                <a:gd name="T5" fmla="*/ 302 h 419"/>
                <a:gd name="T6" fmla="*/ 342 w 511"/>
                <a:gd name="T7" fmla="*/ 358 h 419"/>
                <a:gd name="T8" fmla="*/ 358 w 511"/>
                <a:gd name="T9" fmla="*/ 410 h 419"/>
                <a:gd name="T10" fmla="*/ 321 w 511"/>
                <a:gd name="T11" fmla="*/ 395 h 419"/>
                <a:gd name="T12" fmla="*/ 316 w 511"/>
                <a:gd name="T13" fmla="*/ 344 h 419"/>
                <a:gd name="T14" fmla="*/ 315 w 511"/>
                <a:gd name="T15" fmla="*/ 271 h 419"/>
                <a:gd name="T16" fmla="*/ 193 w 511"/>
                <a:gd name="T17" fmla="*/ 244 h 419"/>
                <a:gd name="T18" fmla="*/ 177 w 511"/>
                <a:gd name="T19" fmla="*/ 249 h 419"/>
                <a:gd name="T20" fmla="*/ 133 w 511"/>
                <a:gd name="T21" fmla="*/ 304 h 419"/>
                <a:gd name="T22" fmla="*/ 148 w 511"/>
                <a:gd name="T23" fmla="*/ 405 h 419"/>
                <a:gd name="T24" fmla="*/ 114 w 511"/>
                <a:gd name="T25" fmla="*/ 399 h 419"/>
                <a:gd name="T26" fmla="*/ 95 w 511"/>
                <a:gd name="T27" fmla="*/ 296 h 419"/>
                <a:gd name="T28" fmla="*/ 38 w 511"/>
                <a:gd name="T29" fmla="*/ 415 h 419"/>
                <a:gd name="T30" fmla="*/ 9 w 511"/>
                <a:gd name="T31" fmla="*/ 412 h 419"/>
                <a:gd name="T32" fmla="*/ 2 w 511"/>
                <a:gd name="T33" fmla="*/ 387 h 419"/>
                <a:gd name="T34" fmla="*/ 35 w 511"/>
                <a:gd name="T35" fmla="*/ 304 h 419"/>
                <a:gd name="T36" fmla="*/ 65 w 511"/>
                <a:gd name="T37" fmla="*/ 239 h 419"/>
                <a:gd name="T38" fmla="*/ 6 w 511"/>
                <a:gd name="T39" fmla="*/ 292 h 419"/>
                <a:gd name="T40" fmla="*/ 1 w 511"/>
                <a:gd name="T41" fmla="*/ 286 h 419"/>
                <a:gd name="T42" fmla="*/ 20 w 511"/>
                <a:gd name="T43" fmla="*/ 273 h 419"/>
                <a:gd name="T44" fmla="*/ 58 w 511"/>
                <a:gd name="T45" fmla="*/ 192 h 419"/>
                <a:gd name="T46" fmla="*/ 164 w 511"/>
                <a:gd name="T47" fmla="*/ 107 h 419"/>
                <a:gd name="T48" fmla="*/ 312 w 511"/>
                <a:gd name="T49" fmla="*/ 100 h 419"/>
                <a:gd name="T50" fmla="*/ 392 w 511"/>
                <a:gd name="T51" fmla="*/ 23 h 419"/>
                <a:gd name="T52" fmla="*/ 425 w 511"/>
                <a:gd name="T53" fmla="*/ 4 h 419"/>
                <a:gd name="T54" fmla="*/ 476 w 511"/>
                <a:gd name="T55" fmla="*/ 44 h 419"/>
                <a:gd name="T56" fmla="*/ 511 w 511"/>
                <a:gd name="T57" fmla="*/ 79 h 419"/>
                <a:gd name="T58" fmla="*/ 458 w 511"/>
                <a:gd name="T59" fmla="*/ 104 h 419"/>
                <a:gd name="T60" fmla="*/ 437 w 511"/>
                <a:gd name="T61" fmla="*/ 112 h 419"/>
                <a:gd name="T62" fmla="*/ 421 w 511"/>
                <a:gd name="T63" fmla="*/ 151 h 419"/>
                <a:gd name="T64" fmla="*/ 387 w 511"/>
                <a:gd name="T65" fmla="*/ 240 h 419"/>
                <a:gd name="T66" fmla="*/ 398 w 511"/>
                <a:gd name="T67" fmla="*/ 381 h 419"/>
                <a:gd name="T68" fmla="*/ 400 w 511"/>
                <a:gd name="T69" fmla="*/ 39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1" h="419">
                  <a:moveTo>
                    <a:pt x="400" y="391"/>
                  </a:moveTo>
                  <a:cubicBezTo>
                    <a:pt x="364" y="398"/>
                    <a:pt x="364" y="398"/>
                    <a:pt x="349" y="302"/>
                  </a:cubicBezTo>
                  <a:cubicBezTo>
                    <a:pt x="347" y="302"/>
                    <a:pt x="344" y="302"/>
                    <a:pt x="342" y="302"/>
                  </a:cubicBezTo>
                  <a:cubicBezTo>
                    <a:pt x="342" y="321"/>
                    <a:pt x="340" y="340"/>
                    <a:pt x="342" y="358"/>
                  </a:cubicBezTo>
                  <a:cubicBezTo>
                    <a:pt x="345" y="376"/>
                    <a:pt x="352" y="392"/>
                    <a:pt x="358" y="410"/>
                  </a:cubicBezTo>
                  <a:cubicBezTo>
                    <a:pt x="341" y="419"/>
                    <a:pt x="327" y="416"/>
                    <a:pt x="321" y="395"/>
                  </a:cubicBezTo>
                  <a:cubicBezTo>
                    <a:pt x="317" y="379"/>
                    <a:pt x="316" y="361"/>
                    <a:pt x="316" y="344"/>
                  </a:cubicBezTo>
                  <a:cubicBezTo>
                    <a:pt x="315" y="319"/>
                    <a:pt x="315" y="294"/>
                    <a:pt x="315" y="271"/>
                  </a:cubicBezTo>
                  <a:cubicBezTo>
                    <a:pt x="270" y="261"/>
                    <a:pt x="232" y="252"/>
                    <a:pt x="193" y="244"/>
                  </a:cubicBezTo>
                  <a:cubicBezTo>
                    <a:pt x="188" y="243"/>
                    <a:pt x="180" y="245"/>
                    <a:pt x="177" y="249"/>
                  </a:cubicBezTo>
                  <a:cubicBezTo>
                    <a:pt x="162" y="267"/>
                    <a:pt x="146" y="284"/>
                    <a:pt x="133" y="304"/>
                  </a:cubicBezTo>
                  <a:cubicBezTo>
                    <a:pt x="110" y="336"/>
                    <a:pt x="114" y="359"/>
                    <a:pt x="148" y="405"/>
                  </a:cubicBezTo>
                  <a:cubicBezTo>
                    <a:pt x="132" y="402"/>
                    <a:pt x="118" y="405"/>
                    <a:pt x="114" y="399"/>
                  </a:cubicBezTo>
                  <a:cubicBezTo>
                    <a:pt x="91" y="369"/>
                    <a:pt x="84" y="334"/>
                    <a:pt x="95" y="296"/>
                  </a:cubicBezTo>
                  <a:cubicBezTo>
                    <a:pt x="42" y="323"/>
                    <a:pt x="18" y="370"/>
                    <a:pt x="38" y="415"/>
                  </a:cubicBezTo>
                  <a:cubicBezTo>
                    <a:pt x="27" y="414"/>
                    <a:pt x="15" y="417"/>
                    <a:pt x="9" y="412"/>
                  </a:cubicBezTo>
                  <a:cubicBezTo>
                    <a:pt x="3" y="408"/>
                    <a:pt x="0" y="395"/>
                    <a:pt x="2" y="387"/>
                  </a:cubicBezTo>
                  <a:cubicBezTo>
                    <a:pt x="8" y="358"/>
                    <a:pt x="12" y="328"/>
                    <a:pt x="35" y="304"/>
                  </a:cubicBezTo>
                  <a:cubicBezTo>
                    <a:pt x="50" y="287"/>
                    <a:pt x="57" y="262"/>
                    <a:pt x="65" y="239"/>
                  </a:cubicBezTo>
                  <a:cubicBezTo>
                    <a:pt x="49" y="262"/>
                    <a:pt x="35" y="286"/>
                    <a:pt x="6" y="292"/>
                  </a:cubicBezTo>
                  <a:cubicBezTo>
                    <a:pt x="4" y="290"/>
                    <a:pt x="3" y="288"/>
                    <a:pt x="1" y="286"/>
                  </a:cubicBezTo>
                  <a:cubicBezTo>
                    <a:pt x="8" y="282"/>
                    <a:pt x="14" y="277"/>
                    <a:pt x="20" y="273"/>
                  </a:cubicBezTo>
                  <a:cubicBezTo>
                    <a:pt x="47" y="253"/>
                    <a:pt x="53" y="222"/>
                    <a:pt x="58" y="192"/>
                  </a:cubicBezTo>
                  <a:cubicBezTo>
                    <a:pt x="73" y="119"/>
                    <a:pt x="89" y="106"/>
                    <a:pt x="164" y="107"/>
                  </a:cubicBezTo>
                  <a:cubicBezTo>
                    <a:pt x="213" y="107"/>
                    <a:pt x="263" y="106"/>
                    <a:pt x="312" y="100"/>
                  </a:cubicBezTo>
                  <a:cubicBezTo>
                    <a:pt x="355" y="94"/>
                    <a:pt x="376" y="60"/>
                    <a:pt x="392" y="23"/>
                  </a:cubicBezTo>
                  <a:cubicBezTo>
                    <a:pt x="396" y="13"/>
                    <a:pt x="418" y="0"/>
                    <a:pt x="425" y="4"/>
                  </a:cubicBezTo>
                  <a:cubicBezTo>
                    <a:pt x="444" y="13"/>
                    <a:pt x="460" y="29"/>
                    <a:pt x="476" y="44"/>
                  </a:cubicBezTo>
                  <a:cubicBezTo>
                    <a:pt x="488" y="54"/>
                    <a:pt x="499" y="66"/>
                    <a:pt x="511" y="79"/>
                  </a:cubicBezTo>
                  <a:cubicBezTo>
                    <a:pt x="499" y="100"/>
                    <a:pt x="487" y="118"/>
                    <a:pt x="458" y="104"/>
                  </a:cubicBezTo>
                  <a:cubicBezTo>
                    <a:pt x="453" y="102"/>
                    <a:pt x="441" y="107"/>
                    <a:pt x="437" y="112"/>
                  </a:cubicBezTo>
                  <a:cubicBezTo>
                    <a:pt x="430" y="124"/>
                    <a:pt x="427" y="138"/>
                    <a:pt x="421" y="151"/>
                  </a:cubicBezTo>
                  <a:cubicBezTo>
                    <a:pt x="410" y="180"/>
                    <a:pt x="395" y="209"/>
                    <a:pt x="387" y="240"/>
                  </a:cubicBezTo>
                  <a:cubicBezTo>
                    <a:pt x="375" y="287"/>
                    <a:pt x="362" y="337"/>
                    <a:pt x="398" y="381"/>
                  </a:cubicBezTo>
                  <a:cubicBezTo>
                    <a:pt x="400" y="383"/>
                    <a:pt x="399" y="386"/>
                    <a:pt x="400" y="391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0204451" y="603250"/>
              <a:ext cx="1735138" cy="1052512"/>
            </a:xfrm>
            <a:custGeom>
              <a:avLst/>
              <a:gdLst>
                <a:gd name="T0" fmla="*/ 459 w 555"/>
                <a:gd name="T1" fmla="*/ 332 h 336"/>
                <a:gd name="T2" fmla="*/ 372 w 555"/>
                <a:gd name="T3" fmla="*/ 261 h 336"/>
                <a:gd name="T4" fmla="*/ 336 w 555"/>
                <a:gd name="T5" fmla="*/ 224 h 336"/>
                <a:gd name="T6" fmla="*/ 267 w 555"/>
                <a:gd name="T7" fmla="*/ 230 h 336"/>
                <a:gd name="T8" fmla="*/ 244 w 555"/>
                <a:gd name="T9" fmla="*/ 320 h 336"/>
                <a:gd name="T10" fmla="*/ 190 w 555"/>
                <a:gd name="T11" fmla="*/ 265 h 336"/>
                <a:gd name="T12" fmla="*/ 185 w 555"/>
                <a:gd name="T13" fmla="*/ 329 h 336"/>
                <a:gd name="T14" fmla="*/ 147 w 555"/>
                <a:gd name="T15" fmla="*/ 275 h 336"/>
                <a:gd name="T16" fmla="*/ 150 w 555"/>
                <a:gd name="T17" fmla="*/ 161 h 336"/>
                <a:gd name="T18" fmla="*/ 104 w 555"/>
                <a:gd name="T19" fmla="*/ 203 h 336"/>
                <a:gd name="T20" fmla="*/ 10 w 555"/>
                <a:gd name="T21" fmla="*/ 194 h 336"/>
                <a:gd name="T22" fmla="*/ 4 w 555"/>
                <a:gd name="T23" fmla="*/ 151 h 336"/>
                <a:gd name="T24" fmla="*/ 38 w 555"/>
                <a:gd name="T25" fmla="*/ 135 h 336"/>
                <a:gd name="T26" fmla="*/ 22 w 555"/>
                <a:gd name="T27" fmla="*/ 186 h 336"/>
                <a:gd name="T28" fmla="*/ 90 w 555"/>
                <a:gd name="T29" fmla="*/ 189 h 336"/>
                <a:gd name="T30" fmla="*/ 136 w 555"/>
                <a:gd name="T31" fmla="*/ 135 h 336"/>
                <a:gd name="T32" fmla="*/ 230 w 555"/>
                <a:gd name="T33" fmla="*/ 84 h 336"/>
                <a:gd name="T34" fmla="*/ 385 w 555"/>
                <a:gd name="T35" fmla="*/ 91 h 336"/>
                <a:gd name="T36" fmla="*/ 440 w 555"/>
                <a:gd name="T37" fmla="*/ 55 h 336"/>
                <a:gd name="T38" fmla="*/ 467 w 555"/>
                <a:gd name="T39" fmla="*/ 10 h 336"/>
                <a:gd name="T40" fmla="*/ 494 w 555"/>
                <a:gd name="T41" fmla="*/ 3 h 336"/>
                <a:gd name="T42" fmla="*/ 541 w 555"/>
                <a:gd name="T43" fmla="*/ 62 h 336"/>
                <a:gd name="T44" fmla="*/ 526 w 555"/>
                <a:gd name="T45" fmla="*/ 102 h 336"/>
                <a:gd name="T46" fmla="*/ 491 w 555"/>
                <a:gd name="T47" fmla="*/ 135 h 336"/>
                <a:gd name="T48" fmla="*/ 453 w 555"/>
                <a:gd name="T49" fmla="*/ 203 h 336"/>
                <a:gd name="T50" fmla="*/ 459 w 555"/>
                <a:gd name="T51" fmla="*/ 33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5" h="336">
                  <a:moveTo>
                    <a:pt x="459" y="332"/>
                  </a:moveTo>
                  <a:cubicBezTo>
                    <a:pt x="391" y="332"/>
                    <a:pt x="365" y="319"/>
                    <a:pt x="372" y="261"/>
                  </a:cubicBezTo>
                  <a:cubicBezTo>
                    <a:pt x="375" y="233"/>
                    <a:pt x="362" y="222"/>
                    <a:pt x="336" y="224"/>
                  </a:cubicBezTo>
                  <a:cubicBezTo>
                    <a:pt x="313" y="226"/>
                    <a:pt x="290" y="225"/>
                    <a:pt x="267" y="230"/>
                  </a:cubicBezTo>
                  <a:cubicBezTo>
                    <a:pt x="227" y="239"/>
                    <a:pt x="217" y="280"/>
                    <a:pt x="244" y="320"/>
                  </a:cubicBezTo>
                  <a:cubicBezTo>
                    <a:pt x="216" y="327"/>
                    <a:pt x="216" y="327"/>
                    <a:pt x="190" y="265"/>
                  </a:cubicBezTo>
                  <a:cubicBezTo>
                    <a:pt x="168" y="288"/>
                    <a:pt x="167" y="296"/>
                    <a:pt x="185" y="329"/>
                  </a:cubicBezTo>
                  <a:cubicBezTo>
                    <a:pt x="158" y="336"/>
                    <a:pt x="133" y="305"/>
                    <a:pt x="147" y="275"/>
                  </a:cubicBezTo>
                  <a:cubicBezTo>
                    <a:pt x="165" y="237"/>
                    <a:pt x="158" y="201"/>
                    <a:pt x="150" y="161"/>
                  </a:cubicBezTo>
                  <a:cubicBezTo>
                    <a:pt x="134" y="176"/>
                    <a:pt x="121" y="191"/>
                    <a:pt x="104" y="203"/>
                  </a:cubicBezTo>
                  <a:cubicBezTo>
                    <a:pt x="72" y="226"/>
                    <a:pt x="28" y="222"/>
                    <a:pt x="10" y="194"/>
                  </a:cubicBezTo>
                  <a:cubicBezTo>
                    <a:pt x="2" y="182"/>
                    <a:pt x="0" y="164"/>
                    <a:pt x="4" y="151"/>
                  </a:cubicBezTo>
                  <a:cubicBezTo>
                    <a:pt x="7" y="142"/>
                    <a:pt x="24" y="138"/>
                    <a:pt x="38" y="135"/>
                  </a:cubicBezTo>
                  <a:cubicBezTo>
                    <a:pt x="24" y="151"/>
                    <a:pt x="2" y="161"/>
                    <a:pt x="22" y="186"/>
                  </a:cubicBezTo>
                  <a:cubicBezTo>
                    <a:pt x="38" y="206"/>
                    <a:pt x="67" y="209"/>
                    <a:pt x="90" y="189"/>
                  </a:cubicBezTo>
                  <a:cubicBezTo>
                    <a:pt x="108" y="174"/>
                    <a:pt x="124" y="155"/>
                    <a:pt x="136" y="135"/>
                  </a:cubicBezTo>
                  <a:cubicBezTo>
                    <a:pt x="159" y="99"/>
                    <a:pt x="190" y="83"/>
                    <a:pt x="230" y="84"/>
                  </a:cubicBezTo>
                  <a:cubicBezTo>
                    <a:pt x="281" y="85"/>
                    <a:pt x="333" y="88"/>
                    <a:pt x="385" y="91"/>
                  </a:cubicBezTo>
                  <a:cubicBezTo>
                    <a:pt x="412" y="92"/>
                    <a:pt x="430" y="83"/>
                    <a:pt x="440" y="55"/>
                  </a:cubicBezTo>
                  <a:cubicBezTo>
                    <a:pt x="446" y="39"/>
                    <a:pt x="456" y="23"/>
                    <a:pt x="467" y="10"/>
                  </a:cubicBezTo>
                  <a:cubicBezTo>
                    <a:pt x="472" y="4"/>
                    <a:pt x="490" y="0"/>
                    <a:pt x="494" y="3"/>
                  </a:cubicBezTo>
                  <a:cubicBezTo>
                    <a:pt x="511" y="21"/>
                    <a:pt x="526" y="42"/>
                    <a:pt x="541" y="62"/>
                  </a:cubicBezTo>
                  <a:cubicBezTo>
                    <a:pt x="555" y="81"/>
                    <a:pt x="550" y="99"/>
                    <a:pt x="526" y="102"/>
                  </a:cubicBezTo>
                  <a:cubicBezTo>
                    <a:pt x="504" y="105"/>
                    <a:pt x="499" y="118"/>
                    <a:pt x="491" y="135"/>
                  </a:cubicBezTo>
                  <a:cubicBezTo>
                    <a:pt x="481" y="159"/>
                    <a:pt x="468" y="182"/>
                    <a:pt x="453" y="203"/>
                  </a:cubicBezTo>
                  <a:cubicBezTo>
                    <a:pt x="422" y="244"/>
                    <a:pt x="422" y="293"/>
                    <a:pt x="459" y="332"/>
                  </a:cubicBezTo>
                  <a:close/>
                </a:path>
              </a:pathLst>
            </a:custGeom>
            <a:solidFill>
              <a:srgbClr val="E8C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9707563" y="3900488"/>
              <a:ext cx="1868488" cy="1039812"/>
            </a:xfrm>
            <a:custGeom>
              <a:avLst/>
              <a:gdLst>
                <a:gd name="T0" fmla="*/ 558 w 598"/>
                <a:gd name="T1" fmla="*/ 104 h 332"/>
                <a:gd name="T2" fmla="*/ 577 w 598"/>
                <a:gd name="T3" fmla="*/ 90 h 332"/>
                <a:gd name="T4" fmla="*/ 581 w 598"/>
                <a:gd name="T5" fmla="*/ 81 h 332"/>
                <a:gd name="T6" fmla="*/ 588 w 598"/>
                <a:gd name="T7" fmla="*/ 74 h 332"/>
                <a:gd name="T8" fmla="*/ 594 w 598"/>
                <a:gd name="T9" fmla="*/ 82 h 332"/>
                <a:gd name="T10" fmla="*/ 581 w 598"/>
                <a:gd name="T11" fmla="*/ 110 h 332"/>
                <a:gd name="T12" fmla="*/ 576 w 598"/>
                <a:gd name="T13" fmla="*/ 113 h 332"/>
                <a:gd name="T14" fmla="*/ 559 w 598"/>
                <a:gd name="T15" fmla="*/ 139 h 332"/>
                <a:gd name="T16" fmla="*/ 556 w 598"/>
                <a:gd name="T17" fmla="*/ 163 h 332"/>
                <a:gd name="T18" fmla="*/ 556 w 598"/>
                <a:gd name="T19" fmla="*/ 173 h 332"/>
                <a:gd name="T20" fmla="*/ 589 w 598"/>
                <a:gd name="T21" fmla="*/ 215 h 332"/>
                <a:gd name="T22" fmla="*/ 547 w 598"/>
                <a:gd name="T23" fmla="*/ 246 h 332"/>
                <a:gd name="T24" fmla="*/ 529 w 598"/>
                <a:gd name="T25" fmla="*/ 245 h 332"/>
                <a:gd name="T26" fmla="*/ 478 w 598"/>
                <a:gd name="T27" fmla="*/ 238 h 332"/>
                <a:gd name="T28" fmla="*/ 423 w 598"/>
                <a:gd name="T29" fmla="*/ 216 h 332"/>
                <a:gd name="T30" fmla="*/ 408 w 598"/>
                <a:gd name="T31" fmla="*/ 223 h 332"/>
                <a:gd name="T32" fmla="*/ 412 w 598"/>
                <a:gd name="T33" fmla="*/ 299 h 332"/>
                <a:gd name="T34" fmla="*/ 431 w 598"/>
                <a:gd name="T35" fmla="*/ 317 h 332"/>
                <a:gd name="T36" fmla="*/ 385 w 598"/>
                <a:gd name="T37" fmla="*/ 313 h 332"/>
                <a:gd name="T38" fmla="*/ 378 w 598"/>
                <a:gd name="T39" fmla="*/ 289 h 332"/>
                <a:gd name="T40" fmla="*/ 366 w 598"/>
                <a:gd name="T41" fmla="*/ 256 h 332"/>
                <a:gd name="T42" fmla="*/ 346 w 598"/>
                <a:gd name="T43" fmla="*/ 213 h 332"/>
                <a:gd name="T44" fmla="*/ 331 w 598"/>
                <a:gd name="T45" fmla="*/ 201 h 332"/>
                <a:gd name="T46" fmla="*/ 246 w 598"/>
                <a:gd name="T47" fmla="*/ 202 h 332"/>
                <a:gd name="T48" fmla="*/ 133 w 598"/>
                <a:gd name="T49" fmla="*/ 206 h 332"/>
                <a:gd name="T50" fmla="*/ 121 w 598"/>
                <a:gd name="T51" fmla="*/ 220 h 332"/>
                <a:gd name="T52" fmla="*/ 123 w 598"/>
                <a:gd name="T53" fmla="*/ 248 h 332"/>
                <a:gd name="T54" fmla="*/ 131 w 598"/>
                <a:gd name="T55" fmla="*/ 294 h 332"/>
                <a:gd name="T56" fmla="*/ 146 w 598"/>
                <a:gd name="T57" fmla="*/ 312 h 332"/>
                <a:gd name="T58" fmla="*/ 112 w 598"/>
                <a:gd name="T59" fmla="*/ 299 h 332"/>
                <a:gd name="T60" fmla="*/ 93 w 598"/>
                <a:gd name="T61" fmla="*/ 263 h 332"/>
                <a:gd name="T62" fmla="*/ 112 w 598"/>
                <a:gd name="T63" fmla="*/ 322 h 332"/>
                <a:gd name="T64" fmla="*/ 65 w 598"/>
                <a:gd name="T65" fmla="*/ 294 h 332"/>
                <a:gd name="T66" fmla="*/ 58 w 598"/>
                <a:gd name="T67" fmla="*/ 243 h 332"/>
                <a:gd name="T68" fmla="*/ 59 w 598"/>
                <a:gd name="T69" fmla="*/ 227 h 332"/>
                <a:gd name="T70" fmla="*/ 54 w 598"/>
                <a:gd name="T71" fmla="*/ 203 h 332"/>
                <a:gd name="T72" fmla="*/ 42 w 598"/>
                <a:gd name="T73" fmla="*/ 186 h 332"/>
                <a:gd name="T74" fmla="*/ 23 w 598"/>
                <a:gd name="T75" fmla="*/ 132 h 332"/>
                <a:gd name="T76" fmla="*/ 23 w 598"/>
                <a:gd name="T77" fmla="*/ 125 h 332"/>
                <a:gd name="T78" fmla="*/ 19 w 598"/>
                <a:gd name="T79" fmla="*/ 124 h 332"/>
                <a:gd name="T80" fmla="*/ 11 w 598"/>
                <a:gd name="T81" fmla="*/ 154 h 332"/>
                <a:gd name="T82" fmla="*/ 18 w 598"/>
                <a:gd name="T83" fmla="*/ 218 h 332"/>
                <a:gd name="T84" fmla="*/ 21 w 598"/>
                <a:gd name="T85" fmla="*/ 259 h 332"/>
                <a:gd name="T86" fmla="*/ 22 w 598"/>
                <a:gd name="T87" fmla="*/ 297 h 332"/>
                <a:gd name="T88" fmla="*/ 3 w 598"/>
                <a:gd name="T89" fmla="*/ 264 h 332"/>
                <a:gd name="T90" fmla="*/ 9 w 598"/>
                <a:gd name="T91" fmla="*/ 234 h 332"/>
                <a:gd name="T92" fmla="*/ 9 w 598"/>
                <a:gd name="T93" fmla="*/ 214 h 332"/>
                <a:gd name="T94" fmla="*/ 8 w 598"/>
                <a:gd name="T95" fmla="*/ 154 h 332"/>
                <a:gd name="T96" fmla="*/ 20 w 598"/>
                <a:gd name="T97" fmla="*/ 115 h 332"/>
                <a:gd name="T98" fmla="*/ 26 w 598"/>
                <a:gd name="T99" fmla="*/ 96 h 332"/>
                <a:gd name="T100" fmla="*/ 45 w 598"/>
                <a:gd name="T101" fmla="*/ 64 h 332"/>
                <a:gd name="T102" fmla="*/ 215 w 598"/>
                <a:gd name="T103" fmla="*/ 1 h 332"/>
                <a:gd name="T104" fmla="*/ 345 w 598"/>
                <a:gd name="T105" fmla="*/ 10 h 332"/>
                <a:gd name="T106" fmla="*/ 390 w 598"/>
                <a:gd name="T107" fmla="*/ 12 h 332"/>
                <a:gd name="T108" fmla="*/ 469 w 598"/>
                <a:gd name="T109" fmla="*/ 49 h 332"/>
                <a:gd name="T110" fmla="*/ 518 w 598"/>
                <a:gd name="T111" fmla="*/ 88 h 332"/>
                <a:gd name="T112" fmla="*/ 542 w 598"/>
                <a:gd name="T113" fmla="*/ 85 h 332"/>
                <a:gd name="T114" fmla="*/ 552 w 598"/>
                <a:gd name="T115" fmla="*/ 78 h 332"/>
                <a:gd name="T116" fmla="*/ 556 w 598"/>
                <a:gd name="T117" fmla="*/ 88 h 332"/>
                <a:gd name="T118" fmla="*/ 558 w 598"/>
                <a:gd name="T119" fmla="*/ 10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8" h="332">
                  <a:moveTo>
                    <a:pt x="558" y="104"/>
                  </a:moveTo>
                  <a:cubicBezTo>
                    <a:pt x="568" y="103"/>
                    <a:pt x="574" y="98"/>
                    <a:pt x="577" y="90"/>
                  </a:cubicBezTo>
                  <a:cubicBezTo>
                    <a:pt x="578" y="87"/>
                    <a:pt x="579" y="83"/>
                    <a:pt x="581" y="81"/>
                  </a:cubicBezTo>
                  <a:cubicBezTo>
                    <a:pt x="582" y="78"/>
                    <a:pt x="586" y="76"/>
                    <a:pt x="588" y="74"/>
                  </a:cubicBezTo>
                  <a:cubicBezTo>
                    <a:pt x="590" y="77"/>
                    <a:pt x="593" y="79"/>
                    <a:pt x="594" y="82"/>
                  </a:cubicBezTo>
                  <a:cubicBezTo>
                    <a:pt x="598" y="95"/>
                    <a:pt x="594" y="104"/>
                    <a:pt x="581" y="110"/>
                  </a:cubicBezTo>
                  <a:cubicBezTo>
                    <a:pt x="579" y="111"/>
                    <a:pt x="578" y="112"/>
                    <a:pt x="576" y="113"/>
                  </a:cubicBezTo>
                  <a:cubicBezTo>
                    <a:pt x="564" y="118"/>
                    <a:pt x="558" y="125"/>
                    <a:pt x="559" y="139"/>
                  </a:cubicBezTo>
                  <a:cubicBezTo>
                    <a:pt x="560" y="147"/>
                    <a:pt x="557" y="155"/>
                    <a:pt x="556" y="163"/>
                  </a:cubicBezTo>
                  <a:cubicBezTo>
                    <a:pt x="556" y="167"/>
                    <a:pt x="555" y="170"/>
                    <a:pt x="556" y="173"/>
                  </a:cubicBezTo>
                  <a:cubicBezTo>
                    <a:pt x="562" y="191"/>
                    <a:pt x="570" y="208"/>
                    <a:pt x="589" y="215"/>
                  </a:cubicBezTo>
                  <a:cubicBezTo>
                    <a:pt x="589" y="236"/>
                    <a:pt x="566" y="252"/>
                    <a:pt x="547" y="246"/>
                  </a:cubicBezTo>
                  <a:cubicBezTo>
                    <a:pt x="541" y="244"/>
                    <a:pt x="535" y="244"/>
                    <a:pt x="529" y="245"/>
                  </a:cubicBezTo>
                  <a:cubicBezTo>
                    <a:pt x="511" y="247"/>
                    <a:pt x="495" y="245"/>
                    <a:pt x="478" y="238"/>
                  </a:cubicBezTo>
                  <a:cubicBezTo>
                    <a:pt x="460" y="231"/>
                    <a:pt x="441" y="224"/>
                    <a:pt x="423" y="216"/>
                  </a:cubicBezTo>
                  <a:cubicBezTo>
                    <a:pt x="415" y="213"/>
                    <a:pt x="411" y="215"/>
                    <a:pt x="408" y="223"/>
                  </a:cubicBezTo>
                  <a:cubicBezTo>
                    <a:pt x="400" y="249"/>
                    <a:pt x="396" y="275"/>
                    <a:pt x="412" y="299"/>
                  </a:cubicBezTo>
                  <a:cubicBezTo>
                    <a:pt x="416" y="305"/>
                    <a:pt x="423" y="310"/>
                    <a:pt x="431" y="317"/>
                  </a:cubicBezTo>
                  <a:cubicBezTo>
                    <a:pt x="416" y="316"/>
                    <a:pt x="402" y="314"/>
                    <a:pt x="385" y="313"/>
                  </a:cubicBezTo>
                  <a:cubicBezTo>
                    <a:pt x="383" y="306"/>
                    <a:pt x="379" y="298"/>
                    <a:pt x="378" y="289"/>
                  </a:cubicBezTo>
                  <a:cubicBezTo>
                    <a:pt x="377" y="277"/>
                    <a:pt x="374" y="266"/>
                    <a:pt x="366" y="256"/>
                  </a:cubicBezTo>
                  <a:cubicBezTo>
                    <a:pt x="355" y="244"/>
                    <a:pt x="349" y="229"/>
                    <a:pt x="346" y="213"/>
                  </a:cubicBezTo>
                  <a:cubicBezTo>
                    <a:pt x="344" y="205"/>
                    <a:pt x="338" y="203"/>
                    <a:pt x="331" y="201"/>
                  </a:cubicBezTo>
                  <a:cubicBezTo>
                    <a:pt x="303" y="193"/>
                    <a:pt x="274" y="196"/>
                    <a:pt x="246" y="202"/>
                  </a:cubicBezTo>
                  <a:cubicBezTo>
                    <a:pt x="209" y="211"/>
                    <a:pt x="171" y="211"/>
                    <a:pt x="133" y="206"/>
                  </a:cubicBezTo>
                  <a:cubicBezTo>
                    <a:pt x="121" y="205"/>
                    <a:pt x="119" y="208"/>
                    <a:pt x="121" y="220"/>
                  </a:cubicBezTo>
                  <a:cubicBezTo>
                    <a:pt x="123" y="229"/>
                    <a:pt x="124" y="239"/>
                    <a:pt x="123" y="248"/>
                  </a:cubicBezTo>
                  <a:cubicBezTo>
                    <a:pt x="122" y="265"/>
                    <a:pt x="123" y="280"/>
                    <a:pt x="131" y="294"/>
                  </a:cubicBezTo>
                  <a:cubicBezTo>
                    <a:pt x="135" y="301"/>
                    <a:pt x="141" y="307"/>
                    <a:pt x="146" y="312"/>
                  </a:cubicBezTo>
                  <a:cubicBezTo>
                    <a:pt x="134" y="317"/>
                    <a:pt x="126" y="312"/>
                    <a:pt x="112" y="299"/>
                  </a:cubicBezTo>
                  <a:cubicBezTo>
                    <a:pt x="100" y="289"/>
                    <a:pt x="101" y="274"/>
                    <a:pt x="93" y="263"/>
                  </a:cubicBezTo>
                  <a:cubicBezTo>
                    <a:pt x="93" y="284"/>
                    <a:pt x="85" y="308"/>
                    <a:pt x="112" y="322"/>
                  </a:cubicBezTo>
                  <a:cubicBezTo>
                    <a:pt x="88" y="332"/>
                    <a:pt x="68" y="312"/>
                    <a:pt x="65" y="294"/>
                  </a:cubicBezTo>
                  <a:cubicBezTo>
                    <a:pt x="63" y="277"/>
                    <a:pt x="60" y="260"/>
                    <a:pt x="58" y="243"/>
                  </a:cubicBezTo>
                  <a:cubicBezTo>
                    <a:pt x="57" y="237"/>
                    <a:pt x="57" y="232"/>
                    <a:pt x="59" y="227"/>
                  </a:cubicBezTo>
                  <a:cubicBezTo>
                    <a:pt x="62" y="218"/>
                    <a:pt x="60" y="210"/>
                    <a:pt x="54" y="203"/>
                  </a:cubicBezTo>
                  <a:cubicBezTo>
                    <a:pt x="50" y="198"/>
                    <a:pt x="46" y="192"/>
                    <a:pt x="42" y="186"/>
                  </a:cubicBezTo>
                  <a:cubicBezTo>
                    <a:pt x="30" y="170"/>
                    <a:pt x="23" y="152"/>
                    <a:pt x="23" y="132"/>
                  </a:cubicBezTo>
                  <a:cubicBezTo>
                    <a:pt x="23" y="129"/>
                    <a:pt x="23" y="127"/>
                    <a:pt x="23" y="125"/>
                  </a:cubicBezTo>
                  <a:cubicBezTo>
                    <a:pt x="22" y="125"/>
                    <a:pt x="20" y="124"/>
                    <a:pt x="19" y="124"/>
                  </a:cubicBezTo>
                  <a:cubicBezTo>
                    <a:pt x="17" y="134"/>
                    <a:pt x="13" y="144"/>
                    <a:pt x="11" y="154"/>
                  </a:cubicBezTo>
                  <a:cubicBezTo>
                    <a:pt x="9" y="175"/>
                    <a:pt x="14" y="197"/>
                    <a:pt x="18" y="218"/>
                  </a:cubicBezTo>
                  <a:cubicBezTo>
                    <a:pt x="21" y="231"/>
                    <a:pt x="21" y="245"/>
                    <a:pt x="21" y="259"/>
                  </a:cubicBezTo>
                  <a:cubicBezTo>
                    <a:pt x="22" y="271"/>
                    <a:pt x="22" y="284"/>
                    <a:pt x="22" y="297"/>
                  </a:cubicBezTo>
                  <a:cubicBezTo>
                    <a:pt x="8" y="291"/>
                    <a:pt x="0" y="278"/>
                    <a:pt x="3" y="264"/>
                  </a:cubicBezTo>
                  <a:cubicBezTo>
                    <a:pt x="4" y="254"/>
                    <a:pt x="7" y="244"/>
                    <a:pt x="9" y="234"/>
                  </a:cubicBezTo>
                  <a:cubicBezTo>
                    <a:pt x="10" y="227"/>
                    <a:pt x="9" y="220"/>
                    <a:pt x="9" y="214"/>
                  </a:cubicBezTo>
                  <a:cubicBezTo>
                    <a:pt x="9" y="194"/>
                    <a:pt x="6" y="174"/>
                    <a:pt x="8" y="154"/>
                  </a:cubicBezTo>
                  <a:cubicBezTo>
                    <a:pt x="9" y="141"/>
                    <a:pt x="16" y="128"/>
                    <a:pt x="20" y="115"/>
                  </a:cubicBezTo>
                  <a:cubicBezTo>
                    <a:pt x="22" y="109"/>
                    <a:pt x="25" y="102"/>
                    <a:pt x="26" y="96"/>
                  </a:cubicBezTo>
                  <a:cubicBezTo>
                    <a:pt x="28" y="83"/>
                    <a:pt x="35" y="72"/>
                    <a:pt x="45" y="64"/>
                  </a:cubicBezTo>
                  <a:cubicBezTo>
                    <a:pt x="94" y="23"/>
                    <a:pt x="151" y="0"/>
                    <a:pt x="215" y="1"/>
                  </a:cubicBezTo>
                  <a:cubicBezTo>
                    <a:pt x="258" y="2"/>
                    <a:pt x="302" y="7"/>
                    <a:pt x="345" y="10"/>
                  </a:cubicBezTo>
                  <a:cubicBezTo>
                    <a:pt x="360" y="11"/>
                    <a:pt x="375" y="10"/>
                    <a:pt x="390" y="12"/>
                  </a:cubicBezTo>
                  <a:cubicBezTo>
                    <a:pt x="421" y="16"/>
                    <a:pt x="446" y="31"/>
                    <a:pt x="469" y="49"/>
                  </a:cubicBezTo>
                  <a:cubicBezTo>
                    <a:pt x="486" y="61"/>
                    <a:pt x="502" y="75"/>
                    <a:pt x="518" y="88"/>
                  </a:cubicBezTo>
                  <a:cubicBezTo>
                    <a:pt x="528" y="96"/>
                    <a:pt x="535" y="96"/>
                    <a:pt x="542" y="85"/>
                  </a:cubicBezTo>
                  <a:cubicBezTo>
                    <a:pt x="544" y="82"/>
                    <a:pt x="549" y="80"/>
                    <a:pt x="552" y="78"/>
                  </a:cubicBezTo>
                  <a:cubicBezTo>
                    <a:pt x="553" y="82"/>
                    <a:pt x="555" y="85"/>
                    <a:pt x="556" y="88"/>
                  </a:cubicBezTo>
                  <a:cubicBezTo>
                    <a:pt x="557" y="93"/>
                    <a:pt x="557" y="98"/>
                    <a:pt x="558" y="104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412751" y="3594100"/>
              <a:ext cx="1643063" cy="1214437"/>
            </a:xfrm>
            <a:custGeom>
              <a:avLst/>
              <a:gdLst>
                <a:gd name="T0" fmla="*/ 103 w 526"/>
                <a:gd name="T1" fmla="*/ 374 h 388"/>
                <a:gd name="T2" fmla="*/ 89 w 526"/>
                <a:gd name="T3" fmla="*/ 289 h 388"/>
                <a:gd name="T4" fmla="*/ 69 w 526"/>
                <a:gd name="T5" fmla="*/ 226 h 388"/>
                <a:gd name="T6" fmla="*/ 39 w 526"/>
                <a:gd name="T7" fmla="*/ 157 h 388"/>
                <a:gd name="T8" fmla="*/ 31 w 526"/>
                <a:gd name="T9" fmla="*/ 151 h 388"/>
                <a:gd name="T10" fmla="*/ 18 w 526"/>
                <a:gd name="T11" fmla="*/ 177 h 388"/>
                <a:gd name="T12" fmla="*/ 16 w 526"/>
                <a:gd name="T13" fmla="*/ 165 h 388"/>
                <a:gd name="T14" fmla="*/ 19 w 526"/>
                <a:gd name="T15" fmla="*/ 148 h 388"/>
                <a:gd name="T16" fmla="*/ 14 w 526"/>
                <a:gd name="T17" fmla="*/ 104 h 388"/>
                <a:gd name="T18" fmla="*/ 37 w 526"/>
                <a:gd name="T19" fmla="*/ 127 h 388"/>
                <a:gd name="T20" fmla="*/ 36 w 526"/>
                <a:gd name="T21" fmla="*/ 142 h 388"/>
                <a:gd name="T22" fmla="*/ 120 w 526"/>
                <a:gd name="T23" fmla="*/ 43 h 388"/>
                <a:gd name="T24" fmla="*/ 438 w 526"/>
                <a:gd name="T25" fmla="*/ 127 h 388"/>
                <a:gd name="T26" fmla="*/ 497 w 526"/>
                <a:gd name="T27" fmla="*/ 213 h 388"/>
                <a:gd name="T28" fmla="*/ 523 w 526"/>
                <a:gd name="T29" fmla="*/ 212 h 388"/>
                <a:gd name="T30" fmla="*/ 485 w 526"/>
                <a:gd name="T31" fmla="*/ 242 h 388"/>
                <a:gd name="T32" fmla="*/ 463 w 526"/>
                <a:gd name="T33" fmla="*/ 258 h 388"/>
                <a:gd name="T34" fmla="*/ 438 w 526"/>
                <a:gd name="T35" fmla="*/ 318 h 388"/>
                <a:gd name="T36" fmla="*/ 436 w 526"/>
                <a:gd name="T37" fmla="*/ 369 h 388"/>
                <a:gd name="T38" fmla="*/ 393 w 526"/>
                <a:gd name="T39" fmla="*/ 382 h 388"/>
                <a:gd name="T40" fmla="*/ 374 w 526"/>
                <a:gd name="T41" fmla="*/ 354 h 388"/>
                <a:gd name="T42" fmla="*/ 328 w 526"/>
                <a:gd name="T43" fmla="*/ 284 h 388"/>
                <a:gd name="T44" fmla="*/ 321 w 526"/>
                <a:gd name="T45" fmla="*/ 360 h 388"/>
                <a:gd name="T46" fmla="*/ 296 w 526"/>
                <a:gd name="T47" fmla="*/ 372 h 388"/>
                <a:gd name="T48" fmla="*/ 289 w 526"/>
                <a:gd name="T49" fmla="*/ 335 h 388"/>
                <a:gd name="T50" fmla="*/ 263 w 526"/>
                <a:gd name="T51" fmla="*/ 219 h 388"/>
                <a:gd name="T52" fmla="*/ 201 w 526"/>
                <a:gd name="T53" fmla="*/ 218 h 388"/>
                <a:gd name="T54" fmla="*/ 161 w 526"/>
                <a:gd name="T55" fmla="*/ 277 h 388"/>
                <a:gd name="T56" fmla="*/ 178 w 526"/>
                <a:gd name="T57" fmla="*/ 351 h 388"/>
                <a:gd name="T58" fmla="*/ 152 w 526"/>
                <a:gd name="T59" fmla="*/ 349 h 388"/>
                <a:gd name="T60" fmla="*/ 144 w 526"/>
                <a:gd name="T61" fmla="*/ 334 h 388"/>
                <a:gd name="T62" fmla="*/ 133 w 526"/>
                <a:gd name="T63" fmla="*/ 285 h 388"/>
                <a:gd name="T64" fmla="*/ 133 w 526"/>
                <a:gd name="T65" fmla="*/ 324 h 388"/>
                <a:gd name="T66" fmla="*/ 142 w 526"/>
                <a:gd name="T67" fmla="*/ 383 h 388"/>
                <a:gd name="T68" fmla="*/ 111 w 526"/>
                <a:gd name="T69" fmla="*/ 363 h 388"/>
                <a:gd name="T70" fmla="*/ 23 w 526"/>
                <a:gd name="T71" fmla="*/ 141 h 388"/>
                <a:gd name="T72" fmla="*/ 27 w 526"/>
                <a:gd name="T73" fmla="*/ 111 h 388"/>
                <a:gd name="T74" fmla="*/ 18 w 526"/>
                <a:gd name="T75" fmla="*/ 14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6" h="388">
                  <a:moveTo>
                    <a:pt x="111" y="363"/>
                  </a:moveTo>
                  <a:cubicBezTo>
                    <a:pt x="109" y="367"/>
                    <a:pt x="107" y="369"/>
                    <a:pt x="103" y="374"/>
                  </a:cubicBezTo>
                  <a:cubicBezTo>
                    <a:pt x="104" y="355"/>
                    <a:pt x="90" y="343"/>
                    <a:pt x="97" y="325"/>
                  </a:cubicBezTo>
                  <a:cubicBezTo>
                    <a:pt x="102" y="312"/>
                    <a:pt x="95" y="300"/>
                    <a:pt x="89" y="289"/>
                  </a:cubicBezTo>
                  <a:cubicBezTo>
                    <a:pt x="86" y="283"/>
                    <a:pt x="83" y="275"/>
                    <a:pt x="83" y="268"/>
                  </a:cubicBezTo>
                  <a:cubicBezTo>
                    <a:pt x="82" y="252"/>
                    <a:pt x="77" y="239"/>
                    <a:pt x="69" y="226"/>
                  </a:cubicBezTo>
                  <a:cubicBezTo>
                    <a:pt x="59" y="212"/>
                    <a:pt x="51" y="196"/>
                    <a:pt x="44" y="180"/>
                  </a:cubicBezTo>
                  <a:cubicBezTo>
                    <a:pt x="41" y="173"/>
                    <a:pt x="41" y="165"/>
                    <a:pt x="39" y="157"/>
                  </a:cubicBezTo>
                  <a:cubicBezTo>
                    <a:pt x="39" y="155"/>
                    <a:pt x="36" y="152"/>
                    <a:pt x="35" y="150"/>
                  </a:cubicBezTo>
                  <a:cubicBezTo>
                    <a:pt x="33" y="150"/>
                    <a:pt x="32" y="151"/>
                    <a:pt x="31" y="151"/>
                  </a:cubicBezTo>
                  <a:cubicBezTo>
                    <a:pt x="31" y="155"/>
                    <a:pt x="31" y="158"/>
                    <a:pt x="31" y="162"/>
                  </a:cubicBezTo>
                  <a:cubicBezTo>
                    <a:pt x="31" y="168"/>
                    <a:pt x="24" y="177"/>
                    <a:pt x="18" y="177"/>
                  </a:cubicBezTo>
                  <a:cubicBezTo>
                    <a:pt x="16" y="177"/>
                    <a:pt x="14" y="174"/>
                    <a:pt x="14" y="173"/>
                  </a:cubicBezTo>
                  <a:cubicBezTo>
                    <a:pt x="14" y="170"/>
                    <a:pt x="15" y="168"/>
                    <a:pt x="16" y="165"/>
                  </a:cubicBezTo>
                  <a:cubicBezTo>
                    <a:pt x="14" y="165"/>
                    <a:pt x="12" y="165"/>
                    <a:pt x="10" y="165"/>
                  </a:cubicBezTo>
                  <a:cubicBezTo>
                    <a:pt x="13" y="159"/>
                    <a:pt x="16" y="154"/>
                    <a:pt x="19" y="148"/>
                  </a:cubicBezTo>
                  <a:cubicBezTo>
                    <a:pt x="8" y="143"/>
                    <a:pt x="1" y="135"/>
                    <a:pt x="1" y="123"/>
                  </a:cubicBezTo>
                  <a:cubicBezTo>
                    <a:pt x="0" y="113"/>
                    <a:pt x="6" y="107"/>
                    <a:pt x="14" y="104"/>
                  </a:cubicBezTo>
                  <a:cubicBezTo>
                    <a:pt x="22" y="100"/>
                    <a:pt x="30" y="101"/>
                    <a:pt x="36" y="107"/>
                  </a:cubicBezTo>
                  <a:cubicBezTo>
                    <a:pt x="42" y="112"/>
                    <a:pt x="40" y="120"/>
                    <a:pt x="37" y="127"/>
                  </a:cubicBezTo>
                  <a:cubicBezTo>
                    <a:pt x="36" y="131"/>
                    <a:pt x="35" y="135"/>
                    <a:pt x="33" y="140"/>
                  </a:cubicBezTo>
                  <a:cubicBezTo>
                    <a:pt x="34" y="140"/>
                    <a:pt x="35" y="141"/>
                    <a:pt x="36" y="142"/>
                  </a:cubicBezTo>
                  <a:cubicBezTo>
                    <a:pt x="39" y="139"/>
                    <a:pt x="43" y="137"/>
                    <a:pt x="44" y="133"/>
                  </a:cubicBezTo>
                  <a:cubicBezTo>
                    <a:pt x="56" y="91"/>
                    <a:pt x="84" y="65"/>
                    <a:pt x="120" y="43"/>
                  </a:cubicBezTo>
                  <a:cubicBezTo>
                    <a:pt x="193" y="0"/>
                    <a:pt x="306" y="5"/>
                    <a:pt x="371" y="57"/>
                  </a:cubicBezTo>
                  <a:cubicBezTo>
                    <a:pt x="397" y="77"/>
                    <a:pt x="424" y="96"/>
                    <a:pt x="438" y="127"/>
                  </a:cubicBezTo>
                  <a:cubicBezTo>
                    <a:pt x="447" y="147"/>
                    <a:pt x="454" y="168"/>
                    <a:pt x="461" y="189"/>
                  </a:cubicBezTo>
                  <a:cubicBezTo>
                    <a:pt x="469" y="214"/>
                    <a:pt x="470" y="216"/>
                    <a:pt x="497" y="213"/>
                  </a:cubicBezTo>
                  <a:cubicBezTo>
                    <a:pt x="513" y="212"/>
                    <a:pt x="514" y="211"/>
                    <a:pt x="518" y="200"/>
                  </a:cubicBezTo>
                  <a:cubicBezTo>
                    <a:pt x="526" y="202"/>
                    <a:pt x="526" y="208"/>
                    <a:pt x="523" y="212"/>
                  </a:cubicBezTo>
                  <a:cubicBezTo>
                    <a:pt x="517" y="219"/>
                    <a:pt x="510" y="225"/>
                    <a:pt x="503" y="231"/>
                  </a:cubicBezTo>
                  <a:cubicBezTo>
                    <a:pt x="497" y="235"/>
                    <a:pt x="491" y="239"/>
                    <a:pt x="485" y="242"/>
                  </a:cubicBezTo>
                  <a:cubicBezTo>
                    <a:pt x="482" y="244"/>
                    <a:pt x="480" y="247"/>
                    <a:pt x="478" y="246"/>
                  </a:cubicBezTo>
                  <a:cubicBezTo>
                    <a:pt x="467" y="243"/>
                    <a:pt x="466" y="252"/>
                    <a:pt x="463" y="258"/>
                  </a:cubicBezTo>
                  <a:cubicBezTo>
                    <a:pt x="457" y="271"/>
                    <a:pt x="450" y="284"/>
                    <a:pt x="444" y="298"/>
                  </a:cubicBezTo>
                  <a:cubicBezTo>
                    <a:pt x="441" y="304"/>
                    <a:pt x="440" y="311"/>
                    <a:pt x="438" y="318"/>
                  </a:cubicBezTo>
                  <a:cubicBezTo>
                    <a:pt x="436" y="328"/>
                    <a:pt x="435" y="338"/>
                    <a:pt x="434" y="348"/>
                  </a:cubicBezTo>
                  <a:cubicBezTo>
                    <a:pt x="433" y="355"/>
                    <a:pt x="435" y="362"/>
                    <a:pt x="436" y="369"/>
                  </a:cubicBezTo>
                  <a:cubicBezTo>
                    <a:pt x="436" y="373"/>
                    <a:pt x="438" y="376"/>
                    <a:pt x="439" y="380"/>
                  </a:cubicBezTo>
                  <a:cubicBezTo>
                    <a:pt x="423" y="384"/>
                    <a:pt x="408" y="384"/>
                    <a:pt x="393" y="382"/>
                  </a:cubicBezTo>
                  <a:cubicBezTo>
                    <a:pt x="391" y="381"/>
                    <a:pt x="388" y="380"/>
                    <a:pt x="387" y="378"/>
                  </a:cubicBezTo>
                  <a:cubicBezTo>
                    <a:pt x="383" y="371"/>
                    <a:pt x="379" y="362"/>
                    <a:pt x="374" y="354"/>
                  </a:cubicBezTo>
                  <a:cubicBezTo>
                    <a:pt x="372" y="351"/>
                    <a:pt x="368" y="347"/>
                    <a:pt x="368" y="343"/>
                  </a:cubicBezTo>
                  <a:cubicBezTo>
                    <a:pt x="366" y="316"/>
                    <a:pt x="340" y="305"/>
                    <a:pt x="328" y="284"/>
                  </a:cubicBezTo>
                  <a:cubicBezTo>
                    <a:pt x="325" y="305"/>
                    <a:pt x="317" y="325"/>
                    <a:pt x="330" y="346"/>
                  </a:cubicBezTo>
                  <a:cubicBezTo>
                    <a:pt x="335" y="354"/>
                    <a:pt x="334" y="354"/>
                    <a:pt x="321" y="360"/>
                  </a:cubicBezTo>
                  <a:cubicBezTo>
                    <a:pt x="322" y="364"/>
                    <a:pt x="322" y="368"/>
                    <a:pt x="323" y="371"/>
                  </a:cubicBezTo>
                  <a:cubicBezTo>
                    <a:pt x="314" y="378"/>
                    <a:pt x="305" y="381"/>
                    <a:pt x="296" y="372"/>
                  </a:cubicBezTo>
                  <a:cubicBezTo>
                    <a:pt x="291" y="367"/>
                    <a:pt x="287" y="363"/>
                    <a:pt x="288" y="355"/>
                  </a:cubicBezTo>
                  <a:cubicBezTo>
                    <a:pt x="288" y="349"/>
                    <a:pt x="288" y="342"/>
                    <a:pt x="289" y="335"/>
                  </a:cubicBezTo>
                  <a:cubicBezTo>
                    <a:pt x="290" y="314"/>
                    <a:pt x="285" y="296"/>
                    <a:pt x="274" y="278"/>
                  </a:cubicBezTo>
                  <a:cubicBezTo>
                    <a:pt x="263" y="260"/>
                    <a:pt x="258" y="241"/>
                    <a:pt x="263" y="219"/>
                  </a:cubicBezTo>
                  <a:cubicBezTo>
                    <a:pt x="252" y="218"/>
                    <a:pt x="241" y="218"/>
                    <a:pt x="230" y="217"/>
                  </a:cubicBezTo>
                  <a:cubicBezTo>
                    <a:pt x="221" y="216"/>
                    <a:pt x="212" y="211"/>
                    <a:pt x="201" y="218"/>
                  </a:cubicBezTo>
                  <a:cubicBezTo>
                    <a:pt x="197" y="220"/>
                    <a:pt x="190" y="217"/>
                    <a:pt x="185" y="217"/>
                  </a:cubicBezTo>
                  <a:cubicBezTo>
                    <a:pt x="177" y="237"/>
                    <a:pt x="169" y="257"/>
                    <a:pt x="161" y="277"/>
                  </a:cubicBezTo>
                  <a:cubicBezTo>
                    <a:pt x="160" y="279"/>
                    <a:pt x="159" y="283"/>
                    <a:pt x="160" y="285"/>
                  </a:cubicBezTo>
                  <a:cubicBezTo>
                    <a:pt x="166" y="307"/>
                    <a:pt x="164" y="331"/>
                    <a:pt x="178" y="351"/>
                  </a:cubicBezTo>
                  <a:cubicBezTo>
                    <a:pt x="180" y="353"/>
                    <a:pt x="181" y="356"/>
                    <a:pt x="182" y="358"/>
                  </a:cubicBezTo>
                  <a:cubicBezTo>
                    <a:pt x="167" y="366"/>
                    <a:pt x="157" y="363"/>
                    <a:pt x="152" y="349"/>
                  </a:cubicBezTo>
                  <a:cubicBezTo>
                    <a:pt x="150" y="346"/>
                    <a:pt x="148" y="343"/>
                    <a:pt x="146" y="340"/>
                  </a:cubicBezTo>
                  <a:cubicBezTo>
                    <a:pt x="145" y="338"/>
                    <a:pt x="143" y="335"/>
                    <a:pt x="144" y="334"/>
                  </a:cubicBezTo>
                  <a:cubicBezTo>
                    <a:pt x="149" y="318"/>
                    <a:pt x="138" y="305"/>
                    <a:pt x="136" y="290"/>
                  </a:cubicBezTo>
                  <a:cubicBezTo>
                    <a:pt x="136" y="289"/>
                    <a:pt x="135" y="288"/>
                    <a:pt x="133" y="285"/>
                  </a:cubicBezTo>
                  <a:cubicBezTo>
                    <a:pt x="133" y="295"/>
                    <a:pt x="133" y="301"/>
                    <a:pt x="133" y="308"/>
                  </a:cubicBezTo>
                  <a:cubicBezTo>
                    <a:pt x="133" y="314"/>
                    <a:pt x="134" y="319"/>
                    <a:pt x="133" y="324"/>
                  </a:cubicBezTo>
                  <a:cubicBezTo>
                    <a:pt x="128" y="339"/>
                    <a:pt x="132" y="352"/>
                    <a:pt x="141" y="364"/>
                  </a:cubicBezTo>
                  <a:cubicBezTo>
                    <a:pt x="151" y="375"/>
                    <a:pt x="151" y="376"/>
                    <a:pt x="142" y="383"/>
                  </a:cubicBezTo>
                  <a:cubicBezTo>
                    <a:pt x="136" y="388"/>
                    <a:pt x="125" y="387"/>
                    <a:pt x="120" y="379"/>
                  </a:cubicBezTo>
                  <a:cubicBezTo>
                    <a:pt x="116" y="375"/>
                    <a:pt x="115" y="370"/>
                    <a:pt x="111" y="363"/>
                  </a:cubicBezTo>
                  <a:close/>
                  <a:moveTo>
                    <a:pt x="18" y="142"/>
                  </a:moveTo>
                  <a:cubicBezTo>
                    <a:pt x="20" y="141"/>
                    <a:pt x="21" y="141"/>
                    <a:pt x="23" y="141"/>
                  </a:cubicBezTo>
                  <a:cubicBezTo>
                    <a:pt x="25" y="133"/>
                    <a:pt x="28" y="125"/>
                    <a:pt x="30" y="116"/>
                  </a:cubicBezTo>
                  <a:cubicBezTo>
                    <a:pt x="30" y="115"/>
                    <a:pt x="28" y="112"/>
                    <a:pt x="27" y="111"/>
                  </a:cubicBezTo>
                  <a:cubicBezTo>
                    <a:pt x="20" y="108"/>
                    <a:pt x="9" y="114"/>
                    <a:pt x="10" y="122"/>
                  </a:cubicBezTo>
                  <a:cubicBezTo>
                    <a:pt x="11" y="129"/>
                    <a:pt x="15" y="135"/>
                    <a:pt x="18" y="142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2941638" y="725488"/>
              <a:ext cx="1247775" cy="1060450"/>
            </a:xfrm>
            <a:custGeom>
              <a:avLst/>
              <a:gdLst>
                <a:gd name="T0" fmla="*/ 371 w 399"/>
                <a:gd name="T1" fmla="*/ 253 h 339"/>
                <a:gd name="T2" fmla="*/ 382 w 399"/>
                <a:gd name="T3" fmla="*/ 246 h 339"/>
                <a:gd name="T4" fmla="*/ 388 w 399"/>
                <a:gd name="T5" fmla="*/ 261 h 339"/>
                <a:gd name="T6" fmla="*/ 394 w 399"/>
                <a:gd name="T7" fmla="*/ 267 h 339"/>
                <a:gd name="T8" fmla="*/ 399 w 399"/>
                <a:gd name="T9" fmla="*/ 278 h 339"/>
                <a:gd name="T10" fmla="*/ 387 w 399"/>
                <a:gd name="T11" fmla="*/ 279 h 339"/>
                <a:gd name="T12" fmla="*/ 390 w 399"/>
                <a:gd name="T13" fmla="*/ 284 h 339"/>
                <a:gd name="T14" fmla="*/ 383 w 399"/>
                <a:gd name="T15" fmla="*/ 285 h 339"/>
                <a:gd name="T16" fmla="*/ 385 w 399"/>
                <a:gd name="T17" fmla="*/ 287 h 339"/>
                <a:gd name="T18" fmla="*/ 376 w 399"/>
                <a:gd name="T19" fmla="*/ 299 h 339"/>
                <a:gd name="T20" fmla="*/ 365 w 399"/>
                <a:gd name="T21" fmla="*/ 309 h 339"/>
                <a:gd name="T22" fmla="*/ 361 w 399"/>
                <a:gd name="T23" fmla="*/ 312 h 339"/>
                <a:gd name="T24" fmla="*/ 356 w 399"/>
                <a:gd name="T25" fmla="*/ 298 h 339"/>
                <a:gd name="T26" fmla="*/ 327 w 399"/>
                <a:gd name="T27" fmla="*/ 302 h 339"/>
                <a:gd name="T28" fmla="*/ 313 w 399"/>
                <a:gd name="T29" fmla="*/ 291 h 339"/>
                <a:gd name="T30" fmla="*/ 331 w 399"/>
                <a:gd name="T31" fmla="*/ 280 h 339"/>
                <a:gd name="T32" fmla="*/ 312 w 399"/>
                <a:gd name="T33" fmla="*/ 265 h 339"/>
                <a:gd name="T34" fmla="*/ 267 w 399"/>
                <a:gd name="T35" fmla="*/ 253 h 339"/>
                <a:gd name="T36" fmla="*/ 230 w 399"/>
                <a:gd name="T37" fmla="*/ 249 h 339"/>
                <a:gd name="T38" fmla="*/ 198 w 399"/>
                <a:gd name="T39" fmla="*/ 257 h 339"/>
                <a:gd name="T40" fmla="*/ 177 w 399"/>
                <a:gd name="T41" fmla="*/ 270 h 339"/>
                <a:gd name="T42" fmla="*/ 184 w 399"/>
                <a:gd name="T43" fmla="*/ 279 h 339"/>
                <a:gd name="T44" fmla="*/ 210 w 399"/>
                <a:gd name="T45" fmla="*/ 310 h 339"/>
                <a:gd name="T46" fmla="*/ 230 w 399"/>
                <a:gd name="T47" fmla="*/ 318 h 339"/>
                <a:gd name="T48" fmla="*/ 272 w 399"/>
                <a:gd name="T49" fmla="*/ 322 h 339"/>
                <a:gd name="T50" fmla="*/ 227 w 399"/>
                <a:gd name="T51" fmla="*/ 322 h 339"/>
                <a:gd name="T52" fmla="*/ 231 w 399"/>
                <a:gd name="T53" fmla="*/ 336 h 339"/>
                <a:gd name="T54" fmla="*/ 189 w 399"/>
                <a:gd name="T55" fmla="*/ 329 h 339"/>
                <a:gd name="T56" fmla="*/ 194 w 399"/>
                <a:gd name="T57" fmla="*/ 337 h 339"/>
                <a:gd name="T58" fmla="*/ 192 w 399"/>
                <a:gd name="T59" fmla="*/ 339 h 339"/>
                <a:gd name="T60" fmla="*/ 172 w 399"/>
                <a:gd name="T61" fmla="*/ 328 h 339"/>
                <a:gd name="T62" fmla="*/ 153 w 399"/>
                <a:gd name="T63" fmla="*/ 333 h 339"/>
                <a:gd name="T64" fmla="*/ 171 w 399"/>
                <a:gd name="T65" fmla="*/ 318 h 339"/>
                <a:gd name="T66" fmla="*/ 173 w 399"/>
                <a:gd name="T67" fmla="*/ 305 h 339"/>
                <a:gd name="T68" fmla="*/ 152 w 399"/>
                <a:gd name="T69" fmla="*/ 272 h 339"/>
                <a:gd name="T70" fmla="*/ 146 w 399"/>
                <a:gd name="T71" fmla="*/ 270 h 339"/>
                <a:gd name="T72" fmla="*/ 99 w 399"/>
                <a:gd name="T73" fmla="*/ 258 h 339"/>
                <a:gd name="T74" fmla="*/ 57 w 399"/>
                <a:gd name="T75" fmla="*/ 185 h 339"/>
                <a:gd name="T76" fmla="*/ 67 w 399"/>
                <a:gd name="T77" fmla="*/ 161 h 339"/>
                <a:gd name="T78" fmla="*/ 58 w 399"/>
                <a:gd name="T79" fmla="*/ 143 h 339"/>
                <a:gd name="T80" fmla="*/ 31 w 399"/>
                <a:gd name="T81" fmla="*/ 123 h 339"/>
                <a:gd name="T82" fmla="*/ 21 w 399"/>
                <a:gd name="T83" fmla="*/ 116 h 339"/>
                <a:gd name="T84" fmla="*/ 21 w 399"/>
                <a:gd name="T85" fmla="*/ 94 h 339"/>
                <a:gd name="T86" fmla="*/ 5 w 399"/>
                <a:gd name="T87" fmla="*/ 60 h 339"/>
                <a:gd name="T88" fmla="*/ 1 w 399"/>
                <a:gd name="T89" fmla="*/ 30 h 339"/>
                <a:gd name="T90" fmla="*/ 2 w 399"/>
                <a:gd name="T91" fmla="*/ 17 h 339"/>
                <a:gd name="T92" fmla="*/ 41 w 399"/>
                <a:gd name="T93" fmla="*/ 12 h 339"/>
                <a:gd name="T94" fmla="*/ 74 w 399"/>
                <a:gd name="T95" fmla="*/ 44 h 339"/>
                <a:gd name="T96" fmla="*/ 128 w 399"/>
                <a:gd name="T97" fmla="*/ 72 h 339"/>
                <a:gd name="T98" fmla="*/ 162 w 399"/>
                <a:gd name="T99" fmla="*/ 79 h 339"/>
                <a:gd name="T100" fmla="*/ 191 w 399"/>
                <a:gd name="T101" fmla="*/ 88 h 339"/>
                <a:gd name="T102" fmla="*/ 196 w 399"/>
                <a:gd name="T103" fmla="*/ 89 h 339"/>
                <a:gd name="T104" fmla="*/ 276 w 399"/>
                <a:gd name="T105" fmla="*/ 119 h 339"/>
                <a:gd name="T106" fmla="*/ 315 w 399"/>
                <a:gd name="T107" fmla="*/ 167 h 339"/>
                <a:gd name="T108" fmla="*/ 371 w 399"/>
                <a:gd name="T109" fmla="*/ 253 h 339"/>
                <a:gd name="T110" fmla="*/ 190 w 399"/>
                <a:gd name="T111" fmla="*/ 309 h 339"/>
                <a:gd name="T112" fmla="*/ 203 w 399"/>
                <a:gd name="T113" fmla="*/ 322 h 339"/>
                <a:gd name="T114" fmla="*/ 206 w 399"/>
                <a:gd name="T115" fmla="*/ 319 h 339"/>
                <a:gd name="T116" fmla="*/ 190 w 399"/>
                <a:gd name="T117" fmla="*/ 30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9" h="339">
                  <a:moveTo>
                    <a:pt x="371" y="253"/>
                  </a:moveTo>
                  <a:cubicBezTo>
                    <a:pt x="375" y="250"/>
                    <a:pt x="378" y="249"/>
                    <a:pt x="382" y="246"/>
                  </a:cubicBezTo>
                  <a:cubicBezTo>
                    <a:pt x="384" y="251"/>
                    <a:pt x="386" y="257"/>
                    <a:pt x="388" y="261"/>
                  </a:cubicBezTo>
                  <a:cubicBezTo>
                    <a:pt x="390" y="264"/>
                    <a:pt x="393" y="265"/>
                    <a:pt x="394" y="267"/>
                  </a:cubicBezTo>
                  <a:cubicBezTo>
                    <a:pt x="388" y="272"/>
                    <a:pt x="394" y="274"/>
                    <a:pt x="399" y="278"/>
                  </a:cubicBezTo>
                  <a:cubicBezTo>
                    <a:pt x="394" y="278"/>
                    <a:pt x="391" y="278"/>
                    <a:pt x="387" y="279"/>
                  </a:cubicBezTo>
                  <a:cubicBezTo>
                    <a:pt x="388" y="281"/>
                    <a:pt x="389" y="282"/>
                    <a:pt x="390" y="284"/>
                  </a:cubicBezTo>
                  <a:cubicBezTo>
                    <a:pt x="387" y="284"/>
                    <a:pt x="385" y="285"/>
                    <a:pt x="383" y="285"/>
                  </a:cubicBezTo>
                  <a:cubicBezTo>
                    <a:pt x="384" y="286"/>
                    <a:pt x="384" y="286"/>
                    <a:pt x="385" y="287"/>
                  </a:cubicBezTo>
                  <a:cubicBezTo>
                    <a:pt x="382" y="291"/>
                    <a:pt x="379" y="298"/>
                    <a:pt x="376" y="299"/>
                  </a:cubicBezTo>
                  <a:cubicBezTo>
                    <a:pt x="369" y="300"/>
                    <a:pt x="367" y="304"/>
                    <a:pt x="365" y="309"/>
                  </a:cubicBezTo>
                  <a:cubicBezTo>
                    <a:pt x="364" y="310"/>
                    <a:pt x="363" y="310"/>
                    <a:pt x="361" y="312"/>
                  </a:cubicBezTo>
                  <a:cubicBezTo>
                    <a:pt x="359" y="307"/>
                    <a:pt x="358" y="303"/>
                    <a:pt x="356" y="298"/>
                  </a:cubicBezTo>
                  <a:cubicBezTo>
                    <a:pt x="347" y="303"/>
                    <a:pt x="337" y="307"/>
                    <a:pt x="327" y="302"/>
                  </a:cubicBezTo>
                  <a:cubicBezTo>
                    <a:pt x="323" y="299"/>
                    <a:pt x="319" y="295"/>
                    <a:pt x="313" y="291"/>
                  </a:cubicBezTo>
                  <a:cubicBezTo>
                    <a:pt x="320" y="287"/>
                    <a:pt x="326" y="284"/>
                    <a:pt x="331" y="280"/>
                  </a:cubicBezTo>
                  <a:cubicBezTo>
                    <a:pt x="327" y="271"/>
                    <a:pt x="320" y="267"/>
                    <a:pt x="312" y="265"/>
                  </a:cubicBezTo>
                  <a:cubicBezTo>
                    <a:pt x="297" y="261"/>
                    <a:pt x="281" y="258"/>
                    <a:pt x="267" y="253"/>
                  </a:cubicBezTo>
                  <a:cubicBezTo>
                    <a:pt x="254" y="249"/>
                    <a:pt x="243" y="246"/>
                    <a:pt x="230" y="249"/>
                  </a:cubicBezTo>
                  <a:cubicBezTo>
                    <a:pt x="219" y="251"/>
                    <a:pt x="208" y="253"/>
                    <a:pt x="198" y="257"/>
                  </a:cubicBezTo>
                  <a:cubicBezTo>
                    <a:pt x="191" y="259"/>
                    <a:pt x="185" y="265"/>
                    <a:pt x="177" y="270"/>
                  </a:cubicBezTo>
                  <a:cubicBezTo>
                    <a:pt x="179" y="273"/>
                    <a:pt x="181" y="276"/>
                    <a:pt x="184" y="279"/>
                  </a:cubicBezTo>
                  <a:cubicBezTo>
                    <a:pt x="192" y="289"/>
                    <a:pt x="201" y="300"/>
                    <a:pt x="210" y="310"/>
                  </a:cubicBezTo>
                  <a:cubicBezTo>
                    <a:pt x="215" y="316"/>
                    <a:pt x="221" y="318"/>
                    <a:pt x="230" y="318"/>
                  </a:cubicBezTo>
                  <a:cubicBezTo>
                    <a:pt x="244" y="318"/>
                    <a:pt x="258" y="313"/>
                    <a:pt x="272" y="322"/>
                  </a:cubicBezTo>
                  <a:cubicBezTo>
                    <a:pt x="257" y="322"/>
                    <a:pt x="242" y="322"/>
                    <a:pt x="227" y="322"/>
                  </a:cubicBezTo>
                  <a:cubicBezTo>
                    <a:pt x="229" y="328"/>
                    <a:pt x="230" y="332"/>
                    <a:pt x="231" y="336"/>
                  </a:cubicBezTo>
                  <a:cubicBezTo>
                    <a:pt x="218" y="325"/>
                    <a:pt x="204" y="329"/>
                    <a:pt x="189" y="329"/>
                  </a:cubicBezTo>
                  <a:cubicBezTo>
                    <a:pt x="191" y="332"/>
                    <a:pt x="192" y="335"/>
                    <a:pt x="194" y="337"/>
                  </a:cubicBezTo>
                  <a:cubicBezTo>
                    <a:pt x="193" y="338"/>
                    <a:pt x="193" y="338"/>
                    <a:pt x="192" y="339"/>
                  </a:cubicBezTo>
                  <a:cubicBezTo>
                    <a:pt x="186" y="336"/>
                    <a:pt x="181" y="332"/>
                    <a:pt x="172" y="328"/>
                  </a:cubicBezTo>
                  <a:cubicBezTo>
                    <a:pt x="167" y="329"/>
                    <a:pt x="159" y="331"/>
                    <a:pt x="153" y="333"/>
                  </a:cubicBezTo>
                  <a:cubicBezTo>
                    <a:pt x="158" y="329"/>
                    <a:pt x="165" y="324"/>
                    <a:pt x="171" y="318"/>
                  </a:cubicBezTo>
                  <a:cubicBezTo>
                    <a:pt x="173" y="315"/>
                    <a:pt x="174" y="309"/>
                    <a:pt x="173" y="305"/>
                  </a:cubicBezTo>
                  <a:cubicBezTo>
                    <a:pt x="172" y="290"/>
                    <a:pt x="165" y="279"/>
                    <a:pt x="152" y="272"/>
                  </a:cubicBezTo>
                  <a:cubicBezTo>
                    <a:pt x="150" y="271"/>
                    <a:pt x="148" y="270"/>
                    <a:pt x="146" y="270"/>
                  </a:cubicBezTo>
                  <a:cubicBezTo>
                    <a:pt x="130" y="270"/>
                    <a:pt x="114" y="265"/>
                    <a:pt x="99" y="258"/>
                  </a:cubicBezTo>
                  <a:cubicBezTo>
                    <a:pt x="68" y="244"/>
                    <a:pt x="55" y="212"/>
                    <a:pt x="57" y="185"/>
                  </a:cubicBezTo>
                  <a:cubicBezTo>
                    <a:pt x="58" y="177"/>
                    <a:pt x="64" y="169"/>
                    <a:pt x="67" y="161"/>
                  </a:cubicBezTo>
                  <a:cubicBezTo>
                    <a:pt x="54" y="152"/>
                    <a:pt x="54" y="152"/>
                    <a:pt x="58" y="143"/>
                  </a:cubicBezTo>
                  <a:cubicBezTo>
                    <a:pt x="54" y="130"/>
                    <a:pt x="41" y="128"/>
                    <a:pt x="31" y="123"/>
                  </a:cubicBezTo>
                  <a:cubicBezTo>
                    <a:pt x="28" y="121"/>
                    <a:pt x="24" y="119"/>
                    <a:pt x="21" y="116"/>
                  </a:cubicBezTo>
                  <a:cubicBezTo>
                    <a:pt x="12" y="109"/>
                    <a:pt x="11" y="104"/>
                    <a:pt x="21" y="94"/>
                  </a:cubicBezTo>
                  <a:cubicBezTo>
                    <a:pt x="15" y="83"/>
                    <a:pt x="8" y="72"/>
                    <a:pt x="5" y="60"/>
                  </a:cubicBezTo>
                  <a:cubicBezTo>
                    <a:pt x="2" y="50"/>
                    <a:pt x="2" y="40"/>
                    <a:pt x="1" y="30"/>
                  </a:cubicBezTo>
                  <a:cubicBezTo>
                    <a:pt x="1" y="26"/>
                    <a:pt x="0" y="20"/>
                    <a:pt x="2" y="17"/>
                  </a:cubicBezTo>
                  <a:cubicBezTo>
                    <a:pt x="10" y="3"/>
                    <a:pt x="29" y="0"/>
                    <a:pt x="41" y="12"/>
                  </a:cubicBezTo>
                  <a:cubicBezTo>
                    <a:pt x="52" y="23"/>
                    <a:pt x="63" y="33"/>
                    <a:pt x="74" y="44"/>
                  </a:cubicBezTo>
                  <a:cubicBezTo>
                    <a:pt x="90" y="58"/>
                    <a:pt x="109" y="65"/>
                    <a:pt x="128" y="72"/>
                  </a:cubicBezTo>
                  <a:cubicBezTo>
                    <a:pt x="139" y="76"/>
                    <a:pt x="151" y="76"/>
                    <a:pt x="162" y="79"/>
                  </a:cubicBezTo>
                  <a:cubicBezTo>
                    <a:pt x="172" y="82"/>
                    <a:pt x="181" y="85"/>
                    <a:pt x="191" y="88"/>
                  </a:cubicBezTo>
                  <a:cubicBezTo>
                    <a:pt x="192" y="89"/>
                    <a:pt x="194" y="89"/>
                    <a:pt x="196" y="89"/>
                  </a:cubicBezTo>
                  <a:cubicBezTo>
                    <a:pt x="228" y="85"/>
                    <a:pt x="252" y="101"/>
                    <a:pt x="276" y="119"/>
                  </a:cubicBezTo>
                  <a:cubicBezTo>
                    <a:pt x="293" y="131"/>
                    <a:pt x="305" y="147"/>
                    <a:pt x="315" y="167"/>
                  </a:cubicBezTo>
                  <a:cubicBezTo>
                    <a:pt x="329" y="198"/>
                    <a:pt x="348" y="227"/>
                    <a:pt x="371" y="253"/>
                  </a:cubicBezTo>
                  <a:close/>
                  <a:moveTo>
                    <a:pt x="190" y="309"/>
                  </a:moveTo>
                  <a:cubicBezTo>
                    <a:pt x="191" y="321"/>
                    <a:pt x="193" y="323"/>
                    <a:pt x="203" y="322"/>
                  </a:cubicBezTo>
                  <a:cubicBezTo>
                    <a:pt x="204" y="321"/>
                    <a:pt x="205" y="320"/>
                    <a:pt x="206" y="319"/>
                  </a:cubicBezTo>
                  <a:cubicBezTo>
                    <a:pt x="201" y="316"/>
                    <a:pt x="195" y="312"/>
                    <a:pt x="190" y="309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474788" y="2043113"/>
              <a:ext cx="944563" cy="1304925"/>
            </a:xfrm>
            <a:custGeom>
              <a:avLst/>
              <a:gdLst>
                <a:gd name="T0" fmla="*/ 71 w 302"/>
                <a:gd name="T1" fmla="*/ 411 h 417"/>
                <a:gd name="T2" fmla="*/ 99 w 302"/>
                <a:gd name="T3" fmla="*/ 398 h 417"/>
                <a:gd name="T4" fmla="*/ 119 w 302"/>
                <a:gd name="T5" fmla="*/ 382 h 417"/>
                <a:gd name="T6" fmla="*/ 86 w 302"/>
                <a:gd name="T7" fmla="*/ 383 h 417"/>
                <a:gd name="T8" fmla="*/ 113 w 302"/>
                <a:gd name="T9" fmla="*/ 368 h 417"/>
                <a:gd name="T10" fmla="*/ 95 w 302"/>
                <a:gd name="T11" fmla="*/ 340 h 417"/>
                <a:gd name="T12" fmla="*/ 69 w 302"/>
                <a:gd name="T13" fmla="*/ 332 h 417"/>
                <a:gd name="T14" fmla="*/ 47 w 302"/>
                <a:gd name="T15" fmla="*/ 318 h 417"/>
                <a:gd name="T16" fmla="*/ 32 w 302"/>
                <a:gd name="T17" fmla="*/ 320 h 417"/>
                <a:gd name="T18" fmla="*/ 8 w 302"/>
                <a:gd name="T19" fmla="*/ 276 h 417"/>
                <a:gd name="T20" fmla="*/ 1 w 302"/>
                <a:gd name="T21" fmla="*/ 203 h 417"/>
                <a:gd name="T22" fmla="*/ 15 w 302"/>
                <a:gd name="T23" fmla="*/ 135 h 417"/>
                <a:gd name="T24" fmla="*/ 70 w 302"/>
                <a:gd name="T25" fmla="*/ 23 h 417"/>
                <a:gd name="T26" fmla="*/ 71 w 302"/>
                <a:gd name="T27" fmla="*/ 0 h 417"/>
                <a:gd name="T28" fmla="*/ 96 w 302"/>
                <a:gd name="T29" fmla="*/ 50 h 417"/>
                <a:gd name="T30" fmla="*/ 122 w 302"/>
                <a:gd name="T31" fmla="*/ 88 h 417"/>
                <a:gd name="T32" fmla="*/ 120 w 302"/>
                <a:gd name="T33" fmla="*/ 133 h 417"/>
                <a:gd name="T34" fmla="*/ 159 w 302"/>
                <a:gd name="T35" fmla="*/ 145 h 417"/>
                <a:gd name="T36" fmla="*/ 214 w 302"/>
                <a:gd name="T37" fmla="*/ 114 h 417"/>
                <a:gd name="T38" fmla="*/ 246 w 302"/>
                <a:gd name="T39" fmla="*/ 79 h 417"/>
                <a:gd name="T40" fmla="*/ 301 w 302"/>
                <a:gd name="T41" fmla="*/ 89 h 417"/>
                <a:gd name="T42" fmla="*/ 293 w 302"/>
                <a:gd name="T43" fmla="*/ 135 h 417"/>
                <a:gd name="T44" fmla="*/ 275 w 302"/>
                <a:gd name="T45" fmla="*/ 187 h 417"/>
                <a:gd name="T46" fmla="*/ 278 w 302"/>
                <a:gd name="T47" fmla="*/ 216 h 417"/>
                <a:gd name="T48" fmla="*/ 253 w 302"/>
                <a:gd name="T49" fmla="*/ 248 h 417"/>
                <a:gd name="T50" fmla="*/ 247 w 302"/>
                <a:gd name="T51" fmla="*/ 274 h 417"/>
                <a:gd name="T52" fmla="*/ 245 w 302"/>
                <a:gd name="T53" fmla="*/ 303 h 417"/>
                <a:gd name="T54" fmla="*/ 202 w 302"/>
                <a:gd name="T55" fmla="*/ 351 h 417"/>
                <a:gd name="T56" fmla="*/ 153 w 302"/>
                <a:gd name="T57" fmla="*/ 367 h 417"/>
                <a:gd name="T58" fmla="*/ 145 w 302"/>
                <a:gd name="T59" fmla="*/ 375 h 417"/>
                <a:gd name="T60" fmla="*/ 152 w 302"/>
                <a:gd name="T61" fmla="*/ 400 h 417"/>
                <a:gd name="T62" fmla="*/ 109 w 302"/>
                <a:gd name="T63" fmla="*/ 415 h 417"/>
                <a:gd name="T64" fmla="*/ 100 w 302"/>
                <a:gd name="T65" fmla="*/ 40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2" h="417">
                  <a:moveTo>
                    <a:pt x="99" y="405"/>
                  </a:moveTo>
                  <a:cubicBezTo>
                    <a:pt x="91" y="407"/>
                    <a:pt x="82" y="409"/>
                    <a:pt x="71" y="411"/>
                  </a:cubicBezTo>
                  <a:cubicBezTo>
                    <a:pt x="74" y="407"/>
                    <a:pt x="75" y="403"/>
                    <a:pt x="78" y="402"/>
                  </a:cubicBezTo>
                  <a:cubicBezTo>
                    <a:pt x="85" y="400"/>
                    <a:pt x="92" y="399"/>
                    <a:pt x="99" y="398"/>
                  </a:cubicBezTo>
                  <a:cubicBezTo>
                    <a:pt x="109" y="398"/>
                    <a:pt x="115" y="392"/>
                    <a:pt x="120" y="385"/>
                  </a:cubicBezTo>
                  <a:cubicBezTo>
                    <a:pt x="120" y="384"/>
                    <a:pt x="119" y="383"/>
                    <a:pt x="119" y="382"/>
                  </a:cubicBezTo>
                  <a:cubicBezTo>
                    <a:pt x="115" y="385"/>
                    <a:pt x="111" y="387"/>
                    <a:pt x="107" y="390"/>
                  </a:cubicBezTo>
                  <a:cubicBezTo>
                    <a:pt x="104" y="377"/>
                    <a:pt x="94" y="384"/>
                    <a:pt x="86" y="383"/>
                  </a:cubicBezTo>
                  <a:cubicBezTo>
                    <a:pt x="80" y="383"/>
                    <a:pt x="74" y="386"/>
                    <a:pt x="68" y="386"/>
                  </a:cubicBezTo>
                  <a:cubicBezTo>
                    <a:pt x="80" y="371"/>
                    <a:pt x="101" y="380"/>
                    <a:pt x="113" y="368"/>
                  </a:cubicBezTo>
                  <a:cubicBezTo>
                    <a:pt x="110" y="361"/>
                    <a:pt x="108" y="353"/>
                    <a:pt x="104" y="347"/>
                  </a:cubicBezTo>
                  <a:cubicBezTo>
                    <a:pt x="102" y="344"/>
                    <a:pt x="99" y="341"/>
                    <a:pt x="95" y="340"/>
                  </a:cubicBezTo>
                  <a:cubicBezTo>
                    <a:pt x="88" y="337"/>
                    <a:pt x="81" y="335"/>
                    <a:pt x="73" y="332"/>
                  </a:cubicBezTo>
                  <a:cubicBezTo>
                    <a:pt x="72" y="332"/>
                    <a:pt x="70" y="331"/>
                    <a:pt x="69" y="332"/>
                  </a:cubicBezTo>
                  <a:cubicBezTo>
                    <a:pt x="60" y="341"/>
                    <a:pt x="56" y="334"/>
                    <a:pt x="52" y="327"/>
                  </a:cubicBezTo>
                  <a:cubicBezTo>
                    <a:pt x="51" y="324"/>
                    <a:pt x="49" y="321"/>
                    <a:pt x="47" y="318"/>
                  </a:cubicBezTo>
                  <a:cubicBezTo>
                    <a:pt x="44" y="319"/>
                    <a:pt x="41" y="320"/>
                    <a:pt x="38" y="321"/>
                  </a:cubicBezTo>
                  <a:cubicBezTo>
                    <a:pt x="36" y="321"/>
                    <a:pt x="32" y="321"/>
                    <a:pt x="32" y="320"/>
                  </a:cubicBezTo>
                  <a:cubicBezTo>
                    <a:pt x="26" y="311"/>
                    <a:pt x="20" y="301"/>
                    <a:pt x="15" y="292"/>
                  </a:cubicBezTo>
                  <a:cubicBezTo>
                    <a:pt x="12" y="287"/>
                    <a:pt x="11" y="281"/>
                    <a:pt x="8" y="276"/>
                  </a:cubicBezTo>
                  <a:cubicBezTo>
                    <a:pt x="2" y="265"/>
                    <a:pt x="0" y="253"/>
                    <a:pt x="1" y="239"/>
                  </a:cubicBezTo>
                  <a:cubicBezTo>
                    <a:pt x="2" y="227"/>
                    <a:pt x="1" y="215"/>
                    <a:pt x="1" y="203"/>
                  </a:cubicBezTo>
                  <a:cubicBezTo>
                    <a:pt x="1" y="187"/>
                    <a:pt x="2" y="172"/>
                    <a:pt x="11" y="158"/>
                  </a:cubicBezTo>
                  <a:cubicBezTo>
                    <a:pt x="14" y="152"/>
                    <a:pt x="16" y="143"/>
                    <a:pt x="15" y="135"/>
                  </a:cubicBezTo>
                  <a:cubicBezTo>
                    <a:pt x="13" y="106"/>
                    <a:pt x="18" y="79"/>
                    <a:pt x="31" y="53"/>
                  </a:cubicBezTo>
                  <a:cubicBezTo>
                    <a:pt x="38" y="39"/>
                    <a:pt x="49" y="24"/>
                    <a:pt x="70" y="23"/>
                  </a:cubicBezTo>
                  <a:cubicBezTo>
                    <a:pt x="68" y="21"/>
                    <a:pt x="67" y="18"/>
                    <a:pt x="65" y="16"/>
                  </a:cubicBezTo>
                  <a:cubicBezTo>
                    <a:pt x="59" y="8"/>
                    <a:pt x="69" y="5"/>
                    <a:pt x="71" y="0"/>
                  </a:cubicBezTo>
                  <a:cubicBezTo>
                    <a:pt x="75" y="3"/>
                    <a:pt x="82" y="4"/>
                    <a:pt x="83" y="8"/>
                  </a:cubicBezTo>
                  <a:cubicBezTo>
                    <a:pt x="88" y="22"/>
                    <a:pt x="91" y="36"/>
                    <a:pt x="96" y="50"/>
                  </a:cubicBezTo>
                  <a:cubicBezTo>
                    <a:pt x="99" y="57"/>
                    <a:pt x="104" y="63"/>
                    <a:pt x="108" y="69"/>
                  </a:cubicBezTo>
                  <a:cubicBezTo>
                    <a:pt x="112" y="75"/>
                    <a:pt x="117" y="80"/>
                    <a:pt x="122" y="88"/>
                  </a:cubicBezTo>
                  <a:cubicBezTo>
                    <a:pt x="116" y="89"/>
                    <a:pt x="114" y="89"/>
                    <a:pt x="108" y="90"/>
                  </a:cubicBezTo>
                  <a:cubicBezTo>
                    <a:pt x="112" y="105"/>
                    <a:pt x="115" y="120"/>
                    <a:pt x="120" y="133"/>
                  </a:cubicBezTo>
                  <a:cubicBezTo>
                    <a:pt x="122" y="139"/>
                    <a:pt x="131" y="143"/>
                    <a:pt x="138" y="145"/>
                  </a:cubicBezTo>
                  <a:cubicBezTo>
                    <a:pt x="145" y="147"/>
                    <a:pt x="152" y="147"/>
                    <a:pt x="159" y="145"/>
                  </a:cubicBezTo>
                  <a:cubicBezTo>
                    <a:pt x="177" y="142"/>
                    <a:pt x="194" y="138"/>
                    <a:pt x="207" y="126"/>
                  </a:cubicBezTo>
                  <a:cubicBezTo>
                    <a:pt x="210" y="123"/>
                    <a:pt x="214" y="118"/>
                    <a:pt x="214" y="114"/>
                  </a:cubicBezTo>
                  <a:cubicBezTo>
                    <a:pt x="214" y="106"/>
                    <a:pt x="219" y="102"/>
                    <a:pt x="225" y="98"/>
                  </a:cubicBezTo>
                  <a:cubicBezTo>
                    <a:pt x="232" y="92"/>
                    <a:pt x="240" y="86"/>
                    <a:pt x="246" y="79"/>
                  </a:cubicBezTo>
                  <a:cubicBezTo>
                    <a:pt x="256" y="67"/>
                    <a:pt x="270" y="65"/>
                    <a:pt x="284" y="66"/>
                  </a:cubicBezTo>
                  <a:cubicBezTo>
                    <a:pt x="291" y="66"/>
                    <a:pt x="302" y="81"/>
                    <a:pt x="301" y="89"/>
                  </a:cubicBezTo>
                  <a:cubicBezTo>
                    <a:pt x="300" y="99"/>
                    <a:pt x="300" y="109"/>
                    <a:pt x="298" y="119"/>
                  </a:cubicBezTo>
                  <a:cubicBezTo>
                    <a:pt x="297" y="126"/>
                    <a:pt x="295" y="132"/>
                    <a:pt x="293" y="135"/>
                  </a:cubicBezTo>
                  <a:cubicBezTo>
                    <a:pt x="294" y="141"/>
                    <a:pt x="296" y="144"/>
                    <a:pt x="295" y="147"/>
                  </a:cubicBezTo>
                  <a:cubicBezTo>
                    <a:pt x="289" y="160"/>
                    <a:pt x="282" y="173"/>
                    <a:pt x="275" y="187"/>
                  </a:cubicBezTo>
                  <a:cubicBezTo>
                    <a:pt x="283" y="190"/>
                    <a:pt x="291" y="192"/>
                    <a:pt x="299" y="195"/>
                  </a:cubicBezTo>
                  <a:cubicBezTo>
                    <a:pt x="298" y="204"/>
                    <a:pt x="289" y="215"/>
                    <a:pt x="278" y="216"/>
                  </a:cubicBezTo>
                  <a:cubicBezTo>
                    <a:pt x="266" y="218"/>
                    <a:pt x="261" y="225"/>
                    <a:pt x="258" y="234"/>
                  </a:cubicBezTo>
                  <a:cubicBezTo>
                    <a:pt x="256" y="239"/>
                    <a:pt x="254" y="243"/>
                    <a:pt x="253" y="248"/>
                  </a:cubicBezTo>
                  <a:cubicBezTo>
                    <a:pt x="253" y="249"/>
                    <a:pt x="255" y="252"/>
                    <a:pt x="256" y="254"/>
                  </a:cubicBezTo>
                  <a:cubicBezTo>
                    <a:pt x="253" y="260"/>
                    <a:pt x="250" y="267"/>
                    <a:pt x="247" y="274"/>
                  </a:cubicBezTo>
                  <a:cubicBezTo>
                    <a:pt x="246" y="276"/>
                    <a:pt x="246" y="281"/>
                    <a:pt x="247" y="283"/>
                  </a:cubicBezTo>
                  <a:cubicBezTo>
                    <a:pt x="254" y="290"/>
                    <a:pt x="249" y="297"/>
                    <a:pt x="245" y="303"/>
                  </a:cubicBezTo>
                  <a:cubicBezTo>
                    <a:pt x="234" y="318"/>
                    <a:pt x="223" y="332"/>
                    <a:pt x="211" y="346"/>
                  </a:cubicBezTo>
                  <a:cubicBezTo>
                    <a:pt x="209" y="348"/>
                    <a:pt x="205" y="350"/>
                    <a:pt x="202" y="351"/>
                  </a:cubicBezTo>
                  <a:cubicBezTo>
                    <a:pt x="190" y="356"/>
                    <a:pt x="177" y="359"/>
                    <a:pt x="166" y="365"/>
                  </a:cubicBezTo>
                  <a:cubicBezTo>
                    <a:pt x="160" y="368"/>
                    <a:pt x="158" y="369"/>
                    <a:pt x="153" y="367"/>
                  </a:cubicBezTo>
                  <a:cubicBezTo>
                    <a:pt x="150" y="365"/>
                    <a:pt x="146" y="366"/>
                    <a:pt x="142" y="366"/>
                  </a:cubicBezTo>
                  <a:cubicBezTo>
                    <a:pt x="144" y="371"/>
                    <a:pt x="144" y="374"/>
                    <a:pt x="145" y="375"/>
                  </a:cubicBezTo>
                  <a:cubicBezTo>
                    <a:pt x="141" y="380"/>
                    <a:pt x="138" y="383"/>
                    <a:pt x="134" y="387"/>
                  </a:cubicBezTo>
                  <a:cubicBezTo>
                    <a:pt x="140" y="391"/>
                    <a:pt x="146" y="396"/>
                    <a:pt x="152" y="400"/>
                  </a:cubicBezTo>
                  <a:cubicBezTo>
                    <a:pt x="146" y="401"/>
                    <a:pt x="141" y="401"/>
                    <a:pt x="133" y="402"/>
                  </a:cubicBezTo>
                  <a:cubicBezTo>
                    <a:pt x="132" y="414"/>
                    <a:pt x="118" y="411"/>
                    <a:pt x="109" y="415"/>
                  </a:cubicBezTo>
                  <a:cubicBezTo>
                    <a:pt x="104" y="417"/>
                    <a:pt x="97" y="417"/>
                    <a:pt x="90" y="417"/>
                  </a:cubicBezTo>
                  <a:cubicBezTo>
                    <a:pt x="93" y="414"/>
                    <a:pt x="97" y="411"/>
                    <a:pt x="100" y="408"/>
                  </a:cubicBezTo>
                  <a:cubicBezTo>
                    <a:pt x="100" y="407"/>
                    <a:pt x="99" y="406"/>
                    <a:pt x="99" y="405"/>
                  </a:cubicBezTo>
                  <a:close/>
                </a:path>
              </a:pathLst>
            </a:custGeom>
            <a:solidFill>
              <a:srgbClr val="E8C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4373563" y="460375"/>
              <a:ext cx="1065213" cy="1366837"/>
            </a:xfrm>
            <a:custGeom>
              <a:avLst/>
              <a:gdLst>
                <a:gd name="T0" fmla="*/ 180 w 341"/>
                <a:gd name="T1" fmla="*/ 430 h 437"/>
                <a:gd name="T2" fmla="*/ 188 w 341"/>
                <a:gd name="T3" fmla="*/ 395 h 437"/>
                <a:gd name="T4" fmla="*/ 180 w 341"/>
                <a:gd name="T5" fmla="*/ 356 h 437"/>
                <a:gd name="T6" fmla="*/ 178 w 341"/>
                <a:gd name="T7" fmla="*/ 348 h 437"/>
                <a:gd name="T8" fmla="*/ 166 w 341"/>
                <a:gd name="T9" fmla="*/ 317 h 437"/>
                <a:gd name="T10" fmla="*/ 127 w 341"/>
                <a:gd name="T11" fmla="*/ 306 h 437"/>
                <a:gd name="T12" fmla="*/ 121 w 341"/>
                <a:gd name="T13" fmla="*/ 307 h 437"/>
                <a:gd name="T14" fmla="*/ 99 w 341"/>
                <a:gd name="T15" fmla="*/ 307 h 437"/>
                <a:gd name="T16" fmla="*/ 98 w 341"/>
                <a:gd name="T17" fmla="*/ 306 h 437"/>
                <a:gd name="T18" fmla="*/ 70 w 341"/>
                <a:gd name="T19" fmla="*/ 288 h 437"/>
                <a:gd name="T20" fmla="*/ 55 w 341"/>
                <a:gd name="T21" fmla="*/ 252 h 437"/>
                <a:gd name="T22" fmla="*/ 0 w 341"/>
                <a:gd name="T23" fmla="*/ 252 h 437"/>
                <a:gd name="T24" fmla="*/ 75 w 341"/>
                <a:gd name="T25" fmla="*/ 209 h 437"/>
                <a:gd name="T26" fmla="*/ 69 w 341"/>
                <a:gd name="T27" fmla="*/ 207 h 437"/>
                <a:gd name="T28" fmla="*/ 130 w 341"/>
                <a:gd name="T29" fmla="*/ 158 h 437"/>
                <a:gd name="T30" fmla="*/ 226 w 341"/>
                <a:gd name="T31" fmla="*/ 125 h 437"/>
                <a:gd name="T32" fmla="*/ 250 w 341"/>
                <a:gd name="T33" fmla="*/ 105 h 437"/>
                <a:gd name="T34" fmla="*/ 261 w 341"/>
                <a:gd name="T35" fmla="*/ 88 h 437"/>
                <a:gd name="T36" fmla="*/ 265 w 341"/>
                <a:gd name="T37" fmla="*/ 63 h 437"/>
                <a:gd name="T38" fmla="*/ 260 w 341"/>
                <a:gd name="T39" fmla="*/ 36 h 437"/>
                <a:gd name="T40" fmla="*/ 294 w 341"/>
                <a:gd name="T41" fmla="*/ 3 h 437"/>
                <a:gd name="T42" fmla="*/ 334 w 341"/>
                <a:gd name="T43" fmla="*/ 14 h 437"/>
                <a:gd name="T44" fmla="*/ 340 w 341"/>
                <a:gd name="T45" fmla="*/ 18 h 437"/>
                <a:gd name="T46" fmla="*/ 335 w 341"/>
                <a:gd name="T47" fmla="*/ 24 h 437"/>
                <a:gd name="T48" fmla="*/ 341 w 341"/>
                <a:gd name="T49" fmla="*/ 36 h 437"/>
                <a:gd name="T50" fmla="*/ 335 w 341"/>
                <a:gd name="T51" fmla="*/ 36 h 437"/>
                <a:gd name="T52" fmla="*/ 310 w 341"/>
                <a:gd name="T53" fmla="*/ 49 h 437"/>
                <a:gd name="T54" fmla="*/ 304 w 341"/>
                <a:gd name="T55" fmla="*/ 87 h 437"/>
                <a:gd name="T56" fmla="*/ 305 w 341"/>
                <a:gd name="T57" fmla="*/ 102 h 437"/>
                <a:gd name="T58" fmla="*/ 308 w 341"/>
                <a:gd name="T59" fmla="*/ 115 h 437"/>
                <a:gd name="T60" fmla="*/ 310 w 341"/>
                <a:gd name="T61" fmla="*/ 124 h 437"/>
                <a:gd name="T62" fmla="*/ 306 w 341"/>
                <a:gd name="T63" fmla="*/ 132 h 437"/>
                <a:gd name="T64" fmla="*/ 301 w 341"/>
                <a:gd name="T65" fmla="*/ 124 h 437"/>
                <a:gd name="T66" fmla="*/ 298 w 341"/>
                <a:gd name="T67" fmla="*/ 106 h 437"/>
                <a:gd name="T68" fmla="*/ 298 w 341"/>
                <a:gd name="T69" fmla="*/ 99 h 437"/>
                <a:gd name="T70" fmla="*/ 298 w 341"/>
                <a:gd name="T71" fmla="*/ 84 h 437"/>
                <a:gd name="T72" fmla="*/ 295 w 341"/>
                <a:gd name="T73" fmla="*/ 83 h 437"/>
                <a:gd name="T74" fmla="*/ 293 w 341"/>
                <a:gd name="T75" fmla="*/ 87 h 437"/>
                <a:gd name="T76" fmla="*/ 296 w 341"/>
                <a:gd name="T77" fmla="*/ 130 h 437"/>
                <a:gd name="T78" fmla="*/ 316 w 341"/>
                <a:gd name="T79" fmla="*/ 205 h 437"/>
                <a:gd name="T80" fmla="*/ 298 w 341"/>
                <a:gd name="T81" fmla="*/ 296 h 437"/>
                <a:gd name="T82" fmla="*/ 253 w 341"/>
                <a:gd name="T83" fmla="*/ 322 h 437"/>
                <a:gd name="T84" fmla="*/ 207 w 341"/>
                <a:gd name="T85" fmla="*/ 331 h 437"/>
                <a:gd name="T86" fmla="*/ 202 w 341"/>
                <a:gd name="T87" fmla="*/ 338 h 437"/>
                <a:gd name="T88" fmla="*/ 216 w 341"/>
                <a:gd name="T89" fmla="*/ 398 h 437"/>
                <a:gd name="T90" fmla="*/ 241 w 341"/>
                <a:gd name="T91" fmla="*/ 410 h 437"/>
                <a:gd name="T92" fmla="*/ 249 w 341"/>
                <a:gd name="T93" fmla="*/ 411 h 437"/>
                <a:gd name="T94" fmla="*/ 249 w 341"/>
                <a:gd name="T95" fmla="*/ 413 h 437"/>
                <a:gd name="T96" fmla="*/ 240 w 341"/>
                <a:gd name="T97" fmla="*/ 416 h 437"/>
                <a:gd name="T98" fmla="*/ 249 w 341"/>
                <a:gd name="T99" fmla="*/ 422 h 437"/>
                <a:gd name="T100" fmla="*/ 249 w 341"/>
                <a:gd name="T101" fmla="*/ 424 h 437"/>
                <a:gd name="T102" fmla="*/ 223 w 341"/>
                <a:gd name="T103" fmla="*/ 418 h 437"/>
                <a:gd name="T104" fmla="*/ 235 w 341"/>
                <a:gd name="T105" fmla="*/ 433 h 437"/>
                <a:gd name="T106" fmla="*/ 219 w 341"/>
                <a:gd name="T107" fmla="*/ 431 h 437"/>
                <a:gd name="T108" fmla="*/ 203 w 341"/>
                <a:gd name="T109" fmla="*/ 430 h 437"/>
                <a:gd name="T110" fmla="*/ 196 w 341"/>
                <a:gd name="T111" fmla="*/ 432 h 437"/>
                <a:gd name="T112" fmla="*/ 180 w 341"/>
                <a:gd name="T113" fmla="*/ 4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" h="437">
                  <a:moveTo>
                    <a:pt x="180" y="430"/>
                  </a:moveTo>
                  <a:cubicBezTo>
                    <a:pt x="195" y="420"/>
                    <a:pt x="191" y="408"/>
                    <a:pt x="188" y="395"/>
                  </a:cubicBezTo>
                  <a:cubicBezTo>
                    <a:pt x="185" y="382"/>
                    <a:pt x="183" y="369"/>
                    <a:pt x="180" y="356"/>
                  </a:cubicBezTo>
                  <a:cubicBezTo>
                    <a:pt x="179" y="353"/>
                    <a:pt x="179" y="351"/>
                    <a:pt x="178" y="348"/>
                  </a:cubicBezTo>
                  <a:cubicBezTo>
                    <a:pt x="174" y="338"/>
                    <a:pt x="170" y="328"/>
                    <a:pt x="166" y="317"/>
                  </a:cubicBezTo>
                  <a:cubicBezTo>
                    <a:pt x="153" y="317"/>
                    <a:pt x="139" y="315"/>
                    <a:pt x="127" y="306"/>
                  </a:cubicBezTo>
                  <a:cubicBezTo>
                    <a:pt x="126" y="305"/>
                    <a:pt x="123" y="306"/>
                    <a:pt x="121" y="307"/>
                  </a:cubicBezTo>
                  <a:cubicBezTo>
                    <a:pt x="114" y="309"/>
                    <a:pt x="106" y="311"/>
                    <a:pt x="99" y="307"/>
                  </a:cubicBezTo>
                  <a:cubicBezTo>
                    <a:pt x="99" y="307"/>
                    <a:pt x="99" y="306"/>
                    <a:pt x="98" y="306"/>
                  </a:cubicBezTo>
                  <a:cubicBezTo>
                    <a:pt x="82" y="311"/>
                    <a:pt x="78" y="298"/>
                    <a:pt x="70" y="288"/>
                  </a:cubicBezTo>
                  <a:cubicBezTo>
                    <a:pt x="60" y="275"/>
                    <a:pt x="56" y="268"/>
                    <a:pt x="55" y="252"/>
                  </a:cubicBezTo>
                  <a:cubicBezTo>
                    <a:pt x="37" y="252"/>
                    <a:pt x="19" y="252"/>
                    <a:pt x="0" y="252"/>
                  </a:cubicBezTo>
                  <a:cubicBezTo>
                    <a:pt x="20" y="229"/>
                    <a:pt x="46" y="217"/>
                    <a:pt x="75" y="209"/>
                  </a:cubicBezTo>
                  <a:cubicBezTo>
                    <a:pt x="72" y="208"/>
                    <a:pt x="71" y="207"/>
                    <a:pt x="69" y="207"/>
                  </a:cubicBezTo>
                  <a:cubicBezTo>
                    <a:pt x="85" y="185"/>
                    <a:pt x="105" y="168"/>
                    <a:pt x="130" y="158"/>
                  </a:cubicBezTo>
                  <a:cubicBezTo>
                    <a:pt x="161" y="146"/>
                    <a:pt x="192" y="131"/>
                    <a:pt x="226" y="125"/>
                  </a:cubicBezTo>
                  <a:cubicBezTo>
                    <a:pt x="238" y="123"/>
                    <a:pt x="245" y="116"/>
                    <a:pt x="250" y="105"/>
                  </a:cubicBezTo>
                  <a:cubicBezTo>
                    <a:pt x="253" y="99"/>
                    <a:pt x="256" y="92"/>
                    <a:pt x="261" y="88"/>
                  </a:cubicBezTo>
                  <a:cubicBezTo>
                    <a:pt x="268" y="80"/>
                    <a:pt x="268" y="72"/>
                    <a:pt x="265" y="63"/>
                  </a:cubicBezTo>
                  <a:cubicBezTo>
                    <a:pt x="263" y="54"/>
                    <a:pt x="260" y="45"/>
                    <a:pt x="260" y="36"/>
                  </a:cubicBezTo>
                  <a:cubicBezTo>
                    <a:pt x="258" y="13"/>
                    <a:pt x="271" y="0"/>
                    <a:pt x="294" y="3"/>
                  </a:cubicBezTo>
                  <a:cubicBezTo>
                    <a:pt x="307" y="4"/>
                    <a:pt x="321" y="10"/>
                    <a:pt x="334" y="14"/>
                  </a:cubicBezTo>
                  <a:cubicBezTo>
                    <a:pt x="336" y="15"/>
                    <a:pt x="338" y="17"/>
                    <a:pt x="340" y="18"/>
                  </a:cubicBezTo>
                  <a:cubicBezTo>
                    <a:pt x="338" y="20"/>
                    <a:pt x="336" y="22"/>
                    <a:pt x="335" y="24"/>
                  </a:cubicBezTo>
                  <a:cubicBezTo>
                    <a:pt x="337" y="27"/>
                    <a:pt x="339" y="31"/>
                    <a:pt x="341" y="36"/>
                  </a:cubicBezTo>
                  <a:cubicBezTo>
                    <a:pt x="338" y="36"/>
                    <a:pt x="336" y="37"/>
                    <a:pt x="335" y="36"/>
                  </a:cubicBezTo>
                  <a:cubicBezTo>
                    <a:pt x="322" y="35"/>
                    <a:pt x="315" y="38"/>
                    <a:pt x="310" y="49"/>
                  </a:cubicBezTo>
                  <a:cubicBezTo>
                    <a:pt x="305" y="61"/>
                    <a:pt x="300" y="73"/>
                    <a:pt x="304" y="87"/>
                  </a:cubicBezTo>
                  <a:cubicBezTo>
                    <a:pt x="306" y="92"/>
                    <a:pt x="305" y="97"/>
                    <a:pt x="305" y="102"/>
                  </a:cubicBezTo>
                  <a:cubicBezTo>
                    <a:pt x="306" y="106"/>
                    <a:pt x="307" y="111"/>
                    <a:pt x="308" y="115"/>
                  </a:cubicBezTo>
                  <a:cubicBezTo>
                    <a:pt x="309" y="118"/>
                    <a:pt x="311" y="121"/>
                    <a:pt x="310" y="124"/>
                  </a:cubicBezTo>
                  <a:cubicBezTo>
                    <a:pt x="310" y="127"/>
                    <a:pt x="307" y="130"/>
                    <a:pt x="306" y="132"/>
                  </a:cubicBezTo>
                  <a:cubicBezTo>
                    <a:pt x="304" y="130"/>
                    <a:pt x="301" y="127"/>
                    <a:pt x="301" y="124"/>
                  </a:cubicBezTo>
                  <a:cubicBezTo>
                    <a:pt x="299" y="118"/>
                    <a:pt x="299" y="112"/>
                    <a:pt x="298" y="106"/>
                  </a:cubicBezTo>
                  <a:cubicBezTo>
                    <a:pt x="298" y="103"/>
                    <a:pt x="298" y="101"/>
                    <a:pt x="298" y="99"/>
                  </a:cubicBezTo>
                  <a:cubicBezTo>
                    <a:pt x="298" y="94"/>
                    <a:pt x="298" y="89"/>
                    <a:pt x="298" y="84"/>
                  </a:cubicBezTo>
                  <a:cubicBezTo>
                    <a:pt x="297" y="83"/>
                    <a:pt x="296" y="83"/>
                    <a:pt x="295" y="83"/>
                  </a:cubicBezTo>
                  <a:cubicBezTo>
                    <a:pt x="294" y="84"/>
                    <a:pt x="293" y="86"/>
                    <a:pt x="293" y="87"/>
                  </a:cubicBezTo>
                  <a:cubicBezTo>
                    <a:pt x="294" y="101"/>
                    <a:pt x="293" y="116"/>
                    <a:pt x="296" y="130"/>
                  </a:cubicBezTo>
                  <a:cubicBezTo>
                    <a:pt x="302" y="155"/>
                    <a:pt x="311" y="180"/>
                    <a:pt x="316" y="205"/>
                  </a:cubicBezTo>
                  <a:cubicBezTo>
                    <a:pt x="322" y="237"/>
                    <a:pt x="315" y="268"/>
                    <a:pt x="298" y="296"/>
                  </a:cubicBezTo>
                  <a:cubicBezTo>
                    <a:pt x="288" y="312"/>
                    <a:pt x="272" y="320"/>
                    <a:pt x="253" y="322"/>
                  </a:cubicBezTo>
                  <a:cubicBezTo>
                    <a:pt x="237" y="324"/>
                    <a:pt x="222" y="328"/>
                    <a:pt x="207" y="331"/>
                  </a:cubicBezTo>
                  <a:cubicBezTo>
                    <a:pt x="205" y="332"/>
                    <a:pt x="202" y="335"/>
                    <a:pt x="202" y="338"/>
                  </a:cubicBezTo>
                  <a:cubicBezTo>
                    <a:pt x="201" y="359"/>
                    <a:pt x="204" y="380"/>
                    <a:pt x="216" y="398"/>
                  </a:cubicBezTo>
                  <a:cubicBezTo>
                    <a:pt x="222" y="407"/>
                    <a:pt x="231" y="411"/>
                    <a:pt x="241" y="410"/>
                  </a:cubicBezTo>
                  <a:cubicBezTo>
                    <a:pt x="244" y="410"/>
                    <a:pt x="246" y="411"/>
                    <a:pt x="249" y="411"/>
                  </a:cubicBezTo>
                  <a:cubicBezTo>
                    <a:pt x="249" y="412"/>
                    <a:pt x="249" y="413"/>
                    <a:pt x="249" y="413"/>
                  </a:cubicBezTo>
                  <a:cubicBezTo>
                    <a:pt x="246" y="414"/>
                    <a:pt x="244" y="415"/>
                    <a:pt x="240" y="416"/>
                  </a:cubicBezTo>
                  <a:cubicBezTo>
                    <a:pt x="243" y="418"/>
                    <a:pt x="246" y="420"/>
                    <a:pt x="249" y="422"/>
                  </a:cubicBezTo>
                  <a:cubicBezTo>
                    <a:pt x="249" y="422"/>
                    <a:pt x="249" y="423"/>
                    <a:pt x="249" y="424"/>
                  </a:cubicBezTo>
                  <a:cubicBezTo>
                    <a:pt x="241" y="422"/>
                    <a:pt x="233" y="420"/>
                    <a:pt x="223" y="418"/>
                  </a:cubicBezTo>
                  <a:cubicBezTo>
                    <a:pt x="228" y="424"/>
                    <a:pt x="231" y="428"/>
                    <a:pt x="235" y="433"/>
                  </a:cubicBezTo>
                  <a:cubicBezTo>
                    <a:pt x="228" y="437"/>
                    <a:pt x="223" y="436"/>
                    <a:pt x="219" y="431"/>
                  </a:cubicBezTo>
                  <a:cubicBezTo>
                    <a:pt x="214" y="425"/>
                    <a:pt x="209" y="422"/>
                    <a:pt x="203" y="430"/>
                  </a:cubicBezTo>
                  <a:cubicBezTo>
                    <a:pt x="201" y="431"/>
                    <a:pt x="199" y="432"/>
                    <a:pt x="196" y="432"/>
                  </a:cubicBezTo>
                  <a:cubicBezTo>
                    <a:pt x="192" y="432"/>
                    <a:pt x="187" y="431"/>
                    <a:pt x="180" y="430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52426" y="322263"/>
              <a:ext cx="835025" cy="1270000"/>
            </a:xfrm>
            <a:custGeom>
              <a:avLst/>
              <a:gdLst>
                <a:gd name="T0" fmla="*/ 148 w 267"/>
                <a:gd name="T1" fmla="*/ 115 h 406"/>
                <a:gd name="T2" fmla="*/ 153 w 267"/>
                <a:gd name="T3" fmla="*/ 94 h 406"/>
                <a:gd name="T4" fmla="*/ 208 w 267"/>
                <a:gd name="T5" fmla="*/ 30 h 406"/>
                <a:gd name="T6" fmla="*/ 237 w 267"/>
                <a:gd name="T7" fmla="*/ 7 h 406"/>
                <a:gd name="T8" fmla="*/ 252 w 267"/>
                <a:gd name="T9" fmla="*/ 0 h 406"/>
                <a:gd name="T10" fmla="*/ 254 w 267"/>
                <a:gd name="T11" fmla="*/ 3 h 406"/>
                <a:gd name="T12" fmla="*/ 249 w 267"/>
                <a:gd name="T13" fmla="*/ 13 h 406"/>
                <a:gd name="T14" fmla="*/ 218 w 267"/>
                <a:gd name="T15" fmla="*/ 72 h 406"/>
                <a:gd name="T16" fmla="*/ 200 w 267"/>
                <a:gd name="T17" fmla="*/ 126 h 406"/>
                <a:gd name="T18" fmla="*/ 203 w 267"/>
                <a:gd name="T19" fmla="*/ 151 h 406"/>
                <a:gd name="T20" fmla="*/ 238 w 267"/>
                <a:gd name="T21" fmla="*/ 226 h 406"/>
                <a:gd name="T22" fmla="*/ 245 w 267"/>
                <a:gd name="T23" fmla="*/ 239 h 406"/>
                <a:gd name="T24" fmla="*/ 238 w 267"/>
                <a:gd name="T25" fmla="*/ 336 h 406"/>
                <a:gd name="T26" fmla="*/ 234 w 267"/>
                <a:gd name="T27" fmla="*/ 342 h 406"/>
                <a:gd name="T28" fmla="*/ 248 w 267"/>
                <a:gd name="T29" fmla="*/ 347 h 406"/>
                <a:gd name="T30" fmla="*/ 258 w 267"/>
                <a:gd name="T31" fmla="*/ 354 h 406"/>
                <a:gd name="T32" fmla="*/ 263 w 267"/>
                <a:gd name="T33" fmla="*/ 375 h 406"/>
                <a:gd name="T34" fmla="*/ 246 w 267"/>
                <a:gd name="T35" fmla="*/ 382 h 406"/>
                <a:gd name="T36" fmla="*/ 199 w 267"/>
                <a:gd name="T37" fmla="*/ 376 h 406"/>
                <a:gd name="T38" fmla="*/ 191 w 267"/>
                <a:gd name="T39" fmla="*/ 376 h 406"/>
                <a:gd name="T40" fmla="*/ 190 w 267"/>
                <a:gd name="T41" fmla="*/ 380 h 406"/>
                <a:gd name="T42" fmla="*/ 172 w 267"/>
                <a:gd name="T43" fmla="*/ 401 h 406"/>
                <a:gd name="T44" fmla="*/ 147 w 267"/>
                <a:gd name="T45" fmla="*/ 401 h 406"/>
                <a:gd name="T46" fmla="*/ 136 w 267"/>
                <a:gd name="T47" fmla="*/ 387 h 406"/>
                <a:gd name="T48" fmla="*/ 137 w 267"/>
                <a:gd name="T49" fmla="*/ 377 h 406"/>
                <a:gd name="T50" fmla="*/ 130 w 267"/>
                <a:gd name="T51" fmla="*/ 370 h 406"/>
                <a:gd name="T52" fmla="*/ 112 w 267"/>
                <a:gd name="T53" fmla="*/ 370 h 406"/>
                <a:gd name="T54" fmla="*/ 101 w 267"/>
                <a:gd name="T55" fmla="*/ 389 h 406"/>
                <a:gd name="T56" fmla="*/ 77 w 267"/>
                <a:gd name="T57" fmla="*/ 402 h 406"/>
                <a:gd name="T58" fmla="*/ 56 w 267"/>
                <a:gd name="T59" fmla="*/ 405 h 406"/>
                <a:gd name="T60" fmla="*/ 43 w 267"/>
                <a:gd name="T61" fmla="*/ 403 h 406"/>
                <a:gd name="T62" fmla="*/ 37 w 267"/>
                <a:gd name="T63" fmla="*/ 382 h 406"/>
                <a:gd name="T64" fmla="*/ 14 w 267"/>
                <a:gd name="T65" fmla="*/ 374 h 406"/>
                <a:gd name="T66" fmla="*/ 11 w 267"/>
                <a:gd name="T67" fmla="*/ 368 h 406"/>
                <a:gd name="T68" fmla="*/ 40 w 267"/>
                <a:gd name="T69" fmla="*/ 342 h 406"/>
                <a:gd name="T70" fmla="*/ 49 w 267"/>
                <a:gd name="T71" fmla="*/ 342 h 406"/>
                <a:gd name="T72" fmla="*/ 38 w 267"/>
                <a:gd name="T73" fmla="*/ 325 h 406"/>
                <a:gd name="T74" fmla="*/ 26 w 267"/>
                <a:gd name="T75" fmla="*/ 259 h 406"/>
                <a:gd name="T76" fmla="*/ 40 w 267"/>
                <a:gd name="T77" fmla="*/ 235 h 406"/>
                <a:gd name="T78" fmla="*/ 56 w 267"/>
                <a:gd name="T79" fmla="*/ 213 h 406"/>
                <a:gd name="T80" fmla="*/ 86 w 267"/>
                <a:gd name="T81" fmla="*/ 170 h 406"/>
                <a:gd name="T82" fmla="*/ 88 w 267"/>
                <a:gd name="T83" fmla="*/ 163 h 406"/>
                <a:gd name="T84" fmla="*/ 80 w 267"/>
                <a:gd name="T85" fmla="*/ 137 h 406"/>
                <a:gd name="T86" fmla="*/ 75 w 267"/>
                <a:gd name="T87" fmla="*/ 131 h 406"/>
                <a:gd name="T88" fmla="*/ 29 w 267"/>
                <a:gd name="T89" fmla="*/ 74 h 406"/>
                <a:gd name="T90" fmla="*/ 8 w 267"/>
                <a:gd name="T91" fmla="*/ 29 h 406"/>
                <a:gd name="T92" fmla="*/ 2 w 267"/>
                <a:gd name="T93" fmla="*/ 12 h 406"/>
                <a:gd name="T94" fmla="*/ 12 w 267"/>
                <a:gd name="T95" fmla="*/ 3 h 406"/>
                <a:gd name="T96" fmla="*/ 38 w 267"/>
                <a:gd name="T97" fmla="*/ 13 h 406"/>
                <a:gd name="T98" fmla="*/ 136 w 267"/>
                <a:gd name="T99" fmla="*/ 106 h 406"/>
                <a:gd name="T100" fmla="*/ 148 w 267"/>
                <a:gd name="T101" fmla="*/ 11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406">
                  <a:moveTo>
                    <a:pt x="148" y="115"/>
                  </a:moveTo>
                  <a:cubicBezTo>
                    <a:pt x="150" y="106"/>
                    <a:pt x="151" y="100"/>
                    <a:pt x="153" y="94"/>
                  </a:cubicBezTo>
                  <a:cubicBezTo>
                    <a:pt x="161" y="64"/>
                    <a:pt x="180" y="43"/>
                    <a:pt x="208" y="30"/>
                  </a:cubicBezTo>
                  <a:cubicBezTo>
                    <a:pt x="219" y="25"/>
                    <a:pt x="227" y="15"/>
                    <a:pt x="237" y="7"/>
                  </a:cubicBezTo>
                  <a:cubicBezTo>
                    <a:pt x="242" y="4"/>
                    <a:pt x="247" y="2"/>
                    <a:pt x="252" y="0"/>
                  </a:cubicBezTo>
                  <a:cubicBezTo>
                    <a:pt x="253" y="1"/>
                    <a:pt x="253" y="2"/>
                    <a:pt x="254" y="3"/>
                  </a:cubicBezTo>
                  <a:cubicBezTo>
                    <a:pt x="253" y="6"/>
                    <a:pt x="251" y="11"/>
                    <a:pt x="249" y="13"/>
                  </a:cubicBezTo>
                  <a:cubicBezTo>
                    <a:pt x="233" y="30"/>
                    <a:pt x="224" y="50"/>
                    <a:pt x="218" y="72"/>
                  </a:cubicBezTo>
                  <a:cubicBezTo>
                    <a:pt x="213" y="90"/>
                    <a:pt x="205" y="108"/>
                    <a:pt x="200" y="126"/>
                  </a:cubicBezTo>
                  <a:cubicBezTo>
                    <a:pt x="198" y="134"/>
                    <a:pt x="200" y="143"/>
                    <a:pt x="203" y="151"/>
                  </a:cubicBezTo>
                  <a:cubicBezTo>
                    <a:pt x="214" y="176"/>
                    <a:pt x="226" y="201"/>
                    <a:pt x="238" y="226"/>
                  </a:cubicBezTo>
                  <a:cubicBezTo>
                    <a:pt x="240" y="231"/>
                    <a:pt x="242" y="235"/>
                    <a:pt x="245" y="239"/>
                  </a:cubicBezTo>
                  <a:cubicBezTo>
                    <a:pt x="264" y="272"/>
                    <a:pt x="262" y="306"/>
                    <a:pt x="238" y="336"/>
                  </a:cubicBezTo>
                  <a:cubicBezTo>
                    <a:pt x="237" y="337"/>
                    <a:pt x="236" y="339"/>
                    <a:pt x="234" y="342"/>
                  </a:cubicBezTo>
                  <a:cubicBezTo>
                    <a:pt x="239" y="344"/>
                    <a:pt x="244" y="345"/>
                    <a:pt x="248" y="347"/>
                  </a:cubicBezTo>
                  <a:cubicBezTo>
                    <a:pt x="251" y="349"/>
                    <a:pt x="255" y="352"/>
                    <a:pt x="258" y="354"/>
                  </a:cubicBezTo>
                  <a:cubicBezTo>
                    <a:pt x="264" y="360"/>
                    <a:pt x="267" y="369"/>
                    <a:pt x="263" y="375"/>
                  </a:cubicBezTo>
                  <a:cubicBezTo>
                    <a:pt x="260" y="379"/>
                    <a:pt x="252" y="380"/>
                    <a:pt x="246" y="382"/>
                  </a:cubicBezTo>
                  <a:cubicBezTo>
                    <a:pt x="229" y="388"/>
                    <a:pt x="215" y="372"/>
                    <a:pt x="199" y="376"/>
                  </a:cubicBezTo>
                  <a:cubicBezTo>
                    <a:pt x="196" y="376"/>
                    <a:pt x="194" y="376"/>
                    <a:pt x="191" y="376"/>
                  </a:cubicBezTo>
                  <a:cubicBezTo>
                    <a:pt x="190" y="378"/>
                    <a:pt x="190" y="379"/>
                    <a:pt x="190" y="380"/>
                  </a:cubicBezTo>
                  <a:cubicBezTo>
                    <a:pt x="191" y="398"/>
                    <a:pt x="189" y="400"/>
                    <a:pt x="172" y="401"/>
                  </a:cubicBezTo>
                  <a:cubicBezTo>
                    <a:pt x="164" y="402"/>
                    <a:pt x="155" y="401"/>
                    <a:pt x="147" y="401"/>
                  </a:cubicBezTo>
                  <a:cubicBezTo>
                    <a:pt x="136" y="402"/>
                    <a:pt x="136" y="394"/>
                    <a:pt x="136" y="387"/>
                  </a:cubicBezTo>
                  <a:cubicBezTo>
                    <a:pt x="136" y="383"/>
                    <a:pt x="137" y="380"/>
                    <a:pt x="137" y="377"/>
                  </a:cubicBezTo>
                  <a:cubicBezTo>
                    <a:pt x="137" y="372"/>
                    <a:pt x="136" y="369"/>
                    <a:pt x="130" y="370"/>
                  </a:cubicBezTo>
                  <a:cubicBezTo>
                    <a:pt x="124" y="370"/>
                    <a:pt x="118" y="370"/>
                    <a:pt x="112" y="370"/>
                  </a:cubicBezTo>
                  <a:cubicBezTo>
                    <a:pt x="109" y="375"/>
                    <a:pt x="105" y="382"/>
                    <a:pt x="101" y="389"/>
                  </a:cubicBezTo>
                  <a:cubicBezTo>
                    <a:pt x="96" y="398"/>
                    <a:pt x="89" y="403"/>
                    <a:pt x="77" y="402"/>
                  </a:cubicBezTo>
                  <a:cubicBezTo>
                    <a:pt x="70" y="402"/>
                    <a:pt x="63" y="405"/>
                    <a:pt x="56" y="405"/>
                  </a:cubicBezTo>
                  <a:cubicBezTo>
                    <a:pt x="52" y="406"/>
                    <a:pt x="47" y="405"/>
                    <a:pt x="43" y="403"/>
                  </a:cubicBezTo>
                  <a:cubicBezTo>
                    <a:pt x="33" y="399"/>
                    <a:pt x="34" y="390"/>
                    <a:pt x="37" y="382"/>
                  </a:cubicBezTo>
                  <a:cubicBezTo>
                    <a:pt x="29" y="379"/>
                    <a:pt x="21" y="377"/>
                    <a:pt x="14" y="374"/>
                  </a:cubicBezTo>
                  <a:cubicBezTo>
                    <a:pt x="12" y="374"/>
                    <a:pt x="10" y="370"/>
                    <a:pt x="11" y="368"/>
                  </a:cubicBezTo>
                  <a:cubicBezTo>
                    <a:pt x="14" y="350"/>
                    <a:pt x="22" y="343"/>
                    <a:pt x="40" y="342"/>
                  </a:cubicBezTo>
                  <a:cubicBezTo>
                    <a:pt x="43" y="342"/>
                    <a:pt x="45" y="342"/>
                    <a:pt x="49" y="342"/>
                  </a:cubicBezTo>
                  <a:cubicBezTo>
                    <a:pt x="45" y="336"/>
                    <a:pt x="42" y="330"/>
                    <a:pt x="38" y="325"/>
                  </a:cubicBezTo>
                  <a:cubicBezTo>
                    <a:pt x="28" y="304"/>
                    <a:pt x="19" y="283"/>
                    <a:pt x="26" y="259"/>
                  </a:cubicBezTo>
                  <a:cubicBezTo>
                    <a:pt x="29" y="250"/>
                    <a:pt x="35" y="243"/>
                    <a:pt x="40" y="235"/>
                  </a:cubicBezTo>
                  <a:cubicBezTo>
                    <a:pt x="45" y="228"/>
                    <a:pt x="50" y="221"/>
                    <a:pt x="56" y="213"/>
                  </a:cubicBezTo>
                  <a:cubicBezTo>
                    <a:pt x="66" y="199"/>
                    <a:pt x="76" y="185"/>
                    <a:pt x="86" y="170"/>
                  </a:cubicBezTo>
                  <a:cubicBezTo>
                    <a:pt x="87" y="168"/>
                    <a:pt x="88" y="165"/>
                    <a:pt x="88" y="163"/>
                  </a:cubicBezTo>
                  <a:cubicBezTo>
                    <a:pt x="85" y="154"/>
                    <a:pt x="83" y="146"/>
                    <a:pt x="80" y="137"/>
                  </a:cubicBezTo>
                  <a:cubicBezTo>
                    <a:pt x="79" y="135"/>
                    <a:pt x="77" y="132"/>
                    <a:pt x="75" y="131"/>
                  </a:cubicBezTo>
                  <a:cubicBezTo>
                    <a:pt x="51" y="120"/>
                    <a:pt x="39" y="98"/>
                    <a:pt x="29" y="74"/>
                  </a:cubicBezTo>
                  <a:cubicBezTo>
                    <a:pt x="23" y="59"/>
                    <a:pt x="15" y="44"/>
                    <a:pt x="8" y="29"/>
                  </a:cubicBezTo>
                  <a:cubicBezTo>
                    <a:pt x="5" y="23"/>
                    <a:pt x="3" y="18"/>
                    <a:pt x="2" y="12"/>
                  </a:cubicBezTo>
                  <a:cubicBezTo>
                    <a:pt x="0" y="4"/>
                    <a:pt x="5" y="0"/>
                    <a:pt x="12" y="3"/>
                  </a:cubicBezTo>
                  <a:cubicBezTo>
                    <a:pt x="21" y="6"/>
                    <a:pt x="30" y="9"/>
                    <a:pt x="38" y="13"/>
                  </a:cubicBezTo>
                  <a:cubicBezTo>
                    <a:pt x="80" y="34"/>
                    <a:pt x="116" y="61"/>
                    <a:pt x="136" y="106"/>
                  </a:cubicBezTo>
                  <a:cubicBezTo>
                    <a:pt x="138" y="109"/>
                    <a:pt x="143" y="111"/>
                    <a:pt x="148" y="115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0641013" y="1801813"/>
              <a:ext cx="1135063" cy="1630362"/>
            </a:xfrm>
            <a:custGeom>
              <a:avLst/>
              <a:gdLst>
                <a:gd name="T0" fmla="*/ 363 w 363"/>
                <a:gd name="T1" fmla="*/ 276 h 521"/>
                <a:gd name="T2" fmla="*/ 349 w 363"/>
                <a:gd name="T3" fmla="*/ 292 h 521"/>
                <a:gd name="T4" fmla="*/ 346 w 363"/>
                <a:gd name="T5" fmla="*/ 318 h 521"/>
                <a:gd name="T6" fmla="*/ 347 w 363"/>
                <a:gd name="T7" fmla="*/ 329 h 521"/>
                <a:gd name="T8" fmla="*/ 330 w 363"/>
                <a:gd name="T9" fmla="*/ 375 h 521"/>
                <a:gd name="T10" fmla="*/ 328 w 363"/>
                <a:gd name="T11" fmla="*/ 416 h 521"/>
                <a:gd name="T12" fmla="*/ 335 w 363"/>
                <a:gd name="T13" fmla="*/ 437 h 521"/>
                <a:gd name="T14" fmla="*/ 336 w 363"/>
                <a:gd name="T15" fmla="*/ 439 h 521"/>
                <a:gd name="T16" fmla="*/ 342 w 363"/>
                <a:gd name="T17" fmla="*/ 475 h 521"/>
                <a:gd name="T18" fmla="*/ 341 w 363"/>
                <a:gd name="T19" fmla="*/ 484 h 521"/>
                <a:gd name="T20" fmla="*/ 333 w 363"/>
                <a:gd name="T21" fmla="*/ 483 h 521"/>
                <a:gd name="T22" fmla="*/ 317 w 363"/>
                <a:gd name="T23" fmla="*/ 489 h 521"/>
                <a:gd name="T24" fmla="*/ 288 w 363"/>
                <a:gd name="T25" fmla="*/ 493 h 521"/>
                <a:gd name="T26" fmla="*/ 311 w 363"/>
                <a:gd name="T27" fmla="*/ 469 h 521"/>
                <a:gd name="T28" fmla="*/ 311 w 363"/>
                <a:gd name="T29" fmla="*/ 437 h 521"/>
                <a:gd name="T30" fmla="*/ 311 w 363"/>
                <a:gd name="T31" fmla="*/ 430 h 521"/>
                <a:gd name="T32" fmla="*/ 311 w 363"/>
                <a:gd name="T33" fmla="*/ 387 h 521"/>
                <a:gd name="T34" fmla="*/ 290 w 363"/>
                <a:gd name="T35" fmla="*/ 397 h 521"/>
                <a:gd name="T36" fmla="*/ 285 w 363"/>
                <a:gd name="T37" fmla="*/ 399 h 521"/>
                <a:gd name="T38" fmla="*/ 254 w 363"/>
                <a:gd name="T39" fmla="*/ 411 h 521"/>
                <a:gd name="T40" fmla="*/ 195 w 363"/>
                <a:gd name="T41" fmla="*/ 421 h 521"/>
                <a:gd name="T42" fmla="*/ 178 w 363"/>
                <a:gd name="T43" fmla="*/ 433 h 521"/>
                <a:gd name="T44" fmla="*/ 175 w 363"/>
                <a:gd name="T45" fmla="*/ 439 h 521"/>
                <a:gd name="T46" fmla="*/ 155 w 363"/>
                <a:gd name="T47" fmla="*/ 475 h 521"/>
                <a:gd name="T48" fmla="*/ 160 w 363"/>
                <a:gd name="T49" fmla="*/ 499 h 521"/>
                <a:gd name="T50" fmla="*/ 168 w 363"/>
                <a:gd name="T51" fmla="*/ 508 h 521"/>
                <a:gd name="T52" fmla="*/ 93 w 363"/>
                <a:gd name="T53" fmla="*/ 521 h 521"/>
                <a:gd name="T54" fmla="*/ 96 w 363"/>
                <a:gd name="T55" fmla="*/ 514 h 521"/>
                <a:gd name="T56" fmla="*/ 85 w 363"/>
                <a:gd name="T57" fmla="*/ 513 h 521"/>
                <a:gd name="T58" fmla="*/ 89 w 363"/>
                <a:gd name="T59" fmla="*/ 511 h 521"/>
                <a:gd name="T60" fmla="*/ 113 w 363"/>
                <a:gd name="T61" fmla="*/ 504 h 521"/>
                <a:gd name="T62" fmla="*/ 140 w 363"/>
                <a:gd name="T63" fmla="*/ 480 h 521"/>
                <a:gd name="T64" fmla="*/ 149 w 363"/>
                <a:gd name="T65" fmla="*/ 431 h 521"/>
                <a:gd name="T66" fmla="*/ 146 w 363"/>
                <a:gd name="T67" fmla="*/ 399 h 521"/>
                <a:gd name="T68" fmla="*/ 138 w 363"/>
                <a:gd name="T69" fmla="*/ 388 h 521"/>
                <a:gd name="T70" fmla="*/ 95 w 363"/>
                <a:gd name="T71" fmla="*/ 346 h 521"/>
                <a:gd name="T72" fmla="*/ 65 w 363"/>
                <a:gd name="T73" fmla="*/ 248 h 521"/>
                <a:gd name="T74" fmla="*/ 87 w 363"/>
                <a:gd name="T75" fmla="*/ 166 h 521"/>
                <a:gd name="T76" fmla="*/ 92 w 363"/>
                <a:gd name="T77" fmla="*/ 86 h 521"/>
                <a:gd name="T78" fmla="*/ 69 w 363"/>
                <a:gd name="T79" fmla="*/ 61 h 521"/>
                <a:gd name="T80" fmla="*/ 7 w 363"/>
                <a:gd name="T81" fmla="*/ 47 h 521"/>
                <a:gd name="T82" fmla="*/ 0 w 363"/>
                <a:gd name="T83" fmla="*/ 42 h 521"/>
                <a:gd name="T84" fmla="*/ 6 w 363"/>
                <a:gd name="T85" fmla="*/ 35 h 521"/>
                <a:gd name="T86" fmla="*/ 58 w 363"/>
                <a:gd name="T87" fmla="*/ 11 h 521"/>
                <a:gd name="T88" fmla="*/ 123 w 363"/>
                <a:gd name="T89" fmla="*/ 37 h 521"/>
                <a:gd name="T90" fmla="*/ 132 w 363"/>
                <a:gd name="T91" fmla="*/ 146 h 521"/>
                <a:gd name="T92" fmla="*/ 138 w 363"/>
                <a:gd name="T93" fmla="*/ 199 h 521"/>
                <a:gd name="T94" fmla="*/ 182 w 363"/>
                <a:gd name="T95" fmla="*/ 223 h 521"/>
                <a:gd name="T96" fmla="*/ 311 w 363"/>
                <a:gd name="T97" fmla="*/ 250 h 521"/>
                <a:gd name="T98" fmla="*/ 363 w 363"/>
                <a:gd name="T99" fmla="*/ 27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3" h="521">
                  <a:moveTo>
                    <a:pt x="363" y="276"/>
                  </a:moveTo>
                  <a:cubicBezTo>
                    <a:pt x="360" y="280"/>
                    <a:pt x="354" y="286"/>
                    <a:pt x="349" y="292"/>
                  </a:cubicBezTo>
                  <a:cubicBezTo>
                    <a:pt x="346" y="295"/>
                    <a:pt x="345" y="314"/>
                    <a:pt x="346" y="318"/>
                  </a:cubicBezTo>
                  <a:cubicBezTo>
                    <a:pt x="347" y="321"/>
                    <a:pt x="348" y="326"/>
                    <a:pt x="347" y="329"/>
                  </a:cubicBezTo>
                  <a:cubicBezTo>
                    <a:pt x="341" y="344"/>
                    <a:pt x="333" y="359"/>
                    <a:pt x="330" y="375"/>
                  </a:cubicBezTo>
                  <a:cubicBezTo>
                    <a:pt x="326" y="388"/>
                    <a:pt x="327" y="403"/>
                    <a:pt x="328" y="416"/>
                  </a:cubicBezTo>
                  <a:cubicBezTo>
                    <a:pt x="328" y="423"/>
                    <a:pt x="332" y="430"/>
                    <a:pt x="335" y="437"/>
                  </a:cubicBezTo>
                  <a:cubicBezTo>
                    <a:pt x="335" y="437"/>
                    <a:pt x="336" y="439"/>
                    <a:pt x="336" y="439"/>
                  </a:cubicBezTo>
                  <a:cubicBezTo>
                    <a:pt x="331" y="452"/>
                    <a:pt x="339" y="463"/>
                    <a:pt x="342" y="475"/>
                  </a:cubicBezTo>
                  <a:cubicBezTo>
                    <a:pt x="342" y="478"/>
                    <a:pt x="341" y="481"/>
                    <a:pt x="341" y="484"/>
                  </a:cubicBezTo>
                  <a:cubicBezTo>
                    <a:pt x="338" y="484"/>
                    <a:pt x="335" y="483"/>
                    <a:pt x="333" y="483"/>
                  </a:cubicBezTo>
                  <a:cubicBezTo>
                    <a:pt x="327" y="485"/>
                    <a:pt x="322" y="486"/>
                    <a:pt x="317" y="489"/>
                  </a:cubicBezTo>
                  <a:cubicBezTo>
                    <a:pt x="309" y="495"/>
                    <a:pt x="300" y="496"/>
                    <a:pt x="288" y="493"/>
                  </a:cubicBezTo>
                  <a:cubicBezTo>
                    <a:pt x="301" y="488"/>
                    <a:pt x="308" y="480"/>
                    <a:pt x="311" y="469"/>
                  </a:cubicBezTo>
                  <a:cubicBezTo>
                    <a:pt x="313" y="459"/>
                    <a:pt x="316" y="448"/>
                    <a:pt x="311" y="437"/>
                  </a:cubicBezTo>
                  <a:cubicBezTo>
                    <a:pt x="309" y="435"/>
                    <a:pt x="311" y="432"/>
                    <a:pt x="311" y="430"/>
                  </a:cubicBezTo>
                  <a:cubicBezTo>
                    <a:pt x="311" y="416"/>
                    <a:pt x="311" y="403"/>
                    <a:pt x="311" y="387"/>
                  </a:cubicBezTo>
                  <a:cubicBezTo>
                    <a:pt x="302" y="391"/>
                    <a:pt x="296" y="394"/>
                    <a:pt x="290" y="397"/>
                  </a:cubicBezTo>
                  <a:cubicBezTo>
                    <a:pt x="289" y="398"/>
                    <a:pt x="287" y="400"/>
                    <a:pt x="285" y="399"/>
                  </a:cubicBezTo>
                  <a:cubicBezTo>
                    <a:pt x="272" y="398"/>
                    <a:pt x="263" y="406"/>
                    <a:pt x="254" y="411"/>
                  </a:cubicBezTo>
                  <a:cubicBezTo>
                    <a:pt x="235" y="422"/>
                    <a:pt x="215" y="422"/>
                    <a:pt x="195" y="421"/>
                  </a:cubicBezTo>
                  <a:cubicBezTo>
                    <a:pt x="186" y="421"/>
                    <a:pt x="181" y="426"/>
                    <a:pt x="178" y="433"/>
                  </a:cubicBezTo>
                  <a:cubicBezTo>
                    <a:pt x="177" y="435"/>
                    <a:pt x="176" y="438"/>
                    <a:pt x="175" y="439"/>
                  </a:cubicBezTo>
                  <a:cubicBezTo>
                    <a:pt x="163" y="448"/>
                    <a:pt x="160" y="462"/>
                    <a:pt x="155" y="475"/>
                  </a:cubicBezTo>
                  <a:cubicBezTo>
                    <a:pt x="151" y="485"/>
                    <a:pt x="153" y="492"/>
                    <a:pt x="160" y="499"/>
                  </a:cubicBezTo>
                  <a:cubicBezTo>
                    <a:pt x="163" y="501"/>
                    <a:pt x="165" y="504"/>
                    <a:pt x="168" y="508"/>
                  </a:cubicBezTo>
                  <a:cubicBezTo>
                    <a:pt x="142" y="512"/>
                    <a:pt x="118" y="516"/>
                    <a:pt x="93" y="521"/>
                  </a:cubicBezTo>
                  <a:cubicBezTo>
                    <a:pt x="94" y="519"/>
                    <a:pt x="94" y="517"/>
                    <a:pt x="96" y="514"/>
                  </a:cubicBezTo>
                  <a:cubicBezTo>
                    <a:pt x="93" y="514"/>
                    <a:pt x="90" y="514"/>
                    <a:pt x="85" y="513"/>
                  </a:cubicBezTo>
                  <a:cubicBezTo>
                    <a:pt x="88" y="512"/>
                    <a:pt x="89" y="511"/>
                    <a:pt x="89" y="511"/>
                  </a:cubicBezTo>
                  <a:cubicBezTo>
                    <a:pt x="97" y="509"/>
                    <a:pt x="105" y="506"/>
                    <a:pt x="113" y="504"/>
                  </a:cubicBezTo>
                  <a:cubicBezTo>
                    <a:pt x="126" y="501"/>
                    <a:pt x="137" y="495"/>
                    <a:pt x="140" y="480"/>
                  </a:cubicBezTo>
                  <a:cubicBezTo>
                    <a:pt x="143" y="464"/>
                    <a:pt x="147" y="448"/>
                    <a:pt x="149" y="431"/>
                  </a:cubicBezTo>
                  <a:cubicBezTo>
                    <a:pt x="150" y="421"/>
                    <a:pt x="148" y="410"/>
                    <a:pt x="146" y="399"/>
                  </a:cubicBezTo>
                  <a:cubicBezTo>
                    <a:pt x="145" y="395"/>
                    <a:pt x="142" y="391"/>
                    <a:pt x="138" y="388"/>
                  </a:cubicBezTo>
                  <a:cubicBezTo>
                    <a:pt x="124" y="374"/>
                    <a:pt x="109" y="361"/>
                    <a:pt x="95" y="346"/>
                  </a:cubicBezTo>
                  <a:cubicBezTo>
                    <a:pt x="70" y="319"/>
                    <a:pt x="56" y="286"/>
                    <a:pt x="65" y="248"/>
                  </a:cubicBezTo>
                  <a:cubicBezTo>
                    <a:pt x="71" y="221"/>
                    <a:pt x="80" y="194"/>
                    <a:pt x="87" y="166"/>
                  </a:cubicBezTo>
                  <a:cubicBezTo>
                    <a:pt x="93" y="140"/>
                    <a:pt x="96" y="113"/>
                    <a:pt x="92" y="86"/>
                  </a:cubicBezTo>
                  <a:cubicBezTo>
                    <a:pt x="90" y="68"/>
                    <a:pt x="87" y="65"/>
                    <a:pt x="69" y="61"/>
                  </a:cubicBezTo>
                  <a:cubicBezTo>
                    <a:pt x="48" y="57"/>
                    <a:pt x="27" y="52"/>
                    <a:pt x="7" y="47"/>
                  </a:cubicBezTo>
                  <a:cubicBezTo>
                    <a:pt x="4" y="46"/>
                    <a:pt x="2" y="44"/>
                    <a:pt x="0" y="42"/>
                  </a:cubicBezTo>
                  <a:cubicBezTo>
                    <a:pt x="2" y="40"/>
                    <a:pt x="3" y="36"/>
                    <a:pt x="6" y="35"/>
                  </a:cubicBezTo>
                  <a:cubicBezTo>
                    <a:pt x="23" y="27"/>
                    <a:pt x="40" y="19"/>
                    <a:pt x="58" y="11"/>
                  </a:cubicBezTo>
                  <a:cubicBezTo>
                    <a:pt x="80" y="0"/>
                    <a:pt x="113" y="9"/>
                    <a:pt x="123" y="37"/>
                  </a:cubicBezTo>
                  <a:cubicBezTo>
                    <a:pt x="135" y="73"/>
                    <a:pt x="133" y="109"/>
                    <a:pt x="132" y="146"/>
                  </a:cubicBezTo>
                  <a:cubicBezTo>
                    <a:pt x="131" y="164"/>
                    <a:pt x="129" y="182"/>
                    <a:pt x="138" y="199"/>
                  </a:cubicBezTo>
                  <a:cubicBezTo>
                    <a:pt x="151" y="225"/>
                    <a:pt x="155" y="226"/>
                    <a:pt x="182" y="223"/>
                  </a:cubicBezTo>
                  <a:cubicBezTo>
                    <a:pt x="228" y="218"/>
                    <a:pt x="270" y="230"/>
                    <a:pt x="311" y="250"/>
                  </a:cubicBezTo>
                  <a:cubicBezTo>
                    <a:pt x="328" y="259"/>
                    <a:pt x="345" y="267"/>
                    <a:pt x="363" y="276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1562101" y="338138"/>
              <a:ext cx="1128713" cy="1411287"/>
            </a:xfrm>
            <a:custGeom>
              <a:avLst/>
              <a:gdLst>
                <a:gd name="T0" fmla="*/ 288 w 361"/>
                <a:gd name="T1" fmla="*/ 200 h 451"/>
                <a:gd name="T2" fmla="*/ 306 w 361"/>
                <a:gd name="T3" fmla="*/ 200 h 451"/>
                <a:gd name="T4" fmla="*/ 323 w 361"/>
                <a:gd name="T5" fmla="*/ 206 h 451"/>
                <a:gd name="T6" fmla="*/ 334 w 361"/>
                <a:gd name="T7" fmla="*/ 215 h 451"/>
                <a:gd name="T8" fmla="*/ 347 w 361"/>
                <a:gd name="T9" fmla="*/ 232 h 451"/>
                <a:gd name="T10" fmla="*/ 353 w 361"/>
                <a:gd name="T11" fmla="*/ 246 h 451"/>
                <a:gd name="T12" fmla="*/ 361 w 361"/>
                <a:gd name="T13" fmla="*/ 247 h 451"/>
                <a:gd name="T14" fmla="*/ 360 w 361"/>
                <a:gd name="T15" fmla="*/ 251 h 451"/>
                <a:gd name="T16" fmla="*/ 340 w 361"/>
                <a:gd name="T17" fmla="*/ 284 h 451"/>
                <a:gd name="T18" fmla="*/ 337 w 361"/>
                <a:gd name="T19" fmla="*/ 289 h 451"/>
                <a:gd name="T20" fmla="*/ 325 w 361"/>
                <a:gd name="T21" fmla="*/ 302 h 451"/>
                <a:gd name="T22" fmla="*/ 296 w 361"/>
                <a:gd name="T23" fmla="*/ 354 h 451"/>
                <a:gd name="T24" fmla="*/ 263 w 361"/>
                <a:gd name="T25" fmla="*/ 423 h 451"/>
                <a:gd name="T26" fmla="*/ 231 w 361"/>
                <a:gd name="T27" fmla="*/ 447 h 451"/>
                <a:gd name="T28" fmla="*/ 191 w 361"/>
                <a:gd name="T29" fmla="*/ 451 h 451"/>
                <a:gd name="T30" fmla="*/ 190 w 361"/>
                <a:gd name="T31" fmla="*/ 439 h 451"/>
                <a:gd name="T32" fmla="*/ 114 w 361"/>
                <a:gd name="T33" fmla="*/ 443 h 451"/>
                <a:gd name="T34" fmla="*/ 154 w 361"/>
                <a:gd name="T35" fmla="*/ 424 h 451"/>
                <a:gd name="T36" fmla="*/ 169 w 361"/>
                <a:gd name="T37" fmla="*/ 403 h 451"/>
                <a:gd name="T38" fmla="*/ 163 w 361"/>
                <a:gd name="T39" fmla="*/ 355 h 451"/>
                <a:gd name="T40" fmla="*/ 157 w 361"/>
                <a:gd name="T41" fmla="*/ 348 h 451"/>
                <a:gd name="T42" fmla="*/ 119 w 361"/>
                <a:gd name="T43" fmla="*/ 311 h 451"/>
                <a:gd name="T44" fmla="*/ 112 w 361"/>
                <a:gd name="T45" fmla="*/ 230 h 451"/>
                <a:gd name="T46" fmla="*/ 123 w 361"/>
                <a:gd name="T47" fmla="*/ 164 h 451"/>
                <a:gd name="T48" fmla="*/ 122 w 361"/>
                <a:gd name="T49" fmla="*/ 114 h 451"/>
                <a:gd name="T50" fmla="*/ 119 w 361"/>
                <a:gd name="T51" fmla="*/ 96 h 451"/>
                <a:gd name="T52" fmla="*/ 102 w 361"/>
                <a:gd name="T53" fmla="*/ 86 h 451"/>
                <a:gd name="T54" fmla="*/ 58 w 361"/>
                <a:gd name="T55" fmla="*/ 74 h 451"/>
                <a:gd name="T56" fmla="*/ 49 w 361"/>
                <a:gd name="T57" fmla="*/ 72 h 451"/>
                <a:gd name="T58" fmla="*/ 12 w 361"/>
                <a:gd name="T59" fmla="*/ 71 h 451"/>
                <a:gd name="T60" fmla="*/ 0 w 361"/>
                <a:gd name="T61" fmla="*/ 63 h 451"/>
                <a:gd name="T62" fmla="*/ 10 w 361"/>
                <a:gd name="T63" fmla="*/ 53 h 451"/>
                <a:gd name="T64" fmla="*/ 56 w 361"/>
                <a:gd name="T65" fmla="*/ 20 h 451"/>
                <a:gd name="T66" fmla="*/ 128 w 361"/>
                <a:gd name="T67" fmla="*/ 20 h 451"/>
                <a:gd name="T68" fmla="*/ 146 w 361"/>
                <a:gd name="T69" fmla="*/ 34 h 451"/>
                <a:gd name="T70" fmla="*/ 167 w 361"/>
                <a:gd name="T71" fmla="*/ 79 h 451"/>
                <a:gd name="T72" fmla="*/ 214 w 361"/>
                <a:gd name="T73" fmla="*/ 160 h 451"/>
                <a:gd name="T74" fmla="*/ 230 w 361"/>
                <a:gd name="T75" fmla="*/ 180 h 451"/>
                <a:gd name="T76" fmla="*/ 253 w 361"/>
                <a:gd name="T77" fmla="*/ 190 h 451"/>
                <a:gd name="T78" fmla="*/ 288 w 361"/>
                <a:gd name="T79" fmla="*/ 200 h 451"/>
                <a:gd name="T80" fmla="*/ 187 w 361"/>
                <a:gd name="T81" fmla="*/ 370 h 451"/>
                <a:gd name="T82" fmla="*/ 199 w 361"/>
                <a:gd name="T83" fmla="*/ 413 h 451"/>
                <a:gd name="T84" fmla="*/ 202 w 361"/>
                <a:gd name="T85" fmla="*/ 421 h 451"/>
                <a:gd name="T86" fmla="*/ 211 w 361"/>
                <a:gd name="T87" fmla="*/ 430 h 451"/>
                <a:gd name="T88" fmla="*/ 258 w 361"/>
                <a:gd name="T89" fmla="*/ 370 h 451"/>
                <a:gd name="T90" fmla="*/ 187 w 361"/>
                <a:gd name="T91" fmla="*/ 37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451">
                  <a:moveTo>
                    <a:pt x="288" y="200"/>
                  </a:moveTo>
                  <a:cubicBezTo>
                    <a:pt x="296" y="200"/>
                    <a:pt x="301" y="199"/>
                    <a:pt x="306" y="200"/>
                  </a:cubicBezTo>
                  <a:cubicBezTo>
                    <a:pt x="312" y="201"/>
                    <a:pt x="318" y="203"/>
                    <a:pt x="323" y="206"/>
                  </a:cubicBezTo>
                  <a:cubicBezTo>
                    <a:pt x="327" y="209"/>
                    <a:pt x="331" y="212"/>
                    <a:pt x="334" y="215"/>
                  </a:cubicBezTo>
                  <a:cubicBezTo>
                    <a:pt x="339" y="220"/>
                    <a:pt x="343" y="226"/>
                    <a:pt x="347" y="232"/>
                  </a:cubicBezTo>
                  <a:cubicBezTo>
                    <a:pt x="349" y="236"/>
                    <a:pt x="351" y="241"/>
                    <a:pt x="353" y="246"/>
                  </a:cubicBezTo>
                  <a:cubicBezTo>
                    <a:pt x="355" y="246"/>
                    <a:pt x="357" y="246"/>
                    <a:pt x="361" y="247"/>
                  </a:cubicBezTo>
                  <a:cubicBezTo>
                    <a:pt x="360" y="249"/>
                    <a:pt x="360" y="250"/>
                    <a:pt x="360" y="251"/>
                  </a:cubicBezTo>
                  <a:cubicBezTo>
                    <a:pt x="351" y="261"/>
                    <a:pt x="343" y="271"/>
                    <a:pt x="340" y="284"/>
                  </a:cubicBezTo>
                  <a:cubicBezTo>
                    <a:pt x="340" y="286"/>
                    <a:pt x="338" y="290"/>
                    <a:pt x="337" y="289"/>
                  </a:cubicBezTo>
                  <a:cubicBezTo>
                    <a:pt x="326" y="287"/>
                    <a:pt x="328" y="296"/>
                    <a:pt x="325" y="302"/>
                  </a:cubicBezTo>
                  <a:cubicBezTo>
                    <a:pt x="316" y="319"/>
                    <a:pt x="308" y="339"/>
                    <a:pt x="296" y="354"/>
                  </a:cubicBezTo>
                  <a:cubicBezTo>
                    <a:pt x="278" y="375"/>
                    <a:pt x="267" y="397"/>
                    <a:pt x="263" y="423"/>
                  </a:cubicBezTo>
                  <a:cubicBezTo>
                    <a:pt x="260" y="438"/>
                    <a:pt x="246" y="447"/>
                    <a:pt x="231" y="447"/>
                  </a:cubicBezTo>
                  <a:cubicBezTo>
                    <a:pt x="217" y="447"/>
                    <a:pt x="204" y="450"/>
                    <a:pt x="191" y="451"/>
                  </a:cubicBezTo>
                  <a:cubicBezTo>
                    <a:pt x="190" y="447"/>
                    <a:pt x="190" y="443"/>
                    <a:pt x="190" y="439"/>
                  </a:cubicBezTo>
                  <a:cubicBezTo>
                    <a:pt x="164" y="444"/>
                    <a:pt x="139" y="450"/>
                    <a:pt x="114" y="443"/>
                  </a:cubicBezTo>
                  <a:cubicBezTo>
                    <a:pt x="124" y="429"/>
                    <a:pt x="140" y="428"/>
                    <a:pt x="154" y="424"/>
                  </a:cubicBezTo>
                  <a:cubicBezTo>
                    <a:pt x="165" y="421"/>
                    <a:pt x="171" y="414"/>
                    <a:pt x="169" y="403"/>
                  </a:cubicBezTo>
                  <a:cubicBezTo>
                    <a:pt x="168" y="387"/>
                    <a:pt x="166" y="371"/>
                    <a:pt x="163" y="355"/>
                  </a:cubicBezTo>
                  <a:cubicBezTo>
                    <a:pt x="163" y="353"/>
                    <a:pt x="160" y="350"/>
                    <a:pt x="157" y="348"/>
                  </a:cubicBezTo>
                  <a:cubicBezTo>
                    <a:pt x="144" y="336"/>
                    <a:pt x="129" y="325"/>
                    <a:pt x="119" y="311"/>
                  </a:cubicBezTo>
                  <a:cubicBezTo>
                    <a:pt x="100" y="286"/>
                    <a:pt x="96" y="258"/>
                    <a:pt x="112" y="230"/>
                  </a:cubicBezTo>
                  <a:cubicBezTo>
                    <a:pt x="124" y="209"/>
                    <a:pt x="123" y="187"/>
                    <a:pt x="123" y="164"/>
                  </a:cubicBezTo>
                  <a:cubicBezTo>
                    <a:pt x="123" y="147"/>
                    <a:pt x="123" y="131"/>
                    <a:pt x="122" y="114"/>
                  </a:cubicBezTo>
                  <a:cubicBezTo>
                    <a:pt x="122" y="108"/>
                    <a:pt x="121" y="102"/>
                    <a:pt x="119" y="96"/>
                  </a:cubicBezTo>
                  <a:cubicBezTo>
                    <a:pt x="116" y="89"/>
                    <a:pt x="110" y="85"/>
                    <a:pt x="102" y="86"/>
                  </a:cubicBezTo>
                  <a:cubicBezTo>
                    <a:pt x="86" y="87"/>
                    <a:pt x="70" y="87"/>
                    <a:pt x="58" y="74"/>
                  </a:cubicBezTo>
                  <a:cubicBezTo>
                    <a:pt x="56" y="72"/>
                    <a:pt x="52" y="73"/>
                    <a:pt x="49" y="72"/>
                  </a:cubicBezTo>
                  <a:cubicBezTo>
                    <a:pt x="37" y="72"/>
                    <a:pt x="24" y="72"/>
                    <a:pt x="12" y="71"/>
                  </a:cubicBezTo>
                  <a:cubicBezTo>
                    <a:pt x="8" y="70"/>
                    <a:pt x="4" y="65"/>
                    <a:pt x="0" y="63"/>
                  </a:cubicBezTo>
                  <a:cubicBezTo>
                    <a:pt x="3" y="59"/>
                    <a:pt x="6" y="54"/>
                    <a:pt x="10" y="53"/>
                  </a:cubicBezTo>
                  <a:cubicBezTo>
                    <a:pt x="30" y="49"/>
                    <a:pt x="43" y="34"/>
                    <a:pt x="56" y="20"/>
                  </a:cubicBezTo>
                  <a:cubicBezTo>
                    <a:pt x="73" y="0"/>
                    <a:pt x="109" y="2"/>
                    <a:pt x="128" y="20"/>
                  </a:cubicBezTo>
                  <a:cubicBezTo>
                    <a:pt x="133" y="25"/>
                    <a:pt x="142" y="28"/>
                    <a:pt x="146" y="34"/>
                  </a:cubicBezTo>
                  <a:cubicBezTo>
                    <a:pt x="154" y="48"/>
                    <a:pt x="162" y="63"/>
                    <a:pt x="167" y="79"/>
                  </a:cubicBezTo>
                  <a:cubicBezTo>
                    <a:pt x="176" y="110"/>
                    <a:pt x="188" y="139"/>
                    <a:pt x="214" y="160"/>
                  </a:cubicBezTo>
                  <a:cubicBezTo>
                    <a:pt x="220" y="166"/>
                    <a:pt x="225" y="173"/>
                    <a:pt x="230" y="180"/>
                  </a:cubicBezTo>
                  <a:cubicBezTo>
                    <a:pt x="236" y="188"/>
                    <a:pt x="243" y="192"/>
                    <a:pt x="253" y="190"/>
                  </a:cubicBezTo>
                  <a:cubicBezTo>
                    <a:pt x="267" y="187"/>
                    <a:pt x="279" y="191"/>
                    <a:pt x="288" y="200"/>
                  </a:cubicBezTo>
                  <a:close/>
                  <a:moveTo>
                    <a:pt x="187" y="370"/>
                  </a:moveTo>
                  <a:cubicBezTo>
                    <a:pt x="184" y="391"/>
                    <a:pt x="186" y="398"/>
                    <a:pt x="199" y="413"/>
                  </a:cubicBezTo>
                  <a:cubicBezTo>
                    <a:pt x="201" y="415"/>
                    <a:pt x="202" y="418"/>
                    <a:pt x="202" y="421"/>
                  </a:cubicBezTo>
                  <a:cubicBezTo>
                    <a:pt x="201" y="428"/>
                    <a:pt x="205" y="431"/>
                    <a:pt x="211" y="430"/>
                  </a:cubicBezTo>
                  <a:cubicBezTo>
                    <a:pt x="241" y="429"/>
                    <a:pt x="266" y="392"/>
                    <a:pt x="258" y="370"/>
                  </a:cubicBezTo>
                  <a:cubicBezTo>
                    <a:pt x="234" y="370"/>
                    <a:pt x="210" y="370"/>
                    <a:pt x="187" y="370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902326" y="719138"/>
              <a:ext cx="844550" cy="1076325"/>
            </a:xfrm>
            <a:custGeom>
              <a:avLst/>
              <a:gdLst>
                <a:gd name="T0" fmla="*/ 13 w 270"/>
                <a:gd name="T1" fmla="*/ 75 h 344"/>
                <a:gd name="T2" fmla="*/ 0 w 270"/>
                <a:gd name="T3" fmla="*/ 76 h 344"/>
                <a:gd name="T4" fmla="*/ 5 w 270"/>
                <a:gd name="T5" fmla="*/ 63 h 344"/>
                <a:gd name="T6" fmla="*/ 12 w 270"/>
                <a:gd name="T7" fmla="*/ 41 h 344"/>
                <a:gd name="T8" fmla="*/ 48 w 270"/>
                <a:gd name="T9" fmla="*/ 3 h 344"/>
                <a:gd name="T10" fmla="*/ 105 w 270"/>
                <a:gd name="T11" fmla="*/ 13 h 344"/>
                <a:gd name="T12" fmla="*/ 122 w 270"/>
                <a:gd name="T13" fmla="*/ 38 h 344"/>
                <a:gd name="T14" fmla="*/ 128 w 270"/>
                <a:gd name="T15" fmla="*/ 57 h 344"/>
                <a:gd name="T16" fmla="*/ 153 w 270"/>
                <a:gd name="T17" fmla="*/ 81 h 344"/>
                <a:gd name="T18" fmla="*/ 200 w 270"/>
                <a:gd name="T19" fmla="*/ 107 h 344"/>
                <a:gd name="T20" fmla="*/ 243 w 270"/>
                <a:gd name="T21" fmla="*/ 140 h 344"/>
                <a:gd name="T22" fmla="*/ 264 w 270"/>
                <a:gd name="T23" fmla="*/ 151 h 344"/>
                <a:gd name="T24" fmla="*/ 270 w 270"/>
                <a:gd name="T25" fmla="*/ 158 h 344"/>
                <a:gd name="T26" fmla="*/ 261 w 270"/>
                <a:gd name="T27" fmla="*/ 160 h 344"/>
                <a:gd name="T28" fmla="*/ 253 w 270"/>
                <a:gd name="T29" fmla="*/ 159 h 344"/>
                <a:gd name="T30" fmla="*/ 258 w 270"/>
                <a:gd name="T31" fmla="*/ 170 h 344"/>
                <a:gd name="T32" fmla="*/ 251 w 270"/>
                <a:gd name="T33" fmla="*/ 181 h 344"/>
                <a:gd name="T34" fmla="*/ 246 w 270"/>
                <a:gd name="T35" fmla="*/ 209 h 344"/>
                <a:gd name="T36" fmla="*/ 234 w 270"/>
                <a:gd name="T37" fmla="*/ 219 h 344"/>
                <a:gd name="T38" fmla="*/ 210 w 270"/>
                <a:gd name="T39" fmla="*/ 243 h 344"/>
                <a:gd name="T40" fmla="*/ 197 w 270"/>
                <a:gd name="T41" fmla="*/ 285 h 344"/>
                <a:gd name="T42" fmla="*/ 195 w 270"/>
                <a:gd name="T43" fmla="*/ 306 h 344"/>
                <a:gd name="T44" fmla="*/ 195 w 270"/>
                <a:gd name="T45" fmla="*/ 308 h 344"/>
                <a:gd name="T46" fmla="*/ 170 w 270"/>
                <a:gd name="T47" fmla="*/ 344 h 344"/>
                <a:gd name="T48" fmla="*/ 157 w 270"/>
                <a:gd name="T49" fmla="*/ 327 h 344"/>
                <a:gd name="T50" fmla="*/ 109 w 270"/>
                <a:gd name="T51" fmla="*/ 326 h 344"/>
                <a:gd name="T52" fmla="*/ 109 w 270"/>
                <a:gd name="T53" fmla="*/ 322 h 344"/>
                <a:gd name="T54" fmla="*/ 153 w 270"/>
                <a:gd name="T55" fmla="*/ 315 h 344"/>
                <a:gd name="T56" fmla="*/ 143 w 270"/>
                <a:gd name="T57" fmla="*/ 306 h 344"/>
                <a:gd name="T58" fmla="*/ 144 w 270"/>
                <a:gd name="T59" fmla="*/ 304 h 344"/>
                <a:gd name="T60" fmla="*/ 162 w 270"/>
                <a:gd name="T61" fmla="*/ 308 h 344"/>
                <a:gd name="T62" fmla="*/ 177 w 270"/>
                <a:gd name="T63" fmla="*/ 300 h 344"/>
                <a:gd name="T64" fmla="*/ 183 w 270"/>
                <a:gd name="T65" fmla="*/ 278 h 344"/>
                <a:gd name="T66" fmla="*/ 180 w 270"/>
                <a:gd name="T67" fmla="*/ 266 h 344"/>
                <a:gd name="T68" fmla="*/ 147 w 270"/>
                <a:gd name="T69" fmla="*/ 251 h 344"/>
                <a:gd name="T70" fmla="*/ 139 w 270"/>
                <a:gd name="T71" fmla="*/ 264 h 344"/>
                <a:gd name="T72" fmla="*/ 144 w 270"/>
                <a:gd name="T73" fmla="*/ 281 h 344"/>
                <a:gd name="T74" fmla="*/ 153 w 270"/>
                <a:gd name="T75" fmla="*/ 290 h 344"/>
                <a:gd name="T76" fmla="*/ 151 w 270"/>
                <a:gd name="T77" fmla="*/ 293 h 344"/>
                <a:gd name="T78" fmla="*/ 141 w 270"/>
                <a:gd name="T79" fmla="*/ 288 h 344"/>
                <a:gd name="T80" fmla="*/ 126 w 270"/>
                <a:gd name="T81" fmla="*/ 292 h 344"/>
                <a:gd name="T82" fmla="*/ 119 w 270"/>
                <a:gd name="T83" fmla="*/ 307 h 344"/>
                <a:gd name="T84" fmla="*/ 116 w 270"/>
                <a:gd name="T85" fmla="*/ 306 h 344"/>
                <a:gd name="T86" fmla="*/ 116 w 270"/>
                <a:gd name="T87" fmla="*/ 292 h 344"/>
                <a:gd name="T88" fmla="*/ 66 w 270"/>
                <a:gd name="T89" fmla="*/ 299 h 344"/>
                <a:gd name="T90" fmla="*/ 65 w 270"/>
                <a:gd name="T91" fmla="*/ 296 h 344"/>
                <a:gd name="T92" fmla="*/ 98 w 270"/>
                <a:gd name="T93" fmla="*/ 284 h 344"/>
                <a:gd name="T94" fmla="*/ 83 w 270"/>
                <a:gd name="T95" fmla="*/ 273 h 344"/>
                <a:gd name="T96" fmla="*/ 103 w 270"/>
                <a:gd name="T97" fmla="*/ 275 h 344"/>
                <a:gd name="T98" fmla="*/ 123 w 270"/>
                <a:gd name="T99" fmla="*/ 266 h 344"/>
                <a:gd name="T100" fmla="*/ 134 w 270"/>
                <a:gd name="T101" fmla="*/ 249 h 344"/>
                <a:gd name="T102" fmla="*/ 130 w 270"/>
                <a:gd name="T103" fmla="*/ 239 h 344"/>
                <a:gd name="T104" fmla="*/ 98 w 270"/>
                <a:gd name="T105" fmla="*/ 228 h 344"/>
                <a:gd name="T106" fmla="*/ 83 w 270"/>
                <a:gd name="T107" fmla="*/ 217 h 344"/>
                <a:gd name="T108" fmla="*/ 52 w 270"/>
                <a:gd name="T109" fmla="*/ 186 h 344"/>
                <a:gd name="T110" fmla="*/ 45 w 270"/>
                <a:gd name="T111" fmla="*/ 177 h 344"/>
                <a:gd name="T112" fmla="*/ 29 w 270"/>
                <a:gd name="T113" fmla="*/ 155 h 344"/>
                <a:gd name="T114" fmla="*/ 17 w 270"/>
                <a:gd name="T115" fmla="*/ 111 h 344"/>
                <a:gd name="T116" fmla="*/ 13 w 270"/>
                <a:gd name="T117" fmla="*/ 7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344">
                  <a:moveTo>
                    <a:pt x="13" y="75"/>
                  </a:moveTo>
                  <a:cubicBezTo>
                    <a:pt x="10" y="76"/>
                    <a:pt x="6" y="76"/>
                    <a:pt x="0" y="76"/>
                  </a:cubicBezTo>
                  <a:cubicBezTo>
                    <a:pt x="2" y="71"/>
                    <a:pt x="3" y="67"/>
                    <a:pt x="5" y="63"/>
                  </a:cubicBezTo>
                  <a:cubicBezTo>
                    <a:pt x="9" y="56"/>
                    <a:pt x="11" y="49"/>
                    <a:pt x="12" y="41"/>
                  </a:cubicBezTo>
                  <a:cubicBezTo>
                    <a:pt x="12" y="21"/>
                    <a:pt x="27" y="6"/>
                    <a:pt x="48" y="3"/>
                  </a:cubicBezTo>
                  <a:cubicBezTo>
                    <a:pt x="68" y="0"/>
                    <a:pt x="87" y="5"/>
                    <a:pt x="105" y="13"/>
                  </a:cubicBezTo>
                  <a:cubicBezTo>
                    <a:pt x="116" y="18"/>
                    <a:pt x="119" y="28"/>
                    <a:pt x="122" y="38"/>
                  </a:cubicBezTo>
                  <a:cubicBezTo>
                    <a:pt x="124" y="45"/>
                    <a:pt x="126" y="51"/>
                    <a:pt x="128" y="57"/>
                  </a:cubicBezTo>
                  <a:cubicBezTo>
                    <a:pt x="132" y="69"/>
                    <a:pt x="140" y="76"/>
                    <a:pt x="153" y="81"/>
                  </a:cubicBezTo>
                  <a:cubicBezTo>
                    <a:pt x="170" y="87"/>
                    <a:pt x="185" y="97"/>
                    <a:pt x="200" y="107"/>
                  </a:cubicBezTo>
                  <a:cubicBezTo>
                    <a:pt x="215" y="117"/>
                    <a:pt x="228" y="129"/>
                    <a:pt x="243" y="140"/>
                  </a:cubicBezTo>
                  <a:cubicBezTo>
                    <a:pt x="249" y="144"/>
                    <a:pt x="257" y="147"/>
                    <a:pt x="264" y="151"/>
                  </a:cubicBezTo>
                  <a:cubicBezTo>
                    <a:pt x="267" y="153"/>
                    <a:pt x="268" y="156"/>
                    <a:pt x="270" y="158"/>
                  </a:cubicBezTo>
                  <a:cubicBezTo>
                    <a:pt x="267" y="159"/>
                    <a:pt x="264" y="160"/>
                    <a:pt x="261" y="160"/>
                  </a:cubicBezTo>
                  <a:cubicBezTo>
                    <a:pt x="259" y="160"/>
                    <a:pt x="257" y="159"/>
                    <a:pt x="253" y="159"/>
                  </a:cubicBezTo>
                  <a:cubicBezTo>
                    <a:pt x="255" y="164"/>
                    <a:pt x="258" y="167"/>
                    <a:pt x="258" y="170"/>
                  </a:cubicBezTo>
                  <a:cubicBezTo>
                    <a:pt x="258" y="173"/>
                    <a:pt x="254" y="176"/>
                    <a:pt x="251" y="181"/>
                  </a:cubicBezTo>
                  <a:cubicBezTo>
                    <a:pt x="254" y="190"/>
                    <a:pt x="253" y="200"/>
                    <a:pt x="246" y="209"/>
                  </a:cubicBezTo>
                  <a:cubicBezTo>
                    <a:pt x="243" y="213"/>
                    <a:pt x="238" y="215"/>
                    <a:pt x="234" y="219"/>
                  </a:cubicBezTo>
                  <a:cubicBezTo>
                    <a:pt x="226" y="227"/>
                    <a:pt x="213" y="229"/>
                    <a:pt x="210" y="243"/>
                  </a:cubicBezTo>
                  <a:cubicBezTo>
                    <a:pt x="207" y="257"/>
                    <a:pt x="201" y="271"/>
                    <a:pt x="197" y="285"/>
                  </a:cubicBezTo>
                  <a:cubicBezTo>
                    <a:pt x="195" y="292"/>
                    <a:pt x="196" y="299"/>
                    <a:pt x="195" y="306"/>
                  </a:cubicBezTo>
                  <a:cubicBezTo>
                    <a:pt x="195" y="307"/>
                    <a:pt x="195" y="308"/>
                    <a:pt x="195" y="308"/>
                  </a:cubicBezTo>
                  <a:cubicBezTo>
                    <a:pt x="187" y="320"/>
                    <a:pt x="184" y="335"/>
                    <a:pt x="170" y="344"/>
                  </a:cubicBezTo>
                  <a:cubicBezTo>
                    <a:pt x="175" y="329"/>
                    <a:pt x="173" y="327"/>
                    <a:pt x="157" y="327"/>
                  </a:cubicBezTo>
                  <a:cubicBezTo>
                    <a:pt x="141" y="327"/>
                    <a:pt x="125" y="326"/>
                    <a:pt x="109" y="326"/>
                  </a:cubicBezTo>
                  <a:cubicBezTo>
                    <a:pt x="109" y="325"/>
                    <a:pt x="109" y="323"/>
                    <a:pt x="109" y="322"/>
                  </a:cubicBezTo>
                  <a:cubicBezTo>
                    <a:pt x="124" y="319"/>
                    <a:pt x="138" y="317"/>
                    <a:pt x="153" y="315"/>
                  </a:cubicBezTo>
                  <a:cubicBezTo>
                    <a:pt x="150" y="311"/>
                    <a:pt x="146" y="309"/>
                    <a:pt x="143" y="306"/>
                  </a:cubicBezTo>
                  <a:cubicBezTo>
                    <a:pt x="143" y="305"/>
                    <a:pt x="144" y="304"/>
                    <a:pt x="144" y="304"/>
                  </a:cubicBezTo>
                  <a:cubicBezTo>
                    <a:pt x="150" y="305"/>
                    <a:pt x="156" y="307"/>
                    <a:pt x="162" y="308"/>
                  </a:cubicBezTo>
                  <a:cubicBezTo>
                    <a:pt x="171" y="311"/>
                    <a:pt x="174" y="309"/>
                    <a:pt x="177" y="300"/>
                  </a:cubicBezTo>
                  <a:cubicBezTo>
                    <a:pt x="179" y="292"/>
                    <a:pt x="182" y="285"/>
                    <a:pt x="183" y="278"/>
                  </a:cubicBezTo>
                  <a:cubicBezTo>
                    <a:pt x="183" y="274"/>
                    <a:pt x="182" y="270"/>
                    <a:pt x="180" y="266"/>
                  </a:cubicBezTo>
                  <a:cubicBezTo>
                    <a:pt x="174" y="252"/>
                    <a:pt x="159" y="256"/>
                    <a:pt x="147" y="251"/>
                  </a:cubicBezTo>
                  <a:cubicBezTo>
                    <a:pt x="144" y="256"/>
                    <a:pt x="141" y="260"/>
                    <a:pt x="139" y="264"/>
                  </a:cubicBezTo>
                  <a:cubicBezTo>
                    <a:pt x="134" y="273"/>
                    <a:pt x="135" y="276"/>
                    <a:pt x="144" y="281"/>
                  </a:cubicBezTo>
                  <a:cubicBezTo>
                    <a:pt x="147" y="284"/>
                    <a:pt x="150" y="287"/>
                    <a:pt x="153" y="290"/>
                  </a:cubicBezTo>
                  <a:cubicBezTo>
                    <a:pt x="152" y="291"/>
                    <a:pt x="152" y="292"/>
                    <a:pt x="151" y="293"/>
                  </a:cubicBezTo>
                  <a:cubicBezTo>
                    <a:pt x="148" y="291"/>
                    <a:pt x="144" y="291"/>
                    <a:pt x="141" y="288"/>
                  </a:cubicBezTo>
                  <a:cubicBezTo>
                    <a:pt x="134" y="284"/>
                    <a:pt x="130" y="286"/>
                    <a:pt x="126" y="292"/>
                  </a:cubicBezTo>
                  <a:cubicBezTo>
                    <a:pt x="124" y="297"/>
                    <a:pt x="121" y="302"/>
                    <a:pt x="119" y="307"/>
                  </a:cubicBezTo>
                  <a:cubicBezTo>
                    <a:pt x="118" y="307"/>
                    <a:pt x="117" y="307"/>
                    <a:pt x="116" y="306"/>
                  </a:cubicBezTo>
                  <a:cubicBezTo>
                    <a:pt x="116" y="302"/>
                    <a:pt x="116" y="297"/>
                    <a:pt x="116" y="292"/>
                  </a:cubicBezTo>
                  <a:cubicBezTo>
                    <a:pt x="99" y="291"/>
                    <a:pt x="83" y="302"/>
                    <a:pt x="66" y="299"/>
                  </a:cubicBezTo>
                  <a:cubicBezTo>
                    <a:pt x="65" y="298"/>
                    <a:pt x="65" y="297"/>
                    <a:pt x="65" y="296"/>
                  </a:cubicBezTo>
                  <a:cubicBezTo>
                    <a:pt x="76" y="292"/>
                    <a:pt x="87" y="288"/>
                    <a:pt x="98" y="284"/>
                  </a:cubicBezTo>
                  <a:cubicBezTo>
                    <a:pt x="95" y="278"/>
                    <a:pt x="84" y="283"/>
                    <a:pt x="83" y="273"/>
                  </a:cubicBezTo>
                  <a:cubicBezTo>
                    <a:pt x="90" y="274"/>
                    <a:pt x="96" y="275"/>
                    <a:pt x="103" y="275"/>
                  </a:cubicBezTo>
                  <a:cubicBezTo>
                    <a:pt x="111" y="276"/>
                    <a:pt x="119" y="274"/>
                    <a:pt x="123" y="266"/>
                  </a:cubicBezTo>
                  <a:cubicBezTo>
                    <a:pt x="126" y="260"/>
                    <a:pt x="130" y="254"/>
                    <a:pt x="134" y="249"/>
                  </a:cubicBezTo>
                  <a:cubicBezTo>
                    <a:pt x="136" y="244"/>
                    <a:pt x="135" y="241"/>
                    <a:pt x="130" y="239"/>
                  </a:cubicBezTo>
                  <a:cubicBezTo>
                    <a:pt x="120" y="235"/>
                    <a:pt x="109" y="232"/>
                    <a:pt x="98" y="228"/>
                  </a:cubicBezTo>
                  <a:cubicBezTo>
                    <a:pt x="93" y="225"/>
                    <a:pt x="88" y="221"/>
                    <a:pt x="83" y="217"/>
                  </a:cubicBezTo>
                  <a:cubicBezTo>
                    <a:pt x="73" y="207"/>
                    <a:pt x="62" y="196"/>
                    <a:pt x="52" y="186"/>
                  </a:cubicBezTo>
                  <a:cubicBezTo>
                    <a:pt x="49" y="183"/>
                    <a:pt x="46" y="181"/>
                    <a:pt x="45" y="177"/>
                  </a:cubicBezTo>
                  <a:cubicBezTo>
                    <a:pt x="43" y="167"/>
                    <a:pt x="36" y="162"/>
                    <a:pt x="29" y="155"/>
                  </a:cubicBezTo>
                  <a:cubicBezTo>
                    <a:pt x="18" y="143"/>
                    <a:pt x="15" y="127"/>
                    <a:pt x="17" y="111"/>
                  </a:cubicBezTo>
                  <a:cubicBezTo>
                    <a:pt x="19" y="93"/>
                    <a:pt x="20" y="93"/>
                    <a:pt x="13" y="75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09563" y="2152650"/>
              <a:ext cx="639763" cy="1150937"/>
            </a:xfrm>
            <a:custGeom>
              <a:avLst/>
              <a:gdLst>
                <a:gd name="T0" fmla="*/ 65 w 205"/>
                <a:gd name="T1" fmla="*/ 80 h 368"/>
                <a:gd name="T2" fmla="*/ 47 w 205"/>
                <a:gd name="T3" fmla="*/ 44 h 368"/>
                <a:gd name="T4" fmla="*/ 48 w 205"/>
                <a:gd name="T5" fmla="*/ 42 h 368"/>
                <a:gd name="T6" fmla="*/ 64 w 205"/>
                <a:gd name="T7" fmla="*/ 38 h 368"/>
                <a:gd name="T8" fmla="*/ 73 w 205"/>
                <a:gd name="T9" fmla="*/ 33 h 368"/>
                <a:gd name="T10" fmla="*/ 111 w 205"/>
                <a:gd name="T11" fmla="*/ 5 h 368"/>
                <a:gd name="T12" fmla="*/ 148 w 205"/>
                <a:gd name="T13" fmla="*/ 12 h 368"/>
                <a:gd name="T14" fmla="*/ 169 w 205"/>
                <a:gd name="T15" fmla="*/ 29 h 368"/>
                <a:gd name="T16" fmla="*/ 180 w 205"/>
                <a:gd name="T17" fmla="*/ 32 h 368"/>
                <a:gd name="T18" fmla="*/ 190 w 205"/>
                <a:gd name="T19" fmla="*/ 37 h 368"/>
                <a:gd name="T20" fmla="*/ 187 w 205"/>
                <a:gd name="T21" fmla="*/ 46 h 368"/>
                <a:gd name="T22" fmla="*/ 175 w 205"/>
                <a:gd name="T23" fmla="*/ 61 h 368"/>
                <a:gd name="T24" fmla="*/ 181 w 205"/>
                <a:gd name="T25" fmla="*/ 96 h 368"/>
                <a:gd name="T26" fmla="*/ 196 w 205"/>
                <a:gd name="T27" fmla="*/ 141 h 368"/>
                <a:gd name="T28" fmla="*/ 199 w 205"/>
                <a:gd name="T29" fmla="*/ 219 h 368"/>
                <a:gd name="T30" fmla="*/ 155 w 205"/>
                <a:gd name="T31" fmla="*/ 280 h 368"/>
                <a:gd name="T32" fmla="*/ 147 w 205"/>
                <a:gd name="T33" fmla="*/ 295 h 368"/>
                <a:gd name="T34" fmla="*/ 146 w 205"/>
                <a:gd name="T35" fmla="*/ 323 h 368"/>
                <a:gd name="T36" fmla="*/ 147 w 205"/>
                <a:gd name="T37" fmla="*/ 355 h 368"/>
                <a:gd name="T38" fmla="*/ 137 w 205"/>
                <a:gd name="T39" fmla="*/ 367 h 368"/>
                <a:gd name="T40" fmla="*/ 125 w 205"/>
                <a:gd name="T41" fmla="*/ 357 h 368"/>
                <a:gd name="T42" fmla="*/ 127 w 205"/>
                <a:gd name="T43" fmla="*/ 331 h 368"/>
                <a:gd name="T44" fmla="*/ 127 w 205"/>
                <a:gd name="T45" fmla="*/ 284 h 368"/>
                <a:gd name="T46" fmla="*/ 124 w 205"/>
                <a:gd name="T47" fmla="*/ 284 h 368"/>
                <a:gd name="T48" fmla="*/ 121 w 205"/>
                <a:gd name="T49" fmla="*/ 287 h 368"/>
                <a:gd name="T50" fmla="*/ 118 w 205"/>
                <a:gd name="T51" fmla="*/ 272 h 368"/>
                <a:gd name="T52" fmla="*/ 111 w 205"/>
                <a:gd name="T53" fmla="*/ 276 h 368"/>
                <a:gd name="T54" fmla="*/ 103 w 205"/>
                <a:gd name="T55" fmla="*/ 305 h 368"/>
                <a:gd name="T56" fmla="*/ 103 w 205"/>
                <a:gd name="T57" fmla="*/ 356 h 368"/>
                <a:gd name="T58" fmla="*/ 88 w 205"/>
                <a:gd name="T59" fmla="*/ 365 h 368"/>
                <a:gd name="T60" fmla="*/ 82 w 205"/>
                <a:gd name="T61" fmla="*/ 355 h 368"/>
                <a:gd name="T62" fmla="*/ 80 w 205"/>
                <a:gd name="T63" fmla="*/ 319 h 368"/>
                <a:gd name="T64" fmla="*/ 79 w 205"/>
                <a:gd name="T65" fmla="*/ 300 h 368"/>
                <a:gd name="T66" fmla="*/ 63 w 205"/>
                <a:gd name="T67" fmla="*/ 278 h 368"/>
                <a:gd name="T68" fmla="*/ 58 w 205"/>
                <a:gd name="T69" fmla="*/ 297 h 368"/>
                <a:gd name="T70" fmla="*/ 62 w 205"/>
                <a:gd name="T71" fmla="*/ 335 h 368"/>
                <a:gd name="T72" fmla="*/ 61 w 205"/>
                <a:gd name="T73" fmla="*/ 345 h 368"/>
                <a:gd name="T74" fmla="*/ 47 w 205"/>
                <a:gd name="T75" fmla="*/ 346 h 368"/>
                <a:gd name="T76" fmla="*/ 44 w 205"/>
                <a:gd name="T77" fmla="*/ 338 h 368"/>
                <a:gd name="T78" fmla="*/ 41 w 205"/>
                <a:gd name="T79" fmla="*/ 285 h 368"/>
                <a:gd name="T80" fmla="*/ 39 w 205"/>
                <a:gd name="T81" fmla="*/ 279 h 368"/>
                <a:gd name="T82" fmla="*/ 11 w 205"/>
                <a:gd name="T83" fmla="*/ 226 h 368"/>
                <a:gd name="T84" fmla="*/ 0 w 205"/>
                <a:gd name="T85" fmla="*/ 183 h 368"/>
                <a:gd name="T86" fmla="*/ 6 w 205"/>
                <a:gd name="T87" fmla="*/ 136 h 368"/>
                <a:gd name="T88" fmla="*/ 29 w 205"/>
                <a:gd name="T89" fmla="*/ 102 h 368"/>
                <a:gd name="T90" fmla="*/ 65 w 205"/>
                <a:gd name="T91" fmla="*/ 8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368">
                  <a:moveTo>
                    <a:pt x="65" y="80"/>
                  </a:moveTo>
                  <a:cubicBezTo>
                    <a:pt x="70" y="65"/>
                    <a:pt x="61" y="53"/>
                    <a:pt x="47" y="44"/>
                  </a:cubicBezTo>
                  <a:cubicBezTo>
                    <a:pt x="47" y="43"/>
                    <a:pt x="47" y="42"/>
                    <a:pt x="48" y="42"/>
                  </a:cubicBezTo>
                  <a:cubicBezTo>
                    <a:pt x="53" y="40"/>
                    <a:pt x="59" y="39"/>
                    <a:pt x="64" y="38"/>
                  </a:cubicBezTo>
                  <a:cubicBezTo>
                    <a:pt x="67" y="37"/>
                    <a:pt x="71" y="36"/>
                    <a:pt x="73" y="33"/>
                  </a:cubicBezTo>
                  <a:cubicBezTo>
                    <a:pt x="81" y="18"/>
                    <a:pt x="95" y="10"/>
                    <a:pt x="111" y="5"/>
                  </a:cubicBezTo>
                  <a:cubicBezTo>
                    <a:pt x="124" y="0"/>
                    <a:pt x="137" y="4"/>
                    <a:pt x="148" y="12"/>
                  </a:cubicBezTo>
                  <a:cubicBezTo>
                    <a:pt x="155" y="18"/>
                    <a:pt x="162" y="24"/>
                    <a:pt x="169" y="29"/>
                  </a:cubicBezTo>
                  <a:cubicBezTo>
                    <a:pt x="172" y="31"/>
                    <a:pt x="177" y="31"/>
                    <a:pt x="180" y="32"/>
                  </a:cubicBezTo>
                  <a:cubicBezTo>
                    <a:pt x="184" y="34"/>
                    <a:pt x="188" y="35"/>
                    <a:pt x="190" y="37"/>
                  </a:cubicBezTo>
                  <a:cubicBezTo>
                    <a:pt x="191" y="38"/>
                    <a:pt x="188" y="43"/>
                    <a:pt x="187" y="46"/>
                  </a:cubicBezTo>
                  <a:cubicBezTo>
                    <a:pt x="183" y="51"/>
                    <a:pt x="179" y="55"/>
                    <a:pt x="175" y="61"/>
                  </a:cubicBezTo>
                  <a:cubicBezTo>
                    <a:pt x="185" y="69"/>
                    <a:pt x="177" y="83"/>
                    <a:pt x="181" y="96"/>
                  </a:cubicBezTo>
                  <a:cubicBezTo>
                    <a:pt x="185" y="111"/>
                    <a:pt x="191" y="126"/>
                    <a:pt x="196" y="141"/>
                  </a:cubicBezTo>
                  <a:cubicBezTo>
                    <a:pt x="205" y="167"/>
                    <a:pt x="203" y="193"/>
                    <a:pt x="199" y="219"/>
                  </a:cubicBezTo>
                  <a:cubicBezTo>
                    <a:pt x="194" y="247"/>
                    <a:pt x="177" y="265"/>
                    <a:pt x="155" y="280"/>
                  </a:cubicBezTo>
                  <a:cubicBezTo>
                    <a:pt x="150" y="284"/>
                    <a:pt x="147" y="288"/>
                    <a:pt x="147" y="295"/>
                  </a:cubicBezTo>
                  <a:cubicBezTo>
                    <a:pt x="148" y="305"/>
                    <a:pt x="146" y="314"/>
                    <a:pt x="146" y="323"/>
                  </a:cubicBezTo>
                  <a:cubicBezTo>
                    <a:pt x="146" y="334"/>
                    <a:pt x="146" y="344"/>
                    <a:pt x="147" y="355"/>
                  </a:cubicBezTo>
                  <a:cubicBezTo>
                    <a:pt x="148" y="363"/>
                    <a:pt x="145" y="367"/>
                    <a:pt x="137" y="367"/>
                  </a:cubicBezTo>
                  <a:cubicBezTo>
                    <a:pt x="130" y="368"/>
                    <a:pt x="124" y="367"/>
                    <a:pt x="125" y="357"/>
                  </a:cubicBezTo>
                  <a:cubicBezTo>
                    <a:pt x="126" y="348"/>
                    <a:pt x="127" y="339"/>
                    <a:pt x="127" y="331"/>
                  </a:cubicBezTo>
                  <a:cubicBezTo>
                    <a:pt x="127" y="315"/>
                    <a:pt x="127" y="299"/>
                    <a:pt x="127" y="284"/>
                  </a:cubicBezTo>
                  <a:cubicBezTo>
                    <a:pt x="126" y="284"/>
                    <a:pt x="125" y="284"/>
                    <a:pt x="124" y="284"/>
                  </a:cubicBezTo>
                  <a:cubicBezTo>
                    <a:pt x="123" y="285"/>
                    <a:pt x="122" y="286"/>
                    <a:pt x="121" y="287"/>
                  </a:cubicBezTo>
                  <a:cubicBezTo>
                    <a:pt x="120" y="282"/>
                    <a:pt x="119" y="278"/>
                    <a:pt x="118" y="272"/>
                  </a:cubicBezTo>
                  <a:cubicBezTo>
                    <a:pt x="116" y="274"/>
                    <a:pt x="112" y="274"/>
                    <a:pt x="111" y="276"/>
                  </a:cubicBezTo>
                  <a:cubicBezTo>
                    <a:pt x="108" y="286"/>
                    <a:pt x="104" y="295"/>
                    <a:pt x="103" y="305"/>
                  </a:cubicBezTo>
                  <a:cubicBezTo>
                    <a:pt x="102" y="322"/>
                    <a:pt x="103" y="339"/>
                    <a:pt x="103" y="356"/>
                  </a:cubicBezTo>
                  <a:cubicBezTo>
                    <a:pt x="103" y="366"/>
                    <a:pt x="94" y="364"/>
                    <a:pt x="88" y="365"/>
                  </a:cubicBezTo>
                  <a:cubicBezTo>
                    <a:pt x="81" y="365"/>
                    <a:pt x="82" y="360"/>
                    <a:pt x="82" y="355"/>
                  </a:cubicBezTo>
                  <a:cubicBezTo>
                    <a:pt x="82" y="343"/>
                    <a:pt x="80" y="331"/>
                    <a:pt x="80" y="319"/>
                  </a:cubicBezTo>
                  <a:cubicBezTo>
                    <a:pt x="79" y="312"/>
                    <a:pt x="78" y="306"/>
                    <a:pt x="79" y="300"/>
                  </a:cubicBezTo>
                  <a:cubicBezTo>
                    <a:pt x="79" y="289"/>
                    <a:pt x="74" y="283"/>
                    <a:pt x="63" y="278"/>
                  </a:cubicBezTo>
                  <a:cubicBezTo>
                    <a:pt x="61" y="285"/>
                    <a:pt x="58" y="291"/>
                    <a:pt x="58" y="297"/>
                  </a:cubicBezTo>
                  <a:cubicBezTo>
                    <a:pt x="58" y="310"/>
                    <a:pt x="61" y="322"/>
                    <a:pt x="62" y="335"/>
                  </a:cubicBezTo>
                  <a:cubicBezTo>
                    <a:pt x="62" y="338"/>
                    <a:pt x="62" y="344"/>
                    <a:pt x="61" y="345"/>
                  </a:cubicBezTo>
                  <a:cubicBezTo>
                    <a:pt x="57" y="346"/>
                    <a:pt x="52" y="347"/>
                    <a:pt x="47" y="346"/>
                  </a:cubicBezTo>
                  <a:cubicBezTo>
                    <a:pt x="46" y="346"/>
                    <a:pt x="45" y="341"/>
                    <a:pt x="44" y="338"/>
                  </a:cubicBezTo>
                  <a:cubicBezTo>
                    <a:pt x="43" y="320"/>
                    <a:pt x="42" y="303"/>
                    <a:pt x="41" y="285"/>
                  </a:cubicBezTo>
                  <a:cubicBezTo>
                    <a:pt x="41" y="283"/>
                    <a:pt x="40" y="281"/>
                    <a:pt x="39" y="279"/>
                  </a:cubicBezTo>
                  <a:cubicBezTo>
                    <a:pt x="30" y="261"/>
                    <a:pt x="19" y="244"/>
                    <a:pt x="11" y="226"/>
                  </a:cubicBezTo>
                  <a:cubicBezTo>
                    <a:pt x="5" y="213"/>
                    <a:pt x="1" y="198"/>
                    <a:pt x="0" y="183"/>
                  </a:cubicBezTo>
                  <a:cubicBezTo>
                    <a:pt x="0" y="168"/>
                    <a:pt x="1" y="151"/>
                    <a:pt x="6" y="136"/>
                  </a:cubicBezTo>
                  <a:cubicBezTo>
                    <a:pt x="10" y="123"/>
                    <a:pt x="19" y="111"/>
                    <a:pt x="29" y="102"/>
                  </a:cubicBezTo>
                  <a:cubicBezTo>
                    <a:pt x="39" y="93"/>
                    <a:pt x="52" y="88"/>
                    <a:pt x="65" y="80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0476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81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346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7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38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524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843018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4065588" y="1966913"/>
            <a:ext cx="40608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691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26" name="Text Placeholder 9">
            <a:extLst>
              <a:ext uri="{FF2B5EF4-FFF2-40B4-BE49-F238E27FC236}">
                <a16:creationId xmlns=""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1529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solidFill>
            <a:srgbClr val="256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299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41787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466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464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93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1330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9D9D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0764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8" r:id="rId2"/>
    <p:sldLayoutId id="2147483686" r:id="rId3"/>
    <p:sldLayoutId id="2147483699" r:id="rId4"/>
    <p:sldLayoutId id="2147483689" r:id="rId5"/>
    <p:sldLayoutId id="2147483664" r:id="rId6"/>
    <p:sldLayoutId id="2147483663" r:id="rId7"/>
    <p:sldLayoutId id="2147483684" r:id="rId8"/>
    <p:sldLayoutId id="2147483682" r:id="rId9"/>
    <p:sldLayoutId id="2147483681" r:id="rId10"/>
    <p:sldLayoutId id="2147483683" r:id="rId11"/>
    <p:sldLayoutId id="2147483691" r:id="rId12"/>
    <p:sldLayoutId id="2147483695" r:id="rId13"/>
    <p:sldLayoutId id="2147483694" r:id="rId14"/>
    <p:sldLayoutId id="2147483692" r:id="rId15"/>
    <p:sldLayoutId id="2147483696" r:id="rId16"/>
    <p:sldLayoutId id="2147483685" r:id="rId17"/>
    <p:sldLayoutId id="2147483690" r:id="rId18"/>
    <p:sldLayoutId id="2147483693" r:id="rId19"/>
    <p:sldLayoutId id="2147483697" r:id="rId20"/>
    <p:sldLayoutId id="2147483698" r:id="rId21"/>
    <p:sldLayoutId id="2147483700" r:id="rId22"/>
    <p:sldLayoutId id="2147483680" r:id="rId23"/>
    <p:sldLayoutId id="2147483678" r:id="rId24"/>
    <p:sldLayoutId id="2147483665" r:id="rId25"/>
    <p:sldLayoutId id="2147483687" r:id="rId26"/>
    <p:sldLayoutId id="2147483666" r:id="rId27"/>
    <p:sldLayoutId id="2147483658" r:id="rId28"/>
    <p:sldLayoutId id="2147483667" r:id="rId29"/>
    <p:sldLayoutId id="2147483668" r:id="rId30"/>
    <p:sldLayoutId id="2147483669" r:id="rId31"/>
    <p:sldLayoutId id="2147483670" r:id="rId32"/>
    <p:sldLayoutId id="2147483671" r:id="rId33"/>
    <p:sldLayoutId id="2147483672" r:id="rId34"/>
    <p:sldLayoutId id="2147483673" r:id="rId35"/>
    <p:sldLayoutId id="2147483675" r:id="rId36"/>
    <p:sldLayoutId id="2147483674" r:id="rId37"/>
    <p:sldLayoutId id="2147483676" r:id="rId38"/>
    <p:sldLayoutId id="2147483677" r:id="rId39"/>
    <p:sldLayoutId id="2147483679" r:id="rId40"/>
    <p:sldLayoutId id="2147483660" r:id="rId41"/>
    <p:sldLayoutId id="2147483659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465764"/>
            <a:ext cx="12192000" cy="33922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695376" y="3465764"/>
            <a:ext cx="40200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Free 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Templates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49BB693-44E3-492D-956F-F9268A3AA70C}"/>
              </a:ext>
            </a:extLst>
          </p:cNvPr>
          <p:cNvSpPr txBox="1"/>
          <p:nvPr/>
        </p:nvSpPr>
        <p:spPr>
          <a:xfrm>
            <a:off x="868283" y="4343737"/>
            <a:ext cx="40075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Tittle of 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41EF0FA-4614-487C-8F00-A328E00D0C2B}"/>
              </a:ext>
            </a:extLst>
          </p:cNvPr>
          <p:cNvSpPr txBox="1"/>
          <p:nvPr/>
        </p:nvSpPr>
        <p:spPr>
          <a:xfrm>
            <a:off x="349387" y="311054"/>
            <a:ext cx="7740696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PE" altLang="ko-KR" sz="19900" b="1" dirty="0" smtClean="0">
                <a:solidFill>
                  <a:srgbClr val="056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Arial" pitchFamily="34" charset="0"/>
              </a:rPr>
              <a:t>COW</a:t>
            </a:r>
            <a:endParaRPr lang="ko-KR" altLang="en-US" sz="19900" b="1" dirty="0">
              <a:solidFill>
                <a:srgbClr val="0567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496" y="5951621"/>
            <a:ext cx="848849" cy="74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739" y="2285026"/>
            <a:ext cx="6226094" cy="43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79347"/>
                </a:solidFill>
              </a:rPr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BB24D9CF-20DC-4910-BAE8-56F881F454AD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rgbClr val="CF92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2BEF0FC-D313-4521-95FC-3B40A46CD7DE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3150D0B-6056-4492-9626-34E356CF83DC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A812E49-F01E-4540-9F1A-420FEDBCB6C8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ABE910B-D56D-4364-9DD4-CEC029572577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5F8074DA-FC94-46B9-9256-B7A90E6E38FE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C351103-4901-4147-8FE0-01ECF73596FE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F4EDAC7-824E-4F6A-A312-2CA70639E73A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D7948E3-6EF9-4B1C-BA8B-7D400ACC79F1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8D86A26-E1D5-4862-A345-E760039396D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8EF4F79-CBC1-4584-9BAF-D0746EED85DA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CADCC9B-AC22-4B72-85FD-5CFB77B735F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344D935-4772-43A6-99E7-DBD710A1007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A505968-F3C3-415A-AB1F-BF1BDB3E8DFF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822ABC3-85D4-40F6-99C5-D700D547D2E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63303C9-0F88-4B24-935C-52C2CF33564E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93D9B79-E9BF-41DD-863A-880646A6DB9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0DC0FE1-9D12-4C01-BF46-44B4623364B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49162A4-D827-46AD-AC15-A23BD15B3EA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FA3599D-477A-4E42-9268-341453038B30}"/>
              </a:ext>
            </a:extLst>
          </p:cNvPr>
          <p:cNvSpPr txBox="1"/>
          <p:nvPr/>
        </p:nvSpPr>
        <p:spPr>
          <a:xfrm>
            <a:off x="909993" y="1768422"/>
            <a:ext cx="367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B2AAE38-6394-4F0F-8B93-2E8148D8D14D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">
            <a:extLst>
              <a:ext uri="{FF2B5EF4-FFF2-40B4-BE49-F238E27FC236}">
                <a16:creationId xmlns="" xmlns:a16="http://schemas.microsoft.com/office/drawing/2014/main" id="{05F389CB-FE3B-42AA-96FB-EF59E2873C6F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="" xmlns:a16="http://schemas.microsoft.com/office/drawing/2014/main" id="{67BAFA61-C7D1-413F-A356-EFB9FFBB7A53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="" xmlns:a16="http://schemas.microsoft.com/office/drawing/2014/main" id="{5E1E1DF1-E0C6-4485-9CB5-135139A4DC2B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24">
            <a:extLst>
              <a:ext uri="{FF2B5EF4-FFF2-40B4-BE49-F238E27FC236}">
                <a16:creationId xmlns="" xmlns:a16="http://schemas.microsoft.com/office/drawing/2014/main" id="{BB1DC746-8BD3-4D36-8180-B4836CCD20A3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957" y="262573"/>
            <a:ext cx="1114396" cy="973418"/>
          </a:xfrm>
          <a:prstGeom prst="rect">
            <a:avLst/>
          </a:prstGeom>
        </p:spPr>
      </p:pic>
      <p:sp>
        <p:nvSpPr>
          <p:cNvPr id="33" name="Freeform 5"/>
          <p:cNvSpPr>
            <a:spLocks/>
          </p:cNvSpPr>
          <p:nvPr/>
        </p:nvSpPr>
        <p:spPr bwMode="auto">
          <a:xfrm flipH="1">
            <a:off x="9710918" y="3986045"/>
            <a:ext cx="2258077" cy="1985921"/>
          </a:xfrm>
          <a:custGeom>
            <a:avLst/>
            <a:gdLst>
              <a:gd name="T0" fmla="*/ 29 w 479"/>
              <a:gd name="T1" fmla="*/ 238 h 421"/>
              <a:gd name="T2" fmla="*/ 30 w 479"/>
              <a:gd name="T3" fmla="*/ 272 h 421"/>
              <a:gd name="T4" fmla="*/ 24 w 479"/>
              <a:gd name="T5" fmla="*/ 327 h 421"/>
              <a:gd name="T6" fmla="*/ 55 w 479"/>
              <a:gd name="T7" fmla="*/ 358 h 421"/>
              <a:gd name="T8" fmla="*/ 67 w 479"/>
              <a:gd name="T9" fmla="*/ 258 h 421"/>
              <a:gd name="T10" fmla="*/ 85 w 479"/>
              <a:gd name="T11" fmla="*/ 309 h 421"/>
              <a:gd name="T12" fmla="*/ 100 w 479"/>
              <a:gd name="T13" fmla="*/ 346 h 421"/>
              <a:gd name="T14" fmla="*/ 114 w 479"/>
              <a:gd name="T15" fmla="*/ 347 h 421"/>
              <a:gd name="T16" fmla="*/ 119 w 479"/>
              <a:gd name="T17" fmla="*/ 337 h 421"/>
              <a:gd name="T18" fmla="*/ 101 w 479"/>
              <a:gd name="T19" fmla="*/ 300 h 421"/>
              <a:gd name="T20" fmla="*/ 97 w 479"/>
              <a:gd name="T21" fmla="*/ 265 h 421"/>
              <a:gd name="T22" fmla="*/ 112 w 479"/>
              <a:gd name="T23" fmla="*/ 262 h 421"/>
              <a:gd name="T24" fmla="*/ 153 w 479"/>
              <a:gd name="T25" fmla="*/ 254 h 421"/>
              <a:gd name="T26" fmla="*/ 163 w 479"/>
              <a:gd name="T27" fmla="*/ 255 h 421"/>
              <a:gd name="T28" fmla="*/ 163 w 479"/>
              <a:gd name="T29" fmla="*/ 255 h 421"/>
              <a:gd name="T30" fmla="*/ 163 w 479"/>
              <a:gd name="T31" fmla="*/ 255 h 421"/>
              <a:gd name="T32" fmla="*/ 196 w 479"/>
              <a:gd name="T33" fmla="*/ 261 h 421"/>
              <a:gd name="T34" fmla="*/ 252 w 479"/>
              <a:gd name="T35" fmla="*/ 261 h 421"/>
              <a:gd name="T36" fmla="*/ 272 w 479"/>
              <a:gd name="T37" fmla="*/ 317 h 421"/>
              <a:gd name="T38" fmla="*/ 274 w 479"/>
              <a:gd name="T39" fmla="*/ 321 h 421"/>
              <a:gd name="T40" fmla="*/ 272 w 479"/>
              <a:gd name="T41" fmla="*/ 317 h 421"/>
              <a:gd name="T42" fmla="*/ 270 w 479"/>
              <a:gd name="T43" fmla="*/ 367 h 421"/>
              <a:gd name="T44" fmla="*/ 271 w 479"/>
              <a:gd name="T45" fmla="*/ 405 h 421"/>
              <a:gd name="T46" fmla="*/ 300 w 479"/>
              <a:gd name="T47" fmla="*/ 418 h 421"/>
              <a:gd name="T48" fmla="*/ 302 w 479"/>
              <a:gd name="T49" fmla="*/ 397 h 421"/>
              <a:gd name="T50" fmla="*/ 282 w 479"/>
              <a:gd name="T51" fmla="*/ 362 h 421"/>
              <a:gd name="T52" fmla="*/ 288 w 479"/>
              <a:gd name="T53" fmla="*/ 340 h 421"/>
              <a:gd name="T54" fmla="*/ 288 w 479"/>
              <a:gd name="T55" fmla="*/ 340 h 421"/>
              <a:gd name="T56" fmla="*/ 288 w 479"/>
              <a:gd name="T57" fmla="*/ 340 h 421"/>
              <a:gd name="T58" fmla="*/ 300 w 479"/>
              <a:gd name="T59" fmla="*/ 323 h 421"/>
              <a:gd name="T60" fmla="*/ 304 w 479"/>
              <a:gd name="T61" fmla="*/ 313 h 421"/>
              <a:gd name="T62" fmla="*/ 303 w 479"/>
              <a:gd name="T63" fmla="*/ 308 h 421"/>
              <a:gd name="T64" fmla="*/ 304 w 479"/>
              <a:gd name="T65" fmla="*/ 289 h 421"/>
              <a:gd name="T66" fmla="*/ 308 w 479"/>
              <a:gd name="T67" fmla="*/ 293 h 421"/>
              <a:gd name="T68" fmla="*/ 309 w 479"/>
              <a:gd name="T69" fmla="*/ 302 h 421"/>
              <a:gd name="T70" fmla="*/ 309 w 479"/>
              <a:gd name="T71" fmla="*/ 334 h 421"/>
              <a:gd name="T72" fmla="*/ 305 w 479"/>
              <a:gd name="T73" fmla="*/ 340 h 421"/>
              <a:gd name="T74" fmla="*/ 316 w 479"/>
              <a:gd name="T75" fmla="*/ 384 h 421"/>
              <a:gd name="T76" fmla="*/ 343 w 479"/>
              <a:gd name="T77" fmla="*/ 383 h 421"/>
              <a:gd name="T78" fmla="*/ 333 w 479"/>
              <a:gd name="T79" fmla="*/ 374 h 421"/>
              <a:gd name="T80" fmla="*/ 327 w 479"/>
              <a:gd name="T81" fmla="*/ 362 h 421"/>
              <a:gd name="T82" fmla="*/ 327 w 479"/>
              <a:gd name="T83" fmla="*/ 334 h 421"/>
              <a:gd name="T84" fmla="*/ 333 w 479"/>
              <a:gd name="T85" fmla="*/ 316 h 421"/>
              <a:gd name="T86" fmla="*/ 390 w 479"/>
              <a:gd name="T87" fmla="*/ 184 h 421"/>
              <a:gd name="T88" fmla="*/ 416 w 479"/>
              <a:gd name="T89" fmla="*/ 170 h 421"/>
              <a:gd name="T90" fmla="*/ 434 w 479"/>
              <a:gd name="T91" fmla="*/ 131 h 421"/>
              <a:gd name="T92" fmla="*/ 430 w 479"/>
              <a:gd name="T93" fmla="*/ 82 h 421"/>
              <a:gd name="T94" fmla="*/ 451 w 479"/>
              <a:gd name="T95" fmla="*/ 63 h 421"/>
              <a:gd name="T96" fmla="*/ 476 w 479"/>
              <a:gd name="T97" fmla="*/ 37 h 421"/>
              <a:gd name="T98" fmla="*/ 445 w 479"/>
              <a:gd name="T99" fmla="*/ 31 h 421"/>
              <a:gd name="T100" fmla="*/ 404 w 479"/>
              <a:gd name="T101" fmla="*/ 16 h 421"/>
              <a:gd name="T102" fmla="*/ 373 w 479"/>
              <a:gd name="T103" fmla="*/ 12 h 421"/>
              <a:gd name="T104" fmla="*/ 269 w 479"/>
              <a:gd name="T105" fmla="*/ 51 h 421"/>
              <a:gd name="T106" fmla="*/ 243 w 479"/>
              <a:gd name="T107" fmla="*/ 54 h 421"/>
              <a:gd name="T108" fmla="*/ 113 w 479"/>
              <a:gd name="T109" fmla="*/ 53 h 421"/>
              <a:gd name="T110" fmla="*/ 86 w 479"/>
              <a:gd name="T111" fmla="*/ 53 h 421"/>
              <a:gd name="T112" fmla="*/ 18 w 479"/>
              <a:gd name="T113" fmla="*/ 137 h 421"/>
              <a:gd name="T114" fmla="*/ 29 w 479"/>
              <a:gd name="T115" fmla="*/ 238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79" h="421">
                <a:moveTo>
                  <a:pt x="29" y="238"/>
                </a:moveTo>
                <a:cubicBezTo>
                  <a:pt x="19" y="250"/>
                  <a:pt x="33" y="261"/>
                  <a:pt x="30" y="272"/>
                </a:cubicBezTo>
                <a:cubicBezTo>
                  <a:pt x="27" y="290"/>
                  <a:pt x="28" y="308"/>
                  <a:pt x="24" y="327"/>
                </a:cubicBezTo>
                <a:cubicBezTo>
                  <a:pt x="19" y="355"/>
                  <a:pt x="28" y="362"/>
                  <a:pt x="55" y="358"/>
                </a:cubicBezTo>
                <a:cubicBezTo>
                  <a:pt x="39" y="298"/>
                  <a:pt x="41" y="281"/>
                  <a:pt x="67" y="258"/>
                </a:cubicBezTo>
                <a:cubicBezTo>
                  <a:pt x="80" y="272"/>
                  <a:pt x="84" y="291"/>
                  <a:pt x="85" y="309"/>
                </a:cubicBezTo>
                <a:cubicBezTo>
                  <a:pt x="85" y="324"/>
                  <a:pt x="94" y="334"/>
                  <a:pt x="100" y="346"/>
                </a:cubicBezTo>
                <a:cubicBezTo>
                  <a:pt x="103" y="351"/>
                  <a:pt x="109" y="353"/>
                  <a:pt x="114" y="347"/>
                </a:cubicBezTo>
                <a:cubicBezTo>
                  <a:pt x="117" y="344"/>
                  <a:pt x="123" y="338"/>
                  <a:pt x="119" y="337"/>
                </a:cubicBezTo>
                <a:cubicBezTo>
                  <a:pt x="101" y="329"/>
                  <a:pt x="111" y="310"/>
                  <a:pt x="101" y="300"/>
                </a:cubicBezTo>
                <a:cubicBezTo>
                  <a:pt x="99" y="288"/>
                  <a:pt x="104" y="276"/>
                  <a:pt x="97" y="265"/>
                </a:cubicBezTo>
                <a:cubicBezTo>
                  <a:pt x="101" y="256"/>
                  <a:pt x="111" y="267"/>
                  <a:pt x="112" y="262"/>
                </a:cubicBezTo>
                <a:cubicBezTo>
                  <a:pt x="121" y="230"/>
                  <a:pt x="138" y="246"/>
                  <a:pt x="153" y="254"/>
                </a:cubicBezTo>
                <a:cubicBezTo>
                  <a:pt x="157" y="254"/>
                  <a:pt x="160" y="255"/>
                  <a:pt x="163" y="255"/>
                </a:cubicBezTo>
                <a:cubicBezTo>
                  <a:pt x="163" y="255"/>
                  <a:pt x="163" y="255"/>
                  <a:pt x="163" y="255"/>
                </a:cubicBezTo>
                <a:cubicBezTo>
                  <a:pt x="163" y="255"/>
                  <a:pt x="163" y="255"/>
                  <a:pt x="163" y="255"/>
                </a:cubicBezTo>
                <a:cubicBezTo>
                  <a:pt x="173" y="263"/>
                  <a:pt x="185" y="260"/>
                  <a:pt x="196" y="261"/>
                </a:cubicBezTo>
                <a:cubicBezTo>
                  <a:pt x="215" y="261"/>
                  <a:pt x="241" y="252"/>
                  <a:pt x="252" y="261"/>
                </a:cubicBezTo>
                <a:cubicBezTo>
                  <a:pt x="265" y="271"/>
                  <a:pt x="266" y="298"/>
                  <a:pt x="272" y="317"/>
                </a:cubicBezTo>
                <a:cubicBezTo>
                  <a:pt x="273" y="318"/>
                  <a:pt x="273" y="319"/>
                  <a:pt x="274" y="321"/>
                </a:cubicBezTo>
                <a:cubicBezTo>
                  <a:pt x="273" y="319"/>
                  <a:pt x="272" y="318"/>
                  <a:pt x="272" y="317"/>
                </a:cubicBezTo>
                <a:cubicBezTo>
                  <a:pt x="272" y="334"/>
                  <a:pt x="274" y="351"/>
                  <a:pt x="270" y="367"/>
                </a:cubicBezTo>
                <a:cubicBezTo>
                  <a:pt x="266" y="381"/>
                  <a:pt x="270" y="392"/>
                  <a:pt x="271" y="405"/>
                </a:cubicBezTo>
                <a:cubicBezTo>
                  <a:pt x="273" y="421"/>
                  <a:pt x="288" y="421"/>
                  <a:pt x="300" y="418"/>
                </a:cubicBezTo>
                <a:cubicBezTo>
                  <a:pt x="311" y="414"/>
                  <a:pt x="306" y="404"/>
                  <a:pt x="302" y="397"/>
                </a:cubicBezTo>
                <a:cubicBezTo>
                  <a:pt x="294" y="386"/>
                  <a:pt x="294" y="370"/>
                  <a:pt x="282" y="362"/>
                </a:cubicBezTo>
                <a:cubicBezTo>
                  <a:pt x="280" y="353"/>
                  <a:pt x="291" y="349"/>
                  <a:pt x="288" y="340"/>
                </a:cubicBezTo>
                <a:cubicBezTo>
                  <a:pt x="288" y="340"/>
                  <a:pt x="288" y="340"/>
                  <a:pt x="288" y="340"/>
                </a:cubicBezTo>
                <a:cubicBezTo>
                  <a:pt x="288" y="340"/>
                  <a:pt x="288" y="340"/>
                  <a:pt x="288" y="340"/>
                </a:cubicBezTo>
                <a:cubicBezTo>
                  <a:pt x="292" y="334"/>
                  <a:pt x="296" y="329"/>
                  <a:pt x="300" y="323"/>
                </a:cubicBezTo>
                <a:cubicBezTo>
                  <a:pt x="303" y="320"/>
                  <a:pt x="304" y="317"/>
                  <a:pt x="304" y="313"/>
                </a:cubicBezTo>
                <a:cubicBezTo>
                  <a:pt x="304" y="311"/>
                  <a:pt x="303" y="310"/>
                  <a:pt x="303" y="308"/>
                </a:cubicBezTo>
                <a:cubicBezTo>
                  <a:pt x="306" y="302"/>
                  <a:pt x="304" y="295"/>
                  <a:pt x="304" y="289"/>
                </a:cubicBezTo>
                <a:cubicBezTo>
                  <a:pt x="306" y="290"/>
                  <a:pt x="307" y="291"/>
                  <a:pt x="308" y="293"/>
                </a:cubicBezTo>
                <a:cubicBezTo>
                  <a:pt x="308" y="296"/>
                  <a:pt x="309" y="299"/>
                  <a:pt x="309" y="302"/>
                </a:cubicBezTo>
                <a:cubicBezTo>
                  <a:pt x="309" y="313"/>
                  <a:pt x="309" y="323"/>
                  <a:pt x="309" y="334"/>
                </a:cubicBezTo>
                <a:cubicBezTo>
                  <a:pt x="308" y="336"/>
                  <a:pt x="307" y="338"/>
                  <a:pt x="305" y="340"/>
                </a:cubicBezTo>
                <a:cubicBezTo>
                  <a:pt x="308" y="355"/>
                  <a:pt x="294" y="374"/>
                  <a:pt x="316" y="384"/>
                </a:cubicBezTo>
                <a:cubicBezTo>
                  <a:pt x="325" y="387"/>
                  <a:pt x="335" y="393"/>
                  <a:pt x="343" y="383"/>
                </a:cubicBezTo>
                <a:cubicBezTo>
                  <a:pt x="345" y="380"/>
                  <a:pt x="340" y="373"/>
                  <a:pt x="333" y="374"/>
                </a:cubicBezTo>
                <a:cubicBezTo>
                  <a:pt x="326" y="372"/>
                  <a:pt x="328" y="366"/>
                  <a:pt x="327" y="362"/>
                </a:cubicBezTo>
                <a:cubicBezTo>
                  <a:pt x="327" y="353"/>
                  <a:pt x="327" y="343"/>
                  <a:pt x="327" y="334"/>
                </a:cubicBezTo>
                <a:cubicBezTo>
                  <a:pt x="328" y="328"/>
                  <a:pt x="329" y="321"/>
                  <a:pt x="333" y="316"/>
                </a:cubicBezTo>
                <a:cubicBezTo>
                  <a:pt x="359" y="275"/>
                  <a:pt x="382" y="233"/>
                  <a:pt x="390" y="184"/>
                </a:cubicBezTo>
                <a:cubicBezTo>
                  <a:pt x="393" y="169"/>
                  <a:pt x="406" y="172"/>
                  <a:pt x="416" y="170"/>
                </a:cubicBezTo>
                <a:cubicBezTo>
                  <a:pt x="443" y="164"/>
                  <a:pt x="452" y="161"/>
                  <a:pt x="434" y="131"/>
                </a:cubicBezTo>
                <a:cubicBezTo>
                  <a:pt x="429" y="115"/>
                  <a:pt x="430" y="98"/>
                  <a:pt x="430" y="82"/>
                </a:cubicBezTo>
                <a:cubicBezTo>
                  <a:pt x="434" y="73"/>
                  <a:pt x="434" y="63"/>
                  <a:pt x="451" y="63"/>
                </a:cubicBezTo>
                <a:cubicBezTo>
                  <a:pt x="463" y="63"/>
                  <a:pt x="479" y="50"/>
                  <a:pt x="476" y="37"/>
                </a:cubicBezTo>
                <a:cubicBezTo>
                  <a:pt x="474" y="25"/>
                  <a:pt x="457" y="25"/>
                  <a:pt x="445" y="31"/>
                </a:cubicBezTo>
                <a:cubicBezTo>
                  <a:pt x="426" y="40"/>
                  <a:pt x="412" y="29"/>
                  <a:pt x="404" y="16"/>
                </a:cubicBezTo>
                <a:cubicBezTo>
                  <a:pt x="393" y="0"/>
                  <a:pt x="382" y="2"/>
                  <a:pt x="373" y="12"/>
                </a:cubicBezTo>
                <a:cubicBezTo>
                  <a:pt x="344" y="42"/>
                  <a:pt x="304" y="39"/>
                  <a:pt x="269" y="51"/>
                </a:cubicBezTo>
                <a:cubicBezTo>
                  <a:pt x="261" y="52"/>
                  <a:pt x="252" y="53"/>
                  <a:pt x="243" y="54"/>
                </a:cubicBezTo>
                <a:cubicBezTo>
                  <a:pt x="200" y="63"/>
                  <a:pt x="157" y="61"/>
                  <a:pt x="113" y="53"/>
                </a:cubicBezTo>
                <a:cubicBezTo>
                  <a:pt x="104" y="51"/>
                  <a:pt x="95" y="50"/>
                  <a:pt x="86" y="53"/>
                </a:cubicBezTo>
                <a:cubicBezTo>
                  <a:pt x="28" y="53"/>
                  <a:pt x="0" y="77"/>
                  <a:pt x="18" y="137"/>
                </a:cubicBezTo>
                <a:cubicBezTo>
                  <a:pt x="28" y="169"/>
                  <a:pt x="35" y="203"/>
                  <a:pt x="29" y="23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0" name="Grupo 29"/>
          <p:cNvGrpSpPr/>
          <p:nvPr/>
        </p:nvGrpSpPr>
        <p:grpSpPr>
          <a:xfrm>
            <a:off x="1250560" y="4005989"/>
            <a:ext cx="1406505" cy="1716415"/>
            <a:chOff x="5753101" y="1624013"/>
            <a:chExt cx="842962" cy="1028701"/>
          </a:xfrm>
        </p:grpSpPr>
        <p:sp>
          <p:nvSpPr>
            <p:cNvPr id="31" name="Freeform 410"/>
            <p:cNvSpPr>
              <a:spLocks noEditPoints="1"/>
            </p:cNvSpPr>
            <p:nvPr/>
          </p:nvSpPr>
          <p:spPr bwMode="auto">
            <a:xfrm>
              <a:off x="5753101" y="1717676"/>
              <a:ext cx="531813" cy="482600"/>
            </a:xfrm>
            <a:custGeom>
              <a:avLst/>
              <a:gdLst>
                <a:gd name="T0" fmla="*/ 515 w 515"/>
                <a:gd name="T1" fmla="*/ 277 h 467"/>
                <a:gd name="T2" fmla="*/ 493 w 515"/>
                <a:gd name="T3" fmla="*/ 367 h 467"/>
                <a:gd name="T4" fmla="*/ 484 w 515"/>
                <a:gd name="T5" fmla="*/ 430 h 467"/>
                <a:gd name="T6" fmla="*/ 484 w 515"/>
                <a:gd name="T7" fmla="*/ 452 h 467"/>
                <a:gd name="T8" fmla="*/ 468 w 515"/>
                <a:gd name="T9" fmla="*/ 466 h 467"/>
                <a:gd name="T10" fmla="*/ 451 w 515"/>
                <a:gd name="T11" fmla="*/ 455 h 467"/>
                <a:gd name="T12" fmla="*/ 434 w 515"/>
                <a:gd name="T13" fmla="*/ 444 h 467"/>
                <a:gd name="T14" fmla="*/ 411 w 515"/>
                <a:gd name="T15" fmla="*/ 434 h 467"/>
                <a:gd name="T16" fmla="*/ 377 w 515"/>
                <a:gd name="T17" fmla="*/ 430 h 467"/>
                <a:gd name="T18" fmla="*/ 360 w 515"/>
                <a:gd name="T19" fmla="*/ 439 h 467"/>
                <a:gd name="T20" fmla="*/ 337 w 515"/>
                <a:gd name="T21" fmla="*/ 433 h 467"/>
                <a:gd name="T22" fmla="*/ 326 w 515"/>
                <a:gd name="T23" fmla="*/ 392 h 467"/>
                <a:gd name="T24" fmla="*/ 291 w 515"/>
                <a:gd name="T25" fmla="*/ 245 h 467"/>
                <a:gd name="T26" fmla="*/ 273 w 515"/>
                <a:gd name="T27" fmla="*/ 214 h 467"/>
                <a:gd name="T28" fmla="*/ 231 w 515"/>
                <a:gd name="T29" fmla="*/ 190 h 467"/>
                <a:gd name="T30" fmla="*/ 179 w 515"/>
                <a:gd name="T31" fmla="*/ 198 h 467"/>
                <a:gd name="T32" fmla="*/ 117 w 515"/>
                <a:gd name="T33" fmla="*/ 199 h 467"/>
                <a:gd name="T34" fmla="*/ 78 w 515"/>
                <a:gd name="T35" fmla="*/ 179 h 467"/>
                <a:gd name="T36" fmla="*/ 5 w 515"/>
                <a:gd name="T37" fmla="*/ 43 h 467"/>
                <a:gd name="T38" fmla="*/ 2 w 515"/>
                <a:gd name="T39" fmla="*/ 21 h 467"/>
                <a:gd name="T40" fmla="*/ 13 w 515"/>
                <a:gd name="T41" fmla="*/ 5 h 467"/>
                <a:gd name="T42" fmla="*/ 62 w 515"/>
                <a:gd name="T43" fmla="*/ 6 h 467"/>
                <a:gd name="T44" fmla="*/ 175 w 515"/>
                <a:gd name="T45" fmla="*/ 60 h 467"/>
                <a:gd name="T46" fmla="*/ 223 w 515"/>
                <a:gd name="T47" fmla="*/ 80 h 467"/>
                <a:gd name="T48" fmla="*/ 262 w 515"/>
                <a:gd name="T49" fmla="*/ 57 h 467"/>
                <a:gd name="T50" fmla="*/ 276 w 515"/>
                <a:gd name="T51" fmla="*/ 28 h 467"/>
                <a:gd name="T52" fmla="*/ 290 w 515"/>
                <a:gd name="T53" fmla="*/ 9 h 467"/>
                <a:gd name="T54" fmla="*/ 308 w 515"/>
                <a:gd name="T55" fmla="*/ 13 h 467"/>
                <a:gd name="T56" fmla="*/ 352 w 515"/>
                <a:gd name="T57" fmla="*/ 26 h 467"/>
                <a:gd name="T58" fmla="*/ 368 w 515"/>
                <a:gd name="T59" fmla="*/ 16 h 467"/>
                <a:gd name="T60" fmla="*/ 396 w 515"/>
                <a:gd name="T61" fmla="*/ 19 h 467"/>
                <a:gd name="T62" fmla="*/ 419 w 515"/>
                <a:gd name="T63" fmla="*/ 51 h 467"/>
                <a:gd name="T64" fmla="*/ 426 w 515"/>
                <a:gd name="T65" fmla="*/ 71 h 467"/>
                <a:gd name="T66" fmla="*/ 458 w 515"/>
                <a:gd name="T67" fmla="*/ 166 h 467"/>
                <a:gd name="T68" fmla="*/ 481 w 515"/>
                <a:gd name="T69" fmla="*/ 207 h 467"/>
                <a:gd name="T70" fmla="*/ 508 w 515"/>
                <a:gd name="T71" fmla="*/ 250 h 467"/>
                <a:gd name="T72" fmla="*/ 515 w 515"/>
                <a:gd name="T73" fmla="*/ 277 h 467"/>
                <a:gd name="T74" fmla="*/ 32 w 515"/>
                <a:gd name="T75" fmla="*/ 30 h 467"/>
                <a:gd name="T76" fmla="*/ 33 w 515"/>
                <a:gd name="T77" fmla="*/ 40 h 467"/>
                <a:gd name="T78" fmla="*/ 52 w 515"/>
                <a:gd name="T79" fmla="*/ 112 h 467"/>
                <a:gd name="T80" fmla="*/ 91 w 515"/>
                <a:gd name="T81" fmla="*/ 176 h 467"/>
                <a:gd name="T82" fmla="*/ 165 w 515"/>
                <a:gd name="T83" fmla="*/ 188 h 467"/>
                <a:gd name="T84" fmla="*/ 164 w 515"/>
                <a:gd name="T85" fmla="*/ 185 h 467"/>
                <a:gd name="T86" fmla="*/ 107 w 515"/>
                <a:gd name="T87" fmla="*/ 83 h 467"/>
                <a:gd name="T88" fmla="*/ 60 w 515"/>
                <a:gd name="T89" fmla="*/ 39 h 467"/>
                <a:gd name="T90" fmla="*/ 32 w 515"/>
                <a:gd name="T91" fmla="*/ 30 h 467"/>
                <a:gd name="T92" fmla="*/ 371 w 515"/>
                <a:gd name="T93" fmla="*/ 135 h 467"/>
                <a:gd name="T94" fmla="*/ 389 w 515"/>
                <a:gd name="T95" fmla="*/ 110 h 467"/>
                <a:gd name="T96" fmla="*/ 369 w 515"/>
                <a:gd name="T97" fmla="*/ 105 h 467"/>
                <a:gd name="T98" fmla="*/ 371 w 515"/>
                <a:gd name="T99" fmla="*/ 135 h 467"/>
                <a:gd name="T100" fmla="*/ 353 w 515"/>
                <a:gd name="T101" fmla="*/ 135 h 467"/>
                <a:gd name="T102" fmla="*/ 351 w 515"/>
                <a:gd name="T103" fmla="*/ 111 h 467"/>
                <a:gd name="T104" fmla="*/ 337 w 515"/>
                <a:gd name="T105" fmla="*/ 127 h 467"/>
                <a:gd name="T106" fmla="*/ 353 w 515"/>
                <a:gd name="T107" fmla="*/ 1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5" h="467">
                  <a:moveTo>
                    <a:pt x="515" y="277"/>
                  </a:moveTo>
                  <a:cubicBezTo>
                    <a:pt x="512" y="311"/>
                    <a:pt x="505" y="339"/>
                    <a:pt x="493" y="367"/>
                  </a:cubicBezTo>
                  <a:cubicBezTo>
                    <a:pt x="484" y="387"/>
                    <a:pt x="483" y="408"/>
                    <a:pt x="484" y="430"/>
                  </a:cubicBezTo>
                  <a:cubicBezTo>
                    <a:pt x="485" y="437"/>
                    <a:pt x="485" y="445"/>
                    <a:pt x="484" y="452"/>
                  </a:cubicBezTo>
                  <a:cubicBezTo>
                    <a:pt x="482" y="461"/>
                    <a:pt x="476" y="465"/>
                    <a:pt x="468" y="466"/>
                  </a:cubicBezTo>
                  <a:cubicBezTo>
                    <a:pt x="460" y="467"/>
                    <a:pt x="453" y="464"/>
                    <a:pt x="451" y="455"/>
                  </a:cubicBezTo>
                  <a:cubicBezTo>
                    <a:pt x="448" y="447"/>
                    <a:pt x="441" y="444"/>
                    <a:pt x="434" y="444"/>
                  </a:cubicBezTo>
                  <a:cubicBezTo>
                    <a:pt x="424" y="444"/>
                    <a:pt x="417" y="441"/>
                    <a:pt x="411" y="434"/>
                  </a:cubicBezTo>
                  <a:cubicBezTo>
                    <a:pt x="400" y="423"/>
                    <a:pt x="391" y="422"/>
                    <a:pt x="377" y="430"/>
                  </a:cubicBezTo>
                  <a:cubicBezTo>
                    <a:pt x="372" y="433"/>
                    <a:pt x="366" y="436"/>
                    <a:pt x="360" y="439"/>
                  </a:cubicBezTo>
                  <a:cubicBezTo>
                    <a:pt x="351" y="444"/>
                    <a:pt x="343" y="442"/>
                    <a:pt x="337" y="433"/>
                  </a:cubicBezTo>
                  <a:cubicBezTo>
                    <a:pt x="329" y="421"/>
                    <a:pt x="327" y="407"/>
                    <a:pt x="326" y="392"/>
                  </a:cubicBezTo>
                  <a:cubicBezTo>
                    <a:pt x="324" y="341"/>
                    <a:pt x="313" y="292"/>
                    <a:pt x="291" y="245"/>
                  </a:cubicBezTo>
                  <a:cubicBezTo>
                    <a:pt x="286" y="234"/>
                    <a:pt x="279" y="224"/>
                    <a:pt x="273" y="214"/>
                  </a:cubicBezTo>
                  <a:cubicBezTo>
                    <a:pt x="264" y="198"/>
                    <a:pt x="249" y="192"/>
                    <a:pt x="231" y="190"/>
                  </a:cubicBezTo>
                  <a:cubicBezTo>
                    <a:pt x="213" y="188"/>
                    <a:pt x="196" y="196"/>
                    <a:pt x="179" y="198"/>
                  </a:cubicBezTo>
                  <a:cubicBezTo>
                    <a:pt x="158" y="199"/>
                    <a:pt x="138" y="200"/>
                    <a:pt x="117" y="199"/>
                  </a:cubicBezTo>
                  <a:cubicBezTo>
                    <a:pt x="102" y="198"/>
                    <a:pt x="88" y="190"/>
                    <a:pt x="78" y="179"/>
                  </a:cubicBezTo>
                  <a:cubicBezTo>
                    <a:pt x="43" y="139"/>
                    <a:pt x="19" y="94"/>
                    <a:pt x="5" y="43"/>
                  </a:cubicBezTo>
                  <a:cubicBezTo>
                    <a:pt x="3" y="36"/>
                    <a:pt x="3" y="28"/>
                    <a:pt x="2" y="21"/>
                  </a:cubicBezTo>
                  <a:cubicBezTo>
                    <a:pt x="0" y="12"/>
                    <a:pt x="5" y="7"/>
                    <a:pt x="13" y="5"/>
                  </a:cubicBezTo>
                  <a:cubicBezTo>
                    <a:pt x="29" y="0"/>
                    <a:pt x="46" y="1"/>
                    <a:pt x="62" y="6"/>
                  </a:cubicBezTo>
                  <a:cubicBezTo>
                    <a:pt x="103" y="16"/>
                    <a:pt x="141" y="34"/>
                    <a:pt x="175" y="60"/>
                  </a:cubicBezTo>
                  <a:cubicBezTo>
                    <a:pt x="189" y="71"/>
                    <a:pt x="204" y="79"/>
                    <a:pt x="223" y="80"/>
                  </a:cubicBezTo>
                  <a:cubicBezTo>
                    <a:pt x="241" y="81"/>
                    <a:pt x="254" y="74"/>
                    <a:pt x="262" y="57"/>
                  </a:cubicBezTo>
                  <a:cubicBezTo>
                    <a:pt x="267" y="48"/>
                    <a:pt x="271" y="38"/>
                    <a:pt x="276" y="28"/>
                  </a:cubicBezTo>
                  <a:cubicBezTo>
                    <a:pt x="280" y="21"/>
                    <a:pt x="285" y="14"/>
                    <a:pt x="290" y="9"/>
                  </a:cubicBezTo>
                  <a:cubicBezTo>
                    <a:pt x="298" y="2"/>
                    <a:pt x="304" y="4"/>
                    <a:pt x="308" y="13"/>
                  </a:cubicBezTo>
                  <a:cubicBezTo>
                    <a:pt x="317" y="29"/>
                    <a:pt x="336" y="35"/>
                    <a:pt x="352" y="26"/>
                  </a:cubicBezTo>
                  <a:cubicBezTo>
                    <a:pt x="358" y="23"/>
                    <a:pt x="363" y="19"/>
                    <a:pt x="368" y="16"/>
                  </a:cubicBezTo>
                  <a:cubicBezTo>
                    <a:pt x="378" y="11"/>
                    <a:pt x="387" y="12"/>
                    <a:pt x="396" y="19"/>
                  </a:cubicBezTo>
                  <a:cubicBezTo>
                    <a:pt x="407" y="27"/>
                    <a:pt x="414" y="38"/>
                    <a:pt x="419" y="51"/>
                  </a:cubicBezTo>
                  <a:cubicBezTo>
                    <a:pt x="422" y="58"/>
                    <a:pt x="424" y="64"/>
                    <a:pt x="426" y="71"/>
                  </a:cubicBezTo>
                  <a:cubicBezTo>
                    <a:pt x="437" y="103"/>
                    <a:pt x="446" y="135"/>
                    <a:pt x="458" y="166"/>
                  </a:cubicBezTo>
                  <a:cubicBezTo>
                    <a:pt x="463" y="180"/>
                    <a:pt x="473" y="193"/>
                    <a:pt x="481" y="207"/>
                  </a:cubicBezTo>
                  <a:cubicBezTo>
                    <a:pt x="490" y="221"/>
                    <a:pt x="500" y="235"/>
                    <a:pt x="508" y="250"/>
                  </a:cubicBezTo>
                  <a:cubicBezTo>
                    <a:pt x="512" y="259"/>
                    <a:pt x="513" y="270"/>
                    <a:pt x="515" y="277"/>
                  </a:cubicBezTo>
                  <a:close/>
                  <a:moveTo>
                    <a:pt x="32" y="30"/>
                  </a:moveTo>
                  <a:cubicBezTo>
                    <a:pt x="32" y="35"/>
                    <a:pt x="32" y="38"/>
                    <a:pt x="33" y="40"/>
                  </a:cubicBezTo>
                  <a:cubicBezTo>
                    <a:pt x="39" y="64"/>
                    <a:pt x="44" y="88"/>
                    <a:pt x="52" y="112"/>
                  </a:cubicBezTo>
                  <a:cubicBezTo>
                    <a:pt x="60" y="136"/>
                    <a:pt x="72" y="158"/>
                    <a:pt x="91" y="176"/>
                  </a:cubicBezTo>
                  <a:cubicBezTo>
                    <a:pt x="112" y="195"/>
                    <a:pt x="142" y="200"/>
                    <a:pt x="165" y="188"/>
                  </a:cubicBezTo>
                  <a:cubicBezTo>
                    <a:pt x="165" y="187"/>
                    <a:pt x="165" y="186"/>
                    <a:pt x="164" y="185"/>
                  </a:cubicBezTo>
                  <a:cubicBezTo>
                    <a:pt x="148" y="150"/>
                    <a:pt x="130" y="115"/>
                    <a:pt x="107" y="83"/>
                  </a:cubicBezTo>
                  <a:cubicBezTo>
                    <a:pt x="94" y="66"/>
                    <a:pt x="80" y="49"/>
                    <a:pt x="60" y="39"/>
                  </a:cubicBezTo>
                  <a:cubicBezTo>
                    <a:pt x="52" y="35"/>
                    <a:pt x="43" y="33"/>
                    <a:pt x="32" y="30"/>
                  </a:cubicBezTo>
                  <a:close/>
                  <a:moveTo>
                    <a:pt x="371" y="135"/>
                  </a:moveTo>
                  <a:cubicBezTo>
                    <a:pt x="382" y="130"/>
                    <a:pt x="385" y="125"/>
                    <a:pt x="389" y="110"/>
                  </a:cubicBezTo>
                  <a:cubicBezTo>
                    <a:pt x="383" y="108"/>
                    <a:pt x="376" y="107"/>
                    <a:pt x="369" y="105"/>
                  </a:cubicBezTo>
                  <a:cubicBezTo>
                    <a:pt x="378" y="118"/>
                    <a:pt x="378" y="123"/>
                    <a:pt x="371" y="135"/>
                  </a:cubicBezTo>
                  <a:close/>
                  <a:moveTo>
                    <a:pt x="353" y="135"/>
                  </a:moveTo>
                  <a:cubicBezTo>
                    <a:pt x="352" y="126"/>
                    <a:pt x="351" y="119"/>
                    <a:pt x="351" y="111"/>
                  </a:cubicBezTo>
                  <a:cubicBezTo>
                    <a:pt x="346" y="116"/>
                    <a:pt x="342" y="121"/>
                    <a:pt x="337" y="127"/>
                  </a:cubicBezTo>
                  <a:cubicBezTo>
                    <a:pt x="343" y="130"/>
                    <a:pt x="349" y="133"/>
                    <a:pt x="353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411"/>
            <p:cNvSpPr>
              <a:spLocks/>
            </p:cNvSpPr>
            <p:nvPr/>
          </p:nvSpPr>
          <p:spPr bwMode="auto">
            <a:xfrm>
              <a:off x="5900738" y="1981201"/>
              <a:ext cx="293688" cy="627063"/>
            </a:xfrm>
            <a:custGeom>
              <a:avLst/>
              <a:gdLst>
                <a:gd name="T0" fmla="*/ 126 w 283"/>
                <a:gd name="T1" fmla="*/ 34 h 605"/>
                <a:gd name="T2" fmla="*/ 127 w 283"/>
                <a:gd name="T3" fmla="*/ 4 h 605"/>
                <a:gd name="T4" fmla="*/ 139 w 283"/>
                <a:gd name="T5" fmla="*/ 5 h 605"/>
                <a:gd name="T6" fmla="*/ 149 w 283"/>
                <a:gd name="T7" fmla="*/ 21 h 605"/>
                <a:gd name="T8" fmla="*/ 168 w 283"/>
                <a:gd name="T9" fmla="*/ 100 h 605"/>
                <a:gd name="T10" fmla="*/ 169 w 283"/>
                <a:gd name="T11" fmla="*/ 151 h 605"/>
                <a:gd name="T12" fmla="*/ 179 w 283"/>
                <a:gd name="T13" fmla="*/ 217 h 605"/>
                <a:gd name="T14" fmla="*/ 201 w 283"/>
                <a:gd name="T15" fmla="*/ 261 h 605"/>
                <a:gd name="T16" fmla="*/ 224 w 283"/>
                <a:gd name="T17" fmla="*/ 313 h 605"/>
                <a:gd name="T18" fmla="*/ 234 w 283"/>
                <a:gd name="T19" fmla="*/ 340 h 605"/>
                <a:gd name="T20" fmla="*/ 249 w 283"/>
                <a:gd name="T21" fmla="*/ 382 h 605"/>
                <a:gd name="T22" fmla="*/ 267 w 283"/>
                <a:gd name="T23" fmla="*/ 436 h 605"/>
                <a:gd name="T24" fmla="*/ 283 w 283"/>
                <a:gd name="T25" fmla="*/ 489 h 605"/>
                <a:gd name="T26" fmla="*/ 272 w 283"/>
                <a:gd name="T27" fmla="*/ 520 h 605"/>
                <a:gd name="T28" fmla="*/ 266 w 283"/>
                <a:gd name="T29" fmla="*/ 550 h 605"/>
                <a:gd name="T30" fmla="*/ 262 w 283"/>
                <a:gd name="T31" fmla="*/ 591 h 605"/>
                <a:gd name="T32" fmla="*/ 245 w 283"/>
                <a:gd name="T33" fmla="*/ 604 h 605"/>
                <a:gd name="T34" fmla="*/ 230 w 283"/>
                <a:gd name="T35" fmla="*/ 588 h 605"/>
                <a:gd name="T36" fmla="*/ 228 w 283"/>
                <a:gd name="T37" fmla="*/ 575 h 605"/>
                <a:gd name="T38" fmla="*/ 218 w 283"/>
                <a:gd name="T39" fmla="*/ 537 h 605"/>
                <a:gd name="T40" fmla="*/ 201 w 283"/>
                <a:gd name="T41" fmla="*/ 504 h 605"/>
                <a:gd name="T42" fmla="*/ 180 w 283"/>
                <a:gd name="T43" fmla="*/ 488 h 605"/>
                <a:gd name="T44" fmla="*/ 166 w 283"/>
                <a:gd name="T45" fmla="*/ 498 h 605"/>
                <a:gd name="T46" fmla="*/ 177 w 283"/>
                <a:gd name="T47" fmla="*/ 511 h 605"/>
                <a:gd name="T48" fmla="*/ 193 w 283"/>
                <a:gd name="T49" fmla="*/ 526 h 605"/>
                <a:gd name="T50" fmla="*/ 185 w 283"/>
                <a:gd name="T51" fmla="*/ 539 h 605"/>
                <a:gd name="T52" fmla="*/ 177 w 283"/>
                <a:gd name="T53" fmla="*/ 548 h 605"/>
                <a:gd name="T54" fmla="*/ 170 w 283"/>
                <a:gd name="T55" fmla="*/ 555 h 605"/>
                <a:gd name="T56" fmla="*/ 162 w 283"/>
                <a:gd name="T57" fmla="*/ 555 h 605"/>
                <a:gd name="T58" fmla="*/ 149 w 283"/>
                <a:gd name="T59" fmla="*/ 567 h 605"/>
                <a:gd name="T60" fmla="*/ 149 w 283"/>
                <a:gd name="T61" fmla="*/ 577 h 605"/>
                <a:gd name="T62" fmla="*/ 135 w 283"/>
                <a:gd name="T63" fmla="*/ 590 h 605"/>
                <a:gd name="T64" fmla="*/ 118 w 283"/>
                <a:gd name="T65" fmla="*/ 583 h 605"/>
                <a:gd name="T66" fmla="*/ 110 w 283"/>
                <a:gd name="T67" fmla="*/ 556 h 605"/>
                <a:gd name="T68" fmla="*/ 71 w 283"/>
                <a:gd name="T69" fmla="*/ 506 h 605"/>
                <a:gd name="T70" fmla="*/ 57 w 283"/>
                <a:gd name="T71" fmla="*/ 500 h 605"/>
                <a:gd name="T72" fmla="*/ 34 w 283"/>
                <a:gd name="T73" fmla="*/ 464 h 605"/>
                <a:gd name="T74" fmla="*/ 32 w 283"/>
                <a:gd name="T75" fmla="*/ 427 h 605"/>
                <a:gd name="T76" fmla="*/ 17 w 283"/>
                <a:gd name="T77" fmla="*/ 399 h 605"/>
                <a:gd name="T78" fmla="*/ 13 w 283"/>
                <a:gd name="T79" fmla="*/ 360 h 605"/>
                <a:gd name="T80" fmla="*/ 32 w 283"/>
                <a:gd name="T81" fmla="*/ 345 h 605"/>
                <a:gd name="T82" fmla="*/ 57 w 283"/>
                <a:gd name="T83" fmla="*/ 301 h 605"/>
                <a:gd name="T84" fmla="*/ 90 w 283"/>
                <a:gd name="T85" fmla="*/ 233 h 605"/>
                <a:gd name="T86" fmla="*/ 145 w 283"/>
                <a:gd name="T87" fmla="*/ 152 h 605"/>
                <a:gd name="T88" fmla="*/ 150 w 283"/>
                <a:gd name="T89" fmla="*/ 120 h 605"/>
                <a:gd name="T90" fmla="*/ 147 w 283"/>
                <a:gd name="T91" fmla="*/ 79 h 605"/>
                <a:gd name="T92" fmla="*/ 142 w 283"/>
                <a:gd name="T93" fmla="*/ 37 h 605"/>
                <a:gd name="T94" fmla="*/ 129 w 283"/>
                <a:gd name="T95" fmla="*/ 32 h 605"/>
                <a:gd name="T96" fmla="*/ 127 w 283"/>
                <a:gd name="T97" fmla="*/ 34 h 605"/>
                <a:gd name="T98" fmla="*/ 126 w 283"/>
                <a:gd name="T99" fmla="*/ 3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3" h="605">
                  <a:moveTo>
                    <a:pt x="126" y="34"/>
                  </a:moveTo>
                  <a:cubicBezTo>
                    <a:pt x="119" y="27"/>
                    <a:pt x="120" y="9"/>
                    <a:pt x="127" y="4"/>
                  </a:cubicBezTo>
                  <a:cubicBezTo>
                    <a:pt x="131" y="0"/>
                    <a:pt x="135" y="1"/>
                    <a:pt x="139" y="5"/>
                  </a:cubicBezTo>
                  <a:cubicBezTo>
                    <a:pt x="142" y="10"/>
                    <a:pt x="146" y="15"/>
                    <a:pt x="149" y="21"/>
                  </a:cubicBezTo>
                  <a:cubicBezTo>
                    <a:pt x="160" y="46"/>
                    <a:pt x="169" y="72"/>
                    <a:pt x="168" y="100"/>
                  </a:cubicBezTo>
                  <a:cubicBezTo>
                    <a:pt x="167" y="117"/>
                    <a:pt x="168" y="134"/>
                    <a:pt x="169" y="151"/>
                  </a:cubicBezTo>
                  <a:cubicBezTo>
                    <a:pt x="171" y="173"/>
                    <a:pt x="173" y="196"/>
                    <a:pt x="179" y="217"/>
                  </a:cubicBezTo>
                  <a:cubicBezTo>
                    <a:pt x="183" y="232"/>
                    <a:pt x="192" y="247"/>
                    <a:pt x="201" y="261"/>
                  </a:cubicBezTo>
                  <a:cubicBezTo>
                    <a:pt x="212" y="277"/>
                    <a:pt x="220" y="294"/>
                    <a:pt x="224" y="313"/>
                  </a:cubicBezTo>
                  <a:cubicBezTo>
                    <a:pt x="225" y="322"/>
                    <a:pt x="229" y="331"/>
                    <a:pt x="234" y="340"/>
                  </a:cubicBezTo>
                  <a:cubicBezTo>
                    <a:pt x="242" y="353"/>
                    <a:pt x="248" y="366"/>
                    <a:pt x="249" y="382"/>
                  </a:cubicBezTo>
                  <a:cubicBezTo>
                    <a:pt x="250" y="402"/>
                    <a:pt x="258" y="419"/>
                    <a:pt x="267" y="436"/>
                  </a:cubicBezTo>
                  <a:cubicBezTo>
                    <a:pt x="276" y="452"/>
                    <a:pt x="283" y="469"/>
                    <a:pt x="283" y="489"/>
                  </a:cubicBezTo>
                  <a:cubicBezTo>
                    <a:pt x="282" y="500"/>
                    <a:pt x="280" y="511"/>
                    <a:pt x="272" y="520"/>
                  </a:cubicBezTo>
                  <a:cubicBezTo>
                    <a:pt x="264" y="529"/>
                    <a:pt x="263" y="538"/>
                    <a:pt x="266" y="550"/>
                  </a:cubicBezTo>
                  <a:cubicBezTo>
                    <a:pt x="269" y="564"/>
                    <a:pt x="269" y="578"/>
                    <a:pt x="262" y="591"/>
                  </a:cubicBezTo>
                  <a:cubicBezTo>
                    <a:pt x="259" y="598"/>
                    <a:pt x="254" y="605"/>
                    <a:pt x="245" y="604"/>
                  </a:cubicBezTo>
                  <a:cubicBezTo>
                    <a:pt x="236" y="603"/>
                    <a:pt x="232" y="595"/>
                    <a:pt x="230" y="588"/>
                  </a:cubicBezTo>
                  <a:cubicBezTo>
                    <a:pt x="229" y="584"/>
                    <a:pt x="228" y="579"/>
                    <a:pt x="228" y="575"/>
                  </a:cubicBezTo>
                  <a:cubicBezTo>
                    <a:pt x="229" y="561"/>
                    <a:pt x="225" y="549"/>
                    <a:pt x="218" y="537"/>
                  </a:cubicBezTo>
                  <a:cubicBezTo>
                    <a:pt x="212" y="526"/>
                    <a:pt x="207" y="515"/>
                    <a:pt x="201" y="504"/>
                  </a:cubicBezTo>
                  <a:cubicBezTo>
                    <a:pt x="197" y="494"/>
                    <a:pt x="191" y="488"/>
                    <a:pt x="180" y="488"/>
                  </a:cubicBezTo>
                  <a:cubicBezTo>
                    <a:pt x="173" y="488"/>
                    <a:pt x="167" y="490"/>
                    <a:pt x="166" y="498"/>
                  </a:cubicBezTo>
                  <a:cubicBezTo>
                    <a:pt x="165" y="505"/>
                    <a:pt x="169" y="510"/>
                    <a:pt x="177" y="511"/>
                  </a:cubicBezTo>
                  <a:cubicBezTo>
                    <a:pt x="185" y="513"/>
                    <a:pt x="192" y="517"/>
                    <a:pt x="193" y="526"/>
                  </a:cubicBezTo>
                  <a:cubicBezTo>
                    <a:pt x="193" y="533"/>
                    <a:pt x="192" y="538"/>
                    <a:pt x="185" y="539"/>
                  </a:cubicBezTo>
                  <a:cubicBezTo>
                    <a:pt x="180" y="541"/>
                    <a:pt x="177" y="543"/>
                    <a:pt x="177" y="548"/>
                  </a:cubicBezTo>
                  <a:cubicBezTo>
                    <a:pt x="177" y="553"/>
                    <a:pt x="174" y="555"/>
                    <a:pt x="170" y="555"/>
                  </a:cubicBezTo>
                  <a:cubicBezTo>
                    <a:pt x="167" y="555"/>
                    <a:pt x="165" y="555"/>
                    <a:pt x="162" y="555"/>
                  </a:cubicBezTo>
                  <a:cubicBezTo>
                    <a:pt x="153" y="555"/>
                    <a:pt x="149" y="558"/>
                    <a:pt x="149" y="567"/>
                  </a:cubicBezTo>
                  <a:cubicBezTo>
                    <a:pt x="149" y="571"/>
                    <a:pt x="149" y="574"/>
                    <a:pt x="149" y="577"/>
                  </a:cubicBezTo>
                  <a:cubicBezTo>
                    <a:pt x="147" y="585"/>
                    <a:pt x="142" y="589"/>
                    <a:pt x="135" y="590"/>
                  </a:cubicBezTo>
                  <a:cubicBezTo>
                    <a:pt x="128" y="592"/>
                    <a:pt x="121" y="590"/>
                    <a:pt x="118" y="583"/>
                  </a:cubicBezTo>
                  <a:cubicBezTo>
                    <a:pt x="115" y="574"/>
                    <a:pt x="112" y="565"/>
                    <a:pt x="110" y="556"/>
                  </a:cubicBezTo>
                  <a:cubicBezTo>
                    <a:pt x="106" y="532"/>
                    <a:pt x="92" y="516"/>
                    <a:pt x="71" y="506"/>
                  </a:cubicBezTo>
                  <a:cubicBezTo>
                    <a:pt x="67" y="504"/>
                    <a:pt x="62" y="502"/>
                    <a:pt x="57" y="500"/>
                  </a:cubicBezTo>
                  <a:cubicBezTo>
                    <a:pt x="42" y="493"/>
                    <a:pt x="35" y="480"/>
                    <a:pt x="34" y="464"/>
                  </a:cubicBezTo>
                  <a:cubicBezTo>
                    <a:pt x="33" y="452"/>
                    <a:pt x="33" y="439"/>
                    <a:pt x="32" y="427"/>
                  </a:cubicBezTo>
                  <a:cubicBezTo>
                    <a:pt x="31" y="415"/>
                    <a:pt x="26" y="406"/>
                    <a:pt x="17" y="399"/>
                  </a:cubicBezTo>
                  <a:cubicBezTo>
                    <a:pt x="1" y="388"/>
                    <a:pt x="0" y="374"/>
                    <a:pt x="13" y="360"/>
                  </a:cubicBezTo>
                  <a:cubicBezTo>
                    <a:pt x="18" y="355"/>
                    <a:pt x="25" y="349"/>
                    <a:pt x="32" y="345"/>
                  </a:cubicBezTo>
                  <a:cubicBezTo>
                    <a:pt x="48" y="335"/>
                    <a:pt x="56" y="321"/>
                    <a:pt x="57" y="301"/>
                  </a:cubicBezTo>
                  <a:cubicBezTo>
                    <a:pt x="58" y="274"/>
                    <a:pt x="69" y="251"/>
                    <a:pt x="90" y="233"/>
                  </a:cubicBezTo>
                  <a:cubicBezTo>
                    <a:pt x="115" y="211"/>
                    <a:pt x="129" y="181"/>
                    <a:pt x="145" y="152"/>
                  </a:cubicBezTo>
                  <a:cubicBezTo>
                    <a:pt x="150" y="143"/>
                    <a:pt x="150" y="131"/>
                    <a:pt x="150" y="120"/>
                  </a:cubicBezTo>
                  <a:cubicBezTo>
                    <a:pt x="150" y="107"/>
                    <a:pt x="149" y="93"/>
                    <a:pt x="147" y="79"/>
                  </a:cubicBezTo>
                  <a:cubicBezTo>
                    <a:pt x="146" y="65"/>
                    <a:pt x="145" y="51"/>
                    <a:pt x="142" y="37"/>
                  </a:cubicBezTo>
                  <a:cubicBezTo>
                    <a:pt x="140" y="25"/>
                    <a:pt x="138" y="25"/>
                    <a:pt x="129" y="32"/>
                  </a:cubicBezTo>
                  <a:cubicBezTo>
                    <a:pt x="129" y="33"/>
                    <a:pt x="128" y="33"/>
                    <a:pt x="127" y="34"/>
                  </a:cubicBezTo>
                  <a:cubicBezTo>
                    <a:pt x="127" y="34"/>
                    <a:pt x="126" y="34"/>
                    <a:pt x="126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412"/>
            <p:cNvSpPr>
              <a:spLocks/>
            </p:cNvSpPr>
            <p:nvPr/>
          </p:nvSpPr>
          <p:spPr bwMode="auto">
            <a:xfrm>
              <a:off x="6184901" y="2181226"/>
              <a:ext cx="341313" cy="471488"/>
            </a:xfrm>
            <a:custGeom>
              <a:avLst/>
              <a:gdLst>
                <a:gd name="T0" fmla="*/ 300 w 330"/>
                <a:gd name="T1" fmla="*/ 369 h 456"/>
                <a:gd name="T2" fmla="*/ 284 w 330"/>
                <a:gd name="T3" fmla="*/ 345 h 456"/>
                <a:gd name="T4" fmla="*/ 281 w 330"/>
                <a:gd name="T5" fmla="*/ 325 h 456"/>
                <a:gd name="T6" fmla="*/ 296 w 330"/>
                <a:gd name="T7" fmla="*/ 306 h 456"/>
                <a:gd name="T8" fmla="*/ 301 w 330"/>
                <a:gd name="T9" fmla="*/ 289 h 456"/>
                <a:gd name="T10" fmla="*/ 299 w 330"/>
                <a:gd name="T11" fmla="*/ 286 h 456"/>
                <a:gd name="T12" fmla="*/ 281 w 330"/>
                <a:gd name="T13" fmla="*/ 294 h 456"/>
                <a:gd name="T14" fmla="*/ 247 w 330"/>
                <a:gd name="T15" fmla="*/ 313 h 456"/>
                <a:gd name="T16" fmla="*/ 220 w 330"/>
                <a:gd name="T17" fmla="*/ 320 h 456"/>
                <a:gd name="T18" fmla="*/ 207 w 330"/>
                <a:gd name="T19" fmla="*/ 308 h 456"/>
                <a:gd name="T20" fmla="*/ 185 w 330"/>
                <a:gd name="T21" fmla="*/ 291 h 456"/>
                <a:gd name="T22" fmla="*/ 179 w 330"/>
                <a:gd name="T23" fmla="*/ 291 h 456"/>
                <a:gd name="T24" fmla="*/ 155 w 330"/>
                <a:gd name="T25" fmla="*/ 273 h 456"/>
                <a:gd name="T26" fmla="*/ 148 w 330"/>
                <a:gd name="T27" fmla="*/ 262 h 456"/>
                <a:gd name="T28" fmla="*/ 136 w 330"/>
                <a:gd name="T29" fmla="*/ 270 h 456"/>
                <a:gd name="T30" fmla="*/ 125 w 330"/>
                <a:gd name="T31" fmla="*/ 302 h 456"/>
                <a:gd name="T32" fmla="*/ 118 w 330"/>
                <a:gd name="T33" fmla="*/ 318 h 456"/>
                <a:gd name="T34" fmla="*/ 102 w 330"/>
                <a:gd name="T35" fmla="*/ 345 h 456"/>
                <a:gd name="T36" fmla="*/ 87 w 330"/>
                <a:gd name="T37" fmla="*/ 363 h 456"/>
                <a:gd name="T38" fmla="*/ 55 w 330"/>
                <a:gd name="T39" fmla="*/ 400 h 456"/>
                <a:gd name="T40" fmla="*/ 48 w 330"/>
                <a:gd name="T41" fmla="*/ 431 h 456"/>
                <a:gd name="T42" fmla="*/ 35 w 330"/>
                <a:gd name="T43" fmla="*/ 456 h 456"/>
                <a:gd name="T44" fmla="*/ 31 w 330"/>
                <a:gd name="T45" fmla="*/ 455 h 456"/>
                <a:gd name="T46" fmla="*/ 30 w 330"/>
                <a:gd name="T47" fmla="*/ 441 h 456"/>
                <a:gd name="T48" fmla="*/ 31 w 330"/>
                <a:gd name="T49" fmla="*/ 417 h 456"/>
                <a:gd name="T50" fmla="*/ 21 w 330"/>
                <a:gd name="T51" fmla="*/ 390 h 456"/>
                <a:gd name="T52" fmla="*/ 21 w 330"/>
                <a:gd name="T53" fmla="*/ 346 h 456"/>
                <a:gd name="T54" fmla="*/ 25 w 330"/>
                <a:gd name="T55" fmla="*/ 316 h 456"/>
                <a:gd name="T56" fmla="*/ 15 w 330"/>
                <a:gd name="T57" fmla="*/ 288 h 456"/>
                <a:gd name="T58" fmla="*/ 24 w 330"/>
                <a:gd name="T59" fmla="*/ 261 h 456"/>
                <a:gd name="T60" fmla="*/ 46 w 330"/>
                <a:gd name="T61" fmla="*/ 235 h 456"/>
                <a:gd name="T62" fmla="*/ 63 w 330"/>
                <a:gd name="T63" fmla="*/ 212 h 456"/>
                <a:gd name="T64" fmla="*/ 73 w 330"/>
                <a:gd name="T65" fmla="*/ 174 h 456"/>
                <a:gd name="T66" fmla="*/ 97 w 330"/>
                <a:gd name="T67" fmla="*/ 108 h 456"/>
                <a:gd name="T68" fmla="*/ 75 w 330"/>
                <a:gd name="T69" fmla="*/ 111 h 456"/>
                <a:gd name="T70" fmla="*/ 9 w 330"/>
                <a:gd name="T71" fmla="*/ 186 h 456"/>
                <a:gd name="T72" fmla="*/ 9 w 330"/>
                <a:gd name="T73" fmla="*/ 250 h 456"/>
                <a:gd name="T74" fmla="*/ 5 w 330"/>
                <a:gd name="T75" fmla="*/ 232 h 456"/>
                <a:gd name="T76" fmla="*/ 3 w 330"/>
                <a:gd name="T77" fmla="*/ 171 h 456"/>
                <a:gd name="T78" fmla="*/ 81 w 330"/>
                <a:gd name="T79" fmla="*/ 103 h 456"/>
                <a:gd name="T80" fmla="*/ 90 w 330"/>
                <a:gd name="T81" fmla="*/ 103 h 456"/>
                <a:gd name="T82" fmla="*/ 46 w 330"/>
                <a:gd name="T83" fmla="*/ 87 h 456"/>
                <a:gd name="T84" fmla="*/ 46 w 330"/>
                <a:gd name="T85" fmla="*/ 84 h 456"/>
                <a:gd name="T86" fmla="*/ 249 w 330"/>
                <a:gd name="T87" fmla="*/ 27 h 456"/>
                <a:gd name="T88" fmla="*/ 233 w 330"/>
                <a:gd name="T89" fmla="*/ 50 h 456"/>
                <a:gd name="T90" fmla="*/ 266 w 330"/>
                <a:gd name="T91" fmla="*/ 47 h 456"/>
                <a:gd name="T92" fmla="*/ 311 w 330"/>
                <a:gd name="T93" fmla="*/ 0 h 456"/>
                <a:gd name="T94" fmla="*/ 265 w 330"/>
                <a:gd name="T95" fmla="*/ 54 h 456"/>
                <a:gd name="T96" fmla="*/ 291 w 330"/>
                <a:gd name="T97" fmla="*/ 105 h 456"/>
                <a:gd name="T98" fmla="*/ 298 w 330"/>
                <a:gd name="T99" fmla="*/ 115 h 456"/>
                <a:gd name="T100" fmla="*/ 319 w 330"/>
                <a:gd name="T101" fmla="*/ 157 h 456"/>
                <a:gd name="T102" fmla="*/ 323 w 330"/>
                <a:gd name="T103" fmla="*/ 262 h 456"/>
                <a:gd name="T104" fmla="*/ 307 w 330"/>
                <a:gd name="T105" fmla="*/ 342 h 456"/>
                <a:gd name="T106" fmla="*/ 303 w 330"/>
                <a:gd name="T107" fmla="*/ 368 h 456"/>
                <a:gd name="T108" fmla="*/ 300 w 330"/>
                <a:gd name="T109" fmla="*/ 36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0" h="456">
                  <a:moveTo>
                    <a:pt x="300" y="369"/>
                  </a:moveTo>
                  <a:cubicBezTo>
                    <a:pt x="299" y="358"/>
                    <a:pt x="292" y="351"/>
                    <a:pt x="284" y="345"/>
                  </a:cubicBezTo>
                  <a:cubicBezTo>
                    <a:pt x="275" y="339"/>
                    <a:pt x="275" y="333"/>
                    <a:pt x="281" y="325"/>
                  </a:cubicBezTo>
                  <a:cubicBezTo>
                    <a:pt x="286" y="318"/>
                    <a:pt x="292" y="313"/>
                    <a:pt x="296" y="306"/>
                  </a:cubicBezTo>
                  <a:cubicBezTo>
                    <a:pt x="299" y="301"/>
                    <a:pt x="299" y="294"/>
                    <a:pt x="301" y="289"/>
                  </a:cubicBezTo>
                  <a:cubicBezTo>
                    <a:pt x="300" y="288"/>
                    <a:pt x="300" y="287"/>
                    <a:pt x="299" y="286"/>
                  </a:cubicBezTo>
                  <a:cubicBezTo>
                    <a:pt x="293" y="289"/>
                    <a:pt x="287" y="291"/>
                    <a:pt x="281" y="294"/>
                  </a:cubicBezTo>
                  <a:cubicBezTo>
                    <a:pt x="270" y="300"/>
                    <a:pt x="259" y="307"/>
                    <a:pt x="247" y="313"/>
                  </a:cubicBezTo>
                  <a:cubicBezTo>
                    <a:pt x="238" y="317"/>
                    <a:pt x="229" y="318"/>
                    <a:pt x="220" y="320"/>
                  </a:cubicBezTo>
                  <a:cubicBezTo>
                    <a:pt x="212" y="321"/>
                    <a:pt x="208" y="316"/>
                    <a:pt x="207" y="308"/>
                  </a:cubicBezTo>
                  <a:cubicBezTo>
                    <a:pt x="204" y="294"/>
                    <a:pt x="199" y="291"/>
                    <a:pt x="185" y="291"/>
                  </a:cubicBezTo>
                  <a:cubicBezTo>
                    <a:pt x="183" y="291"/>
                    <a:pt x="181" y="291"/>
                    <a:pt x="179" y="291"/>
                  </a:cubicBezTo>
                  <a:cubicBezTo>
                    <a:pt x="162" y="291"/>
                    <a:pt x="160" y="290"/>
                    <a:pt x="155" y="273"/>
                  </a:cubicBezTo>
                  <a:cubicBezTo>
                    <a:pt x="154" y="269"/>
                    <a:pt x="150" y="266"/>
                    <a:pt x="148" y="262"/>
                  </a:cubicBezTo>
                  <a:cubicBezTo>
                    <a:pt x="144" y="265"/>
                    <a:pt x="139" y="266"/>
                    <a:pt x="136" y="270"/>
                  </a:cubicBezTo>
                  <a:cubicBezTo>
                    <a:pt x="129" y="280"/>
                    <a:pt x="126" y="290"/>
                    <a:pt x="125" y="302"/>
                  </a:cubicBezTo>
                  <a:cubicBezTo>
                    <a:pt x="125" y="308"/>
                    <a:pt x="122" y="315"/>
                    <a:pt x="118" y="318"/>
                  </a:cubicBezTo>
                  <a:cubicBezTo>
                    <a:pt x="110" y="326"/>
                    <a:pt x="104" y="335"/>
                    <a:pt x="102" y="345"/>
                  </a:cubicBezTo>
                  <a:cubicBezTo>
                    <a:pt x="101" y="355"/>
                    <a:pt x="95" y="361"/>
                    <a:pt x="87" y="363"/>
                  </a:cubicBezTo>
                  <a:cubicBezTo>
                    <a:pt x="68" y="369"/>
                    <a:pt x="59" y="382"/>
                    <a:pt x="55" y="400"/>
                  </a:cubicBezTo>
                  <a:cubicBezTo>
                    <a:pt x="52" y="410"/>
                    <a:pt x="51" y="421"/>
                    <a:pt x="48" y="431"/>
                  </a:cubicBezTo>
                  <a:cubicBezTo>
                    <a:pt x="44" y="440"/>
                    <a:pt x="39" y="448"/>
                    <a:pt x="35" y="456"/>
                  </a:cubicBezTo>
                  <a:cubicBezTo>
                    <a:pt x="34" y="456"/>
                    <a:pt x="32" y="456"/>
                    <a:pt x="31" y="455"/>
                  </a:cubicBezTo>
                  <a:cubicBezTo>
                    <a:pt x="31" y="451"/>
                    <a:pt x="30" y="446"/>
                    <a:pt x="30" y="441"/>
                  </a:cubicBezTo>
                  <a:cubicBezTo>
                    <a:pt x="30" y="433"/>
                    <a:pt x="31" y="425"/>
                    <a:pt x="31" y="417"/>
                  </a:cubicBezTo>
                  <a:cubicBezTo>
                    <a:pt x="31" y="407"/>
                    <a:pt x="27" y="398"/>
                    <a:pt x="21" y="390"/>
                  </a:cubicBezTo>
                  <a:cubicBezTo>
                    <a:pt x="9" y="373"/>
                    <a:pt x="9" y="363"/>
                    <a:pt x="21" y="346"/>
                  </a:cubicBezTo>
                  <a:cubicBezTo>
                    <a:pt x="29" y="337"/>
                    <a:pt x="30" y="327"/>
                    <a:pt x="25" y="316"/>
                  </a:cubicBezTo>
                  <a:cubicBezTo>
                    <a:pt x="21" y="306"/>
                    <a:pt x="18" y="297"/>
                    <a:pt x="15" y="288"/>
                  </a:cubicBezTo>
                  <a:cubicBezTo>
                    <a:pt x="13" y="277"/>
                    <a:pt x="17" y="269"/>
                    <a:pt x="24" y="261"/>
                  </a:cubicBezTo>
                  <a:cubicBezTo>
                    <a:pt x="32" y="253"/>
                    <a:pt x="39" y="244"/>
                    <a:pt x="46" y="235"/>
                  </a:cubicBezTo>
                  <a:cubicBezTo>
                    <a:pt x="52" y="227"/>
                    <a:pt x="57" y="219"/>
                    <a:pt x="63" y="212"/>
                  </a:cubicBezTo>
                  <a:cubicBezTo>
                    <a:pt x="73" y="201"/>
                    <a:pt x="78" y="189"/>
                    <a:pt x="73" y="174"/>
                  </a:cubicBezTo>
                  <a:cubicBezTo>
                    <a:pt x="64" y="146"/>
                    <a:pt x="71" y="125"/>
                    <a:pt x="97" y="108"/>
                  </a:cubicBezTo>
                  <a:cubicBezTo>
                    <a:pt x="89" y="109"/>
                    <a:pt x="82" y="110"/>
                    <a:pt x="75" y="111"/>
                  </a:cubicBezTo>
                  <a:cubicBezTo>
                    <a:pt x="33" y="120"/>
                    <a:pt x="12" y="143"/>
                    <a:pt x="9" y="186"/>
                  </a:cubicBezTo>
                  <a:cubicBezTo>
                    <a:pt x="8" y="207"/>
                    <a:pt x="9" y="228"/>
                    <a:pt x="9" y="250"/>
                  </a:cubicBezTo>
                  <a:cubicBezTo>
                    <a:pt x="8" y="244"/>
                    <a:pt x="6" y="238"/>
                    <a:pt x="5" y="232"/>
                  </a:cubicBezTo>
                  <a:cubicBezTo>
                    <a:pt x="1" y="212"/>
                    <a:pt x="0" y="191"/>
                    <a:pt x="3" y="171"/>
                  </a:cubicBezTo>
                  <a:cubicBezTo>
                    <a:pt x="12" y="124"/>
                    <a:pt x="41" y="107"/>
                    <a:pt x="81" y="103"/>
                  </a:cubicBezTo>
                  <a:cubicBezTo>
                    <a:pt x="83" y="103"/>
                    <a:pt x="86" y="103"/>
                    <a:pt x="90" y="103"/>
                  </a:cubicBezTo>
                  <a:cubicBezTo>
                    <a:pt x="74" y="97"/>
                    <a:pt x="60" y="92"/>
                    <a:pt x="46" y="87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129" y="115"/>
                    <a:pt x="192" y="84"/>
                    <a:pt x="249" y="27"/>
                  </a:cubicBezTo>
                  <a:cubicBezTo>
                    <a:pt x="244" y="34"/>
                    <a:pt x="239" y="42"/>
                    <a:pt x="233" y="50"/>
                  </a:cubicBezTo>
                  <a:cubicBezTo>
                    <a:pt x="244" y="51"/>
                    <a:pt x="255" y="54"/>
                    <a:pt x="266" y="47"/>
                  </a:cubicBezTo>
                  <a:cubicBezTo>
                    <a:pt x="284" y="35"/>
                    <a:pt x="300" y="20"/>
                    <a:pt x="311" y="0"/>
                  </a:cubicBezTo>
                  <a:cubicBezTo>
                    <a:pt x="304" y="26"/>
                    <a:pt x="288" y="44"/>
                    <a:pt x="265" y="54"/>
                  </a:cubicBezTo>
                  <a:cubicBezTo>
                    <a:pt x="274" y="72"/>
                    <a:pt x="282" y="88"/>
                    <a:pt x="291" y="105"/>
                  </a:cubicBezTo>
                  <a:cubicBezTo>
                    <a:pt x="293" y="109"/>
                    <a:pt x="295" y="112"/>
                    <a:pt x="298" y="115"/>
                  </a:cubicBezTo>
                  <a:cubicBezTo>
                    <a:pt x="310" y="127"/>
                    <a:pt x="314" y="142"/>
                    <a:pt x="319" y="157"/>
                  </a:cubicBezTo>
                  <a:cubicBezTo>
                    <a:pt x="330" y="192"/>
                    <a:pt x="327" y="227"/>
                    <a:pt x="323" y="262"/>
                  </a:cubicBezTo>
                  <a:cubicBezTo>
                    <a:pt x="319" y="289"/>
                    <a:pt x="317" y="316"/>
                    <a:pt x="307" y="342"/>
                  </a:cubicBezTo>
                  <a:cubicBezTo>
                    <a:pt x="304" y="350"/>
                    <a:pt x="304" y="360"/>
                    <a:pt x="303" y="368"/>
                  </a:cubicBezTo>
                  <a:cubicBezTo>
                    <a:pt x="302" y="369"/>
                    <a:pt x="301" y="369"/>
                    <a:pt x="300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413"/>
            <p:cNvSpPr>
              <a:spLocks noEditPoints="1"/>
            </p:cNvSpPr>
            <p:nvPr/>
          </p:nvSpPr>
          <p:spPr bwMode="auto">
            <a:xfrm>
              <a:off x="6346826" y="1708151"/>
              <a:ext cx="104775" cy="255588"/>
            </a:xfrm>
            <a:custGeom>
              <a:avLst/>
              <a:gdLst>
                <a:gd name="T0" fmla="*/ 20 w 102"/>
                <a:gd name="T1" fmla="*/ 118 h 247"/>
                <a:gd name="T2" fmla="*/ 31 w 102"/>
                <a:gd name="T3" fmla="*/ 56 h 247"/>
                <a:gd name="T4" fmla="*/ 10 w 102"/>
                <a:gd name="T5" fmla="*/ 23 h 247"/>
                <a:gd name="T6" fmla="*/ 1 w 102"/>
                <a:gd name="T7" fmla="*/ 15 h 247"/>
                <a:gd name="T8" fmla="*/ 10 w 102"/>
                <a:gd name="T9" fmla="*/ 5 h 247"/>
                <a:gd name="T10" fmla="*/ 43 w 102"/>
                <a:gd name="T11" fmla="*/ 4 h 247"/>
                <a:gd name="T12" fmla="*/ 57 w 102"/>
                <a:gd name="T13" fmla="*/ 22 h 247"/>
                <a:gd name="T14" fmla="*/ 62 w 102"/>
                <a:gd name="T15" fmla="*/ 53 h 247"/>
                <a:gd name="T16" fmla="*/ 83 w 102"/>
                <a:gd name="T17" fmla="*/ 86 h 247"/>
                <a:gd name="T18" fmla="*/ 88 w 102"/>
                <a:gd name="T19" fmla="*/ 89 h 247"/>
                <a:gd name="T20" fmla="*/ 93 w 102"/>
                <a:gd name="T21" fmla="*/ 115 h 247"/>
                <a:gd name="T22" fmla="*/ 86 w 102"/>
                <a:gd name="T23" fmla="*/ 152 h 247"/>
                <a:gd name="T24" fmla="*/ 90 w 102"/>
                <a:gd name="T25" fmla="*/ 173 h 247"/>
                <a:gd name="T26" fmla="*/ 87 w 102"/>
                <a:gd name="T27" fmla="*/ 214 h 247"/>
                <a:gd name="T28" fmla="*/ 80 w 102"/>
                <a:gd name="T29" fmla="*/ 238 h 247"/>
                <a:gd name="T30" fmla="*/ 69 w 102"/>
                <a:gd name="T31" fmla="*/ 244 h 247"/>
                <a:gd name="T32" fmla="*/ 49 w 102"/>
                <a:gd name="T33" fmla="*/ 227 h 247"/>
                <a:gd name="T34" fmla="*/ 32 w 102"/>
                <a:gd name="T35" fmla="*/ 185 h 247"/>
                <a:gd name="T36" fmla="*/ 20 w 102"/>
                <a:gd name="T37" fmla="*/ 118 h 247"/>
                <a:gd name="T38" fmla="*/ 63 w 102"/>
                <a:gd name="T39" fmla="*/ 114 h 247"/>
                <a:gd name="T40" fmla="*/ 61 w 102"/>
                <a:gd name="T41" fmla="*/ 115 h 247"/>
                <a:gd name="T42" fmla="*/ 63 w 102"/>
                <a:gd name="T43" fmla="*/ 130 h 247"/>
                <a:gd name="T44" fmla="*/ 82 w 102"/>
                <a:gd name="T45" fmla="*/ 126 h 247"/>
                <a:gd name="T46" fmla="*/ 63 w 102"/>
                <a:gd name="T47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247">
                  <a:moveTo>
                    <a:pt x="20" y="118"/>
                  </a:moveTo>
                  <a:cubicBezTo>
                    <a:pt x="24" y="97"/>
                    <a:pt x="28" y="77"/>
                    <a:pt x="31" y="56"/>
                  </a:cubicBezTo>
                  <a:cubicBezTo>
                    <a:pt x="34" y="37"/>
                    <a:pt x="28" y="29"/>
                    <a:pt x="10" y="23"/>
                  </a:cubicBezTo>
                  <a:cubicBezTo>
                    <a:pt x="6" y="22"/>
                    <a:pt x="0" y="21"/>
                    <a:pt x="1" y="15"/>
                  </a:cubicBezTo>
                  <a:cubicBezTo>
                    <a:pt x="2" y="11"/>
                    <a:pt x="6" y="7"/>
                    <a:pt x="10" y="5"/>
                  </a:cubicBezTo>
                  <a:cubicBezTo>
                    <a:pt x="21" y="0"/>
                    <a:pt x="32" y="0"/>
                    <a:pt x="43" y="4"/>
                  </a:cubicBezTo>
                  <a:cubicBezTo>
                    <a:pt x="52" y="6"/>
                    <a:pt x="55" y="14"/>
                    <a:pt x="57" y="22"/>
                  </a:cubicBezTo>
                  <a:cubicBezTo>
                    <a:pt x="59" y="32"/>
                    <a:pt x="61" y="43"/>
                    <a:pt x="62" y="53"/>
                  </a:cubicBezTo>
                  <a:cubicBezTo>
                    <a:pt x="64" y="67"/>
                    <a:pt x="71" y="78"/>
                    <a:pt x="83" y="86"/>
                  </a:cubicBezTo>
                  <a:cubicBezTo>
                    <a:pt x="85" y="87"/>
                    <a:pt x="86" y="88"/>
                    <a:pt x="88" y="89"/>
                  </a:cubicBezTo>
                  <a:cubicBezTo>
                    <a:pt x="101" y="99"/>
                    <a:pt x="102" y="102"/>
                    <a:pt x="93" y="115"/>
                  </a:cubicBezTo>
                  <a:cubicBezTo>
                    <a:pt x="85" y="126"/>
                    <a:pt x="82" y="138"/>
                    <a:pt x="86" y="152"/>
                  </a:cubicBezTo>
                  <a:cubicBezTo>
                    <a:pt x="88" y="159"/>
                    <a:pt x="89" y="166"/>
                    <a:pt x="90" y="173"/>
                  </a:cubicBezTo>
                  <a:cubicBezTo>
                    <a:pt x="93" y="187"/>
                    <a:pt x="93" y="201"/>
                    <a:pt x="87" y="214"/>
                  </a:cubicBezTo>
                  <a:cubicBezTo>
                    <a:pt x="84" y="222"/>
                    <a:pt x="81" y="230"/>
                    <a:pt x="80" y="238"/>
                  </a:cubicBezTo>
                  <a:cubicBezTo>
                    <a:pt x="78" y="246"/>
                    <a:pt x="73" y="247"/>
                    <a:pt x="69" y="244"/>
                  </a:cubicBezTo>
                  <a:cubicBezTo>
                    <a:pt x="62" y="239"/>
                    <a:pt x="53" y="234"/>
                    <a:pt x="49" y="227"/>
                  </a:cubicBezTo>
                  <a:cubicBezTo>
                    <a:pt x="42" y="214"/>
                    <a:pt x="37" y="199"/>
                    <a:pt x="32" y="185"/>
                  </a:cubicBezTo>
                  <a:cubicBezTo>
                    <a:pt x="25" y="163"/>
                    <a:pt x="22" y="141"/>
                    <a:pt x="20" y="118"/>
                  </a:cubicBezTo>
                  <a:close/>
                  <a:moveTo>
                    <a:pt x="63" y="114"/>
                  </a:moveTo>
                  <a:cubicBezTo>
                    <a:pt x="63" y="114"/>
                    <a:pt x="62" y="114"/>
                    <a:pt x="61" y="115"/>
                  </a:cubicBezTo>
                  <a:cubicBezTo>
                    <a:pt x="61" y="120"/>
                    <a:pt x="60" y="128"/>
                    <a:pt x="63" y="130"/>
                  </a:cubicBezTo>
                  <a:cubicBezTo>
                    <a:pt x="68" y="135"/>
                    <a:pt x="75" y="132"/>
                    <a:pt x="82" y="126"/>
                  </a:cubicBezTo>
                  <a:cubicBezTo>
                    <a:pt x="71" y="127"/>
                    <a:pt x="65" y="123"/>
                    <a:pt x="63" y="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414"/>
            <p:cNvSpPr>
              <a:spLocks/>
            </p:cNvSpPr>
            <p:nvPr/>
          </p:nvSpPr>
          <p:spPr bwMode="auto">
            <a:xfrm>
              <a:off x="6269038" y="1966913"/>
              <a:ext cx="327025" cy="242888"/>
            </a:xfrm>
            <a:custGeom>
              <a:avLst/>
              <a:gdLst>
                <a:gd name="T0" fmla="*/ 0 w 317"/>
                <a:gd name="T1" fmla="*/ 222 h 236"/>
                <a:gd name="T2" fmla="*/ 36 w 317"/>
                <a:gd name="T3" fmla="*/ 227 h 236"/>
                <a:gd name="T4" fmla="*/ 103 w 317"/>
                <a:gd name="T5" fmla="*/ 199 h 236"/>
                <a:gd name="T6" fmla="*/ 208 w 317"/>
                <a:gd name="T7" fmla="*/ 185 h 236"/>
                <a:gd name="T8" fmla="*/ 280 w 317"/>
                <a:gd name="T9" fmla="*/ 178 h 236"/>
                <a:gd name="T10" fmla="*/ 294 w 317"/>
                <a:gd name="T11" fmla="*/ 143 h 236"/>
                <a:gd name="T12" fmla="*/ 270 w 317"/>
                <a:gd name="T13" fmla="*/ 115 h 236"/>
                <a:gd name="T14" fmla="*/ 244 w 317"/>
                <a:gd name="T15" fmla="*/ 71 h 236"/>
                <a:gd name="T16" fmla="*/ 172 w 317"/>
                <a:gd name="T17" fmla="*/ 3 h 236"/>
                <a:gd name="T18" fmla="*/ 166 w 317"/>
                <a:gd name="T19" fmla="*/ 1 h 236"/>
                <a:gd name="T20" fmla="*/ 231 w 317"/>
                <a:gd name="T21" fmla="*/ 30 h 236"/>
                <a:gd name="T22" fmla="*/ 258 w 317"/>
                <a:gd name="T23" fmla="*/ 79 h 236"/>
                <a:gd name="T24" fmla="*/ 274 w 317"/>
                <a:gd name="T25" fmla="*/ 102 h 236"/>
                <a:gd name="T26" fmla="*/ 297 w 317"/>
                <a:gd name="T27" fmla="*/ 127 h 236"/>
                <a:gd name="T28" fmla="*/ 307 w 317"/>
                <a:gd name="T29" fmla="*/ 142 h 236"/>
                <a:gd name="T30" fmla="*/ 287 w 317"/>
                <a:gd name="T31" fmla="*/ 189 h 236"/>
                <a:gd name="T32" fmla="*/ 221 w 317"/>
                <a:gd name="T33" fmla="*/ 198 h 236"/>
                <a:gd name="T34" fmla="*/ 179 w 317"/>
                <a:gd name="T35" fmla="*/ 195 h 236"/>
                <a:gd name="T36" fmla="*/ 106 w 317"/>
                <a:gd name="T37" fmla="*/ 208 h 236"/>
                <a:gd name="T38" fmla="*/ 34 w 317"/>
                <a:gd name="T39" fmla="*/ 232 h 236"/>
                <a:gd name="T40" fmla="*/ 0 w 317"/>
                <a:gd name="T41" fmla="*/ 2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236">
                  <a:moveTo>
                    <a:pt x="0" y="222"/>
                  </a:moveTo>
                  <a:cubicBezTo>
                    <a:pt x="10" y="233"/>
                    <a:pt x="23" y="232"/>
                    <a:pt x="36" y="227"/>
                  </a:cubicBezTo>
                  <a:cubicBezTo>
                    <a:pt x="58" y="218"/>
                    <a:pt x="81" y="209"/>
                    <a:pt x="103" y="199"/>
                  </a:cubicBezTo>
                  <a:cubicBezTo>
                    <a:pt x="137" y="184"/>
                    <a:pt x="172" y="180"/>
                    <a:pt x="208" y="185"/>
                  </a:cubicBezTo>
                  <a:cubicBezTo>
                    <a:pt x="232" y="188"/>
                    <a:pt x="256" y="184"/>
                    <a:pt x="280" y="178"/>
                  </a:cubicBezTo>
                  <a:cubicBezTo>
                    <a:pt x="300" y="173"/>
                    <a:pt x="305" y="161"/>
                    <a:pt x="294" y="143"/>
                  </a:cubicBezTo>
                  <a:cubicBezTo>
                    <a:pt x="287" y="133"/>
                    <a:pt x="279" y="123"/>
                    <a:pt x="270" y="115"/>
                  </a:cubicBezTo>
                  <a:cubicBezTo>
                    <a:pt x="257" y="103"/>
                    <a:pt x="249" y="88"/>
                    <a:pt x="244" y="71"/>
                  </a:cubicBezTo>
                  <a:cubicBezTo>
                    <a:pt x="234" y="34"/>
                    <a:pt x="212" y="9"/>
                    <a:pt x="172" y="3"/>
                  </a:cubicBezTo>
                  <a:cubicBezTo>
                    <a:pt x="171" y="2"/>
                    <a:pt x="169" y="2"/>
                    <a:pt x="166" y="1"/>
                  </a:cubicBezTo>
                  <a:cubicBezTo>
                    <a:pt x="193" y="0"/>
                    <a:pt x="216" y="9"/>
                    <a:pt x="231" y="30"/>
                  </a:cubicBezTo>
                  <a:cubicBezTo>
                    <a:pt x="242" y="45"/>
                    <a:pt x="249" y="63"/>
                    <a:pt x="258" y="79"/>
                  </a:cubicBezTo>
                  <a:cubicBezTo>
                    <a:pt x="263" y="87"/>
                    <a:pt x="268" y="95"/>
                    <a:pt x="274" y="102"/>
                  </a:cubicBezTo>
                  <a:cubicBezTo>
                    <a:pt x="281" y="111"/>
                    <a:pt x="290" y="119"/>
                    <a:pt x="297" y="127"/>
                  </a:cubicBezTo>
                  <a:cubicBezTo>
                    <a:pt x="301" y="132"/>
                    <a:pt x="305" y="137"/>
                    <a:pt x="307" y="142"/>
                  </a:cubicBezTo>
                  <a:cubicBezTo>
                    <a:pt x="317" y="163"/>
                    <a:pt x="310" y="183"/>
                    <a:pt x="287" y="189"/>
                  </a:cubicBezTo>
                  <a:cubicBezTo>
                    <a:pt x="266" y="195"/>
                    <a:pt x="243" y="197"/>
                    <a:pt x="221" y="198"/>
                  </a:cubicBezTo>
                  <a:cubicBezTo>
                    <a:pt x="207" y="199"/>
                    <a:pt x="193" y="196"/>
                    <a:pt x="179" y="195"/>
                  </a:cubicBezTo>
                  <a:cubicBezTo>
                    <a:pt x="153" y="193"/>
                    <a:pt x="129" y="200"/>
                    <a:pt x="106" y="208"/>
                  </a:cubicBezTo>
                  <a:cubicBezTo>
                    <a:pt x="82" y="216"/>
                    <a:pt x="58" y="225"/>
                    <a:pt x="34" y="232"/>
                  </a:cubicBezTo>
                  <a:cubicBezTo>
                    <a:pt x="21" y="236"/>
                    <a:pt x="8" y="235"/>
                    <a:pt x="0" y="2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415"/>
            <p:cNvSpPr>
              <a:spLocks/>
            </p:cNvSpPr>
            <p:nvPr/>
          </p:nvSpPr>
          <p:spPr bwMode="auto">
            <a:xfrm>
              <a:off x="5908676" y="2146301"/>
              <a:ext cx="96838" cy="177800"/>
            </a:xfrm>
            <a:custGeom>
              <a:avLst/>
              <a:gdLst>
                <a:gd name="T0" fmla="*/ 89 w 94"/>
                <a:gd name="T1" fmla="*/ 14 h 172"/>
                <a:gd name="T2" fmla="*/ 85 w 94"/>
                <a:gd name="T3" fmla="*/ 45 h 172"/>
                <a:gd name="T4" fmla="*/ 59 w 94"/>
                <a:gd name="T5" fmla="*/ 67 h 172"/>
                <a:gd name="T6" fmla="*/ 40 w 94"/>
                <a:gd name="T7" fmla="*/ 100 h 172"/>
                <a:gd name="T8" fmla="*/ 26 w 94"/>
                <a:gd name="T9" fmla="*/ 146 h 172"/>
                <a:gd name="T10" fmla="*/ 16 w 94"/>
                <a:gd name="T11" fmla="*/ 162 h 172"/>
                <a:gd name="T12" fmla="*/ 8 w 94"/>
                <a:gd name="T13" fmla="*/ 171 h 172"/>
                <a:gd name="T14" fmla="*/ 1 w 94"/>
                <a:gd name="T15" fmla="*/ 170 h 172"/>
                <a:gd name="T16" fmla="*/ 1 w 94"/>
                <a:gd name="T17" fmla="*/ 164 h 172"/>
                <a:gd name="T18" fmla="*/ 13 w 94"/>
                <a:gd name="T19" fmla="*/ 99 h 172"/>
                <a:gd name="T20" fmla="*/ 14 w 94"/>
                <a:gd name="T21" fmla="*/ 94 h 172"/>
                <a:gd name="T22" fmla="*/ 41 w 94"/>
                <a:gd name="T23" fmla="*/ 17 h 172"/>
                <a:gd name="T24" fmla="*/ 52 w 94"/>
                <a:gd name="T25" fmla="*/ 5 h 172"/>
                <a:gd name="T26" fmla="*/ 68 w 94"/>
                <a:gd name="T27" fmla="*/ 5 h 172"/>
                <a:gd name="T28" fmla="*/ 63 w 94"/>
                <a:gd name="T29" fmla="*/ 20 h 172"/>
                <a:gd name="T30" fmla="*/ 50 w 94"/>
                <a:gd name="T31" fmla="*/ 29 h 172"/>
                <a:gd name="T32" fmla="*/ 46 w 94"/>
                <a:gd name="T33" fmla="*/ 40 h 172"/>
                <a:gd name="T34" fmla="*/ 58 w 94"/>
                <a:gd name="T35" fmla="*/ 43 h 172"/>
                <a:gd name="T36" fmla="*/ 75 w 94"/>
                <a:gd name="T37" fmla="*/ 28 h 172"/>
                <a:gd name="T38" fmla="*/ 89 w 94"/>
                <a:gd name="T39" fmla="*/ 1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72">
                  <a:moveTo>
                    <a:pt x="89" y="14"/>
                  </a:moveTo>
                  <a:cubicBezTo>
                    <a:pt x="94" y="27"/>
                    <a:pt x="92" y="37"/>
                    <a:pt x="85" y="45"/>
                  </a:cubicBezTo>
                  <a:cubicBezTo>
                    <a:pt x="78" y="53"/>
                    <a:pt x="69" y="61"/>
                    <a:pt x="59" y="67"/>
                  </a:cubicBezTo>
                  <a:cubicBezTo>
                    <a:pt x="46" y="75"/>
                    <a:pt x="39" y="85"/>
                    <a:pt x="40" y="100"/>
                  </a:cubicBezTo>
                  <a:cubicBezTo>
                    <a:pt x="41" y="117"/>
                    <a:pt x="37" y="133"/>
                    <a:pt x="26" y="146"/>
                  </a:cubicBezTo>
                  <a:cubicBezTo>
                    <a:pt x="22" y="151"/>
                    <a:pt x="20" y="157"/>
                    <a:pt x="16" y="162"/>
                  </a:cubicBezTo>
                  <a:cubicBezTo>
                    <a:pt x="14" y="165"/>
                    <a:pt x="11" y="168"/>
                    <a:pt x="8" y="171"/>
                  </a:cubicBezTo>
                  <a:cubicBezTo>
                    <a:pt x="6" y="172"/>
                    <a:pt x="3" y="171"/>
                    <a:pt x="1" y="170"/>
                  </a:cubicBezTo>
                  <a:cubicBezTo>
                    <a:pt x="0" y="169"/>
                    <a:pt x="0" y="166"/>
                    <a:pt x="1" y="164"/>
                  </a:cubicBezTo>
                  <a:cubicBezTo>
                    <a:pt x="5" y="143"/>
                    <a:pt x="14" y="122"/>
                    <a:pt x="13" y="99"/>
                  </a:cubicBezTo>
                  <a:cubicBezTo>
                    <a:pt x="13" y="98"/>
                    <a:pt x="14" y="96"/>
                    <a:pt x="14" y="94"/>
                  </a:cubicBezTo>
                  <a:cubicBezTo>
                    <a:pt x="23" y="69"/>
                    <a:pt x="32" y="43"/>
                    <a:pt x="41" y="17"/>
                  </a:cubicBezTo>
                  <a:cubicBezTo>
                    <a:pt x="43" y="12"/>
                    <a:pt x="48" y="8"/>
                    <a:pt x="52" y="5"/>
                  </a:cubicBezTo>
                  <a:cubicBezTo>
                    <a:pt x="57" y="0"/>
                    <a:pt x="65" y="1"/>
                    <a:pt x="68" y="5"/>
                  </a:cubicBezTo>
                  <a:cubicBezTo>
                    <a:pt x="71" y="11"/>
                    <a:pt x="68" y="16"/>
                    <a:pt x="63" y="20"/>
                  </a:cubicBezTo>
                  <a:cubicBezTo>
                    <a:pt x="59" y="23"/>
                    <a:pt x="54" y="25"/>
                    <a:pt x="50" y="29"/>
                  </a:cubicBezTo>
                  <a:cubicBezTo>
                    <a:pt x="48" y="32"/>
                    <a:pt x="47" y="37"/>
                    <a:pt x="46" y="40"/>
                  </a:cubicBezTo>
                  <a:cubicBezTo>
                    <a:pt x="50" y="41"/>
                    <a:pt x="55" y="44"/>
                    <a:pt x="58" y="43"/>
                  </a:cubicBezTo>
                  <a:cubicBezTo>
                    <a:pt x="64" y="39"/>
                    <a:pt x="70" y="34"/>
                    <a:pt x="75" y="28"/>
                  </a:cubicBezTo>
                  <a:cubicBezTo>
                    <a:pt x="80" y="24"/>
                    <a:pt x="84" y="19"/>
                    <a:pt x="89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416"/>
            <p:cNvSpPr>
              <a:spLocks/>
            </p:cNvSpPr>
            <p:nvPr/>
          </p:nvSpPr>
          <p:spPr bwMode="auto">
            <a:xfrm>
              <a:off x="6310313" y="2022476"/>
              <a:ext cx="93663" cy="84138"/>
            </a:xfrm>
            <a:custGeom>
              <a:avLst/>
              <a:gdLst>
                <a:gd name="T0" fmla="*/ 89 w 90"/>
                <a:gd name="T1" fmla="*/ 82 h 82"/>
                <a:gd name="T2" fmla="*/ 69 w 90"/>
                <a:gd name="T3" fmla="*/ 78 h 82"/>
                <a:gd name="T4" fmla="*/ 25 w 90"/>
                <a:gd name="T5" fmla="*/ 66 h 82"/>
                <a:gd name="T6" fmla="*/ 12 w 90"/>
                <a:gd name="T7" fmla="*/ 15 h 82"/>
                <a:gd name="T8" fmla="*/ 54 w 90"/>
                <a:gd name="T9" fmla="*/ 8 h 82"/>
                <a:gd name="T10" fmla="*/ 60 w 90"/>
                <a:gd name="T11" fmla="*/ 17 h 82"/>
                <a:gd name="T12" fmla="*/ 80 w 90"/>
                <a:gd name="T13" fmla="*/ 55 h 82"/>
                <a:gd name="T14" fmla="*/ 89 w 90"/>
                <a:gd name="T1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82">
                  <a:moveTo>
                    <a:pt x="89" y="82"/>
                  </a:moveTo>
                  <a:cubicBezTo>
                    <a:pt x="82" y="80"/>
                    <a:pt x="75" y="79"/>
                    <a:pt x="69" y="78"/>
                  </a:cubicBezTo>
                  <a:cubicBezTo>
                    <a:pt x="54" y="74"/>
                    <a:pt x="39" y="72"/>
                    <a:pt x="25" y="66"/>
                  </a:cubicBezTo>
                  <a:cubicBezTo>
                    <a:pt x="5" y="58"/>
                    <a:pt x="0" y="33"/>
                    <a:pt x="12" y="15"/>
                  </a:cubicBezTo>
                  <a:cubicBezTo>
                    <a:pt x="20" y="4"/>
                    <a:pt x="43" y="0"/>
                    <a:pt x="54" y="8"/>
                  </a:cubicBezTo>
                  <a:cubicBezTo>
                    <a:pt x="57" y="10"/>
                    <a:pt x="60" y="14"/>
                    <a:pt x="60" y="17"/>
                  </a:cubicBezTo>
                  <a:cubicBezTo>
                    <a:pt x="62" y="33"/>
                    <a:pt x="69" y="45"/>
                    <a:pt x="80" y="55"/>
                  </a:cubicBezTo>
                  <a:cubicBezTo>
                    <a:pt x="88" y="62"/>
                    <a:pt x="90" y="72"/>
                    <a:pt x="8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417"/>
            <p:cNvSpPr>
              <a:spLocks/>
            </p:cNvSpPr>
            <p:nvPr/>
          </p:nvSpPr>
          <p:spPr bwMode="auto">
            <a:xfrm>
              <a:off x="6396038" y="1690688"/>
              <a:ext cx="66675" cy="87313"/>
            </a:xfrm>
            <a:custGeom>
              <a:avLst/>
              <a:gdLst>
                <a:gd name="T0" fmla="*/ 0 w 65"/>
                <a:gd name="T1" fmla="*/ 17 h 84"/>
                <a:gd name="T2" fmla="*/ 49 w 65"/>
                <a:gd name="T3" fmla="*/ 0 h 84"/>
                <a:gd name="T4" fmla="*/ 62 w 65"/>
                <a:gd name="T5" fmla="*/ 15 h 84"/>
                <a:gd name="T6" fmla="*/ 48 w 65"/>
                <a:gd name="T7" fmla="*/ 55 h 84"/>
                <a:gd name="T8" fmla="*/ 28 w 65"/>
                <a:gd name="T9" fmla="*/ 84 h 84"/>
                <a:gd name="T10" fmla="*/ 25 w 65"/>
                <a:gd name="T11" fmla="*/ 84 h 84"/>
                <a:gd name="T12" fmla="*/ 17 w 65"/>
                <a:gd name="T13" fmla="*/ 52 h 84"/>
                <a:gd name="T14" fmla="*/ 13 w 65"/>
                <a:gd name="T15" fmla="*/ 35 h 84"/>
                <a:gd name="T16" fmla="*/ 0 w 65"/>
                <a:gd name="T17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4">
                  <a:moveTo>
                    <a:pt x="0" y="17"/>
                  </a:moveTo>
                  <a:cubicBezTo>
                    <a:pt x="13" y="6"/>
                    <a:pt x="31" y="1"/>
                    <a:pt x="49" y="0"/>
                  </a:cubicBezTo>
                  <a:cubicBezTo>
                    <a:pt x="62" y="0"/>
                    <a:pt x="65" y="3"/>
                    <a:pt x="62" y="15"/>
                  </a:cubicBezTo>
                  <a:cubicBezTo>
                    <a:pt x="59" y="29"/>
                    <a:pt x="54" y="42"/>
                    <a:pt x="48" y="55"/>
                  </a:cubicBezTo>
                  <a:cubicBezTo>
                    <a:pt x="43" y="65"/>
                    <a:pt x="35" y="74"/>
                    <a:pt x="28" y="84"/>
                  </a:cubicBezTo>
                  <a:cubicBezTo>
                    <a:pt x="27" y="84"/>
                    <a:pt x="26" y="84"/>
                    <a:pt x="25" y="84"/>
                  </a:cubicBezTo>
                  <a:cubicBezTo>
                    <a:pt x="22" y="73"/>
                    <a:pt x="20" y="62"/>
                    <a:pt x="17" y="52"/>
                  </a:cubicBezTo>
                  <a:cubicBezTo>
                    <a:pt x="16" y="46"/>
                    <a:pt x="16" y="40"/>
                    <a:pt x="13" y="35"/>
                  </a:cubicBezTo>
                  <a:cubicBezTo>
                    <a:pt x="10" y="29"/>
                    <a:pt x="5" y="24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418"/>
            <p:cNvSpPr>
              <a:spLocks/>
            </p:cNvSpPr>
            <p:nvPr/>
          </p:nvSpPr>
          <p:spPr bwMode="auto">
            <a:xfrm>
              <a:off x="5892801" y="2017713"/>
              <a:ext cx="111125" cy="320675"/>
            </a:xfrm>
            <a:custGeom>
              <a:avLst/>
              <a:gdLst>
                <a:gd name="T0" fmla="*/ 107 w 107"/>
                <a:gd name="T1" fmla="*/ 0 h 309"/>
                <a:gd name="T2" fmla="*/ 10 w 107"/>
                <a:gd name="T3" fmla="*/ 309 h 309"/>
                <a:gd name="T4" fmla="*/ 24 w 107"/>
                <a:gd name="T5" fmla="*/ 144 h 309"/>
                <a:gd name="T6" fmla="*/ 107 w 107"/>
                <a:gd name="T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09">
                  <a:moveTo>
                    <a:pt x="107" y="0"/>
                  </a:moveTo>
                  <a:cubicBezTo>
                    <a:pt x="47" y="95"/>
                    <a:pt x="7" y="195"/>
                    <a:pt x="10" y="309"/>
                  </a:cubicBezTo>
                  <a:cubicBezTo>
                    <a:pt x="0" y="253"/>
                    <a:pt x="6" y="198"/>
                    <a:pt x="24" y="144"/>
                  </a:cubicBezTo>
                  <a:cubicBezTo>
                    <a:pt x="41" y="90"/>
                    <a:pt x="70" y="43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419"/>
            <p:cNvSpPr>
              <a:spLocks/>
            </p:cNvSpPr>
            <p:nvPr/>
          </p:nvSpPr>
          <p:spPr bwMode="auto">
            <a:xfrm>
              <a:off x="6067426" y="1624013"/>
              <a:ext cx="261938" cy="100013"/>
            </a:xfrm>
            <a:custGeom>
              <a:avLst/>
              <a:gdLst>
                <a:gd name="T0" fmla="*/ 0 w 254"/>
                <a:gd name="T1" fmla="*/ 74 h 96"/>
                <a:gd name="T2" fmla="*/ 100 w 254"/>
                <a:gd name="T3" fmla="*/ 4 h 96"/>
                <a:gd name="T4" fmla="*/ 162 w 254"/>
                <a:gd name="T5" fmla="*/ 21 h 96"/>
                <a:gd name="T6" fmla="*/ 210 w 254"/>
                <a:gd name="T7" fmla="*/ 60 h 96"/>
                <a:gd name="T8" fmla="*/ 254 w 254"/>
                <a:gd name="T9" fmla="*/ 96 h 96"/>
                <a:gd name="T10" fmla="*/ 250 w 254"/>
                <a:gd name="T11" fmla="*/ 95 h 96"/>
                <a:gd name="T12" fmla="*/ 205 w 254"/>
                <a:gd name="T13" fmla="*/ 67 h 96"/>
                <a:gd name="T14" fmla="*/ 146 w 254"/>
                <a:gd name="T15" fmla="*/ 26 h 96"/>
                <a:gd name="T16" fmla="*/ 72 w 254"/>
                <a:gd name="T17" fmla="*/ 26 h 96"/>
                <a:gd name="T18" fmla="*/ 9 w 254"/>
                <a:gd name="T19" fmla="*/ 70 h 96"/>
                <a:gd name="T20" fmla="*/ 2 w 254"/>
                <a:gd name="T21" fmla="*/ 76 h 96"/>
                <a:gd name="T22" fmla="*/ 0 w 254"/>
                <a:gd name="T23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96">
                  <a:moveTo>
                    <a:pt x="0" y="74"/>
                  </a:moveTo>
                  <a:cubicBezTo>
                    <a:pt x="28" y="43"/>
                    <a:pt x="56" y="13"/>
                    <a:pt x="100" y="4"/>
                  </a:cubicBezTo>
                  <a:cubicBezTo>
                    <a:pt x="123" y="0"/>
                    <a:pt x="144" y="9"/>
                    <a:pt x="162" y="21"/>
                  </a:cubicBezTo>
                  <a:cubicBezTo>
                    <a:pt x="179" y="33"/>
                    <a:pt x="194" y="47"/>
                    <a:pt x="210" y="60"/>
                  </a:cubicBezTo>
                  <a:cubicBezTo>
                    <a:pt x="225" y="72"/>
                    <a:pt x="240" y="85"/>
                    <a:pt x="254" y="96"/>
                  </a:cubicBezTo>
                  <a:cubicBezTo>
                    <a:pt x="254" y="96"/>
                    <a:pt x="252" y="96"/>
                    <a:pt x="250" y="95"/>
                  </a:cubicBezTo>
                  <a:cubicBezTo>
                    <a:pt x="235" y="86"/>
                    <a:pt x="220" y="77"/>
                    <a:pt x="205" y="67"/>
                  </a:cubicBezTo>
                  <a:cubicBezTo>
                    <a:pt x="185" y="54"/>
                    <a:pt x="166" y="39"/>
                    <a:pt x="146" y="26"/>
                  </a:cubicBezTo>
                  <a:cubicBezTo>
                    <a:pt x="122" y="11"/>
                    <a:pt x="96" y="14"/>
                    <a:pt x="72" y="26"/>
                  </a:cubicBezTo>
                  <a:cubicBezTo>
                    <a:pt x="48" y="37"/>
                    <a:pt x="28" y="53"/>
                    <a:pt x="9" y="70"/>
                  </a:cubicBezTo>
                  <a:cubicBezTo>
                    <a:pt x="6" y="72"/>
                    <a:pt x="4" y="74"/>
                    <a:pt x="2" y="76"/>
                  </a:cubicBezTo>
                  <a:cubicBezTo>
                    <a:pt x="1" y="76"/>
                    <a:pt x="1" y="75"/>
                    <a:pt x="0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420"/>
            <p:cNvSpPr>
              <a:spLocks/>
            </p:cNvSpPr>
            <p:nvPr/>
          </p:nvSpPr>
          <p:spPr bwMode="auto">
            <a:xfrm>
              <a:off x="5907088" y="2413001"/>
              <a:ext cx="60325" cy="184150"/>
            </a:xfrm>
            <a:custGeom>
              <a:avLst/>
              <a:gdLst>
                <a:gd name="T0" fmla="*/ 0 w 58"/>
                <a:gd name="T1" fmla="*/ 0 h 178"/>
                <a:gd name="T2" fmla="*/ 16 w 58"/>
                <a:gd name="T3" fmla="*/ 51 h 178"/>
                <a:gd name="T4" fmla="*/ 40 w 58"/>
                <a:gd name="T5" fmla="*/ 102 h 178"/>
                <a:gd name="T6" fmla="*/ 58 w 58"/>
                <a:gd name="T7" fmla="*/ 171 h 178"/>
                <a:gd name="T8" fmla="*/ 58 w 58"/>
                <a:gd name="T9" fmla="*/ 177 h 178"/>
                <a:gd name="T10" fmla="*/ 56 w 58"/>
                <a:gd name="T11" fmla="*/ 178 h 178"/>
                <a:gd name="T12" fmla="*/ 43 w 58"/>
                <a:gd name="T13" fmla="*/ 163 h 178"/>
                <a:gd name="T14" fmla="*/ 36 w 58"/>
                <a:gd name="T15" fmla="*/ 143 h 178"/>
                <a:gd name="T16" fmla="*/ 16 w 58"/>
                <a:gd name="T17" fmla="*/ 81 h 178"/>
                <a:gd name="T18" fmla="*/ 0 w 5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78">
                  <a:moveTo>
                    <a:pt x="0" y="0"/>
                  </a:moveTo>
                  <a:cubicBezTo>
                    <a:pt x="5" y="17"/>
                    <a:pt x="10" y="35"/>
                    <a:pt x="16" y="51"/>
                  </a:cubicBezTo>
                  <a:cubicBezTo>
                    <a:pt x="23" y="69"/>
                    <a:pt x="32" y="86"/>
                    <a:pt x="40" y="102"/>
                  </a:cubicBezTo>
                  <a:cubicBezTo>
                    <a:pt x="51" y="124"/>
                    <a:pt x="58" y="147"/>
                    <a:pt x="58" y="171"/>
                  </a:cubicBezTo>
                  <a:cubicBezTo>
                    <a:pt x="58" y="173"/>
                    <a:pt x="58" y="175"/>
                    <a:pt x="58" y="177"/>
                  </a:cubicBezTo>
                  <a:cubicBezTo>
                    <a:pt x="57" y="177"/>
                    <a:pt x="56" y="178"/>
                    <a:pt x="56" y="178"/>
                  </a:cubicBezTo>
                  <a:cubicBezTo>
                    <a:pt x="52" y="173"/>
                    <a:pt x="46" y="168"/>
                    <a:pt x="43" y="163"/>
                  </a:cubicBezTo>
                  <a:cubicBezTo>
                    <a:pt x="40" y="156"/>
                    <a:pt x="39" y="149"/>
                    <a:pt x="36" y="143"/>
                  </a:cubicBezTo>
                  <a:cubicBezTo>
                    <a:pt x="30" y="122"/>
                    <a:pt x="24" y="101"/>
                    <a:pt x="16" y="81"/>
                  </a:cubicBezTo>
                  <a:cubicBezTo>
                    <a:pt x="6" y="55"/>
                    <a:pt x="3" y="2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421"/>
            <p:cNvSpPr>
              <a:spLocks/>
            </p:cNvSpPr>
            <p:nvPr/>
          </p:nvSpPr>
          <p:spPr bwMode="auto">
            <a:xfrm>
              <a:off x="6469063" y="2025651"/>
              <a:ext cx="39688" cy="73025"/>
            </a:xfrm>
            <a:custGeom>
              <a:avLst/>
              <a:gdLst>
                <a:gd name="T0" fmla="*/ 27 w 39"/>
                <a:gd name="T1" fmla="*/ 71 h 71"/>
                <a:gd name="T2" fmla="*/ 4 w 39"/>
                <a:gd name="T3" fmla="*/ 37 h 71"/>
                <a:gd name="T4" fmla="*/ 7 w 39"/>
                <a:gd name="T5" fmla="*/ 11 h 71"/>
                <a:gd name="T6" fmla="*/ 26 w 39"/>
                <a:gd name="T7" fmla="*/ 1 h 71"/>
                <a:gd name="T8" fmla="*/ 38 w 39"/>
                <a:gd name="T9" fmla="*/ 20 h 71"/>
                <a:gd name="T10" fmla="*/ 35 w 39"/>
                <a:gd name="T11" fmla="*/ 32 h 71"/>
                <a:gd name="T12" fmla="*/ 29 w 39"/>
                <a:gd name="T13" fmla="*/ 65 h 71"/>
                <a:gd name="T14" fmla="*/ 29 w 39"/>
                <a:gd name="T15" fmla="*/ 69 h 71"/>
                <a:gd name="T16" fmla="*/ 27 w 39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1">
                  <a:moveTo>
                    <a:pt x="27" y="71"/>
                  </a:moveTo>
                  <a:cubicBezTo>
                    <a:pt x="19" y="59"/>
                    <a:pt x="11" y="49"/>
                    <a:pt x="4" y="37"/>
                  </a:cubicBezTo>
                  <a:cubicBezTo>
                    <a:pt x="0" y="28"/>
                    <a:pt x="2" y="19"/>
                    <a:pt x="7" y="11"/>
                  </a:cubicBezTo>
                  <a:cubicBezTo>
                    <a:pt x="11" y="4"/>
                    <a:pt x="19" y="0"/>
                    <a:pt x="26" y="1"/>
                  </a:cubicBezTo>
                  <a:cubicBezTo>
                    <a:pt x="33" y="3"/>
                    <a:pt x="39" y="11"/>
                    <a:pt x="38" y="20"/>
                  </a:cubicBezTo>
                  <a:cubicBezTo>
                    <a:pt x="38" y="24"/>
                    <a:pt x="37" y="28"/>
                    <a:pt x="35" y="32"/>
                  </a:cubicBezTo>
                  <a:cubicBezTo>
                    <a:pt x="28" y="42"/>
                    <a:pt x="27" y="53"/>
                    <a:pt x="29" y="65"/>
                  </a:cubicBezTo>
                  <a:cubicBezTo>
                    <a:pt x="29" y="67"/>
                    <a:pt x="29" y="68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422"/>
            <p:cNvSpPr>
              <a:spLocks/>
            </p:cNvSpPr>
            <p:nvPr/>
          </p:nvSpPr>
          <p:spPr bwMode="auto">
            <a:xfrm>
              <a:off x="6057901" y="2586038"/>
              <a:ext cx="36513" cy="42863"/>
            </a:xfrm>
            <a:custGeom>
              <a:avLst/>
              <a:gdLst>
                <a:gd name="T0" fmla="*/ 10 w 34"/>
                <a:gd name="T1" fmla="*/ 42 h 42"/>
                <a:gd name="T2" fmla="*/ 6 w 34"/>
                <a:gd name="T3" fmla="*/ 6 h 42"/>
                <a:gd name="T4" fmla="*/ 20 w 34"/>
                <a:gd name="T5" fmla="*/ 4 h 42"/>
                <a:gd name="T6" fmla="*/ 32 w 34"/>
                <a:gd name="T7" fmla="*/ 15 h 42"/>
                <a:gd name="T8" fmla="*/ 31 w 34"/>
                <a:gd name="T9" fmla="*/ 26 h 42"/>
                <a:gd name="T10" fmla="*/ 10 w 34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2">
                  <a:moveTo>
                    <a:pt x="10" y="42"/>
                  </a:moveTo>
                  <a:cubicBezTo>
                    <a:pt x="1" y="32"/>
                    <a:pt x="0" y="13"/>
                    <a:pt x="6" y="6"/>
                  </a:cubicBezTo>
                  <a:cubicBezTo>
                    <a:pt x="11" y="1"/>
                    <a:pt x="15" y="0"/>
                    <a:pt x="20" y="4"/>
                  </a:cubicBezTo>
                  <a:cubicBezTo>
                    <a:pt x="25" y="7"/>
                    <a:pt x="29" y="11"/>
                    <a:pt x="32" y="15"/>
                  </a:cubicBezTo>
                  <a:cubicBezTo>
                    <a:pt x="34" y="18"/>
                    <a:pt x="33" y="24"/>
                    <a:pt x="31" y="26"/>
                  </a:cubicBezTo>
                  <a:cubicBezTo>
                    <a:pt x="25" y="32"/>
                    <a:pt x="17" y="37"/>
                    <a:pt x="10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423"/>
            <p:cNvSpPr>
              <a:spLocks/>
            </p:cNvSpPr>
            <p:nvPr/>
          </p:nvSpPr>
          <p:spPr bwMode="auto">
            <a:xfrm>
              <a:off x="6426201" y="2517776"/>
              <a:ext cx="23813" cy="25400"/>
            </a:xfrm>
            <a:custGeom>
              <a:avLst/>
              <a:gdLst>
                <a:gd name="T0" fmla="*/ 22 w 22"/>
                <a:gd name="T1" fmla="*/ 7 h 24"/>
                <a:gd name="T2" fmla="*/ 16 w 22"/>
                <a:gd name="T3" fmla="*/ 20 h 24"/>
                <a:gd name="T4" fmla="*/ 7 w 22"/>
                <a:gd name="T5" fmla="*/ 23 h 24"/>
                <a:gd name="T6" fmla="*/ 1 w 22"/>
                <a:gd name="T7" fmla="*/ 15 h 24"/>
                <a:gd name="T8" fmla="*/ 15 w 22"/>
                <a:gd name="T9" fmla="*/ 1 h 24"/>
                <a:gd name="T10" fmla="*/ 22 w 22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4">
                  <a:moveTo>
                    <a:pt x="22" y="7"/>
                  </a:moveTo>
                  <a:cubicBezTo>
                    <a:pt x="20" y="13"/>
                    <a:pt x="19" y="17"/>
                    <a:pt x="16" y="20"/>
                  </a:cubicBezTo>
                  <a:cubicBezTo>
                    <a:pt x="14" y="22"/>
                    <a:pt x="10" y="24"/>
                    <a:pt x="7" y="23"/>
                  </a:cubicBezTo>
                  <a:cubicBezTo>
                    <a:pt x="5" y="22"/>
                    <a:pt x="2" y="18"/>
                    <a:pt x="1" y="15"/>
                  </a:cubicBezTo>
                  <a:cubicBezTo>
                    <a:pt x="0" y="9"/>
                    <a:pt x="9" y="0"/>
                    <a:pt x="15" y="1"/>
                  </a:cubicBezTo>
                  <a:cubicBezTo>
                    <a:pt x="18" y="1"/>
                    <a:pt x="20" y="5"/>
                    <a:pt x="2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1582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2230516"/>
            <a:ext cx="12404959" cy="1135872"/>
            <a:chOff x="-3475307" y="1858139"/>
            <a:chExt cx="14906938" cy="1570861"/>
          </a:xfrm>
          <a:solidFill>
            <a:schemeClr val="accent4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6" y="283371"/>
              <a:ext cx="228600" cy="34135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2" y="197460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746ABA-0452-421D-991F-4801B85045EA}"/>
              </a:ext>
            </a:extLst>
          </p:cNvPr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4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4">
                    <a:lumMod val="7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04E57C4-C36F-486D-B717-4B3D00FEAF5A}"/>
              </a:ext>
            </a:extLst>
          </p:cNvPr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657A1C-09B6-4B9A-A24E-C3C636DB03E6}"/>
              </a:ext>
            </a:extLst>
          </p:cNvPr>
          <p:cNvSpPr txBox="1"/>
          <p:nvPr/>
        </p:nvSpPr>
        <p:spPr>
          <a:xfrm>
            <a:off x="2657589" y="50979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4">
                    <a:lumMod val="7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4">
                    <a:lumMod val="7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746" y="60789"/>
            <a:ext cx="1161604" cy="10297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660" y="3849179"/>
            <a:ext cx="3460234" cy="2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078494"/>
              </p:ext>
            </p:extLst>
          </p:nvPr>
        </p:nvGraphicFramePr>
        <p:xfrm>
          <a:off x="694841" y="1785671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="" xmlns:a16="http://schemas.microsoft.com/office/drawing/2014/main" id="{ECF4C54B-195A-41AA-91C1-D425B6442608}"/>
              </a:ext>
            </a:extLst>
          </p:cNvPr>
          <p:cNvSpPr/>
          <p:nvPr/>
        </p:nvSpPr>
        <p:spPr>
          <a:xfrm>
            <a:off x="1153315" y="2218969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E04E9A-F853-49ED-9012-22117CEA8275}"/>
              </a:ext>
            </a:extLst>
          </p:cNvPr>
          <p:cNvSpPr txBox="1"/>
          <p:nvPr/>
        </p:nvSpPr>
        <p:spPr>
          <a:xfrm>
            <a:off x="1169195" y="242575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6E7CC1E-0924-4290-BD4F-9A42846374D5}"/>
              </a:ext>
            </a:extLst>
          </p:cNvPr>
          <p:cNvSpPr/>
          <p:nvPr/>
        </p:nvSpPr>
        <p:spPr>
          <a:xfrm>
            <a:off x="617841" y="1576864"/>
            <a:ext cx="648072" cy="648072"/>
          </a:xfrm>
          <a:prstGeom prst="ellipse">
            <a:avLst/>
          </a:prstGeom>
          <a:solidFill>
            <a:srgbClr val="776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75D5A8-405A-472D-95DD-09C3F6C07930}"/>
              </a:ext>
            </a:extLst>
          </p:cNvPr>
          <p:cNvSpPr txBox="1"/>
          <p:nvPr/>
        </p:nvSpPr>
        <p:spPr>
          <a:xfrm>
            <a:off x="631707" y="1700845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="" xmlns:a16="http://schemas.microsoft.com/office/drawing/2014/main" id="{6AA91CF2-0C3A-4970-AA11-BAF68EF46CD5}"/>
              </a:ext>
            </a:extLst>
          </p:cNvPr>
          <p:cNvGrpSpPr/>
          <p:nvPr/>
        </p:nvGrpSpPr>
        <p:grpSpPr>
          <a:xfrm>
            <a:off x="2558826" y="2075427"/>
            <a:ext cx="3634049" cy="1100776"/>
            <a:chOff x="7664069" y="910417"/>
            <a:chExt cx="1800200" cy="110077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70F3F34-7057-46D9-B237-C28B1715356A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C3FC60D-21DC-4BDE-B1D4-C49322D9CA37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93304"/>
              </p:ext>
            </p:extLst>
          </p:nvPr>
        </p:nvGraphicFramePr>
        <p:xfrm>
          <a:off x="694841" y="3774044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8638206-04DC-46AC-A87A-92F1603B14CB}"/>
              </a:ext>
            </a:extLst>
          </p:cNvPr>
          <p:cNvSpPr/>
          <p:nvPr/>
        </p:nvSpPr>
        <p:spPr>
          <a:xfrm>
            <a:off x="1140239" y="4229993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9ADCB7-D894-4AE3-A52A-4B0445BCF0B7}"/>
              </a:ext>
            </a:extLst>
          </p:cNvPr>
          <p:cNvSpPr txBox="1"/>
          <p:nvPr/>
        </p:nvSpPr>
        <p:spPr>
          <a:xfrm>
            <a:off x="1171215" y="442306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FCA9DEF-9F82-4CDA-AD04-46B38CA633D8}"/>
              </a:ext>
            </a:extLst>
          </p:cNvPr>
          <p:cNvSpPr/>
          <p:nvPr/>
        </p:nvSpPr>
        <p:spPr>
          <a:xfrm>
            <a:off x="847179" y="3655985"/>
            <a:ext cx="648072" cy="648072"/>
          </a:xfrm>
          <a:prstGeom prst="ellipse">
            <a:avLst/>
          </a:prstGeom>
          <a:solidFill>
            <a:srgbClr val="CF9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1FDDB3-A82B-4E40-8988-2E2BDE11C509}"/>
              </a:ext>
            </a:extLst>
          </p:cNvPr>
          <p:cNvSpPr txBox="1"/>
          <p:nvPr/>
        </p:nvSpPr>
        <p:spPr>
          <a:xfrm>
            <a:off x="861045" y="3779966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E45A3A35-CC2F-4199-8E6A-A4948C3C5FE8}"/>
              </a:ext>
            </a:extLst>
          </p:cNvPr>
          <p:cNvGrpSpPr/>
          <p:nvPr/>
        </p:nvGrpSpPr>
        <p:grpSpPr>
          <a:xfrm>
            <a:off x="2558826" y="4063799"/>
            <a:ext cx="3634049" cy="1100776"/>
            <a:chOff x="7664069" y="2928301"/>
            <a:chExt cx="1800200" cy="110077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8814F09-2C61-470F-BCC3-D3CBD4B81888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9B45653-18BE-42C8-8B91-0E2771990492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44" name="Chart 4">
            <a:extLst>
              <a:ext uri="{FF2B5EF4-FFF2-40B4-BE49-F238E27FC236}">
                <a16:creationId xmlns="" xmlns:a16="http://schemas.microsoft.com/office/drawing/2014/main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184906"/>
              </p:ext>
            </p:extLst>
          </p:nvPr>
        </p:nvGraphicFramePr>
        <p:xfrm>
          <a:off x="6269875" y="1985724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Oval 5">
            <a:extLst>
              <a:ext uri="{FF2B5EF4-FFF2-40B4-BE49-F238E27FC236}">
                <a16:creationId xmlns="" xmlns:a16="http://schemas.microsoft.com/office/drawing/2014/main" id="{ECF4C54B-195A-41AA-91C1-D425B6442608}"/>
              </a:ext>
            </a:extLst>
          </p:cNvPr>
          <p:cNvSpPr/>
          <p:nvPr/>
        </p:nvSpPr>
        <p:spPr>
          <a:xfrm>
            <a:off x="6728349" y="2419022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6" name="TextBox 6">
            <a:extLst>
              <a:ext uri="{FF2B5EF4-FFF2-40B4-BE49-F238E27FC236}">
                <a16:creationId xmlns="" xmlns:a16="http://schemas.microsoft.com/office/drawing/2014/main" id="{BCE04E9A-F853-49ED-9012-22117CEA8275}"/>
              </a:ext>
            </a:extLst>
          </p:cNvPr>
          <p:cNvSpPr txBox="1"/>
          <p:nvPr/>
        </p:nvSpPr>
        <p:spPr>
          <a:xfrm>
            <a:off x="6744229" y="262581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Oval 7">
            <a:extLst>
              <a:ext uri="{FF2B5EF4-FFF2-40B4-BE49-F238E27FC236}">
                <a16:creationId xmlns="" xmlns:a16="http://schemas.microsoft.com/office/drawing/2014/main" id="{26E7CC1E-0924-4290-BD4F-9A42846374D5}"/>
              </a:ext>
            </a:extLst>
          </p:cNvPr>
          <p:cNvSpPr/>
          <p:nvPr/>
        </p:nvSpPr>
        <p:spPr>
          <a:xfrm>
            <a:off x="6192875" y="1776917"/>
            <a:ext cx="648072" cy="648072"/>
          </a:xfrm>
          <a:prstGeom prst="ellipse">
            <a:avLst/>
          </a:prstGeom>
          <a:solidFill>
            <a:srgbClr val="776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TextBox 8">
            <a:extLst>
              <a:ext uri="{FF2B5EF4-FFF2-40B4-BE49-F238E27FC236}">
                <a16:creationId xmlns="" xmlns:a16="http://schemas.microsoft.com/office/drawing/2014/main" id="{4E75D5A8-405A-472D-95DD-09C3F6C07930}"/>
              </a:ext>
            </a:extLst>
          </p:cNvPr>
          <p:cNvSpPr txBox="1"/>
          <p:nvPr/>
        </p:nvSpPr>
        <p:spPr>
          <a:xfrm>
            <a:off x="6206741" y="1900898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9" name="그룹 12">
            <a:extLst>
              <a:ext uri="{FF2B5EF4-FFF2-40B4-BE49-F238E27FC236}">
                <a16:creationId xmlns="" xmlns:a16="http://schemas.microsoft.com/office/drawing/2014/main" id="{6AA91CF2-0C3A-4970-AA11-BAF68EF46CD5}"/>
              </a:ext>
            </a:extLst>
          </p:cNvPr>
          <p:cNvGrpSpPr/>
          <p:nvPr/>
        </p:nvGrpSpPr>
        <p:grpSpPr>
          <a:xfrm>
            <a:off x="8133860" y="2275480"/>
            <a:ext cx="3634049" cy="1100776"/>
            <a:chOff x="7664069" y="910417"/>
            <a:chExt cx="1800200" cy="1100776"/>
          </a:xfrm>
        </p:grpSpPr>
        <p:sp>
          <p:nvSpPr>
            <p:cNvPr id="50" name="TextBox 10">
              <a:extLst>
                <a:ext uri="{FF2B5EF4-FFF2-40B4-BE49-F238E27FC236}">
                  <a16:creationId xmlns="" xmlns:a16="http://schemas.microsoft.com/office/drawing/2014/main" id="{370F3F34-7057-46D9-B237-C28B1715356A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11">
              <a:extLst>
                <a:ext uri="{FF2B5EF4-FFF2-40B4-BE49-F238E27FC236}">
                  <a16:creationId xmlns="" xmlns:a16="http://schemas.microsoft.com/office/drawing/2014/main" id="{8C3FC60D-21DC-4BDE-B1D4-C49322D9CA37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52" name="Chart 12">
            <a:extLst>
              <a:ext uri="{FF2B5EF4-FFF2-40B4-BE49-F238E27FC236}">
                <a16:creationId xmlns="" xmlns:a16="http://schemas.microsoft.com/office/drawing/2014/main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421633"/>
              </p:ext>
            </p:extLst>
          </p:nvPr>
        </p:nvGraphicFramePr>
        <p:xfrm>
          <a:off x="6269875" y="3974097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Oval 13">
            <a:extLst>
              <a:ext uri="{FF2B5EF4-FFF2-40B4-BE49-F238E27FC236}">
                <a16:creationId xmlns="" xmlns:a16="http://schemas.microsoft.com/office/drawing/2014/main" id="{48638206-04DC-46AC-A87A-92F1603B14CB}"/>
              </a:ext>
            </a:extLst>
          </p:cNvPr>
          <p:cNvSpPr/>
          <p:nvPr/>
        </p:nvSpPr>
        <p:spPr>
          <a:xfrm>
            <a:off x="6715273" y="4430046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4" name="TextBox 14">
            <a:extLst>
              <a:ext uri="{FF2B5EF4-FFF2-40B4-BE49-F238E27FC236}">
                <a16:creationId xmlns="" xmlns:a16="http://schemas.microsoft.com/office/drawing/2014/main" id="{119ADCB7-D894-4AE3-A52A-4B0445BCF0B7}"/>
              </a:ext>
            </a:extLst>
          </p:cNvPr>
          <p:cNvSpPr txBox="1"/>
          <p:nvPr/>
        </p:nvSpPr>
        <p:spPr>
          <a:xfrm>
            <a:off x="6746249" y="4623113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5" name="Oval 15">
            <a:extLst>
              <a:ext uri="{FF2B5EF4-FFF2-40B4-BE49-F238E27FC236}">
                <a16:creationId xmlns="" xmlns:a16="http://schemas.microsoft.com/office/drawing/2014/main" id="{DFCA9DEF-9F82-4CDA-AD04-46B38CA633D8}"/>
              </a:ext>
            </a:extLst>
          </p:cNvPr>
          <p:cNvSpPr/>
          <p:nvPr/>
        </p:nvSpPr>
        <p:spPr>
          <a:xfrm>
            <a:off x="6422213" y="3856038"/>
            <a:ext cx="648072" cy="648072"/>
          </a:xfrm>
          <a:prstGeom prst="ellipse">
            <a:avLst/>
          </a:prstGeom>
          <a:solidFill>
            <a:srgbClr val="CF9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6" name="TextBox 16">
            <a:extLst>
              <a:ext uri="{FF2B5EF4-FFF2-40B4-BE49-F238E27FC236}">
                <a16:creationId xmlns="" xmlns:a16="http://schemas.microsoft.com/office/drawing/2014/main" id="{B81FDDB3-A82B-4E40-8988-2E2BDE11C509}"/>
              </a:ext>
            </a:extLst>
          </p:cNvPr>
          <p:cNvSpPr txBox="1"/>
          <p:nvPr/>
        </p:nvSpPr>
        <p:spPr>
          <a:xfrm>
            <a:off x="6436079" y="398001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7" name="그룹 17">
            <a:extLst>
              <a:ext uri="{FF2B5EF4-FFF2-40B4-BE49-F238E27FC236}">
                <a16:creationId xmlns="" xmlns:a16="http://schemas.microsoft.com/office/drawing/2014/main" id="{E45A3A35-CC2F-4199-8E6A-A4948C3C5FE8}"/>
              </a:ext>
            </a:extLst>
          </p:cNvPr>
          <p:cNvGrpSpPr/>
          <p:nvPr/>
        </p:nvGrpSpPr>
        <p:grpSpPr>
          <a:xfrm>
            <a:off x="8133860" y="4263852"/>
            <a:ext cx="3634049" cy="1100776"/>
            <a:chOff x="7664069" y="2928301"/>
            <a:chExt cx="1800200" cy="1100776"/>
          </a:xfrm>
        </p:grpSpPr>
        <p:sp>
          <p:nvSpPr>
            <p:cNvPr id="58" name="TextBox 18">
              <a:extLst>
                <a:ext uri="{FF2B5EF4-FFF2-40B4-BE49-F238E27FC236}">
                  <a16:creationId xmlns="" xmlns:a16="http://schemas.microsoft.com/office/drawing/2014/main" id="{58814F09-2C61-470F-BCC3-D3CBD4B81888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19">
              <a:extLst>
                <a:ext uri="{FF2B5EF4-FFF2-40B4-BE49-F238E27FC236}">
                  <a16:creationId xmlns="" xmlns:a16="http://schemas.microsoft.com/office/drawing/2014/main" id="{19B45653-18BE-42C8-8B91-0E2771990492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15">
            <a:extLst>
              <a:ext uri="{FF2B5EF4-FFF2-40B4-BE49-F238E27FC236}">
                <a16:creationId xmlns=""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585201" y="415932"/>
            <a:ext cx="64850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249" y="256426"/>
            <a:ext cx="1383750" cy="11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534485" y="4798858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385521-B375-4DB9-941A-4E49D95E96A0}"/>
              </a:ext>
            </a:extLst>
          </p:cNvPr>
          <p:cNvSpPr txBox="1"/>
          <p:nvPr/>
        </p:nvSpPr>
        <p:spPr>
          <a:xfrm>
            <a:off x="5209211" y="3477271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596526" y="423403"/>
            <a:ext cx="4341598" cy="2215991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accent4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27" y="383899"/>
            <a:ext cx="1383750" cy="114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07" y="3119576"/>
            <a:ext cx="3357636" cy="2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06063" y="1006068"/>
            <a:ext cx="8955705" cy="6065456"/>
          </a:xfrm>
          <a:custGeom>
            <a:avLst/>
            <a:gdLst>
              <a:gd name="T0" fmla="*/ 67 w 372"/>
              <a:gd name="T1" fmla="*/ 169 h 250"/>
              <a:gd name="T2" fmla="*/ 57 w 372"/>
              <a:gd name="T3" fmla="*/ 195 h 250"/>
              <a:gd name="T4" fmla="*/ 68 w 372"/>
              <a:gd name="T5" fmla="*/ 222 h 250"/>
              <a:gd name="T6" fmla="*/ 78 w 372"/>
              <a:gd name="T7" fmla="*/ 237 h 250"/>
              <a:gd name="T8" fmla="*/ 48 w 372"/>
              <a:gd name="T9" fmla="*/ 222 h 250"/>
              <a:gd name="T10" fmla="*/ 34 w 372"/>
              <a:gd name="T11" fmla="*/ 172 h 250"/>
              <a:gd name="T12" fmla="*/ 30 w 372"/>
              <a:gd name="T13" fmla="*/ 172 h 250"/>
              <a:gd name="T14" fmla="*/ 22 w 372"/>
              <a:gd name="T15" fmla="*/ 193 h 250"/>
              <a:gd name="T16" fmla="*/ 27 w 372"/>
              <a:gd name="T17" fmla="*/ 230 h 250"/>
              <a:gd name="T18" fmla="*/ 30 w 372"/>
              <a:gd name="T19" fmla="*/ 244 h 250"/>
              <a:gd name="T20" fmla="*/ 11 w 372"/>
              <a:gd name="T21" fmla="*/ 239 h 250"/>
              <a:gd name="T22" fmla="*/ 4 w 372"/>
              <a:gd name="T23" fmla="*/ 217 h 250"/>
              <a:gd name="T24" fmla="*/ 2 w 372"/>
              <a:gd name="T25" fmla="*/ 174 h 250"/>
              <a:gd name="T26" fmla="*/ 7 w 372"/>
              <a:gd name="T27" fmla="*/ 127 h 250"/>
              <a:gd name="T28" fmla="*/ 6 w 372"/>
              <a:gd name="T29" fmla="*/ 82 h 250"/>
              <a:gd name="T30" fmla="*/ 5 w 372"/>
              <a:gd name="T31" fmla="*/ 52 h 250"/>
              <a:gd name="T32" fmla="*/ 25 w 372"/>
              <a:gd name="T33" fmla="*/ 31 h 250"/>
              <a:gd name="T34" fmla="*/ 111 w 372"/>
              <a:gd name="T35" fmla="*/ 37 h 250"/>
              <a:gd name="T36" fmla="*/ 169 w 372"/>
              <a:gd name="T37" fmla="*/ 38 h 250"/>
              <a:gd name="T38" fmla="*/ 271 w 372"/>
              <a:gd name="T39" fmla="*/ 33 h 250"/>
              <a:gd name="T40" fmla="*/ 285 w 372"/>
              <a:gd name="T41" fmla="*/ 23 h 250"/>
              <a:gd name="T42" fmla="*/ 298 w 372"/>
              <a:gd name="T43" fmla="*/ 16 h 250"/>
              <a:gd name="T44" fmla="*/ 293 w 372"/>
              <a:gd name="T45" fmla="*/ 12 h 250"/>
              <a:gd name="T46" fmla="*/ 318 w 372"/>
              <a:gd name="T47" fmla="*/ 0 h 250"/>
              <a:gd name="T48" fmla="*/ 315 w 372"/>
              <a:gd name="T49" fmla="*/ 10 h 250"/>
              <a:gd name="T50" fmla="*/ 338 w 372"/>
              <a:gd name="T51" fmla="*/ 3 h 250"/>
              <a:gd name="T52" fmla="*/ 329 w 372"/>
              <a:gd name="T53" fmla="*/ 16 h 250"/>
              <a:gd name="T54" fmla="*/ 369 w 372"/>
              <a:gd name="T55" fmla="*/ 63 h 250"/>
              <a:gd name="T56" fmla="*/ 371 w 372"/>
              <a:gd name="T57" fmla="*/ 74 h 250"/>
              <a:gd name="T58" fmla="*/ 354 w 372"/>
              <a:gd name="T59" fmla="*/ 86 h 250"/>
              <a:gd name="T60" fmla="*/ 314 w 372"/>
              <a:gd name="T61" fmla="*/ 87 h 250"/>
              <a:gd name="T62" fmla="*/ 291 w 372"/>
              <a:gd name="T63" fmla="*/ 108 h 250"/>
              <a:gd name="T64" fmla="*/ 255 w 372"/>
              <a:gd name="T65" fmla="*/ 159 h 250"/>
              <a:gd name="T66" fmla="*/ 251 w 372"/>
              <a:gd name="T67" fmla="*/ 165 h 250"/>
              <a:gd name="T68" fmla="*/ 248 w 372"/>
              <a:gd name="T69" fmla="*/ 219 h 250"/>
              <a:gd name="T70" fmla="*/ 260 w 372"/>
              <a:gd name="T71" fmla="*/ 240 h 250"/>
              <a:gd name="T72" fmla="*/ 232 w 372"/>
              <a:gd name="T73" fmla="*/ 224 h 250"/>
              <a:gd name="T74" fmla="*/ 230 w 372"/>
              <a:gd name="T75" fmla="*/ 191 h 250"/>
              <a:gd name="T76" fmla="*/ 228 w 372"/>
              <a:gd name="T77" fmla="*/ 176 h 250"/>
              <a:gd name="T78" fmla="*/ 221 w 372"/>
              <a:gd name="T79" fmla="*/ 231 h 250"/>
              <a:gd name="T80" fmla="*/ 221 w 372"/>
              <a:gd name="T81" fmla="*/ 246 h 250"/>
              <a:gd name="T82" fmla="*/ 202 w 372"/>
              <a:gd name="T83" fmla="*/ 236 h 250"/>
              <a:gd name="T84" fmla="*/ 200 w 372"/>
              <a:gd name="T85" fmla="*/ 214 h 250"/>
              <a:gd name="T86" fmla="*/ 200 w 372"/>
              <a:gd name="T87" fmla="*/ 185 h 250"/>
              <a:gd name="T88" fmla="*/ 197 w 372"/>
              <a:gd name="T89" fmla="*/ 155 h 250"/>
              <a:gd name="T90" fmla="*/ 164 w 372"/>
              <a:gd name="T91" fmla="*/ 155 h 250"/>
              <a:gd name="T92" fmla="*/ 98 w 372"/>
              <a:gd name="T93" fmla="*/ 150 h 250"/>
              <a:gd name="T94" fmla="*/ 78 w 372"/>
              <a:gd name="T95" fmla="*/ 165 h 250"/>
              <a:gd name="T96" fmla="*/ 67 w 372"/>
              <a:gd name="T97" fmla="*/ 169 h 250"/>
              <a:gd name="T98" fmla="*/ 14 w 372"/>
              <a:gd name="T99" fmla="*/ 98 h 250"/>
              <a:gd name="T100" fmla="*/ 12 w 372"/>
              <a:gd name="T101" fmla="*/ 98 h 250"/>
              <a:gd name="T102" fmla="*/ 12 w 372"/>
              <a:gd name="T103" fmla="*/ 130 h 250"/>
              <a:gd name="T104" fmla="*/ 16 w 372"/>
              <a:gd name="T105" fmla="*/ 130 h 250"/>
              <a:gd name="T106" fmla="*/ 14 w 372"/>
              <a:gd name="T107" fmla="*/ 9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2" h="250">
                <a:moveTo>
                  <a:pt x="67" y="169"/>
                </a:moveTo>
                <a:cubicBezTo>
                  <a:pt x="54" y="175"/>
                  <a:pt x="54" y="184"/>
                  <a:pt x="57" y="195"/>
                </a:cubicBezTo>
                <a:cubicBezTo>
                  <a:pt x="60" y="204"/>
                  <a:pt x="64" y="213"/>
                  <a:pt x="68" y="222"/>
                </a:cubicBezTo>
                <a:cubicBezTo>
                  <a:pt x="71" y="227"/>
                  <a:pt x="74" y="232"/>
                  <a:pt x="78" y="237"/>
                </a:cubicBezTo>
                <a:cubicBezTo>
                  <a:pt x="61" y="245"/>
                  <a:pt x="52" y="236"/>
                  <a:pt x="48" y="222"/>
                </a:cubicBezTo>
                <a:cubicBezTo>
                  <a:pt x="43" y="206"/>
                  <a:pt x="39" y="189"/>
                  <a:pt x="34" y="172"/>
                </a:cubicBezTo>
                <a:cubicBezTo>
                  <a:pt x="32" y="172"/>
                  <a:pt x="31" y="172"/>
                  <a:pt x="30" y="172"/>
                </a:cubicBezTo>
                <a:cubicBezTo>
                  <a:pt x="27" y="179"/>
                  <a:pt x="22" y="186"/>
                  <a:pt x="22" y="193"/>
                </a:cubicBezTo>
                <a:cubicBezTo>
                  <a:pt x="22" y="205"/>
                  <a:pt x="25" y="218"/>
                  <a:pt x="27" y="230"/>
                </a:cubicBezTo>
                <a:cubicBezTo>
                  <a:pt x="28" y="235"/>
                  <a:pt x="29" y="239"/>
                  <a:pt x="30" y="244"/>
                </a:cubicBezTo>
                <a:cubicBezTo>
                  <a:pt x="23" y="243"/>
                  <a:pt x="15" y="243"/>
                  <a:pt x="11" y="239"/>
                </a:cubicBezTo>
                <a:cubicBezTo>
                  <a:pt x="7" y="234"/>
                  <a:pt x="5" y="225"/>
                  <a:pt x="4" y="217"/>
                </a:cubicBezTo>
                <a:cubicBezTo>
                  <a:pt x="3" y="203"/>
                  <a:pt x="4" y="188"/>
                  <a:pt x="2" y="174"/>
                </a:cubicBezTo>
                <a:cubicBezTo>
                  <a:pt x="0" y="157"/>
                  <a:pt x="3" y="143"/>
                  <a:pt x="7" y="127"/>
                </a:cubicBezTo>
                <a:cubicBezTo>
                  <a:pt x="11" y="113"/>
                  <a:pt x="7" y="97"/>
                  <a:pt x="6" y="82"/>
                </a:cubicBezTo>
                <a:cubicBezTo>
                  <a:pt x="5" y="72"/>
                  <a:pt x="4" y="62"/>
                  <a:pt x="5" y="52"/>
                </a:cubicBezTo>
                <a:cubicBezTo>
                  <a:pt x="6" y="39"/>
                  <a:pt x="13" y="34"/>
                  <a:pt x="25" y="31"/>
                </a:cubicBezTo>
                <a:cubicBezTo>
                  <a:pt x="55" y="23"/>
                  <a:pt x="82" y="28"/>
                  <a:pt x="111" y="37"/>
                </a:cubicBezTo>
                <a:cubicBezTo>
                  <a:pt x="129" y="42"/>
                  <a:pt x="150" y="38"/>
                  <a:pt x="169" y="38"/>
                </a:cubicBezTo>
                <a:cubicBezTo>
                  <a:pt x="203" y="37"/>
                  <a:pt x="237" y="35"/>
                  <a:pt x="271" y="33"/>
                </a:cubicBezTo>
                <a:cubicBezTo>
                  <a:pt x="277" y="33"/>
                  <a:pt x="283" y="33"/>
                  <a:pt x="285" y="23"/>
                </a:cubicBezTo>
                <a:cubicBezTo>
                  <a:pt x="285" y="20"/>
                  <a:pt x="293" y="19"/>
                  <a:pt x="298" y="16"/>
                </a:cubicBezTo>
                <a:cubicBezTo>
                  <a:pt x="296" y="15"/>
                  <a:pt x="295" y="13"/>
                  <a:pt x="293" y="12"/>
                </a:cubicBezTo>
                <a:cubicBezTo>
                  <a:pt x="302" y="8"/>
                  <a:pt x="311" y="3"/>
                  <a:pt x="318" y="0"/>
                </a:cubicBezTo>
                <a:cubicBezTo>
                  <a:pt x="318" y="0"/>
                  <a:pt x="317" y="4"/>
                  <a:pt x="315" y="10"/>
                </a:cubicBezTo>
                <a:cubicBezTo>
                  <a:pt x="324" y="8"/>
                  <a:pt x="331" y="5"/>
                  <a:pt x="338" y="3"/>
                </a:cubicBezTo>
                <a:cubicBezTo>
                  <a:pt x="336" y="7"/>
                  <a:pt x="333" y="11"/>
                  <a:pt x="329" y="16"/>
                </a:cubicBezTo>
                <a:cubicBezTo>
                  <a:pt x="342" y="31"/>
                  <a:pt x="356" y="47"/>
                  <a:pt x="369" y="63"/>
                </a:cubicBezTo>
                <a:cubicBezTo>
                  <a:pt x="371" y="65"/>
                  <a:pt x="372" y="72"/>
                  <a:pt x="371" y="74"/>
                </a:cubicBezTo>
                <a:cubicBezTo>
                  <a:pt x="366" y="79"/>
                  <a:pt x="360" y="85"/>
                  <a:pt x="354" y="86"/>
                </a:cubicBezTo>
                <a:cubicBezTo>
                  <a:pt x="341" y="88"/>
                  <a:pt x="327" y="87"/>
                  <a:pt x="314" y="87"/>
                </a:cubicBezTo>
                <a:cubicBezTo>
                  <a:pt x="305" y="87"/>
                  <a:pt x="293" y="98"/>
                  <a:pt x="291" y="108"/>
                </a:cubicBezTo>
                <a:cubicBezTo>
                  <a:pt x="287" y="131"/>
                  <a:pt x="277" y="149"/>
                  <a:pt x="255" y="159"/>
                </a:cubicBezTo>
                <a:cubicBezTo>
                  <a:pt x="253" y="160"/>
                  <a:pt x="251" y="163"/>
                  <a:pt x="251" y="165"/>
                </a:cubicBezTo>
                <a:cubicBezTo>
                  <a:pt x="250" y="183"/>
                  <a:pt x="247" y="201"/>
                  <a:pt x="248" y="219"/>
                </a:cubicBezTo>
                <a:cubicBezTo>
                  <a:pt x="248" y="226"/>
                  <a:pt x="256" y="233"/>
                  <a:pt x="260" y="240"/>
                </a:cubicBezTo>
                <a:cubicBezTo>
                  <a:pt x="246" y="246"/>
                  <a:pt x="234" y="240"/>
                  <a:pt x="232" y="224"/>
                </a:cubicBezTo>
                <a:cubicBezTo>
                  <a:pt x="231" y="213"/>
                  <a:pt x="231" y="202"/>
                  <a:pt x="230" y="191"/>
                </a:cubicBezTo>
                <a:cubicBezTo>
                  <a:pt x="230" y="186"/>
                  <a:pt x="229" y="181"/>
                  <a:pt x="228" y="176"/>
                </a:cubicBezTo>
                <a:cubicBezTo>
                  <a:pt x="216" y="189"/>
                  <a:pt x="213" y="214"/>
                  <a:pt x="221" y="231"/>
                </a:cubicBezTo>
                <a:cubicBezTo>
                  <a:pt x="223" y="236"/>
                  <a:pt x="230" y="242"/>
                  <a:pt x="221" y="246"/>
                </a:cubicBezTo>
                <a:cubicBezTo>
                  <a:pt x="213" y="250"/>
                  <a:pt x="204" y="245"/>
                  <a:pt x="202" y="236"/>
                </a:cubicBezTo>
                <a:cubicBezTo>
                  <a:pt x="201" y="229"/>
                  <a:pt x="201" y="221"/>
                  <a:pt x="200" y="214"/>
                </a:cubicBezTo>
                <a:cubicBezTo>
                  <a:pt x="200" y="205"/>
                  <a:pt x="201" y="195"/>
                  <a:pt x="200" y="185"/>
                </a:cubicBezTo>
                <a:cubicBezTo>
                  <a:pt x="200" y="176"/>
                  <a:pt x="199" y="167"/>
                  <a:pt x="197" y="155"/>
                </a:cubicBezTo>
                <a:cubicBezTo>
                  <a:pt x="186" y="155"/>
                  <a:pt x="175" y="155"/>
                  <a:pt x="164" y="155"/>
                </a:cubicBezTo>
                <a:cubicBezTo>
                  <a:pt x="141" y="157"/>
                  <a:pt x="119" y="159"/>
                  <a:pt x="98" y="150"/>
                </a:cubicBezTo>
                <a:cubicBezTo>
                  <a:pt x="92" y="148"/>
                  <a:pt x="80" y="157"/>
                  <a:pt x="78" y="165"/>
                </a:cubicBezTo>
                <a:cubicBezTo>
                  <a:pt x="76" y="174"/>
                  <a:pt x="72" y="174"/>
                  <a:pt x="67" y="169"/>
                </a:cubicBezTo>
                <a:close/>
                <a:moveTo>
                  <a:pt x="14" y="98"/>
                </a:moveTo>
                <a:cubicBezTo>
                  <a:pt x="13" y="98"/>
                  <a:pt x="13" y="98"/>
                  <a:pt x="12" y="98"/>
                </a:cubicBezTo>
                <a:cubicBezTo>
                  <a:pt x="12" y="109"/>
                  <a:pt x="12" y="120"/>
                  <a:pt x="12" y="130"/>
                </a:cubicBezTo>
                <a:cubicBezTo>
                  <a:pt x="13" y="130"/>
                  <a:pt x="15" y="130"/>
                  <a:pt x="16" y="130"/>
                </a:cubicBezTo>
                <a:cubicBezTo>
                  <a:pt x="15" y="119"/>
                  <a:pt x="14" y="109"/>
                  <a:pt x="14" y="98"/>
                </a:cubicBezTo>
                <a:close/>
              </a:path>
            </a:pathLst>
          </a:custGeom>
          <a:solidFill>
            <a:schemeClr val="accent4">
              <a:lumMod val="75000"/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Lágrima 5"/>
          <p:cNvSpPr/>
          <p:nvPr/>
        </p:nvSpPr>
        <p:spPr>
          <a:xfrm rot="10800000">
            <a:off x="-19878" y="2793076"/>
            <a:ext cx="4064924" cy="4064924"/>
          </a:xfrm>
          <a:prstGeom prst="teardrop">
            <a:avLst/>
          </a:prstGeom>
          <a:solidFill>
            <a:srgbClr val="C493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" name="Grupo 6"/>
          <p:cNvGrpSpPr/>
          <p:nvPr/>
        </p:nvGrpSpPr>
        <p:grpSpPr>
          <a:xfrm>
            <a:off x="-1932404" y="4393016"/>
            <a:ext cx="6848708" cy="1497974"/>
            <a:chOff x="-471876" y="3104543"/>
            <a:chExt cx="6848708" cy="1497974"/>
          </a:xfrm>
        </p:grpSpPr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DEAB6518-19CD-4637-B0D8-F1C81470B1F1}"/>
                </a:ext>
              </a:extLst>
            </p:cNvPr>
            <p:cNvSpPr txBox="1"/>
            <p:nvPr/>
          </p:nvSpPr>
          <p:spPr>
            <a:xfrm>
              <a:off x="-471876" y="3104543"/>
              <a:ext cx="575004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dirty="0">
                  <a:solidFill>
                    <a:schemeClr val="bg1"/>
                  </a:solidFill>
                  <a:cs typeface="Arial" pitchFamily="34" charset="0"/>
                </a:rPr>
                <a:t>Section Break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="" xmlns:a16="http://schemas.microsoft.com/office/drawing/2014/main" id="{D0FC04DB-01D0-4603-813F-7729159809E0}"/>
                </a:ext>
              </a:extLst>
            </p:cNvPr>
            <p:cNvSpPr txBox="1"/>
            <p:nvPr/>
          </p:nvSpPr>
          <p:spPr>
            <a:xfrm>
              <a:off x="626856" y="3935540"/>
              <a:ext cx="574997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Tittle of </a:t>
              </a:r>
              <a:endParaRPr lang="en-US" altLang="ko-KR" sz="1867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Your 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=""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9006763" y="2136405"/>
            <a:ext cx="2988374" cy="2788640"/>
            <a:chOff x="2055336" y="1749317"/>
            <a:chExt cx="2988374" cy="2788640"/>
          </a:xfrm>
          <a:solidFill>
            <a:schemeClr val="bg1"/>
          </a:solidFill>
        </p:grpSpPr>
        <p:sp>
          <p:nvSpPr>
            <p:cNvPr id="70" name="TextBox 4">
              <a:extLst>
                <a:ext uri="{FF2B5EF4-FFF2-40B4-BE49-F238E27FC236}">
                  <a16:creationId xmlns="" xmlns:a16="http://schemas.microsoft.com/office/drawing/2014/main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rgbClr val="056768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71" name="자유형: 도형 14">
              <a:extLst>
                <a:ext uri="{FF2B5EF4-FFF2-40B4-BE49-F238E27FC236}">
                  <a16:creationId xmlns=""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56768"/>
                </a:solidFill>
              </a:endParaRPr>
            </a:p>
          </p:txBody>
        </p:sp>
        <p:sp>
          <p:nvSpPr>
            <p:cNvPr id="72" name="Freeform: Shape 6">
              <a:extLst>
                <a:ext uri="{FF2B5EF4-FFF2-40B4-BE49-F238E27FC236}">
                  <a16:creationId xmlns=""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rgbClr val="056768"/>
                </a:solidFill>
              </a:endParaRPr>
            </a:p>
          </p:txBody>
        </p:sp>
      </p:grpSp>
      <p:sp>
        <p:nvSpPr>
          <p:cNvPr id="73" name="TextBox 7">
            <a:extLst>
              <a:ext uri="{FF2B5EF4-FFF2-40B4-BE49-F238E27FC236}">
                <a16:creationId xmlns=""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8428329" y="257306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056768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="" xmlns:a16="http://schemas.microsoft.com/office/drawing/2014/main" id="{4E28EFE8-3920-44E4-880A-71FE14934161}"/>
              </a:ext>
            </a:extLst>
          </p:cNvPr>
          <p:cNvSpPr txBox="1"/>
          <p:nvPr/>
        </p:nvSpPr>
        <p:spPr>
          <a:xfrm>
            <a:off x="8428329" y="100606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776721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FA7C73-F319-4332-801B-77BBC7758721}"/>
              </a:ext>
            </a:extLst>
          </p:cNvPr>
          <p:cNvGrpSpPr/>
          <p:nvPr/>
        </p:nvGrpSpPr>
        <p:grpSpPr>
          <a:xfrm>
            <a:off x="684336" y="1788515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2B83BC3-44E9-4972-B4FF-6C161A45EEE0}"/>
              </a:ext>
            </a:extLst>
          </p:cNvPr>
          <p:cNvSpPr/>
          <p:nvPr/>
        </p:nvSpPr>
        <p:spPr>
          <a:xfrm>
            <a:off x="4647134" y="3361378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56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B6072A5-1141-42BE-B876-57E30EDA65D5}"/>
              </a:ext>
            </a:extLst>
          </p:cNvPr>
          <p:cNvSpPr/>
          <p:nvPr/>
        </p:nvSpPr>
        <p:spPr>
          <a:xfrm>
            <a:off x="2869427" y="3361378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33B705A-9821-429A-8B44-5AF712A11077}"/>
              </a:ext>
            </a:extLst>
          </p:cNvPr>
          <p:cNvSpPr/>
          <p:nvPr/>
        </p:nvSpPr>
        <p:spPr>
          <a:xfrm>
            <a:off x="1091720" y="3361378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27">
            <a:extLst>
              <a:ext uri="{FF2B5EF4-FFF2-40B4-BE49-F238E27FC236}">
                <a16:creationId xmlns="" xmlns:a16="http://schemas.microsoft.com/office/drawing/2014/main" id="{1B77E68D-DEDF-4F2C-8F6E-1503964BFFDB}"/>
              </a:ext>
            </a:extLst>
          </p:cNvPr>
          <p:cNvSpPr/>
          <p:nvPr/>
        </p:nvSpPr>
        <p:spPr>
          <a:xfrm>
            <a:off x="6424841" y="3361378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56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6100089" y="4222487"/>
            <a:ext cx="1342918" cy="923330"/>
            <a:chOff x="3017859" y="4283314"/>
            <a:chExt cx="1870812" cy="92333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4299366" y="4180835"/>
            <a:ext cx="1342918" cy="923330"/>
            <a:chOff x="3017859" y="4283314"/>
            <a:chExt cx="1870812" cy="923330"/>
          </a:xfrm>
        </p:grpSpPr>
        <p:sp>
          <p:nvSpPr>
            <p:cNvPr id="33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2514567" y="4177595"/>
            <a:ext cx="1342918" cy="923330"/>
            <a:chOff x="3017859" y="4283314"/>
            <a:chExt cx="1870812" cy="923330"/>
          </a:xfrm>
        </p:grpSpPr>
        <p:sp>
          <p:nvSpPr>
            <p:cNvPr id="36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710466" y="4177595"/>
            <a:ext cx="1342918" cy="923330"/>
            <a:chOff x="3017859" y="4283314"/>
            <a:chExt cx="1870812" cy="923330"/>
          </a:xfrm>
        </p:grpSpPr>
        <p:sp>
          <p:nvSpPr>
            <p:cNvPr id="39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12409488" y="8337550"/>
            <a:ext cx="25400" cy="3016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69504" y="3963633"/>
            <a:ext cx="4313095" cy="2893092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7" y="3431595"/>
            <a:ext cx="569436" cy="580248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192" y="3461148"/>
            <a:ext cx="496464" cy="535111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247" y="3540025"/>
            <a:ext cx="520617" cy="423608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281" y="3524003"/>
            <a:ext cx="448534" cy="4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6768"/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816541" y="2200192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rgbClr val="056768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rgbClr val="056768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8715665" y="410381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rgbClr val="056768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rgbClr val="056768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7952398" y="2198938"/>
            <a:ext cx="3522814" cy="868694"/>
            <a:chOff x="60897" y="2097773"/>
            <a:chExt cx="3024336" cy="868694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7952398" y="3183089"/>
            <a:ext cx="3522814" cy="868694"/>
            <a:chOff x="60897" y="3081923"/>
            <a:chExt cx="3024336" cy="868694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841941" y="2845269"/>
            <a:ext cx="3454342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841941" y="3829419"/>
            <a:ext cx="3454342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34" y="3001702"/>
            <a:ext cx="3488964" cy="28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F4F918F-0B15-4438-831A-BA38FAE06EC3}"/>
              </a:ext>
            </a:extLst>
          </p:cNvPr>
          <p:cNvSpPr/>
          <p:nvPr/>
        </p:nvSpPr>
        <p:spPr>
          <a:xfrm>
            <a:off x="704933" y="3184156"/>
            <a:ext cx="2111771" cy="10424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8C6637A-CF34-4F1E-B7E2-59BD39442019}"/>
              </a:ext>
            </a:extLst>
          </p:cNvPr>
          <p:cNvGrpSpPr/>
          <p:nvPr/>
        </p:nvGrpSpPr>
        <p:grpSpPr>
          <a:xfrm>
            <a:off x="9454551" y="4854405"/>
            <a:ext cx="2414174" cy="754117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558BADB-E49C-4D36-8DBE-83FECDA0E5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2F54830-C909-4CBF-84B1-4CC36700AE6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422D681-5AB0-436E-9D90-7139236B1B88}"/>
              </a:ext>
            </a:extLst>
          </p:cNvPr>
          <p:cNvGrpSpPr/>
          <p:nvPr/>
        </p:nvGrpSpPr>
        <p:grpSpPr>
          <a:xfrm>
            <a:off x="9454551" y="1810138"/>
            <a:ext cx="2414174" cy="754117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8397495-F231-4DE0-9516-D61F4F56B2D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7B34895-ACFE-418D-84F8-BF1DA050B74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C18264C-DD34-4FED-A1B1-4170281B71F0}"/>
              </a:ext>
            </a:extLst>
          </p:cNvPr>
          <p:cNvGrpSpPr/>
          <p:nvPr/>
        </p:nvGrpSpPr>
        <p:grpSpPr>
          <a:xfrm>
            <a:off x="558121" y="4854405"/>
            <a:ext cx="2405396" cy="754117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AAB3468-9908-4AE9-9A60-ED051EA3F8E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E71D948-4120-492A-B0D8-F1518506710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27BD0C7-F08E-471D-B52C-02D7824C97C0}"/>
              </a:ext>
            </a:extLst>
          </p:cNvPr>
          <p:cNvGrpSpPr/>
          <p:nvPr/>
        </p:nvGrpSpPr>
        <p:grpSpPr>
          <a:xfrm>
            <a:off x="558121" y="1810138"/>
            <a:ext cx="2405396" cy="754117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7F9E82F-CC12-4CB6-AE9A-4736EBD7620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291E667-22CB-43E4-8EDE-B666141DBE4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B357943-A50E-4913-9EC7-CB97D6149E2E}"/>
              </a:ext>
            </a:extLst>
          </p:cNvPr>
          <p:cNvGrpSpPr/>
          <p:nvPr/>
        </p:nvGrpSpPr>
        <p:grpSpPr>
          <a:xfrm>
            <a:off x="1082140" y="3406604"/>
            <a:ext cx="1357358" cy="597532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49E86EB-D0A5-4C13-98D9-6D261F7D37C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C9A38AE-13E3-42BB-BE43-5BAFD94906A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B5AB416-1B94-413A-A84C-1B3EBB6F91EB}"/>
              </a:ext>
            </a:extLst>
          </p:cNvPr>
          <p:cNvSpPr/>
          <p:nvPr/>
        </p:nvSpPr>
        <p:spPr>
          <a:xfrm>
            <a:off x="9606759" y="3184156"/>
            <a:ext cx="2109756" cy="1042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6CC1000-7346-43E2-A148-AF638F499C8C}"/>
              </a:ext>
            </a:extLst>
          </p:cNvPr>
          <p:cNvGrpSpPr/>
          <p:nvPr/>
        </p:nvGrpSpPr>
        <p:grpSpPr>
          <a:xfrm>
            <a:off x="9982959" y="3406604"/>
            <a:ext cx="1357358" cy="597532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EE73987-5F83-4227-B516-2288043510A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A0EE38E-38FD-4F27-8584-F84956BB38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9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95528" y="23403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56768"/>
                </a:solidFill>
              </a:rPr>
              <a:t>Infographic Style</a:t>
            </a:r>
            <a:endParaRPr lang="en-US" dirty="0">
              <a:solidFill>
                <a:srgbClr val="056768"/>
              </a:solidFill>
            </a:endParaRPr>
          </a:p>
        </p:txBody>
      </p:sp>
      <p:grpSp>
        <p:nvGrpSpPr>
          <p:cNvPr id="82" name="Grupo 81"/>
          <p:cNvGrpSpPr/>
          <p:nvPr/>
        </p:nvGrpSpPr>
        <p:grpSpPr>
          <a:xfrm>
            <a:off x="4194573" y="1492598"/>
            <a:ext cx="3775106" cy="4616591"/>
            <a:chOff x="4668838" y="1898650"/>
            <a:chExt cx="3105151" cy="3797301"/>
          </a:xfrm>
        </p:grpSpPr>
        <p:sp>
          <p:nvSpPr>
            <p:cNvPr id="67" name="Freeform 5"/>
            <p:cNvSpPr>
              <a:spLocks noEditPoints="1"/>
            </p:cNvSpPr>
            <p:nvPr/>
          </p:nvSpPr>
          <p:spPr bwMode="auto">
            <a:xfrm>
              <a:off x="4668838" y="2243138"/>
              <a:ext cx="1963738" cy="1779588"/>
            </a:xfrm>
            <a:custGeom>
              <a:avLst/>
              <a:gdLst>
                <a:gd name="T0" fmla="*/ 313 w 313"/>
                <a:gd name="T1" fmla="*/ 169 h 284"/>
                <a:gd name="T2" fmla="*/ 299 w 313"/>
                <a:gd name="T3" fmla="*/ 223 h 284"/>
                <a:gd name="T4" fmla="*/ 294 w 313"/>
                <a:gd name="T5" fmla="*/ 262 h 284"/>
                <a:gd name="T6" fmla="*/ 293 w 313"/>
                <a:gd name="T7" fmla="*/ 275 h 284"/>
                <a:gd name="T8" fmla="*/ 284 w 313"/>
                <a:gd name="T9" fmla="*/ 283 h 284"/>
                <a:gd name="T10" fmla="*/ 273 w 313"/>
                <a:gd name="T11" fmla="*/ 277 h 284"/>
                <a:gd name="T12" fmla="*/ 263 w 313"/>
                <a:gd name="T13" fmla="*/ 271 h 284"/>
                <a:gd name="T14" fmla="*/ 249 w 313"/>
                <a:gd name="T15" fmla="*/ 264 h 284"/>
                <a:gd name="T16" fmla="*/ 229 w 313"/>
                <a:gd name="T17" fmla="*/ 262 h 284"/>
                <a:gd name="T18" fmla="*/ 219 w 313"/>
                <a:gd name="T19" fmla="*/ 267 h 284"/>
                <a:gd name="T20" fmla="*/ 204 w 313"/>
                <a:gd name="T21" fmla="*/ 263 h 284"/>
                <a:gd name="T22" fmla="*/ 198 w 313"/>
                <a:gd name="T23" fmla="*/ 239 h 284"/>
                <a:gd name="T24" fmla="*/ 176 w 313"/>
                <a:gd name="T25" fmla="*/ 149 h 284"/>
                <a:gd name="T26" fmla="*/ 166 w 313"/>
                <a:gd name="T27" fmla="*/ 131 h 284"/>
                <a:gd name="T28" fmla="*/ 140 w 313"/>
                <a:gd name="T29" fmla="*/ 116 h 284"/>
                <a:gd name="T30" fmla="*/ 108 w 313"/>
                <a:gd name="T31" fmla="*/ 121 h 284"/>
                <a:gd name="T32" fmla="*/ 71 w 313"/>
                <a:gd name="T33" fmla="*/ 121 h 284"/>
                <a:gd name="T34" fmla="*/ 47 w 313"/>
                <a:gd name="T35" fmla="*/ 109 h 284"/>
                <a:gd name="T36" fmla="*/ 2 w 313"/>
                <a:gd name="T37" fmla="*/ 27 h 284"/>
                <a:gd name="T38" fmla="*/ 0 w 313"/>
                <a:gd name="T39" fmla="*/ 13 h 284"/>
                <a:gd name="T40" fmla="*/ 7 w 313"/>
                <a:gd name="T41" fmla="*/ 3 h 284"/>
                <a:gd name="T42" fmla="*/ 37 w 313"/>
                <a:gd name="T43" fmla="*/ 4 h 284"/>
                <a:gd name="T44" fmla="*/ 106 w 313"/>
                <a:gd name="T45" fmla="*/ 37 h 284"/>
                <a:gd name="T46" fmla="*/ 135 w 313"/>
                <a:gd name="T47" fmla="*/ 49 h 284"/>
                <a:gd name="T48" fmla="*/ 159 w 313"/>
                <a:gd name="T49" fmla="*/ 35 h 284"/>
                <a:gd name="T50" fmla="*/ 167 w 313"/>
                <a:gd name="T51" fmla="*/ 18 h 284"/>
                <a:gd name="T52" fmla="*/ 176 w 313"/>
                <a:gd name="T53" fmla="*/ 6 h 284"/>
                <a:gd name="T54" fmla="*/ 187 w 313"/>
                <a:gd name="T55" fmla="*/ 8 h 284"/>
                <a:gd name="T56" fmla="*/ 214 w 313"/>
                <a:gd name="T57" fmla="*/ 16 h 284"/>
                <a:gd name="T58" fmla="*/ 223 w 313"/>
                <a:gd name="T59" fmla="*/ 10 h 284"/>
                <a:gd name="T60" fmla="*/ 240 w 313"/>
                <a:gd name="T61" fmla="*/ 12 h 284"/>
                <a:gd name="T62" fmla="*/ 254 w 313"/>
                <a:gd name="T63" fmla="*/ 31 h 284"/>
                <a:gd name="T64" fmla="*/ 259 w 313"/>
                <a:gd name="T65" fmla="*/ 43 h 284"/>
                <a:gd name="T66" fmla="*/ 278 w 313"/>
                <a:gd name="T67" fmla="*/ 101 h 284"/>
                <a:gd name="T68" fmla="*/ 292 w 313"/>
                <a:gd name="T69" fmla="*/ 126 h 284"/>
                <a:gd name="T70" fmla="*/ 308 w 313"/>
                <a:gd name="T71" fmla="*/ 152 h 284"/>
                <a:gd name="T72" fmla="*/ 313 w 313"/>
                <a:gd name="T73" fmla="*/ 169 h 284"/>
                <a:gd name="T74" fmla="*/ 19 w 313"/>
                <a:gd name="T75" fmla="*/ 19 h 284"/>
                <a:gd name="T76" fmla="*/ 19 w 313"/>
                <a:gd name="T77" fmla="*/ 25 h 284"/>
                <a:gd name="T78" fmla="*/ 31 w 313"/>
                <a:gd name="T79" fmla="*/ 68 h 284"/>
                <a:gd name="T80" fmla="*/ 55 w 313"/>
                <a:gd name="T81" fmla="*/ 107 h 284"/>
                <a:gd name="T82" fmla="*/ 100 w 313"/>
                <a:gd name="T83" fmla="*/ 115 h 284"/>
                <a:gd name="T84" fmla="*/ 99 w 313"/>
                <a:gd name="T85" fmla="*/ 113 h 284"/>
                <a:gd name="T86" fmla="*/ 64 w 313"/>
                <a:gd name="T87" fmla="*/ 51 h 284"/>
                <a:gd name="T88" fmla="*/ 36 w 313"/>
                <a:gd name="T89" fmla="*/ 24 h 284"/>
                <a:gd name="T90" fmla="*/ 19 w 313"/>
                <a:gd name="T91" fmla="*/ 19 h 284"/>
                <a:gd name="T92" fmla="*/ 225 w 313"/>
                <a:gd name="T93" fmla="*/ 82 h 284"/>
                <a:gd name="T94" fmla="*/ 236 w 313"/>
                <a:gd name="T95" fmla="*/ 67 h 284"/>
                <a:gd name="T96" fmla="*/ 224 w 313"/>
                <a:gd name="T97" fmla="*/ 64 h 284"/>
                <a:gd name="T98" fmla="*/ 225 w 313"/>
                <a:gd name="T99" fmla="*/ 82 h 284"/>
                <a:gd name="T100" fmla="*/ 214 w 313"/>
                <a:gd name="T101" fmla="*/ 82 h 284"/>
                <a:gd name="T102" fmla="*/ 213 w 313"/>
                <a:gd name="T103" fmla="*/ 68 h 284"/>
                <a:gd name="T104" fmla="*/ 204 w 313"/>
                <a:gd name="T105" fmla="*/ 77 h 284"/>
                <a:gd name="T106" fmla="*/ 214 w 313"/>
                <a:gd name="T107" fmla="*/ 8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3" h="284">
                  <a:moveTo>
                    <a:pt x="313" y="169"/>
                  </a:moveTo>
                  <a:cubicBezTo>
                    <a:pt x="311" y="189"/>
                    <a:pt x="306" y="207"/>
                    <a:pt x="299" y="223"/>
                  </a:cubicBezTo>
                  <a:cubicBezTo>
                    <a:pt x="294" y="236"/>
                    <a:pt x="293" y="249"/>
                    <a:pt x="294" y="262"/>
                  </a:cubicBezTo>
                  <a:cubicBezTo>
                    <a:pt x="294" y="266"/>
                    <a:pt x="294" y="271"/>
                    <a:pt x="293" y="275"/>
                  </a:cubicBezTo>
                  <a:cubicBezTo>
                    <a:pt x="293" y="280"/>
                    <a:pt x="289" y="283"/>
                    <a:pt x="284" y="283"/>
                  </a:cubicBezTo>
                  <a:cubicBezTo>
                    <a:pt x="279" y="284"/>
                    <a:pt x="275" y="282"/>
                    <a:pt x="273" y="277"/>
                  </a:cubicBezTo>
                  <a:cubicBezTo>
                    <a:pt x="272" y="272"/>
                    <a:pt x="268" y="271"/>
                    <a:pt x="263" y="271"/>
                  </a:cubicBezTo>
                  <a:cubicBezTo>
                    <a:pt x="257" y="271"/>
                    <a:pt x="253" y="268"/>
                    <a:pt x="249" y="264"/>
                  </a:cubicBezTo>
                  <a:cubicBezTo>
                    <a:pt x="243" y="258"/>
                    <a:pt x="237" y="257"/>
                    <a:pt x="229" y="262"/>
                  </a:cubicBezTo>
                  <a:cubicBezTo>
                    <a:pt x="225" y="264"/>
                    <a:pt x="222" y="266"/>
                    <a:pt x="219" y="267"/>
                  </a:cubicBezTo>
                  <a:cubicBezTo>
                    <a:pt x="213" y="270"/>
                    <a:pt x="208" y="269"/>
                    <a:pt x="204" y="263"/>
                  </a:cubicBezTo>
                  <a:cubicBezTo>
                    <a:pt x="199" y="256"/>
                    <a:pt x="198" y="248"/>
                    <a:pt x="198" y="239"/>
                  </a:cubicBezTo>
                  <a:cubicBezTo>
                    <a:pt x="196" y="208"/>
                    <a:pt x="190" y="178"/>
                    <a:pt x="176" y="149"/>
                  </a:cubicBezTo>
                  <a:cubicBezTo>
                    <a:pt x="173" y="143"/>
                    <a:pt x="169" y="137"/>
                    <a:pt x="166" y="131"/>
                  </a:cubicBezTo>
                  <a:cubicBezTo>
                    <a:pt x="160" y="121"/>
                    <a:pt x="151" y="117"/>
                    <a:pt x="140" y="116"/>
                  </a:cubicBezTo>
                  <a:cubicBezTo>
                    <a:pt x="129" y="115"/>
                    <a:pt x="119" y="120"/>
                    <a:pt x="108" y="121"/>
                  </a:cubicBezTo>
                  <a:cubicBezTo>
                    <a:pt x="96" y="121"/>
                    <a:pt x="83" y="122"/>
                    <a:pt x="71" y="121"/>
                  </a:cubicBezTo>
                  <a:cubicBezTo>
                    <a:pt x="61" y="121"/>
                    <a:pt x="53" y="116"/>
                    <a:pt x="47" y="109"/>
                  </a:cubicBezTo>
                  <a:cubicBezTo>
                    <a:pt x="26" y="85"/>
                    <a:pt x="11" y="57"/>
                    <a:pt x="2" y="27"/>
                  </a:cubicBezTo>
                  <a:cubicBezTo>
                    <a:pt x="1" y="22"/>
                    <a:pt x="1" y="18"/>
                    <a:pt x="0" y="13"/>
                  </a:cubicBezTo>
                  <a:cubicBezTo>
                    <a:pt x="0" y="8"/>
                    <a:pt x="2" y="5"/>
                    <a:pt x="7" y="3"/>
                  </a:cubicBezTo>
                  <a:cubicBezTo>
                    <a:pt x="17" y="0"/>
                    <a:pt x="27" y="1"/>
                    <a:pt x="37" y="4"/>
                  </a:cubicBezTo>
                  <a:cubicBezTo>
                    <a:pt x="62" y="10"/>
                    <a:pt x="85" y="21"/>
                    <a:pt x="106" y="37"/>
                  </a:cubicBezTo>
                  <a:cubicBezTo>
                    <a:pt x="114" y="43"/>
                    <a:pt x="124" y="48"/>
                    <a:pt x="135" y="49"/>
                  </a:cubicBezTo>
                  <a:cubicBezTo>
                    <a:pt x="146" y="49"/>
                    <a:pt x="154" y="46"/>
                    <a:pt x="159" y="35"/>
                  </a:cubicBezTo>
                  <a:cubicBezTo>
                    <a:pt x="162" y="29"/>
                    <a:pt x="164" y="23"/>
                    <a:pt x="167" y="18"/>
                  </a:cubicBezTo>
                  <a:cubicBezTo>
                    <a:pt x="170" y="13"/>
                    <a:pt x="173" y="9"/>
                    <a:pt x="176" y="6"/>
                  </a:cubicBezTo>
                  <a:cubicBezTo>
                    <a:pt x="180" y="1"/>
                    <a:pt x="184" y="3"/>
                    <a:pt x="187" y="8"/>
                  </a:cubicBezTo>
                  <a:cubicBezTo>
                    <a:pt x="192" y="18"/>
                    <a:pt x="204" y="22"/>
                    <a:pt x="214" y="16"/>
                  </a:cubicBezTo>
                  <a:cubicBezTo>
                    <a:pt x="217" y="14"/>
                    <a:pt x="220" y="12"/>
                    <a:pt x="223" y="10"/>
                  </a:cubicBezTo>
                  <a:cubicBezTo>
                    <a:pt x="229" y="7"/>
                    <a:pt x="235" y="8"/>
                    <a:pt x="240" y="12"/>
                  </a:cubicBezTo>
                  <a:cubicBezTo>
                    <a:pt x="247" y="17"/>
                    <a:pt x="251" y="24"/>
                    <a:pt x="254" y="31"/>
                  </a:cubicBezTo>
                  <a:cubicBezTo>
                    <a:pt x="256" y="35"/>
                    <a:pt x="257" y="39"/>
                    <a:pt x="259" y="43"/>
                  </a:cubicBezTo>
                  <a:cubicBezTo>
                    <a:pt x="265" y="63"/>
                    <a:pt x="271" y="82"/>
                    <a:pt x="278" y="101"/>
                  </a:cubicBezTo>
                  <a:cubicBezTo>
                    <a:pt x="281" y="110"/>
                    <a:pt x="287" y="118"/>
                    <a:pt x="292" y="126"/>
                  </a:cubicBezTo>
                  <a:cubicBezTo>
                    <a:pt x="297" y="135"/>
                    <a:pt x="303" y="143"/>
                    <a:pt x="308" y="152"/>
                  </a:cubicBezTo>
                  <a:cubicBezTo>
                    <a:pt x="311" y="158"/>
                    <a:pt x="312" y="164"/>
                    <a:pt x="313" y="169"/>
                  </a:cubicBezTo>
                  <a:close/>
                  <a:moveTo>
                    <a:pt x="19" y="19"/>
                  </a:moveTo>
                  <a:cubicBezTo>
                    <a:pt x="19" y="22"/>
                    <a:pt x="19" y="23"/>
                    <a:pt x="19" y="25"/>
                  </a:cubicBezTo>
                  <a:cubicBezTo>
                    <a:pt x="23" y="39"/>
                    <a:pt x="26" y="54"/>
                    <a:pt x="31" y="68"/>
                  </a:cubicBezTo>
                  <a:cubicBezTo>
                    <a:pt x="36" y="83"/>
                    <a:pt x="43" y="97"/>
                    <a:pt x="55" y="107"/>
                  </a:cubicBezTo>
                  <a:cubicBezTo>
                    <a:pt x="68" y="119"/>
                    <a:pt x="86" y="122"/>
                    <a:pt x="100" y="115"/>
                  </a:cubicBezTo>
                  <a:cubicBezTo>
                    <a:pt x="100" y="114"/>
                    <a:pt x="99" y="114"/>
                    <a:pt x="99" y="113"/>
                  </a:cubicBezTo>
                  <a:cubicBezTo>
                    <a:pt x="90" y="91"/>
                    <a:pt x="79" y="70"/>
                    <a:pt x="64" y="51"/>
                  </a:cubicBezTo>
                  <a:cubicBezTo>
                    <a:pt x="56" y="40"/>
                    <a:pt x="48" y="30"/>
                    <a:pt x="36" y="24"/>
                  </a:cubicBezTo>
                  <a:cubicBezTo>
                    <a:pt x="31" y="22"/>
                    <a:pt x="25" y="21"/>
                    <a:pt x="19" y="19"/>
                  </a:cubicBezTo>
                  <a:close/>
                  <a:moveTo>
                    <a:pt x="225" y="82"/>
                  </a:moveTo>
                  <a:cubicBezTo>
                    <a:pt x="231" y="79"/>
                    <a:pt x="234" y="76"/>
                    <a:pt x="236" y="67"/>
                  </a:cubicBezTo>
                  <a:cubicBezTo>
                    <a:pt x="232" y="66"/>
                    <a:pt x="228" y="65"/>
                    <a:pt x="224" y="64"/>
                  </a:cubicBezTo>
                  <a:cubicBezTo>
                    <a:pt x="229" y="72"/>
                    <a:pt x="229" y="75"/>
                    <a:pt x="225" y="82"/>
                  </a:cubicBezTo>
                  <a:close/>
                  <a:moveTo>
                    <a:pt x="214" y="82"/>
                  </a:moveTo>
                  <a:cubicBezTo>
                    <a:pt x="214" y="77"/>
                    <a:pt x="213" y="73"/>
                    <a:pt x="213" y="68"/>
                  </a:cubicBezTo>
                  <a:cubicBezTo>
                    <a:pt x="210" y="71"/>
                    <a:pt x="207" y="74"/>
                    <a:pt x="204" y="77"/>
                  </a:cubicBezTo>
                  <a:cubicBezTo>
                    <a:pt x="208" y="79"/>
                    <a:pt x="211" y="81"/>
                    <a:pt x="214" y="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5214938" y="3221038"/>
              <a:ext cx="1077913" cy="2305050"/>
            </a:xfrm>
            <a:custGeom>
              <a:avLst/>
              <a:gdLst>
                <a:gd name="T0" fmla="*/ 76 w 172"/>
                <a:gd name="T1" fmla="*/ 21 h 368"/>
                <a:gd name="T2" fmla="*/ 77 w 172"/>
                <a:gd name="T3" fmla="*/ 2 h 368"/>
                <a:gd name="T4" fmla="*/ 84 w 172"/>
                <a:gd name="T5" fmla="*/ 3 h 368"/>
                <a:gd name="T6" fmla="*/ 90 w 172"/>
                <a:gd name="T7" fmla="*/ 13 h 368"/>
                <a:gd name="T8" fmla="*/ 102 w 172"/>
                <a:gd name="T9" fmla="*/ 61 h 368"/>
                <a:gd name="T10" fmla="*/ 103 w 172"/>
                <a:gd name="T11" fmla="*/ 92 h 368"/>
                <a:gd name="T12" fmla="*/ 109 w 172"/>
                <a:gd name="T13" fmla="*/ 132 h 368"/>
                <a:gd name="T14" fmla="*/ 122 w 172"/>
                <a:gd name="T15" fmla="*/ 159 h 368"/>
                <a:gd name="T16" fmla="*/ 136 w 172"/>
                <a:gd name="T17" fmla="*/ 190 h 368"/>
                <a:gd name="T18" fmla="*/ 142 w 172"/>
                <a:gd name="T19" fmla="*/ 206 h 368"/>
                <a:gd name="T20" fmla="*/ 152 w 172"/>
                <a:gd name="T21" fmla="*/ 232 h 368"/>
                <a:gd name="T22" fmla="*/ 163 w 172"/>
                <a:gd name="T23" fmla="*/ 265 h 368"/>
                <a:gd name="T24" fmla="*/ 172 w 172"/>
                <a:gd name="T25" fmla="*/ 297 h 368"/>
                <a:gd name="T26" fmla="*/ 165 w 172"/>
                <a:gd name="T27" fmla="*/ 316 h 368"/>
                <a:gd name="T28" fmla="*/ 162 w 172"/>
                <a:gd name="T29" fmla="*/ 334 h 368"/>
                <a:gd name="T30" fmla="*/ 159 w 172"/>
                <a:gd name="T31" fmla="*/ 359 h 368"/>
                <a:gd name="T32" fmla="*/ 149 w 172"/>
                <a:gd name="T33" fmla="*/ 367 h 368"/>
                <a:gd name="T34" fmla="*/ 140 w 172"/>
                <a:gd name="T35" fmla="*/ 357 h 368"/>
                <a:gd name="T36" fmla="*/ 139 w 172"/>
                <a:gd name="T37" fmla="*/ 350 h 368"/>
                <a:gd name="T38" fmla="*/ 133 w 172"/>
                <a:gd name="T39" fmla="*/ 326 h 368"/>
                <a:gd name="T40" fmla="*/ 122 w 172"/>
                <a:gd name="T41" fmla="*/ 306 h 368"/>
                <a:gd name="T42" fmla="*/ 109 w 172"/>
                <a:gd name="T43" fmla="*/ 297 h 368"/>
                <a:gd name="T44" fmla="*/ 101 w 172"/>
                <a:gd name="T45" fmla="*/ 303 h 368"/>
                <a:gd name="T46" fmla="*/ 107 w 172"/>
                <a:gd name="T47" fmla="*/ 311 h 368"/>
                <a:gd name="T48" fmla="*/ 117 w 172"/>
                <a:gd name="T49" fmla="*/ 320 h 368"/>
                <a:gd name="T50" fmla="*/ 112 w 172"/>
                <a:gd name="T51" fmla="*/ 328 h 368"/>
                <a:gd name="T52" fmla="*/ 108 w 172"/>
                <a:gd name="T53" fmla="*/ 333 h 368"/>
                <a:gd name="T54" fmla="*/ 103 w 172"/>
                <a:gd name="T55" fmla="*/ 337 h 368"/>
                <a:gd name="T56" fmla="*/ 98 w 172"/>
                <a:gd name="T57" fmla="*/ 337 h 368"/>
                <a:gd name="T58" fmla="*/ 91 w 172"/>
                <a:gd name="T59" fmla="*/ 345 h 368"/>
                <a:gd name="T60" fmla="*/ 90 w 172"/>
                <a:gd name="T61" fmla="*/ 351 h 368"/>
                <a:gd name="T62" fmla="*/ 82 w 172"/>
                <a:gd name="T63" fmla="*/ 359 h 368"/>
                <a:gd name="T64" fmla="*/ 72 w 172"/>
                <a:gd name="T65" fmla="*/ 355 h 368"/>
                <a:gd name="T66" fmla="*/ 67 w 172"/>
                <a:gd name="T67" fmla="*/ 338 h 368"/>
                <a:gd name="T68" fmla="*/ 43 w 172"/>
                <a:gd name="T69" fmla="*/ 308 h 368"/>
                <a:gd name="T70" fmla="*/ 35 w 172"/>
                <a:gd name="T71" fmla="*/ 304 h 368"/>
                <a:gd name="T72" fmla="*/ 20 w 172"/>
                <a:gd name="T73" fmla="*/ 282 h 368"/>
                <a:gd name="T74" fmla="*/ 20 w 172"/>
                <a:gd name="T75" fmla="*/ 259 h 368"/>
                <a:gd name="T76" fmla="*/ 10 w 172"/>
                <a:gd name="T77" fmla="*/ 243 h 368"/>
                <a:gd name="T78" fmla="*/ 8 w 172"/>
                <a:gd name="T79" fmla="*/ 219 h 368"/>
                <a:gd name="T80" fmla="*/ 19 w 172"/>
                <a:gd name="T81" fmla="*/ 210 h 368"/>
                <a:gd name="T82" fmla="*/ 35 w 172"/>
                <a:gd name="T83" fmla="*/ 183 h 368"/>
                <a:gd name="T84" fmla="*/ 54 w 172"/>
                <a:gd name="T85" fmla="*/ 142 h 368"/>
                <a:gd name="T86" fmla="*/ 88 w 172"/>
                <a:gd name="T87" fmla="*/ 93 h 368"/>
                <a:gd name="T88" fmla="*/ 91 w 172"/>
                <a:gd name="T89" fmla="*/ 73 h 368"/>
                <a:gd name="T90" fmla="*/ 90 w 172"/>
                <a:gd name="T91" fmla="*/ 48 h 368"/>
                <a:gd name="T92" fmla="*/ 87 w 172"/>
                <a:gd name="T93" fmla="*/ 22 h 368"/>
                <a:gd name="T94" fmla="*/ 79 w 172"/>
                <a:gd name="T95" fmla="*/ 20 h 368"/>
                <a:gd name="T96" fmla="*/ 77 w 172"/>
                <a:gd name="T97" fmla="*/ 21 h 368"/>
                <a:gd name="T98" fmla="*/ 76 w 172"/>
                <a:gd name="T99" fmla="*/ 2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2" h="368">
                  <a:moveTo>
                    <a:pt x="76" y="21"/>
                  </a:moveTo>
                  <a:cubicBezTo>
                    <a:pt x="73" y="16"/>
                    <a:pt x="73" y="6"/>
                    <a:pt x="77" y="2"/>
                  </a:cubicBezTo>
                  <a:cubicBezTo>
                    <a:pt x="80" y="0"/>
                    <a:pt x="82" y="0"/>
                    <a:pt x="84" y="3"/>
                  </a:cubicBezTo>
                  <a:cubicBezTo>
                    <a:pt x="87" y="6"/>
                    <a:pt x="89" y="9"/>
                    <a:pt x="90" y="13"/>
                  </a:cubicBezTo>
                  <a:cubicBezTo>
                    <a:pt x="97" y="28"/>
                    <a:pt x="103" y="44"/>
                    <a:pt x="102" y="61"/>
                  </a:cubicBezTo>
                  <a:cubicBezTo>
                    <a:pt x="102" y="71"/>
                    <a:pt x="102" y="82"/>
                    <a:pt x="103" y="92"/>
                  </a:cubicBezTo>
                  <a:cubicBezTo>
                    <a:pt x="104" y="105"/>
                    <a:pt x="105" y="119"/>
                    <a:pt x="109" y="132"/>
                  </a:cubicBezTo>
                  <a:cubicBezTo>
                    <a:pt x="111" y="141"/>
                    <a:pt x="117" y="150"/>
                    <a:pt x="122" y="159"/>
                  </a:cubicBezTo>
                  <a:cubicBezTo>
                    <a:pt x="129" y="169"/>
                    <a:pt x="134" y="179"/>
                    <a:pt x="136" y="190"/>
                  </a:cubicBezTo>
                  <a:cubicBezTo>
                    <a:pt x="137" y="196"/>
                    <a:pt x="139" y="202"/>
                    <a:pt x="142" y="206"/>
                  </a:cubicBezTo>
                  <a:cubicBezTo>
                    <a:pt x="147" y="214"/>
                    <a:pt x="151" y="223"/>
                    <a:pt x="152" y="232"/>
                  </a:cubicBezTo>
                  <a:cubicBezTo>
                    <a:pt x="152" y="244"/>
                    <a:pt x="157" y="255"/>
                    <a:pt x="163" y="265"/>
                  </a:cubicBezTo>
                  <a:cubicBezTo>
                    <a:pt x="168" y="275"/>
                    <a:pt x="172" y="285"/>
                    <a:pt x="172" y="297"/>
                  </a:cubicBezTo>
                  <a:cubicBezTo>
                    <a:pt x="172" y="304"/>
                    <a:pt x="170" y="311"/>
                    <a:pt x="165" y="316"/>
                  </a:cubicBezTo>
                  <a:cubicBezTo>
                    <a:pt x="161" y="322"/>
                    <a:pt x="160" y="327"/>
                    <a:pt x="162" y="334"/>
                  </a:cubicBezTo>
                  <a:cubicBezTo>
                    <a:pt x="164" y="343"/>
                    <a:pt x="163" y="351"/>
                    <a:pt x="159" y="359"/>
                  </a:cubicBezTo>
                  <a:cubicBezTo>
                    <a:pt x="157" y="363"/>
                    <a:pt x="155" y="368"/>
                    <a:pt x="149" y="367"/>
                  </a:cubicBezTo>
                  <a:cubicBezTo>
                    <a:pt x="143" y="366"/>
                    <a:pt x="141" y="362"/>
                    <a:pt x="140" y="357"/>
                  </a:cubicBezTo>
                  <a:cubicBezTo>
                    <a:pt x="139" y="355"/>
                    <a:pt x="139" y="352"/>
                    <a:pt x="139" y="350"/>
                  </a:cubicBezTo>
                  <a:cubicBezTo>
                    <a:pt x="139" y="341"/>
                    <a:pt x="137" y="334"/>
                    <a:pt x="133" y="326"/>
                  </a:cubicBezTo>
                  <a:cubicBezTo>
                    <a:pt x="129" y="320"/>
                    <a:pt x="126" y="313"/>
                    <a:pt x="122" y="306"/>
                  </a:cubicBezTo>
                  <a:cubicBezTo>
                    <a:pt x="120" y="301"/>
                    <a:pt x="116" y="296"/>
                    <a:pt x="109" y="297"/>
                  </a:cubicBezTo>
                  <a:cubicBezTo>
                    <a:pt x="105" y="297"/>
                    <a:pt x="101" y="298"/>
                    <a:pt x="101" y="303"/>
                  </a:cubicBezTo>
                  <a:cubicBezTo>
                    <a:pt x="100" y="307"/>
                    <a:pt x="103" y="310"/>
                    <a:pt x="107" y="311"/>
                  </a:cubicBezTo>
                  <a:cubicBezTo>
                    <a:pt x="113" y="312"/>
                    <a:pt x="116" y="314"/>
                    <a:pt x="117" y="320"/>
                  </a:cubicBezTo>
                  <a:cubicBezTo>
                    <a:pt x="118" y="324"/>
                    <a:pt x="117" y="327"/>
                    <a:pt x="112" y="328"/>
                  </a:cubicBezTo>
                  <a:cubicBezTo>
                    <a:pt x="109" y="329"/>
                    <a:pt x="108" y="330"/>
                    <a:pt x="108" y="333"/>
                  </a:cubicBezTo>
                  <a:cubicBezTo>
                    <a:pt x="108" y="336"/>
                    <a:pt x="106" y="337"/>
                    <a:pt x="103" y="337"/>
                  </a:cubicBezTo>
                  <a:cubicBezTo>
                    <a:pt x="102" y="337"/>
                    <a:pt x="100" y="337"/>
                    <a:pt x="98" y="337"/>
                  </a:cubicBezTo>
                  <a:cubicBezTo>
                    <a:pt x="93" y="337"/>
                    <a:pt x="91" y="339"/>
                    <a:pt x="91" y="345"/>
                  </a:cubicBezTo>
                  <a:cubicBezTo>
                    <a:pt x="91" y="347"/>
                    <a:pt x="91" y="349"/>
                    <a:pt x="90" y="351"/>
                  </a:cubicBezTo>
                  <a:cubicBezTo>
                    <a:pt x="89" y="355"/>
                    <a:pt x="86" y="358"/>
                    <a:pt x="82" y="359"/>
                  </a:cubicBezTo>
                  <a:cubicBezTo>
                    <a:pt x="78" y="360"/>
                    <a:pt x="74" y="358"/>
                    <a:pt x="72" y="355"/>
                  </a:cubicBezTo>
                  <a:cubicBezTo>
                    <a:pt x="70" y="349"/>
                    <a:pt x="68" y="344"/>
                    <a:pt x="67" y="338"/>
                  </a:cubicBezTo>
                  <a:cubicBezTo>
                    <a:pt x="64" y="324"/>
                    <a:pt x="56" y="314"/>
                    <a:pt x="43" y="308"/>
                  </a:cubicBezTo>
                  <a:cubicBezTo>
                    <a:pt x="40" y="306"/>
                    <a:pt x="38" y="305"/>
                    <a:pt x="35" y="304"/>
                  </a:cubicBezTo>
                  <a:cubicBezTo>
                    <a:pt x="26" y="300"/>
                    <a:pt x="21" y="292"/>
                    <a:pt x="20" y="282"/>
                  </a:cubicBezTo>
                  <a:cubicBezTo>
                    <a:pt x="20" y="275"/>
                    <a:pt x="20" y="267"/>
                    <a:pt x="20" y="259"/>
                  </a:cubicBezTo>
                  <a:cubicBezTo>
                    <a:pt x="19" y="253"/>
                    <a:pt x="16" y="247"/>
                    <a:pt x="10" y="243"/>
                  </a:cubicBezTo>
                  <a:cubicBezTo>
                    <a:pt x="1" y="236"/>
                    <a:pt x="0" y="228"/>
                    <a:pt x="8" y="219"/>
                  </a:cubicBezTo>
                  <a:cubicBezTo>
                    <a:pt x="11" y="216"/>
                    <a:pt x="15" y="212"/>
                    <a:pt x="19" y="210"/>
                  </a:cubicBezTo>
                  <a:cubicBezTo>
                    <a:pt x="29" y="204"/>
                    <a:pt x="34" y="195"/>
                    <a:pt x="35" y="183"/>
                  </a:cubicBezTo>
                  <a:cubicBezTo>
                    <a:pt x="36" y="167"/>
                    <a:pt x="42" y="153"/>
                    <a:pt x="54" y="142"/>
                  </a:cubicBezTo>
                  <a:cubicBezTo>
                    <a:pt x="70" y="128"/>
                    <a:pt x="79" y="110"/>
                    <a:pt x="88" y="93"/>
                  </a:cubicBezTo>
                  <a:cubicBezTo>
                    <a:pt x="91" y="87"/>
                    <a:pt x="91" y="80"/>
                    <a:pt x="91" y="73"/>
                  </a:cubicBezTo>
                  <a:cubicBezTo>
                    <a:pt x="91" y="65"/>
                    <a:pt x="90" y="56"/>
                    <a:pt x="90" y="48"/>
                  </a:cubicBezTo>
                  <a:cubicBezTo>
                    <a:pt x="89" y="39"/>
                    <a:pt x="88" y="31"/>
                    <a:pt x="87" y="22"/>
                  </a:cubicBezTo>
                  <a:cubicBezTo>
                    <a:pt x="85" y="15"/>
                    <a:pt x="84" y="15"/>
                    <a:pt x="79" y="20"/>
                  </a:cubicBezTo>
                  <a:cubicBezTo>
                    <a:pt x="78" y="20"/>
                    <a:pt x="78" y="20"/>
                    <a:pt x="77" y="21"/>
                  </a:cubicBezTo>
                  <a:cubicBezTo>
                    <a:pt x="77" y="21"/>
                    <a:pt x="77" y="21"/>
                    <a:pt x="76" y="2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6262688" y="3960813"/>
              <a:ext cx="1260475" cy="1735138"/>
            </a:xfrm>
            <a:custGeom>
              <a:avLst/>
              <a:gdLst>
                <a:gd name="T0" fmla="*/ 183 w 201"/>
                <a:gd name="T1" fmla="*/ 224 h 277"/>
                <a:gd name="T2" fmla="*/ 173 w 201"/>
                <a:gd name="T3" fmla="*/ 209 h 277"/>
                <a:gd name="T4" fmla="*/ 171 w 201"/>
                <a:gd name="T5" fmla="*/ 197 h 277"/>
                <a:gd name="T6" fmla="*/ 180 w 201"/>
                <a:gd name="T7" fmla="*/ 185 h 277"/>
                <a:gd name="T8" fmla="*/ 183 w 201"/>
                <a:gd name="T9" fmla="*/ 175 h 277"/>
                <a:gd name="T10" fmla="*/ 182 w 201"/>
                <a:gd name="T11" fmla="*/ 173 h 277"/>
                <a:gd name="T12" fmla="*/ 171 w 201"/>
                <a:gd name="T13" fmla="*/ 178 h 277"/>
                <a:gd name="T14" fmla="*/ 150 w 201"/>
                <a:gd name="T15" fmla="*/ 190 h 277"/>
                <a:gd name="T16" fmla="*/ 134 w 201"/>
                <a:gd name="T17" fmla="*/ 194 h 277"/>
                <a:gd name="T18" fmla="*/ 126 w 201"/>
                <a:gd name="T19" fmla="*/ 187 h 277"/>
                <a:gd name="T20" fmla="*/ 113 w 201"/>
                <a:gd name="T21" fmla="*/ 176 h 277"/>
                <a:gd name="T22" fmla="*/ 109 w 201"/>
                <a:gd name="T23" fmla="*/ 176 h 277"/>
                <a:gd name="T24" fmla="*/ 94 w 201"/>
                <a:gd name="T25" fmla="*/ 165 h 277"/>
                <a:gd name="T26" fmla="*/ 90 w 201"/>
                <a:gd name="T27" fmla="*/ 159 h 277"/>
                <a:gd name="T28" fmla="*/ 83 w 201"/>
                <a:gd name="T29" fmla="*/ 164 h 277"/>
                <a:gd name="T30" fmla="*/ 76 w 201"/>
                <a:gd name="T31" fmla="*/ 183 h 277"/>
                <a:gd name="T32" fmla="*/ 72 w 201"/>
                <a:gd name="T33" fmla="*/ 193 h 277"/>
                <a:gd name="T34" fmla="*/ 62 w 201"/>
                <a:gd name="T35" fmla="*/ 209 h 277"/>
                <a:gd name="T36" fmla="*/ 53 w 201"/>
                <a:gd name="T37" fmla="*/ 220 h 277"/>
                <a:gd name="T38" fmla="*/ 33 w 201"/>
                <a:gd name="T39" fmla="*/ 243 h 277"/>
                <a:gd name="T40" fmla="*/ 29 w 201"/>
                <a:gd name="T41" fmla="*/ 261 h 277"/>
                <a:gd name="T42" fmla="*/ 21 w 201"/>
                <a:gd name="T43" fmla="*/ 277 h 277"/>
                <a:gd name="T44" fmla="*/ 19 w 201"/>
                <a:gd name="T45" fmla="*/ 276 h 277"/>
                <a:gd name="T46" fmla="*/ 19 w 201"/>
                <a:gd name="T47" fmla="*/ 267 h 277"/>
                <a:gd name="T48" fmla="*/ 19 w 201"/>
                <a:gd name="T49" fmla="*/ 253 h 277"/>
                <a:gd name="T50" fmla="*/ 13 w 201"/>
                <a:gd name="T51" fmla="*/ 237 h 277"/>
                <a:gd name="T52" fmla="*/ 13 w 201"/>
                <a:gd name="T53" fmla="*/ 210 h 277"/>
                <a:gd name="T54" fmla="*/ 15 w 201"/>
                <a:gd name="T55" fmla="*/ 191 h 277"/>
                <a:gd name="T56" fmla="*/ 9 w 201"/>
                <a:gd name="T57" fmla="*/ 174 h 277"/>
                <a:gd name="T58" fmla="*/ 15 w 201"/>
                <a:gd name="T59" fmla="*/ 158 h 277"/>
                <a:gd name="T60" fmla="*/ 28 w 201"/>
                <a:gd name="T61" fmla="*/ 142 h 277"/>
                <a:gd name="T62" fmla="*/ 39 w 201"/>
                <a:gd name="T63" fmla="*/ 128 h 277"/>
                <a:gd name="T64" fmla="*/ 45 w 201"/>
                <a:gd name="T65" fmla="*/ 105 h 277"/>
                <a:gd name="T66" fmla="*/ 59 w 201"/>
                <a:gd name="T67" fmla="*/ 65 h 277"/>
                <a:gd name="T68" fmla="*/ 46 w 201"/>
                <a:gd name="T69" fmla="*/ 67 h 277"/>
                <a:gd name="T70" fmla="*/ 6 w 201"/>
                <a:gd name="T71" fmla="*/ 112 h 277"/>
                <a:gd name="T72" fmla="*/ 6 w 201"/>
                <a:gd name="T73" fmla="*/ 151 h 277"/>
                <a:gd name="T74" fmla="*/ 3 w 201"/>
                <a:gd name="T75" fmla="*/ 140 h 277"/>
                <a:gd name="T76" fmla="*/ 2 w 201"/>
                <a:gd name="T77" fmla="*/ 103 h 277"/>
                <a:gd name="T78" fmla="*/ 49 w 201"/>
                <a:gd name="T79" fmla="*/ 62 h 277"/>
                <a:gd name="T80" fmla="*/ 55 w 201"/>
                <a:gd name="T81" fmla="*/ 62 h 277"/>
                <a:gd name="T82" fmla="*/ 28 w 201"/>
                <a:gd name="T83" fmla="*/ 52 h 277"/>
                <a:gd name="T84" fmla="*/ 28 w 201"/>
                <a:gd name="T85" fmla="*/ 51 h 277"/>
                <a:gd name="T86" fmla="*/ 152 w 201"/>
                <a:gd name="T87" fmla="*/ 15 h 277"/>
                <a:gd name="T88" fmla="*/ 142 w 201"/>
                <a:gd name="T89" fmla="*/ 30 h 277"/>
                <a:gd name="T90" fmla="*/ 162 w 201"/>
                <a:gd name="T91" fmla="*/ 28 h 277"/>
                <a:gd name="T92" fmla="*/ 189 w 201"/>
                <a:gd name="T93" fmla="*/ 0 h 277"/>
                <a:gd name="T94" fmla="*/ 161 w 201"/>
                <a:gd name="T95" fmla="*/ 32 h 277"/>
                <a:gd name="T96" fmla="*/ 177 w 201"/>
                <a:gd name="T97" fmla="*/ 63 h 277"/>
                <a:gd name="T98" fmla="*/ 181 w 201"/>
                <a:gd name="T99" fmla="*/ 69 h 277"/>
                <a:gd name="T100" fmla="*/ 194 w 201"/>
                <a:gd name="T101" fmla="*/ 95 h 277"/>
                <a:gd name="T102" fmla="*/ 196 w 201"/>
                <a:gd name="T103" fmla="*/ 159 h 277"/>
                <a:gd name="T104" fmla="*/ 187 w 201"/>
                <a:gd name="T105" fmla="*/ 207 h 277"/>
                <a:gd name="T106" fmla="*/ 184 w 201"/>
                <a:gd name="T107" fmla="*/ 223 h 277"/>
                <a:gd name="T108" fmla="*/ 183 w 201"/>
                <a:gd name="T109" fmla="*/ 22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77">
                  <a:moveTo>
                    <a:pt x="183" y="224"/>
                  </a:moveTo>
                  <a:cubicBezTo>
                    <a:pt x="182" y="217"/>
                    <a:pt x="178" y="213"/>
                    <a:pt x="173" y="209"/>
                  </a:cubicBezTo>
                  <a:cubicBezTo>
                    <a:pt x="167" y="205"/>
                    <a:pt x="167" y="202"/>
                    <a:pt x="171" y="197"/>
                  </a:cubicBezTo>
                  <a:cubicBezTo>
                    <a:pt x="174" y="193"/>
                    <a:pt x="178" y="189"/>
                    <a:pt x="180" y="185"/>
                  </a:cubicBezTo>
                  <a:cubicBezTo>
                    <a:pt x="182" y="182"/>
                    <a:pt x="182" y="178"/>
                    <a:pt x="183" y="175"/>
                  </a:cubicBezTo>
                  <a:cubicBezTo>
                    <a:pt x="183" y="174"/>
                    <a:pt x="182" y="174"/>
                    <a:pt x="182" y="173"/>
                  </a:cubicBezTo>
                  <a:cubicBezTo>
                    <a:pt x="178" y="175"/>
                    <a:pt x="175" y="176"/>
                    <a:pt x="171" y="178"/>
                  </a:cubicBezTo>
                  <a:cubicBezTo>
                    <a:pt x="164" y="182"/>
                    <a:pt x="157" y="186"/>
                    <a:pt x="150" y="190"/>
                  </a:cubicBezTo>
                  <a:cubicBezTo>
                    <a:pt x="145" y="192"/>
                    <a:pt x="139" y="193"/>
                    <a:pt x="134" y="194"/>
                  </a:cubicBezTo>
                  <a:cubicBezTo>
                    <a:pt x="129" y="194"/>
                    <a:pt x="127" y="191"/>
                    <a:pt x="126" y="187"/>
                  </a:cubicBezTo>
                  <a:cubicBezTo>
                    <a:pt x="124" y="178"/>
                    <a:pt x="121" y="176"/>
                    <a:pt x="113" y="176"/>
                  </a:cubicBezTo>
                  <a:cubicBezTo>
                    <a:pt x="111" y="176"/>
                    <a:pt x="110" y="176"/>
                    <a:pt x="109" y="176"/>
                  </a:cubicBezTo>
                  <a:cubicBezTo>
                    <a:pt x="98" y="177"/>
                    <a:pt x="97" y="175"/>
                    <a:pt x="94" y="165"/>
                  </a:cubicBezTo>
                  <a:cubicBezTo>
                    <a:pt x="94" y="163"/>
                    <a:pt x="92" y="161"/>
                    <a:pt x="90" y="159"/>
                  </a:cubicBezTo>
                  <a:cubicBezTo>
                    <a:pt x="88" y="160"/>
                    <a:pt x="85" y="161"/>
                    <a:pt x="83" y="164"/>
                  </a:cubicBezTo>
                  <a:cubicBezTo>
                    <a:pt x="79" y="169"/>
                    <a:pt x="77" y="176"/>
                    <a:pt x="76" y="183"/>
                  </a:cubicBezTo>
                  <a:cubicBezTo>
                    <a:pt x="76" y="187"/>
                    <a:pt x="75" y="191"/>
                    <a:pt x="72" y="193"/>
                  </a:cubicBezTo>
                  <a:cubicBezTo>
                    <a:pt x="67" y="197"/>
                    <a:pt x="64" y="203"/>
                    <a:pt x="62" y="209"/>
                  </a:cubicBezTo>
                  <a:cubicBezTo>
                    <a:pt x="61" y="215"/>
                    <a:pt x="58" y="219"/>
                    <a:pt x="53" y="220"/>
                  </a:cubicBezTo>
                  <a:cubicBezTo>
                    <a:pt x="41" y="224"/>
                    <a:pt x="36" y="232"/>
                    <a:pt x="33" y="243"/>
                  </a:cubicBezTo>
                  <a:cubicBezTo>
                    <a:pt x="32" y="249"/>
                    <a:pt x="31" y="255"/>
                    <a:pt x="29" y="261"/>
                  </a:cubicBezTo>
                  <a:cubicBezTo>
                    <a:pt x="27" y="267"/>
                    <a:pt x="24" y="272"/>
                    <a:pt x="21" y="277"/>
                  </a:cubicBezTo>
                  <a:cubicBezTo>
                    <a:pt x="21" y="277"/>
                    <a:pt x="20" y="276"/>
                    <a:pt x="19" y="276"/>
                  </a:cubicBezTo>
                  <a:cubicBezTo>
                    <a:pt x="19" y="273"/>
                    <a:pt x="19" y="270"/>
                    <a:pt x="19" y="267"/>
                  </a:cubicBezTo>
                  <a:cubicBezTo>
                    <a:pt x="19" y="263"/>
                    <a:pt x="19" y="258"/>
                    <a:pt x="19" y="253"/>
                  </a:cubicBezTo>
                  <a:cubicBezTo>
                    <a:pt x="19" y="247"/>
                    <a:pt x="16" y="242"/>
                    <a:pt x="13" y="237"/>
                  </a:cubicBezTo>
                  <a:cubicBezTo>
                    <a:pt x="6" y="226"/>
                    <a:pt x="6" y="220"/>
                    <a:pt x="13" y="210"/>
                  </a:cubicBezTo>
                  <a:cubicBezTo>
                    <a:pt x="17" y="204"/>
                    <a:pt x="18" y="198"/>
                    <a:pt x="15" y="191"/>
                  </a:cubicBezTo>
                  <a:cubicBezTo>
                    <a:pt x="13" y="186"/>
                    <a:pt x="11" y="180"/>
                    <a:pt x="9" y="174"/>
                  </a:cubicBezTo>
                  <a:cubicBezTo>
                    <a:pt x="8" y="168"/>
                    <a:pt x="10" y="163"/>
                    <a:pt x="15" y="158"/>
                  </a:cubicBezTo>
                  <a:cubicBezTo>
                    <a:pt x="20" y="153"/>
                    <a:pt x="24" y="148"/>
                    <a:pt x="28" y="142"/>
                  </a:cubicBezTo>
                  <a:cubicBezTo>
                    <a:pt x="32" y="138"/>
                    <a:pt x="35" y="133"/>
                    <a:pt x="39" y="128"/>
                  </a:cubicBezTo>
                  <a:cubicBezTo>
                    <a:pt x="44" y="121"/>
                    <a:pt x="47" y="114"/>
                    <a:pt x="45" y="105"/>
                  </a:cubicBezTo>
                  <a:cubicBezTo>
                    <a:pt x="39" y="88"/>
                    <a:pt x="44" y="75"/>
                    <a:pt x="59" y="65"/>
                  </a:cubicBezTo>
                  <a:cubicBezTo>
                    <a:pt x="54" y="66"/>
                    <a:pt x="50" y="66"/>
                    <a:pt x="46" y="67"/>
                  </a:cubicBezTo>
                  <a:cubicBezTo>
                    <a:pt x="20" y="72"/>
                    <a:pt x="8" y="86"/>
                    <a:pt x="6" y="112"/>
                  </a:cubicBezTo>
                  <a:cubicBezTo>
                    <a:pt x="5" y="125"/>
                    <a:pt x="6" y="138"/>
                    <a:pt x="6" y="151"/>
                  </a:cubicBezTo>
                  <a:cubicBezTo>
                    <a:pt x="5" y="148"/>
                    <a:pt x="4" y="144"/>
                    <a:pt x="3" y="140"/>
                  </a:cubicBezTo>
                  <a:cubicBezTo>
                    <a:pt x="1" y="128"/>
                    <a:pt x="0" y="116"/>
                    <a:pt x="2" y="103"/>
                  </a:cubicBezTo>
                  <a:cubicBezTo>
                    <a:pt x="7" y="75"/>
                    <a:pt x="25" y="64"/>
                    <a:pt x="49" y="62"/>
                  </a:cubicBezTo>
                  <a:cubicBezTo>
                    <a:pt x="51" y="62"/>
                    <a:pt x="52" y="62"/>
                    <a:pt x="55" y="62"/>
                  </a:cubicBezTo>
                  <a:cubicBezTo>
                    <a:pt x="45" y="58"/>
                    <a:pt x="37" y="55"/>
                    <a:pt x="28" y="52"/>
                  </a:cubicBezTo>
                  <a:cubicBezTo>
                    <a:pt x="28" y="52"/>
                    <a:pt x="28" y="51"/>
                    <a:pt x="28" y="51"/>
                  </a:cubicBezTo>
                  <a:cubicBezTo>
                    <a:pt x="78" y="70"/>
                    <a:pt x="117" y="50"/>
                    <a:pt x="152" y="15"/>
                  </a:cubicBezTo>
                  <a:cubicBezTo>
                    <a:pt x="148" y="20"/>
                    <a:pt x="145" y="25"/>
                    <a:pt x="142" y="30"/>
                  </a:cubicBezTo>
                  <a:cubicBezTo>
                    <a:pt x="149" y="31"/>
                    <a:pt x="155" y="32"/>
                    <a:pt x="162" y="28"/>
                  </a:cubicBezTo>
                  <a:cubicBezTo>
                    <a:pt x="173" y="20"/>
                    <a:pt x="183" y="11"/>
                    <a:pt x="189" y="0"/>
                  </a:cubicBezTo>
                  <a:cubicBezTo>
                    <a:pt x="185" y="15"/>
                    <a:pt x="175" y="26"/>
                    <a:pt x="161" y="32"/>
                  </a:cubicBezTo>
                  <a:cubicBezTo>
                    <a:pt x="167" y="43"/>
                    <a:pt x="172" y="53"/>
                    <a:pt x="177" y="63"/>
                  </a:cubicBezTo>
                  <a:cubicBezTo>
                    <a:pt x="178" y="65"/>
                    <a:pt x="179" y="68"/>
                    <a:pt x="181" y="69"/>
                  </a:cubicBezTo>
                  <a:cubicBezTo>
                    <a:pt x="188" y="76"/>
                    <a:pt x="191" y="86"/>
                    <a:pt x="194" y="95"/>
                  </a:cubicBezTo>
                  <a:cubicBezTo>
                    <a:pt x="201" y="116"/>
                    <a:pt x="199" y="137"/>
                    <a:pt x="196" y="159"/>
                  </a:cubicBezTo>
                  <a:cubicBezTo>
                    <a:pt x="194" y="175"/>
                    <a:pt x="193" y="192"/>
                    <a:pt x="187" y="207"/>
                  </a:cubicBezTo>
                  <a:cubicBezTo>
                    <a:pt x="185" y="212"/>
                    <a:pt x="185" y="218"/>
                    <a:pt x="184" y="223"/>
                  </a:cubicBezTo>
                  <a:cubicBezTo>
                    <a:pt x="184" y="223"/>
                    <a:pt x="183" y="224"/>
                    <a:pt x="183" y="22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8"/>
            <p:cNvSpPr>
              <a:spLocks noEditPoints="1"/>
            </p:cNvSpPr>
            <p:nvPr/>
          </p:nvSpPr>
          <p:spPr bwMode="auto">
            <a:xfrm>
              <a:off x="6858001" y="2211388"/>
              <a:ext cx="388938" cy="939800"/>
            </a:xfrm>
            <a:custGeom>
              <a:avLst/>
              <a:gdLst>
                <a:gd name="T0" fmla="*/ 12 w 62"/>
                <a:gd name="T1" fmla="*/ 72 h 150"/>
                <a:gd name="T2" fmla="*/ 19 w 62"/>
                <a:gd name="T3" fmla="*/ 34 h 150"/>
                <a:gd name="T4" fmla="*/ 6 w 62"/>
                <a:gd name="T5" fmla="*/ 14 h 150"/>
                <a:gd name="T6" fmla="*/ 1 w 62"/>
                <a:gd name="T7" fmla="*/ 9 h 150"/>
                <a:gd name="T8" fmla="*/ 6 w 62"/>
                <a:gd name="T9" fmla="*/ 3 h 150"/>
                <a:gd name="T10" fmla="*/ 26 w 62"/>
                <a:gd name="T11" fmla="*/ 2 h 150"/>
                <a:gd name="T12" fmla="*/ 35 w 62"/>
                <a:gd name="T13" fmla="*/ 13 h 150"/>
                <a:gd name="T14" fmla="*/ 38 w 62"/>
                <a:gd name="T15" fmla="*/ 32 h 150"/>
                <a:gd name="T16" fmla="*/ 50 w 62"/>
                <a:gd name="T17" fmla="*/ 52 h 150"/>
                <a:gd name="T18" fmla="*/ 53 w 62"/>
                <a:gd name="T19" fmla="*/ 54 h 150"/>
                <a:gd name="T20" fmla="*/ 56 w 62"/>
                <a:gd name="T21" fmla="*/ 70 h 150"/>
                <a:gd name="T22" fmla="*/ 52 w 62"/>
                <a:gd name="T23" fmla="*/ 92 h 150"/>
                <a:gd name="T24" fmla="*/ 55 w 62"/>
                <a:gd name="T25" fmla="*/ 105 h 150"/>
                <a:gd name="T26" fmla="*/ 53 w 62"/>
                <a:gd name="T27" fmla="*/ 130 h 150"/>
                <a:gd name="T28" fmla="*/ 48 w 62"/>
                <a:gd name="T29" fmla="*/ 145 h 150"/>
                <a:gd name="T30" fmla="*/ 42 w 62"/>
                <a:gd name="T31" fmla="*/ 148 h 150"/>
                <a:gd name="T32" fmla="*/ 30 w 62"/>
                <a:gd name="T33" fmla="*/ 138 h 150"/>
                <a:gd name="T34" fmla="*/ 20 w 62"/>
                <a:gd name="T35" fmla="*/ 112 h 150"/>
                <a:gd name="T36" fmla="*/ 12 w 62"/>
                <a:gd name="T37" fmla="*/ 72 h 150"/>
                <a:gd name="T38" fmla="*/ 39 w 62"/>
                <a:gd name="T39" fmla="*/ 69 h 150"/>
                <a:gd name="T40" fmla="*/ 37 w 62"/>
                <a:gd name="T41" fmla="*/ 70 h 150"/>
                <a:gd name="T42" fmla="*/ 38 w 62"/>
                <a:gd name="T43" fmla="*/ 79 h 150"/>
                <a:gd name="T44" fmla="*/ 50 w 62"/>
                <a:gd name="T45" fmla="*/ 77 h 150"/>
                <a:gd name="T46" fmla="*/ 39 w 62"/>
                <a:gd name="T47" fmla="*/ 6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150">
                  <a:moveTo>
                    <a:pt x="12" y="72"/>
                  </a:moveTo>
                  <a:cubicBezTo>
                    <a:pt x="15" y="59"/>
                    <a:pt x="17" y="46"/>
                    <a:pt x="19" y="34"/>
                  </a:cubicBezTo>
                  <a:cubicBezTo>
                    <a:pt x="20" y="22"/>
                    <a:pt x="17" y="18"/>
                    <a:pt x="6" y="14"/>
                  </a:cubicBezTo>
                  <a:cubicBezTo>
                    <a:pt x="3" y="13"/>
                    <a:pt x="0" y="13"/>
                    <a:pt x="1" y="9"/>
                  </a:cubicBezTo>
                  <a:cubicBezTo>
                    <a:pt x="1" y="7"/>
                    <a:pt x="4" y="4"/>
                    <a:pt x="6" y="3"/>
                  </a:cubicBezTo>
                  <a:cubicBezTo>
                    <a:pt x="13" y="0"/>
                    <a:pt x="19" y="0"/>
                    <a:pt x="26" y="2"/>
                  </a:cubicBezTo>
                  <a:cubicBezTo>
                    <a:pt x="32" y="4"/>
                    <a:pt x="34" y="9"/>
                    <a:pt x="35" y="13"/>
                  </a:cubicBezTo>
                  <a:cubicBezTo>
                    <a:pt x="36" y="20"/>
                    <a:pt x="37" y="26"/>
                    <a:pt x="38" y="32"/>
                  </a:cubicBezTo>
                  <a:cubicBezTo>
                    <a:pt x="39" y="41"/>
                    <a:pt x="43" y="48"/>
                    <a:pt x="50" y="52"/>
                  </a:cubicBezTo>
                  <a:cubicBezTo>
                    <a:pt x="51" y="53"/>
                    <a:pt x="52" y="54"/>
                    <a:pt x="53" y="54"/>
                  </a:cubicBezTo>
                  <a:cubicBezTo>
                    <a:pt x="61" y="60"/>
                    <a:pt x="62" y="62"/>
                    <a:pt x="56" y="70"/>
                  </a:cubicBezTo>
                  <a:cubicBezTo>
                    <a:pt x="52" y="77"/>
                    <a:pt x="50" y="84"/>
                    <a:pt x="52" y="92"/>
                  </a:cubicBezTo>
                  <a:cubicBezTo>
                    <a:pt x="53" y="97"/>
                    <a:pt x="54" y="101"/>
                    <a:pt x="55" y="105"/>
                  </a:cubicBezTo>
                  <a:cubicBezTo>
                    <a:pt x="56" y="114"/>
                    <a:pt x="56" y="122"/>
                    <a:pt x="53" y="130"/>
                  </a:cubicBezTo>
                  <a:cubicBezTo>
                    <a:pt x="51" y="135"/>
                    <a:pt x="49" y="140"/>
                    <a:pt x="48" y="145"/>
                  </a:cubicBezTo>
                  <a:cubicBezTo>
                    <a:pt x="48" y="149"/>
                    <a:pt x="45" y="150"/>
                    <a:pt x="42" y="148"/>
                  </a:cubicBezTo>
                  <a:cubicBezTo>
                    <a:pt x="37" y="145"/>
                    <a:pt x="32" y="142"/>
                    <a:pt x="30" y="138"/>
                  </a:cubicBezTo>
                  <a:cubicBezTo>
                    <a:pt x="26" y="130"/>
                    <a:pt x="22" y="121"/>
                    <a:pt x="20" y="112"/>
                  </a:cubicBezTo>
                  <a:cubicBezTo>
                    <a:pt x="15" y="99"/>
                    <a:pt x="13" y="86"/>
                    <a:pt x="12" y="72"/>
                  </a:cubicBezTo>
                  <a:close/>
                  <a:moveTo>
                    <a:pt x="39" y="69"/>
                  </a:moveTo>
                  <a:cubicBezTo>
                    <a:pt x="38" y="69"/>
                    <a:pt x="37" y="69"/>
                    <a:pt x="37" y="70"/>
                  </a:cubicBezTo>
                  <a:cubicBezTo>
                    <a:pt x="37" y="73"/>
                    <a:pt x="36" y="78"/>
                    <a:pt x="38" y="79"/>
                  </a:cubicBezTo>
                  <a:cubicBezTo>
                    <a:pt x="41" y="82"/>
                    <a:pt x="46" y="80"/>
                    <a:pt x="50" y="77"/>
                  </a:cubicBezTo>
                  <a:cubicBezTo>
                    <a:pt x="43" y="77"/>
                    <a:pt x="40" y="75"/>
                    <a:pt x="39" y="6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6569076" y="3163888"/>
              <a:ext cx="1204913" cy="896938"/>
            </a:xfrm>
            <a:custGeom>
              <a:avLst/>
              <a:gdLst>
                <a:gd name="T0" fmla="*/ 0 w 192"/>
                <a:gd name="T1" fmla="*/ 135 h 143"/>
                <a:gd name="T2" fmla="*/ 21 w 192"/>
                <a:gd name="T3" fmla="*/ 138 h 143"/>
                <a:gd name="T4" fmla="*/ 63 w 192"/>
                <a:gd name="T5" fmla="*/ 121 h 143"/>
                <a:gd name="T6" fmla="*/ 126 w 192"/>
                <a:gd name="T7" fmla="*/ 112 h 143"/>
                <a:gd name="T8" fmla="*/ 170 w 192"/>
                <a:gd name="T9" fmla="*/ 108 h 143"/>
                <a:gd name="T10" fmla="*/ 178 w 192"/>
                <a:gd name="T11" fmla="*/ 87 h 143"/>
                <a:gd name="T12" fmla="*/ 164 w 192"/>
                <a:gd name="T13" fmla="*/ 70 h 143"/>
                <a:gd name="T14" fmla="*/ 148 w 192"/>
                <a:gd name="T15" fmla="*/ 43 h 143"/>
                <a:gd name="T16" fmla="*/ 105 w 192"/>
                <a:gd name="T17" fmla="*/ 2 h 143"/>
                <a:gd name="T18" fmla="*/ 100 w 192"/>
                <a:gd name="T19" fmla="*/ 0 h 143"/>
                <a:gd name="T20" fmla="*/ 140 w 192"/>
                <a:gd name="T21" fmla="*/ 18 h 143"/>
                <a:gd name="T22" fmla="*/ 157 w 192"/>
                <a:gd name="T23" fmla="*/ 48 h 143"/>
                <a:gd name="T24" fmla="*/ 166 w 192"/>
                <a:gd name="T25" fmla="*/ 62 h 143"/>
                <a:gd name="T26" fmla="*/ 181 w 192"/>
                <a:gd name="T27" fmla="*/ 77 h 143"/>
                <a:gd name="T28" fmla="*/ 186 w 192"/>
                <a:gd name="T29" fmla="*/ 86 h 143"/>
                <a:gd name="T30" fmla="*/ 174 w 192"/>
                <a:gd name="T31" fmla="*/ 115 h 143"/>
                <a:gd name="T32" fmla="*/ 134 w 192"/>
                <a:gd name="T33" fmla="*/ 120 h 143"/>
                <a:gd name="T34" fmla="*/ 108 w 192"/>
                <a:gd name="T35" fmla="*/ 118 h 143"/>
                <a:gd name="T36" fmla="*/ 64 w 192"/>
                <a:gd name="T37" fmla="*/ 126 h 143"/>
                <a:gd name="T38" fmla="*/ 20 w 192"/>
                <a:gd name="T39" fmla="*/ 141 h 143"/>
                <a:gd name="T40" fmla="*/ 0 w 192"/>
                <a:gd name="T41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43">
                  <a:moveTo>
                    <a:pt x="0" y="135"/>
                  </a:moveTo>
                  <a:cubicBezTo>
                    <a:pt x="6" y="141"/>
                    <a:pt x="14" y="141"/>
                    <a:pt x="21" y="138"/>
                  </a:cubicBezTo>
                  <a:cubicBezTo>
                    <a:pt x="35" y="133"/>
                    <a:pt x="49" y="127"/>
                    <a:pt x="63" y="121"/>
                  </a:cubicBezTo>
                  <a:cubicBezTo>
                    <a:pt x="83" y="112"/>
                    <a:pt x="104" y="109"/>
                    <a:pt x="126" y="112"/>
                  </a:cubicBezTo>
                  <a:cubicBezTo>
                    <a:pt x="141" y="114"/>
                    <a:pt x="156" y="112"/>
                    <a:pt x="170" y="108"/>
                  </a:cubicBezTo>
                  <a:cubicBezTo>
                    <a:pt x="182" y="105"/>
                    <a:pt x="185" y="98"/>
                    <a:pt x="178" y="87"/>
                  </a:cubicBezTo>
                  <a:cubicBezTo>
                    <a:pt x="174" y="81"/>
                    <a:pt x="169" y="75"/>
                    <a:pt x="164" y="70"/>
                  </a:cubicBezTo>
                  <a:cubicBezTo>
                    <a:pt x="156" y="62"/>
                    <a:pt x="151" y="53"/>
                    <a:pt x="148" y="43"/>
                  </a:cubicBezTo>
                  <a:cubicBezTo>
                    <a:pt x="142" y="21"/>
                    <a:pt x="129" y="5"/>
                    <a:pt x="105" y="2"/>
                  </a:cubicBezTo>
                  <a:cubicBezTo>
                    <a:pt x="103" y="1"/>
                    <a:pt x="102" y="1"/>
                    <a:pt x="100" y="0"/>
                  </a:cubicBezTo>
                  <a:cubicBezTo>
                    <a:pt x="117" y="0"/>
                    <a:pt x="131" y="5"/>
                    <a:pt x="140" y="18"/>
                  </a:cubicBezTo>
                  <a:cubicBezTo>
                    <a:pt x="147" y="27"/>
                    <a:pt x="151" y="38"/>
                    <a:pt x="157" y="48"/>
                  </a:cubicBezTo>
                  <a:cubicBezTo>
                    <a:pt x="160" y="53"/>
                    <a:pt x="163" y="58"/>
                    <a:pt x="166" y="62"/>
                  </a:cubicBezTo>
                  <a:cubicBezTo>
                    <a:pt x="171" y="67"/>
                    <a:pt x="176" y="72"/>
                    <a:pt x="181" y="77"/>
                  </a:cubicBezTo>
                  <a:cubicBezTo>
                    <a:pt x="183" y="80"/>
                    <a:pt x="185" y="83"/>
                    <a:pt x="186" y="86"/>
                  </a:cubicBezTo>
                  <a:cubicBezTo>
                    <a:pt x="192" y="99"/>
                    <a:pt x="188" y="111"/>
                    <a:pt x="174" y="115"/>
                  </a:cubicBezTo>
                  <a:cubicBezTo>
                    <a:pt x="161" y="118"/>
                    <a:pt x="148" y="119"/>
                    <a:pt x="134" y="120"/>
                  </a:cubicBezTo>
                  <a:cubicBezTo>
                    <a:pt x="126" y="121"/>
                    <a:pt x="117" y="119"/>
                    <a:pt x="108" y="118"/>
                  </a:cubicBezTo>
                  <a:cubicBezTo>
                    <a:pt x="93" y="117"/>
                    <a:pt x="78" y="121"/>
                    <a:pt x="64" y="126"/>
                  </a:cubicBezTo>
                  <a:cubicBezTo>
                    <a:pt x="49" y="131"/>
                    <a:pt x="35" y="137"/>
                    <a:pt x="20" y="141"/>
                  </a:cubicBezTo>
                  <a:cubicBezTo>
                    <a:pt x="13" y="143"/>
                    <a:pt x="5" y="143"/>
                    <a:pt x="0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5240338" y="3829050"/>
              <a:ext cx="357188" cy="650875"/>
            </a:xfrm>
            <a:custGeom>
              <a:avLst/>
              <a:gdLst>
                <a:gd name="T0" fmla="*/ 54 w 57"/>
                <a:gd name="T1" fmla="*/ 8 h 104"/>
                <a:gd name="T2" fmla="*/ 52 w 57"/>
                <a:gd name="T3" fmla="*/ 27 h 104"/>
                <a:gd name="T4" fmla="*/ 36 w 57"/>
                <a:gd name="T5" fmla="*/ 41 h 104"/>
                <a:gd name="T6" fmla="*/ 24 w 57"/>
                <a:gd name="T7" fmla="*/ 61 h 104"/>
                <a:gd name="T8" fmla="*/ 16 w 57"/>
                <a:gd name="T9" fmla="*/ 88 h 104"/>
                <a:gd name="T10" fmla="*/ 10 w 57"/>
                <a:gd name="T11" fmla="*/ 98 h 104"/>
                <a:gd name="T12" fmla="*/ 5 w 57"/>
                <a:gd name="T13" fmla="*/ 103 h 104"/>
                <a:gd name="T14" fmla="*/ 1 w 57"/>
                <a:gd name="T15" fmla="*/ 103 h 104"/>
                <a:gd name="T16" fmla="*/ 1 w 57"/>
                <a:gd name="T17" fmla="*/ 100 h 104"/>
                <a:gd name="T18" fmla="*/ 8 w 57"/>
                <a:gd name="T19" fmla="*/ 60 h 104"/>
                <a:gd name="T20" fmla="*/ 9 w 57"/>
                <a:gd name="T21" fmla="*/ 57 h 104"/>
                <a:gd name="T22" fmla="*/ 25 w 57"/>
                <a:gd name="T23" fmla="*/ 10 h 104"/>
                <a:gd name="T24" fmla="*/ 32 w 57"/>
                <a:gd name="T25" fmla="*/ 2 h 104"/>
                <a:gd name="T26" fmla="*/ 41 w 57"/>
                <a:gd name="T27" fmla="*/ 3 h 104"/>
                <a:gd name="T28" fmla="*/ 39 w 57"/>
                <a:gd name="T29" fmla="*/ 12 h 104"/>
                <a:gd name="T30" fmla="*/ 31 w 57"/>
                <a:gd name="T31" fmla="*/ 17 h 104"/>
                <a:gd name="T32" fmla="*/ 28 w 57"/>
                <a:gd name="T33" fmla="*/ 24 h 104"/>
                <a:gd name="T34" fmla="*/ 35 w 57"/>
                <a:gd name="T35" fmla="*/ 26 h 104"/>
                <a:gd name="T36" fmla="*/ 46 w 57"/>
                <a:gd name="T37" fmla="*/ 17 h 104"/>
                <a:gd name="T38" fmla="*/ 54 w 57"/>
                <a:gd name="T39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04">
                  <a:moveTo>
                    <a:pt x="54" y="8"/>
                  </a:moveTo>
                  <a:cubicBezTo>
                    <a:pt x="57" y="16"/>
                    <a:pt x="56" y="22"/>
                    <a:pt x="52" y="27"/>
                  </a:cubicBezTo>
                  <a:cubicBezTo>
                    <a:pt x="47" y="32"/>
                    <a:pt x="42" y="37"/>
                    <a:pt x="36" y="41"/>
                  </a:cubicBezTo>
                  <a:cubicBezTo>
                    <a:pt x="28" y="45"/>
                    <a:pt x="24" y="51"/>
                    <a:pt x="24" y="61"/>
                  </a:cubicBezTo>
                  <a:cubicBezTo>
                    <a:pt x="25" y="71"/>
                    <a:pt x="22" y="80"/>
                    <a:pt x="16" y="88"/>
                  </a:cubicBezTo>
                  <a:cubicBezTo>
                    <a:pt x="13" y="91"/>
                    <a:pt x="12" y="95"/>
                    <a:pt x="10" y="98"/>
                  </a:cubicBezTo>
                  <a:cubicBezTo>
                    <a:pt x="9" y="100"/>
                    <a:pt x="7" y="102"/>
                    <a:pt x="5" y="103"/>
                  </a:cubicBezTo>
                  <a:cubicBezTo>
                    <a:pt x="4" y="104"/>
                    <a:pt x="2" y="104"/>
                    <a:pt x="1" y="103"/>
                  </a:cubicBezTo>
                  <a:cubicBezTo>
                    <a:pt x="0" y="103"/>
                    <a:pt x="0" y="101"/>
                    <a:pt x="1" y="100"/>
                  </a:cubicBezTo>
                  <a:cubicBezTo>
                    <a:pt x="4" y="86"/>
                    <a:pt x="9" y="74"/>
                    <a:pt x="8" y="60"/>
                  </a:cubicBezTo>
                  <a:cubicBezTo>
                    <a:pt x="8" y="59"/>
                    <a:pt x="9" y="58"/>
                    <a:pt x="9" y="57"/>
                  </a:cubicBezTo>
                  <a:cubicBezTo>
                    <a:pt x="14" y="41"/>
                    <a:pt x="20" y="26"/>
                    <a:pt x="25" y="10"/>
                  </a:cubicBezTo>
                  <a:cubicBezTo>
                    <a:pt x="26" y="7"/>
                    <a:pt x="29" y="5"/>
                    <a:pt x="32" y="2"/>
                  </a:cubicBezTo>
                  <a:cubicBezTo>
                    <a:pt x="35" y="0"/>
                    <a:pt x="40" y="0"/>
                    <a:pt x="41" y="3"/>
                  </a:cubicBezTo>
                  <a:cubicBezTo>
                    <a:pt x="43" y="7"/>
                    <a:pt x="42" y="10"/>
                    <a:pt x="39" y="12"/>
                  </a:cubicBezTo>
                  <a:cubicBezTo>
                    <a:pt x="36" y="14"/>
                    <a:pt x="33" y="15"/>
                    <a:pt x="31" y="17"/>
                  </a:cubicBezTo>
                  <a:cubicBezTo>
                    <a:pt x="29" y="19"/>
                    <a:pt x="29" y="22"/>
                    <a:pt x="28" y="24"/>
                  </a:cubicBezTo>
                  <a:cubicBezTo>
                    <a:pt x="31" y="25"/>
                    <a:pt x="34" y="27"/>
                    <a:pt x="35" y="26"/>
                  </a:cubicBezTo>
                  <a:cubicBezTo>
                    <a:pt x="39" y="24"/>
                    <a:pt x="43" y="20"/>
                    <a:pt x="46" y="17"/>
                  </a:cubicBezTo>
                  <a:cubicBezTo>
                    <a:pt x="49" y="14"/>
                    <a:pt x="51" y="11"/>
                    <a:pt x="54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6726238" y="3365500"/>
              <a:ext cx="338138" cy="312738"/>
            </a:xfrm>
            <a:custGeom>
              <a:avLst/>
              <a:gdLst>
                <a:gd name="T0" fmla="*/ 54 w 54"/>
                <a:gd name="T1" fmla="*/ 50 h 50"/>
                <a:gd name="T2" fmla="*/ 41 w 54"/>
                <a:gd name="T3" fmla="*/ 48 h 50"/>
                <a:gd name="T4" fmla="*/ 15 w 54"/>
                <a:gd name="T5" fmla="*/ 41 h 50"/>
                <a:gd name="T6" fmla="*/ 7 w 54"/>
                <a:gd name="T7" fmla="*/ 10 h 50"/>
                <a:gd name="T8" fmla="*/ 33 w 54"/>
                <a:gd name="T9" fmla="*/ 5 h 50"/>
                <a:gd name="T10" fmla="*/ 36 w 54"/>
                <a:gd name="T11" fmla="*/ 11 h 50"/>
                <a:gd name="T12" fmla="*/ 48 w 54"/>
                <a:gd name="T13" fmla="*/ 34 h 50"/>
                <a:gd name="T14" fmla="*/ 54 w 54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0">
                  <a:moveTo>
                    <a:pt x="54" y="50"/>
                  </a:moveTo>
                  <a:cubicBezTo>
                    <a:pt x="50" y="50"/>
                    <a:pt x="45" y="49"/>
                    <a:pt x="41" y="48"/>
                  </a:cubicBezTo>
                  <a:cubicBezTo>
                    <a:pt x="32" y="46"/>
                    <a:pt x="23" y="44"/>
                    <a:pt x="15" y="41"/>
                  </a:cubicBezTo>
                  <a:cubicBezTo>
                    <a:pt x="3" y="36"/>
                    <a:pt x="0" y="21"/>
                    <a:pt x="7" y="10"/>
                  </a:cubicBezTo>
                  <a:cubicBezTo>
                    <a:pt x="12" y="3"/>
                    <a:pt x="26" y="0"/>
                    <a:pt x="33" y="5"/>
                  </a:cubicBezTo>
                  <a:cubicBezTo>
                    <a:pt x="34" y="7"/>
                    <a:pt x="36" y="9"/>
                    <a:pt x="36" y="11"/>
                  </a:cubicBezTo>
                  <a:cubicBezTo>
                    <a:pt x="37" y="21"/>
                    <a:pt x="41" y="28"/>
                    <a:pt x="48" y="34"/>
                  </a:cubicBezTo>
                  <a:cubicBezTo>
                    <a:pt x="53" y="38"/>
                    <a:pt x="54" y="45"/>
                    <a:pt x="54" y="5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12"/>
            <p:cNvSpPr>
              <a:spLocks/>
            </p:cNvSpPr>
            <p:nvPr/>
          </p:nvSpPr>
          <p:spPr bwMode="auto">
            <a:xfrm>
              <a:off x="7040563" y="2149475"/>
              <a:ext cx="244475" cy="319088"/>
            </a:xfrm>
            <a:custGeom>
              <a:avLst/>
              <a:gdLst>
                <a:gd name="T0" fmla="*/ 0 w 39"/>
                <a:gd name="T1" fmla="*/ 10 h 51"/>
                <a:gd name="T2" fmla="*/ 30 w 39"/>
                <a:gd name="T3" fmla="*/ 0 h 51"/>
                <a:gd name="T4" fmla="*/ 38 w 39"/>
                <a:gd name="T5" fmla="*/ 9 h 51"/>
                <a:gd name="T6" fmla="*/ 29 w 39"/>
                <a:gd name="T7" fmla="*/ 33 h 51"/>
                <a:gd name="T8" fmla="*/ 17 w 39"/>
                <a:gd name="T9" fmla="*/ 51 h 51"/>
                <a:gd name="T10" fmla="*/ 15 w 39"/>
                <a:gd name="T11" fmla="*/ 51 h 51"/>
                <a:gd name="T12" fmla="*/ 10 w 39"/>
                <a:gd name="T13" fmla="*/ 31 h 51"/>
                <a:gd name="T14" fmla="*/ 8 w 39"/>
                <a:gd name="T15" fmla="*/ 21 h 51"/>
                <a:gd name="T16" fmla="*/ 0 w 39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1">
                  <a:moveTo>
                    <a:pt x="0" y="10"/>
                  </a:moveTo>
                  <a:cubicBezTo>
                    <a:pt x="8" y="3"/>
                    <a:pt x="18" y="0"/>
                    <a:pt x="30" y="0"/>
                  </a:cubicBezTo>
                  <a:cubicBezTo>
                    <a:pt x="37" y="0"/>
                    <a:pt x="39" y="1"/>
                    <a:pt x="38" y="9"/>
                  </a:cubicBezTo>
                  <a:cubicBezTo>
                    <a:pt x="36" y="17"/>
                    <a:pt x="33" y="25"/>
                    <a:pt x="29" y="33"/>
                  </a:cubicBezTo>
                  <a:cubicBezTo>
                    <a:pt x="26" y="39"/>
                    <a:pt x="21" y="45"/>
                    <a:pt x="17" y="51"/>
                  </a:cubicBezTo>
                  <a:cubicBezTo>
                    <a:pt x="16" y="51"/>
                    <a:pt x="15" y="51"/>
                    <a:pt x="15" y="51"/>
                  </a:cubicBezTo>
                  <a:cubicBezTo>
                    <a:pt x="13" y="44"/>
                    <a:pt x="12" y="37"/>
                    <a:pt x="10" y="31"/>
                  </a:cubicBezTo>
                  <a:cubicBezTo>
                    <a:pt x="9" y="28"/>
                    <a:pt x="9" y="24"/>
                    <a:pt x="8" y="21"/>
                  </a:cubicBezTo>
                  <a:cubicBezTo>
                    <a:pt x="6" y="17"/>
                    <a:pt x="2" y="14"/>
                    <a:pt x="0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5183188" y="3352800"/>
              <a:ext cx="407988" cy="1177925"/>
            </a:xfrm>
            <a:custGeom>
              <a:avLst/>
              <a:gdLst>
                <a:gd name="T0" fmla="*/ 65 w 65"/>
                <a:gd name="T1" fmla="*/ 0 h 188"/>
                <a:gd name="T2" fmla="*/ 6 w 65"/>
                <a:gd name="T3" fmla="*/ 188 h 188"/>
                <a:gd name="T4" fmla="*/ 14 w 65"/>
                <a:gd name="T5" fmla="*/ 88 h 188"/>
                <a:gd name="T6" fmla="*/ 65 w 65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88">
                  <a:moveTo>
                    <a:pt x="65" y="0"/>
                  </a:moveTo>
                  <a:cubicBezTo>
                    <a:pt x="29" y="58"/>
                    <a:pt x="5" y="119"/>
                    <a:pt x="6" y="188"/>
                  </a:cubicBezTo>
                  <a:cubicBezTo>
                    <a:pt x="0" y="154"/>
                    <a:pt x="4" y="121"/>
                    <a:pt x="14" y="88"/>
                  </a:cubicBezTo>
                  <a:cubicBezTo>
                    <a:pt x="25" y="55"/>
                    <a:pt x="43" y="26"/>
                    <a:pt x="6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5822951" y="1898650"/>
              <a:ext cx="971550" cy="369888"/>
            </a:xfrm>
            <a:custGeom>
              <a:avLst/>
              <a:gdLst>
                <a:gd name="T0" fmla="*/ 0 w 155"/>
                <a:gd name="T1" fmla="*/ 46 h 59"/>
                <a:gd name="T2" fmla="*/ 61 w 155"/>
                <a:gd name="T3" fmla="*/ 3 h 59"/>
                <a:gd name="T4" fmla="*/ 99 w 155"/>
                <a:gd name="T5" fmla="*/ 13 h 59"/>
                <a:gd name="T6" fmla="*/ 128 w 155"/>
                <a:gd name="T7" fmla="*/ 37 h 59"/>
                <a:gd name="T8" fmla="*/ 155 w 155"/>
                <a:gd name="T9" fmla="*/ 59 h 59"/>
                <a:gd name="T10" fmla="*/ 152 w 155"/>
                <a:gd name="T11" fmla="*/ 58 h 59"/>
                <a:gd name="T12" fmla="*/ 125 w 155"/>
                <a:gd name="T13" fmla="*/ 42 h 59"/>
                <a:gd name="T14" fmla="*/ 89 w 155"/>
                <a:gd name="T15" fmla="*/ 16 h 59"/>
                <a:gd name="T16" fmla="*/ 44 w 155"/>
                <a:gd name="T17" fmla="*/ 16 h 59"/>
                <a:gd name="T18" fmla="*/ 6 w 155"/>
                <a:gd name="T19" fmla="*/ 43 h 59"/>
                <a:gd name="T20" fmla="*/ 1 w 155"/>
                <a:gd name="T21" fmla="*/ 47 h 59"/>
                <a:gd name="T22" fmla="*/ 0 w 155"/>
                <a:gd name="T23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59">
                  <a:moveTo>
                    <a:pt x="0" y="46"/>
                  </a:moveTo>
                  <a:cubicBezTo>
                    <a:pt x="17" y="27"/>
                    <a:pt x="35" y="9"/>
                    <a:pt x="61" y="3"/>
                  </a:cubicBezTo>
                  <a:cubicBezTo>
                    <a:pt x="75" y="0"/>
                    <a:pt x="88" y="6"/>
                    <a:pt x="99" y="13"/>
                  </a:cubicBezTo>
                  <a:cubicBezTo>
                    <a:pt x="109" y="21"/>
                    <a:pt x="118" y="29"/>
                    <a:pt x="128" y="37"/>
                  </a:cubicBezTo>
                  <a:cubicBezTo>
                    <a:pt x="137" y="45"/>
                    <a:pt x="146" y="52"/>
                    <a:pt x="155" y="59"/>
                  </a:cubicBezTo>
                  <a:cubicBezTo>
                    <a:pt x="155" y="59"/>
                    <a:pt x="153" y="59"/>
                    <a:pt x="152" y="58"/>
                  </a:cubicBezTo>
                  <a:cubicBezTo>
                    <a:pt x="143" y="53"/>
                    <a:pt x="134" y="47"/>
                    <a:pt x="125" y="42"/>
                  </a:cubicBezTo>
                  <a:cubicBezTo>
                    <a:pt x="113" y="33"/>
                    <a:pt x="101" y="24"/>
                    <a:pt x="89" y="16"/>
                  </a:cubicBezTo>
                  <a:cubicBezTo>
                    <a:pt x="74" y="7"/>
                    <a:pt x="59" y="9"/>
                    <a:pt x="44" y="16"/>
                  </a:cubicBezTo>
                  <a:cubicBezTo>
                    <a:pt x="30" y="23"/>
                    <a:pt x="17" y="33"/>
                    <a:pt x="6" y="43"/>
                  </a:cubicBezTo>
                  <a:cubicBezTo>
                    <a:pt x="4" y="44"/>
                    <a:pt x="3" y="46"/>
                    <a:pt x="1" y="47"/>
                  </a:cubicBezTo>
                  <a:cubicBezTo>
                    <a:pt x="1" y="47"/>
                    <a:pt x="1" y="46"/>
                    <a:pt x="0" y="4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15"/>
            <p:cNvSpPr>
              <a:spLocks/>
            </p:cNvSpPr>
            <p:nvPr/>
          </p:nvSpPr>
          <p:spPr bwMode="auto">
            <a:xfrm>
              <a:off x="5233988" y="4811713"/>
              <a:ext cx="225425" cy="677863"/>
            </a:xfrm>
            <a:custGeom>
              <a:avLst/>
              <a:gdLst>
                <a:gd name="T0" fmla="*/ 0 w 36"/>
                <a:gd name="T1" fmla="*/ 0 h 108"/>
                <a:gd name="T2" fmla="*/ 11 w 36"/>
                <a:gd name="T3" fmla="*/ 31 h 108"/>
                <a:gd name="T4" fmla="*/ 25 w 36"/>
                <a:gd name="T5" fmla="*/ 62 h 108"/>
                <a:gd name="T6" fmla="*/ 36 w 36"/>
                <a:gd name="T7" fmla="*/ 104 h 108"/>
                <a:gd name="T8" fmla="*/ 36 w 36"/>
                <a:gd name="T9" fmla="*/ 107 h 108"/>
                <a:gd name="T10" fmla="*/ 35 w 36"/>
                <a:gd name="T11" fmla="*/ 108 h 108"/>
                <a:gd name="T12" fmla="*/ 27 w 36"/>
                <a:gd name="T13" fmla="*/ 98 h 108"/>
                <a:gd name="T14" fmla="*/ 23 w 36"/>
                <a:gd name="T15" fmla="*/ 86 h 108"/>
                <a:gd name="T16" fmla="*/ 10 w 36"/>
                <a:gd name="T17" fmla="*/ 49 h 108"/>
                <a:gd name="T18" fmla="*/ 0 w 36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8">
                  <a:moveTo>
                    <a:pt x="0" y="0"/>
                  </a:moveTo>
                  <a:cubicBezTo>
                    <a:pt x="4" y="10"/>
                    <a:pt x="7" y="21"/>
                    <a:pt x="11" y="31"/>
                  </a:cubicBezTo>
                  <a:cubicBezTo>
                    <a:pt x="15" y="41"/>
                    <a:pt x="20" y="52"/>
                    <a:pt x="25" y="62"/>
                  </a:cubicBezTo>
                  <a:cubicBezTo>
                    <a:pt x="31" y="75"/>
                    <a:pt x="36" y="89"/>
                    <a:pt x="36" y="104"/>
                  </a:cubicBezTo>
                  <a:cubicBezTo>
                    <a:pt x="36" y="105"/>
                    <a:pt x="36" y="106"/>
                    <a:pt x="36" y="107"/>
                  </a:cubicBezTo>
                  <a:cubicBezTo>
                    <a:pt x="35" y="107"/>
                    <a:pt x="35" y="108"/>
                    <a:pt x="35" y="108"/>
                  </a:cubicBezTo>
                  <a:cubicBezTo>
                    <a:pt x="32" y="105"/>
                    <a:pt x="29" y="102"/>
                    <a:pt x="27" y="98"/>
                  </a:cubicBezTo>
                  <a:cubicBezTo>
                    <a:pt x="25" y="95"/>
                    <a:pt x="24" y="90"/>
                    <a:pt x="23" y="86"/>
                  </a:cubicBezTo>
                  <a:cubicBezTo>
                    <a:pt x="19" y="74"/>
                    <a:pt x="15" y="61"/>
                    <a:pt x="10" y="49"/>
                  </a:cubicBezTo>
                  <a:cubicBezTo>
                    <a:pt x="4" y="33"/>
                    <a:pt x="2" y="16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16"/>
            <p:cNvSpPr>
              <a:spLocks/>
            </p:cNvSpPr>
            <p:nvPr/>
          </p:nvSpPr>
          <p:spPr bwMode="auto">
            <a:xfrm>
              <a:off x="7308851" y="3378200"/>
              <a:ext cx="144463" cy="268288"/>
            </a:xfrm>
            <a:custGeom>
              <a:avLst/>
              <a:gdLst>
                <a:gd name="T0" fmla="*/ 16 w 23"/>
                <a:gd name="T1" fmla="*/ 43 h 43"/>
                <a:gd name="T2" fmla="*/ 2 w 23"/>
                <a:gd name="T3" fmla="*/ 23 h 43"/>
                <a:gd name="T4" fmla="*/ 4 w 23"/>
                <a:gd name="T5" fmla="*/ 7 h 43"/>
                <a:gd name="T6" fmla="*/ 15 w 23"/>
                <a:gd name="T7" fmla="*/ 1 h 43"/>
                <a:gd name="T8" fmla="*/ 23 w 23"/>
                <a:gd name="T9" fmla="*/ 13 h 43"/>
                <a:gd name="T10" fmla="*/ 21 w 23"/>
                <a:gd name="T11" fmla="*/ 20 h 43"/>
                <a:gd name="T12" fmla="*/ 17 w 23"/>
                <a:gd name="T13" fmla="*/ 40 h 43"/>
                <a:gd name="T14" fmla="*/ 17 w 23"/>
                <a:gd name="T15" fmla="*/ 43 h 43"/>
                <a:gd name="T16" fmla="*/ 16 w 23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3">
                  <a:moveTo>
                    <a:pt x="16" y="43"/>
                  </a:moveTo>
                  <a:cubicBezTo>
                    <a:pt x="11" y="37"/>
                    <a:pt x="6" y="30"/>
                    <a:pt x="2" y="23"/>
                  </a:cubicBez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2" y="0"/>
                    <a:pt x="15" y="1"/>
                  </a:cubicBezTo>
                  <a:cubicBezTo>
                    <a:pt x="20" y="2"/>
                    <a:pt x="23" y="7"/>
                    <a:pt x="23" y="13"/>
                  </a:cubicBezTo>
                  <a:cubicBezTo>
                    <a:pt x="23" y="15"/>
                    <a:pt x="23" y="18"/>
                    <a:pt x="21" y="20"/>
                  </a:cubicBezTo>
                  <a:cubicBezTo>
                    <a:pt x="17" y="26"/>
                    <a:pt x="16" y="33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5791201" y="5445125"/>
              <a:ext cx="131763" cy="157163"/>
            </a:xfrm>
            <a:custGeom>
              <a:avLst/>
              <a:gdLst>
                <a:gd name="T0" fmla="*/ 7 w 21"/>
                <a:gd name="T1" fmla="*/ 25 h 25"/>
                <a:gd name="T2" fmla="*/ 4 w 21"/>
                <a:gd name="T3" fmla="*/ 4 h 25"/>
                <a:gd name="T4" fmla="*/ 13 w 21"/>
                <a:gd name="T5" fmla="*/ 2 h 25"/>
                <a:gd name="T6" fmla="*/ 20 w 21"/>
                <a:gd name="T7" fmla="*/ 9 h 25"/>
                <a:gd name="T8" fmla="*/ 19 w 21"/>
                <a:gd name="T9" fmla="*/ 16 h 25"/>
                <a:gd name="T10" fmla="*/ 7 w 21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7" y="25"/>
                  </a:moveTo>
                  <a:cubicBezTo>
                    <a:pt x="1" y="19"/>
                    <a:pt x="0" y="8"/>
                    <a:pt x="4" y="4"/>
                  </a:cubicBezTo>
                  <a:cubicBezTo>
                    <a:pt x="7" y="1"/>
                    <a:pt x="10" y="0"/>
                    <a:pt x="13" y="2"/>
                  </a:cubicBezTo>
                  <a:cubicBezTo>
                    <a:pt x="15" y="4"/>
                    <a:pt x="18" y="7"/>
                    <a:pt x="20" y="9"/>
                  </a:cubicBezTo>
                  <a:cubicBezTo>
                    <a:pt x="21" y="11"/>
                    <a:pt x="21" y="15"/>
                    <a:pt x="19" y="16"/>
                  </a:cubicBezTo>
                  <a:cubicBezTo>
                    <a:pt x="15" y="19"/>
                    <a:pt x="11" y="22"/>
                    <a:pt x="7" y="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7153276" y="5194300"/>
              <a:ext cx="80963" cy="93663"/>
            </a:xfrm>
            <a:custGeom>
              <a:avLst/>
              <a:gdLst>
                <a:gd name="T0" fmla="*/ 13 w 13"/>
                <a:gd name="T1" fmla="*/ 4 h 15"/>
                <a:gd name="T2" fmla="*/ 9 w 13"/>
                <a:gd name="T3" fmla="*/ 12 h 15"/>
                <a:gd name="T4" fmla="*/ 4 w 13"/>
                <a:gd name="T5" fmla="*/ 14 h 15"/>
                <a:gd name="T6" fmla="*/ 1 w 13"/>
                <a:gd name="T7" fmla="*/ 9 h 15"/>
                <a:gd name="T8" fmla="*/ 9 w 13"/>
                <a:gd name="T9" fmla="*/ 0 h 15"/>
                <a:gd name="T10" fmla="*/ 13 w 13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3" y="4"/>
                  </a:moveTo>
                  <a:cubicBezTo>
                    <a:pt x="12" y="8"/>
                    <a:pt x="11" y="10"/>
                    <a:pt x="9" y="12"/>
                  </a:cubicBezTo>
                  <a:cubicBezTo>
                    <a:pt x="8" y="14"/>
                    <a:pt x="6" y="15"/>
                    <a:pt x="4" y="14"/>
                  </a:cubicBezTo>
                  <a:cubicBezTo>
                    <a:pt x="3" y="13"/>
                    <a:pt x="1" y="11"/>
                    <a:pt x="1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1" y="1"/>
                    <a:pt x="12" y="3"/>
                    <a:pt x="13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4749800" cy="6858000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841267" y="941072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056768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rgbClr val="056768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rgbClr val="056768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470587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841267" y="559865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566929" y="4637422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</a:rPr>
              <a:t>Simple Portfolio Presentation Designed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381309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30264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5134612" y="4875246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5134612" y="5768026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68" y="1118341"/>
            <a:ext cx="4387177" cy="3220965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5134612" y="30264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5134612" y="391920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5134612" y="129120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5134612" y="218398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"/>
          <p:cNvSpPr>
            <a:spLocks noEditPoints="1"/>
          </p:cNvSpPr>
          <p:nvPr/>
        </p:nvSpPr>
        <p:spPr bwMode="auto">
          <a:xfrm>
            <a:off x="2457256" y="898481"/>
            <a:ext cx="8955705" cy="6065456"/>
          </a:xfrm>
          <a:custGeom>
            <a:avLst/>
            <a:gdLst>
              <a:gd name="T0" fmla="*/ 67 w 372"/>
              <a:gd name="T1" fmla="*/ 169 h 250"/>
              <a:gd name="T2" fmla="*/ 57 w 372"/>
              <a:gd name="T3" fmla="*/ 195 h 250"/>
              <a:gd name="T4" fmla="*/ 68 w 372"/>
              <a:gd name="T5" fmla="*/ 222 h 250"/>
              <a:gd name="T6" fmla="*/ 78 w 372"/>
              <a:gd name="T7" fmla="*/ 237 h 250"/>
              <a:gd name="T8" fmla="*/ 48 w 372"/>
              <a:gd name="T9" fmla="*/ 222 h 250"/>
              <a:gd name="T10" fmla="*/ 34 w 372"/>
              <a:gd name="T11" fmla="*/ 172 h 250"/>
              <a:gd name="T12" fmla="*/ 30 w 372"/>
              <a:gd name="T13" fmla="*/ 172 h 250"/>
              <a:gd name="T14" fmla="*/ 22 w 372"/>
              <a:gd name="T15" fmla="*/ 193 h 250"/>
              <a:gd name="T16" fmla="*/ 27 w 372"/>
              <a:gd name="T17" fmla="*/ 230 h 250"/>
              <a:gd name="T18" fmla="*/ 30 w 372"/>
              <a:gd name="T19" fmla="*/ 244 h 250"/>
              <a:gd name="T20" fmla="*/ 11 w 372"/>
              <a:gd name="T21" fmla="*/ 239 h 250"/>
              <a:gd name="T22" fmla="*/ 4 w 372"/>
              <a:gd name="T23" fmla="*/ 217 h 250"/>
              <a:gd name="T24" fmla="*/ 2 w 372"/>
              <a:gd name="T25" fmla="*/ 174 h 250"/>
              <a:gd name="T26" fmla="*/ 7 w 372"/>
              <a:gd name="T27" fmla="*/ 127 h 250"/>
              <a:gd name="T28" fmla="*/ 6 w 372"/>
              <a:gd name="T29" fmla="*/ 82 h 250"/>
              <a:gd name="T30" fmla="*/ 5 w 372"/>
              <a:gd name="T31" fmla="*/ 52 h 250"/>
              <a:gd name="T32" fmla="*/ 25 w 372"/>
              <a:gd name="T33" fmla="*/ 31 h 250"/>
              <a:gd name="T34" fmla="*/ 111 w 372"/>
              <a:gd name="T35" fmla="*/ 37 h 250"/>
              <a:gd name="T36" fmla="*/ 169 w 372"/>
              <a:gd name="T37" fmla="*/ 38 h 250"/>
              <a:gd name="T38" fmla="*/ 271 w 372"/>
              <a:gd name="T39" fmla="*/ 33 h 250"/>
              <a:gd name="T40" fmla="*/ 285 w 372"/>
              <a:gd name="T41" fmla="*/ 23 h 250"/>
              <a:gd name="T42" fmla="*/ 298 w 372"/>
              <a:gd name="T43" fmla="*/ 16 h 250"/>
              <a:gd name="T44" fmla="*/ 293 w 372"/>
              <a:gd name="T45" fmla="*/ 12 h 250"/>
              <a:gd name="T46" fmla="*/ 318 w 372"/>
              <a:gd name="T47" fmla="*/ 0 h 250"/>
              <a:gd name="T48" fmla="*/ 315 w 372"/>
              <a:gd name="T49" fmla="*/ 10 h 250"/>
              <a:gd name="T50" fmla="*/ 338 w 372"/>
              <a:gd name="T51" fmla="*/ 3 h 250"/>
              <a:gd name="T52" fmla="*/ 329 w 372"/>
              <a:gd name="T53" fmla="*/ 16 h 250"/>
              <a:gd name="T54" fmla="*/ 369 w 372"/>
              <a:gd name="T55" fmla="*/ 63 h 250"/>
              <a:gd name="T56" fmla="*/ 371 w 372"/>
              <a:gd name="T57" fmla="*/ 74 h 250"/>
              <a:gd name="T58" fmla="*/ 354 w 372"/>
              <a:gd name="T59" fmla="*/ 86 h 250"/>
              <a:gd name="T60" fmla="*/ 314 w 372"/>
              <a:gd name="T61" fmla="*/ 87 h 250"/>
              <a:gd name="T62" fmla="*/ 291 w 372"/>
              <a:gd name="T63" fmla="*/ 108 h 250"/>
              <a:gd name="T64" fmla="*/ 255 w 372"/>
              <a:gd name="T65" fmla="*/ 159 h 250"/>
              <a:gd name="T66" fmla="*/ 251 w 372"/>
              <a:gd name="T67" fmla="*/ 165 h 250"/>
              <a:gd name="T68" fmla="*/ 248 w 372"/>
              <a:gd name="T69" fmla="*/ 219 h 250"/>
              <a:gd name="T70" fmla="*/ 260 w 372"/>
              <a:gd name="T71" fmla="*/ 240 h 250"/>
              <a:gd name="T72" fmla="*/ 232 w 372"/>
              <a:gd name="T73" fmla="*/ 224 h 250"/>
              <a:gd name="T74" fmla="*/ 230 w 372"/>
              <a:gd name="T75" fmla="*/ 191 h 250"/>
              <a:gd name="T76" fmla="*/ 228 w 372"/>
              <a:gd name="T77" fmla="*/ 176 h 250"/>
              <a:gd name="T78" fmla="*/ 221 w 372"/>
              <a:gd name="T79" fmla="*/ 231 h 250"/>
              <a:gd name="T80" fmla="*/ 221 w 372"/>
              <a:gd name="T81" fmla="*/ 246 h 250"/>
              <a:gd name="T82" fmla="*/ 202 w 372"/>
              <a:gd name="T83" fmla="*/ 236 h 250"/>
              <a:gd name="T84" fmla="*/ 200 w 372"/>
              <a:gd name="T85" fmla="*/ 214 h 250"/>
              <a:gd name="T86" fmla="*/ 200 w 372"/>
              <a:gd name="T87" fmla="*/ 185 h 250"/>
              <a:gd name="T88" fmla="*/ 197 w 372"/>
              <a:gd name="T89" fmla="*/ 155 h 250"/>
              <a:gd name="T90" fmla="*/ 164 w 372"/>
              <a:gd name="T91" fmla="*/ 155 h 250"/>
              <a:gd name="T92" fmla="*/ 98 w 372"/>
              <a:gd name="T93" fmla="*/ 150 h 250"/>
              <a:gd name="T94" fmla="*/ 78 w 372"/>
              <a:gd name="T95" fmla="*/ 165 h 250"/>
              <a:gd name="T96" fmla="*/ 67 w 372"/>
              <a:gd name="T97" fmla="*/ 169 h 250"/>
              <a:gd name="T98" fmla="*/ 14 w 372"/>
              <a:gd name="T99" fmla="*/ 98 h 250"/>
              <a:gd name="T100" fmla="*/ 12 w 372"/>
              <a:gd name="T101" fmla="*/ 98 h 250"/>
              <a:gd name="T102" fmla="*/ 12 w 372"/>
              <a:gd name="T103" fmla="*/ 130 h 250"/>
              <a:gd name="T104" fmla="*/ 16 w 372"/>
              <a:gd name="T105" fmla="*/ 130 h 250"/>
              <a:gd name="T106" fmla="*/ 14 w 372"/>
              <a:gd name="T107" fmla="*/ 9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2" h="250">
                <a:moveTo>
                  <a:pt x="67" y="169"/>
                </a:moveTo>
                <a:cubicBezTo>
                  <a:pt x="54" y="175"/>
                  <a:pt x="54" y="184"/>
                  <a:pt x="57" y="195"/>
                </a:cubicBezTo>
                <a:cubicBezTo>
                  <a:pt x="60" y="204"/>
                  <a:pt x="64" y="213"/>
                  <a:pt x="68" y="222"/>
                </a:cubicBezTo>
                <a:cubicBezTo>
                  <a:pt x="71" y="227"/>
                  <a:pt x="74" y="232"/>
                  <a:pt x="78" y="237"/>
                </a:cubicBezTo>
                <a:cubicBezTo>
                  <a:pt x="61" y="245"/>
                  <a:pt x="52" y="236"/>
                  <a:pt x="48" y="222"/>
                </a:cubicBezTo>
                <a:cubicBezTo>
                  <a:pt x="43" y="206"/>
                  <a:pt x="39" y="189"/>
                  <a:pt x="34" y="172"/>
                </a:cubicBezTo>
                <a:cubicBezTo>
                  <a:pt x="32" y="172"/>
                  <a:pt x="31" y="172"/>
                  <a:pt x="30" y="172"/>
                </a:cubicBezTo>
                <a:cubicBezTo>
                  <a:pt x="27" y="179"/>
                  <a:pt x="22" y="186"/>
                  <a:pt x="22" y="193"/>
                </a:cubicBezTo>
                <a:cubicBezTo>
                  <a:pt x="22" y="205"/>
                  <a:pt x="25" y="218"/>
                  <a:pt x="27" y="230"/>
                </a:cubicBezTo>
                <a:cubicBezTo>
                  <a:pt x="28" y="235"/>
                  <a:pt x="29" y="239"/>
                  <a:pt x="30" y="244"/>
                </a:cubicBezTo>
                <a:cubicBezTo>
                  <a:pt x="23" y="243"/>
                  <a:pt x="15" y="243"/>
                  <a:pt x="11" y="239"/>
                </a:cubicBezTo>
                <a:cubicBezTo>
                  <a:pt x="7" y="234"/>
                  <a:pt x="5" y="225"/>
                  <a:pt x="4" y="217"/>
                </a:cubicBezTo>
                <a:cubicBezTo>
                  <a:pt x="3" y="203"/>
                  <a:pt x="4" y="188"/>
                  <a:pt x="2" y="174"/>
                </a:cubicBezTo>
                <a:cubicBezTo>
                  <a:pt x="0" y="157"/>
                  <a:pt x="3" y="143"/>
                  <a:pt x="7" y="127"/>
                </a:cubicBezTo>
                <a:cubicBezTo>
                  <a:pt x="11" y="113"/>
                  <a:pt x="7" y="97"/>
                  <a:pt x="6" y="82"/>
                </a:cubicBezTo>
                <a:cubicBezTo>
                  <a:pt x="5" y="72"/>
                  <a:pt x="4" y="62"/>
                  <a:pt x="5" y="52"/>
                </a:cubicBezTo>
                <a:cubicBezTo>
                  <a:pt x="6" y="39"/>
                  <a:pt x="13" y="34"/>
                  <a:pt x="25" y="31"/>
                </a:cubicBezTo>
                <a:cubicBezTo>
                  <a:pt x="55" y="23"/>
                  <a:pt x="82" y="28"/>
                  <a:pt x="111" y="37"/>
                </a:cubicBezTo>
                <a:cubicBezTo>
                  <a:pt x="129" y="42"/>
                  <a:pt x="150" y="38"/>
                  <a:pt x="169" y="38"/>
                </a:cubicBezTo>
                <a:cubicBezTo>
                  <a:pt x="203" y="37"/>
                  <a:pt x="237" y="35"/>
                  <a:pt x="271" y="33"/>
                </a:cubicBezTo>
                <a:cubicBezTo>
                  <a:pt x="277" y="33"/>
                  <a:pt x="283" y="33"/>
                  <a:pt x="285" y="23"/>
                </a:cubicBezTo>
                <a:cubicBezTo>
                  <a:pt x="285" y="20"/>
                  <a:pt x="293" y="19"/>
                  <a:pt x="298" y="16"/>
                </a:cubicBezTo>
                <a:cubicBezTo>
                  <a:pt x="296" y="15"/>
                  <a:pt x="295" y="13"/>
                  <a:pt x="293" y="12"/>
                </a:cubicBezTo>
                <a:cubicBezTo>
                  <a:pt x="302" y="8"/>
                  <a:pt x="311" y="3"/>
                  <a:pt x="318" y="0"/>
                </a:cubicBezTo>
                <a:cubicBezTo>
                  <a:pt x="318" y="0"/>
                  <a:pt x="317" y="4"/>
                  <a:pt x="315" y="10"/>
                </a:cubicBezTo>
                <a:cubicBezTo>
                  <a:pt x="324" y="8"/>
                  <a:pt x="331" y="5"/>
                  <a:pt x="338" y="3"/>
                </a:cubicBezTo>
                <a:cubicBezTo>
                  <a:pt x="336" y="7"/>
                  <a:pt x="333" y="11"/>
                  <a:pt x="329" y="16"/>
                </a:cubicBezTo>
                <a:cubicBezTo>
                  <a:pt x="342" y="31"/>
                  <a:pt x="356" y="47"/>
                  <a:pt x="369" y="63"/>
                </a:cubicBezTo>
                <a:cubicBezTo>
                  <a:pt x="371" y="65"/>
                  <a:pt x="372" y="72"/>
                  <a:pt x="371" y="74"/>
                </a:cubicBezTo>
                <a:cubicBezTo>
                  <a:pt x="366" y="79"/>
                  <a:pt x="360" y="85"/>
                  <a:pt x="354" y="86"/>
                </a:cubicBezTo>
                <a:cubicBezTo>
                  <a:pt x="341" y="88"/>
                  <a:pt x="327" y="87"/>
                  <a:pt x="314" y="87"/>
                </a:cubicBezTo>
                <a:cubicBezTo>
                  <a:pt x="305" y="87"/>
                  <a:pt x="293" y="98"/>
                  <a:pt x="291" y="108"/>
                </a:cubicBezTo>
                <a:cubicBezTo>
                  <a:pt x="287" y="131"/>
                  <a:pt x="277" y="149"/>
                  <a:pt x="255" y="159"/>
                </a:cubicBezTo>
                <a:cubicBezTo>
                  <a:pt x="253" y="160"/>
                  <a:pt x="251" y="163"/>
                  <a:pt x="251" y="165"/>
                </a:cubicBezTo>
                <a:cubicBezTo>
                  <a:pt x="250" y="183"/>
                  <a:pt x="247" y="201"/>
                  <a:pt x="248" y="219"/>
                </a:cubicBezTo>
                <a:cubicBezTo>
                  <a:pt x="248" y="226"/>
                  <a:pt x="256" y="233"/>
                  <a:pt x="260" y="240"/>
                </a:cubicBezTo>
                <a:cubicBezTo>
                  <a:pt x="246" y="246"/>
                  <a:pt x="234" y="240"/>
                  <a:pt x="232" y="224"/>
                </a:cubicBezTo>
                <a:cubicBezTo>
                  <a:pt x="231" y="213"/>
                  <a:pt x="231" y="202"/>
                  <a:pt x="230" y="191"/>
                </a:cubicBezTo>
                <a:cubicBezTo>
                  <a:pt x="230" y="186"/>
                  <a:pt x="229" y="181"/>
                  <a:pt x="228" y="176"/>
                </a:cubicBezTo>
                <a:cubicBezTo>
                  <a:pt x="216" y="189"/>
                  <a:pt x="213" y="214"/>
                  <a:pt x="221" y="231"/>
                </a:cubicBezTo>
                <a:cubicBezTo>
                  <a:pt x="223" y="236"/>
                  <a:pt x="230" y="242"/>
                  <a:pt x="221" y="246"/>
                </a:cubicBezTo>
                <a:cubicBezTo>
                  <a:pt x="213" y="250"/>
                  <a:pt x="204" y="245"/>
                  <a:pt x="202" y="236"/>
                </a:cubicBezTo>
                <a:cubicBezTo>
                  <a:pt x="201" y="229"/>
                  <a:pt x="201" y="221"/>
                  <a:pt x="200" y="214"/>
                </a:cubicBezTo>
                <a:cubicBezTo>
                  <a:pt x="200" y="205"/>
                  <a:pt x="201" y="195"/>
                  <a:pt x="200" y="185"/>
                </a:cubicBezTo>
                <a:cubicBezTo>
                  <a:pt x="200" y="176"/>
                  <a:pt x="199" y="167"/>
                  <a:pt x="197" y="155"/>
                </a:cubicBezTo>
                <a:cubicBezTo>
                  <a:pt x="186" y="155"/>
                  <a:pt x="175" y="155"/>
                  <a:pt x="164" y="155"/>
                </a:cubicBezTo>
                <a:cubicBezTo>
                  <a:pt x="141" y="157"/>
                  <a:pt x="119" y="159"/>
                  <a:pt x="98" y="150"/>
                </a:cubicBezTo>
                <a:cubicBezTo>
                  <a:pt x="92" y="148"/>
                  <a:pt x="80" y="157"/>
                  <a:pt x="78" y="165"/>
                </a:cubicBezTo>
                <a:cubicBezTo>
                  <a:pt x="76" y="174"/>
                  <a:pt x="72" y="174"/>
                  <a:pt x="67" y="169"/>
                </a:cubicBezTo>
                <a:close/>
                <a:moveTo>
                  <a:pt x="14" y="98"/>
                </a:moveTo>
                <a:cubicBezTo>
                  <a:pt x="13" y="98"/>
                  <a:pt x="13" y="98"/>
                  <a:pt x="12" y="98"/>
                </a:cubicBezTo>
                <a:cubicBezTo>
                  <a:pt x="12" y="109"/>
                  <a:pt x="12" y="120"/>
                  <a:pt x="12" y="130"/>
                </a:cubicBezTo>
                <a:cubicBezTo>
                  <a:pt x="13" y="130"/>
                  <a:pt x="15" y="130"/>
                  <a:pt x="16" y="130"/>
                </a:cubicBezTo>
                <a:cubicBezTo>
                  <a:pt x="15" y="119"/>
                  <a:pt x="14" y="109"/>
                  <a:pt x="14" y="98"/>
                </a:cubicBezTo>
                <a:close/>
              </a:path>
            </a:pathLst>
          </a:custGeom>
          <a:solidFill>
            <a:schemeClr val="accent4">
              <a:lumMod val="75000"/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500" dirty="0">
                <a:solidFill>
                  <a:schemeClr val="accent1">
                    <a:lumMod val="75000"/>
                  </a:schemeClr>
                </a:solidFill>
              </a:rPr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="" xmlns:a16="http://schemas.microsoft.com/office/drawing/2014/main" id="{4BFDED60-1854-4EA1-A59D-B6F8E4DFBE99}"/>
              </a:ext>
            </a:extLst>
          </p:cNvPr>
          <p:cNvSpPr/>
          <p:nvPr/>
        </p:nvSpPr>
        <p:spPr>
          <a:xfrm rot="10800000">
            <a:off x="9595313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="" xmlns:a16="http://schemas.microsoft.com/office/drawing/2014/main" id="{738BBBBE-74E6-442E-AFDF-1E51341E03AF}"/>
              </a:ext>
            </a:extLst>
          </p:cNvPr>
          <p:cNvSpPr/>
          <p:nvPr/>
        </p:nvSpPr>
        <p:spPr>
          <a:xfrm rot="10800000">
            <a:off x="630869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="" xmlns:a16="http://schemas.microsoft.com/office/drawing/2014/main" id="{08303F7F-924E-41C2-89CD-5EEF00DF5A28}"/>
              </a:ext>
            </a:extLst>
          </p:cNvPr>
          <p:cNvSpPr/>
          <p:nvPr/>
        </p:nvSpPr>
        <p:spPr>
          <a:xfrm rot="10800000">
            <a:off x="740423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="" xmlns:a16="http://schemas.microsoft.com/office/drawing/2014/main" id="{26A80601-A337-4BE3-838B-A6F5AE276963}"/>
              </a:ext>
            </a:extLst>
          </p:cNvPr>
          <p:cNvSpPr/>
          <p:nvPr/>
        </p:nvSpPr>
        <p:spPr>
          <a:xfrm rot="10800000">
            <a:off x="849977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="" xmlns:a16="http://schemas.microsoft.com/office/drawing/2014/main" id="{F04260B0-9F73-428E-A9A3-6597D02FBDE8}"/>
              </a:ext>
            </a:extLst>
          </p:cNvPr>
          <p:cNvSpPr/>
          <p:nvPr/>
        </p:nvSpPr>
        <p:spPr>
          <a:xfrm rot="10800000">
            <a:off x="10690854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CE9ADD34-CCDF-4AFE-A050-AB7B6740A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71343"/>
              </p:ext>
            </p:extLst>
          </p:nvPr>
        </p:nvGraphicFramePr>
        <p:xfrm>
          <a:off x="5902412" y="2213520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="" xmlns:a16="http://schemas.microsoft.com/office/drawing/2014/main" id="{E503C18D-6298-4158-8662-20FCF44BFE38}"/>
              </a:ext>
            </a:extLst>
          </p:cNvPr>
          <p:cNvSpPr/>
          <p:nvPr/>
        </p:nvSpPr>
        <p:spPr>
          <a:xfrm>
            <a:off x="7437078" y="3680035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A8D7B32-E1FC-4A61-878F-9F065429F00C}"/>
              </a:ext>
            </a:extLst>
          </p:cNvPr>
          <p:cNvSpPr/>
          <p:nvPr/>
        </p:nvSpPr>
        <p:spPr>
          <a:xfrm>
            <a:off x="8532716" y="3188879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71D1FCC-DDF1-4E14-9541-4126E6FD0975}"/>
              </a:ext>
            </a:extLst>
          </p:cNvPr>
          <p:cNvSpPr/>
          <p:nvPr/>
        </p:nvSpPr>
        <p:spPr>
          <a:xfrm>
            <a:off x="9628354" y="2543639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3503BFC-540B-4D3C-808E-5448B6BE4DDD}"/>
              </a:ext>
            </a:extLst>
          </p:cNvPr>
          <p:cNvSpPr/>
          <p:nvPr/>
        </p:nvSpPr>
        <p:spPr>
          <a:xfrm>
            <a:off x="6341440" y="4165787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DC7DB0B-4F8E-44A9-BEB3-2D936080E302}"/>
              </a:ext>
            </a:extLst>
          </p:cNvPr>
          <p:cNvSpPr/>
          <p:nvPr/>
        </p:nvSpPr>
        <p:spPr>
          <a:xfrm>
            <a:off x="6466669" y="5493253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4C1F754-05FB-4658-865D-527ED8B6D026}"/>
              </a:ext>
            </a:extLst>
          </p:cNvPr>
          <p:cNvSpPr/>
          <p:nvPr/>
        </p:nvSpPr>
        <p:spPr>
          <a:xfrm>
            <a:off x="7562210" y="5493253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3E0677B-5AF5-452B-A602-57D44E72B465}"/>
              </a:ext>
            </a:extLst>
          </p:cNvPr>
          <p:cNvSpPr/>
          <p:nvPr/>
        </p:nvSpPr>
        <p:spPr>
          <a:xfrm>
            <a:off x="8657751" y="5493253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EF8B40A-8808-48C0-9E79-3EFF9C6F02E2}"/>
              </a:ext>
            </a:extLst>
          </p:cNvPr>
          <p:cNvSpPr/>
          <p:nvPr/>
        </p:nvSpPr>
        <p:spPr>
          <a:xfrm>
            <a:off x="9753292" y="5493253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B082D5-B07D-42D2-9BBA-6A8231150ED0}"/>
              </a:ext>
            </a:extLst>
          </p:cNvPr>
          <p:cNvSpPr txBox="1"/>
          <p:nvPr/>
        </p:nvSpPr>
        <p:spPr>
          <a:xfrm>
            <a:off x="6330957" y="427371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BFD3BA-FA55-458E-918A-E8C755D69B82}"/>
              </a:ext>
            </a:extLst>
          </p:cNvPr>
          <p:cNvSpPr txBox="1"/>
          <p:nvPr/>
        </p:nvSpPr>
        <p:spPr>
          <a:xfrm>
            <a:off x="7426595" y="378796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37A17F8-29BB-4518-8586-28453CBE9DE5}"/>
              </a:ext>
            </a:extLst>
          </p:cNvPr>
          <p:cNvSpPr txBox="1"/>
          <p:nvPr/>
        </p:nvSpPr>
        <p:spPr>
          <a:xfrm>
            <a:off x="8522233" y="329680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53CEA4-A075-49EE-ABD4-BFFBE4AC2721}"/>
              </a:ext>
            </a:extLst>
          </p:cNvPr>
          <p:cNvSpPr txBox="1"/>
          <p:nvPr/>
        </p:nvSpPr>
        <p:spPr>
          <a:xfrm>
            <a:off x="9617871" y="26515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C0BBF04-1ABB-46B5-BFBE-B34FD955E69A}"/>
              </a:ext>
            </a:extLst>
          </p:cNvPr>
          <p:cNvSpPr txBox="1"/>
          <p:nvPr/>
        </p:nvSpPr>
        <p:spPr>
          <a:xfrm>
            <a:off x="6194231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CD018F8-CFDD-4CC6-8EB1-D9EB2D539C5E}"/>
              </a:ext>
            </a:extLst>
          </p:cNvPr>
          <p:cNvSpPr txBox="1"/>
          <p:nvPr/>
        </p:nvSpPr>
        <p:spPr>
          <a:xfrm>
            <a:off x="7289772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CD5EA89-5CA9-4309-B84D-D5F1CD3020C1}"/>
              </a:ext>
            </a:extLst>
          </p:cNvPr>
          <p:cNvSpPr txBox="1"/>
          <p:nvPr/>
        </p:nvSpPr>
        <p:spPr>
          <a:xfrm>
            <a:off x="8385313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D607B86-5934-402D-931E-F1459EDC3E14}"/>
              </a:ext>
            </a:extLst>
          </p:cNvPr>
          <p:cNvSpPr txBox="1"/>
          <p:nvPr/>
        </p:nvSpPr>
        <p:spPr>
          <a:xfrm>
            <a:off x="9480854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04814F3-C6E7-4A89-B3E3-DA63A2841B4E}"/>
              </a:ext>
            </a:extLst>
          </p:cNvPr>
          <p:cNvSpPr/>
          <p:nvPr/>
        </p:nvSpPr>
        <p:spPr>
          <a:xfrm>
            <a:off x="10848832" y="5493253"/>
            <a:ext cx="241200" cy="2412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3A41B77-E374-4FBC-8071-64EE399817B7}"/>
              </a:ext>
            </a:extLst>
          </p:cNvPr>
          <p:cNvSpPr/>
          <p:nvPr/>
        </p:nvSpPr>
        <p:spPr>
          <a:xfrm>
            <a:off x="10723992" y="2217579"/>
            <a:ext cx="492846" cy="492846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3A33FBD-9E52-4FF3-8FD6-3A6AD950C6FE}"/>
              </a:ext>
            </a:extLst>
          </p:cNvPr>
          <p:cNvSpPr txBox="1"/>
          <p:nvPr/>
        </p:nvSpPr>
        <p:spPr>
          <a:xfrm>
            <a:off x="10713509" y="232550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4EA6D0B-D5AC-47A5-A36B-2985A8C61609}"/>
              </a:ext>
            </a:extLst>
          </p:cNvPr>
          <p:cNvSpPr txBox="1"/>
          <p:nvPr/>
        </p:nvSpPr>
        <p:spPr>
          <a:xfrm>
            <a:off x="10576394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3BB821B-C8B2-489F-921A-E9F2D87A6009}"/>
              </a:ext>
            </a:extLst>
          </p:cNvPr>
          <p:cNvGrpSpPr/>
          <p:nvPr/>
        </p:nvGrpSpPr>
        <p:grpSpPr>
          <a:xfrm>
            <a:off x="940743" y="1894419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392D774D-20FF-4B3E-AB58-65E59521AE1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="" xmlns:a16="http://schemas.microsoft.com/office/drawing/2014/main" id="{33107C0E-1835-46C5-AA30-55097C32F55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="" xmlns:a16="http://schemas.microsoft.com/office/drawing/2014/main" id="{93493AFE-3717-4565-B509-025D972331E8}"/>
              </a:ext>
            </a:extLst>
          </p:cNvPr>
          <p:cNvGrpSpPr/>
          <p:nvPr/>
        </p:nvGrpSpPr>
        <p:grpSpPr>
          <a:xfrm>
            <a:off x="1201729" y="1841797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F4CF5AB-318A-491C-ACD8-26C4B0F38DEC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584276B-32EC-4003-84EA-825CB7D9021B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168E152B-53E7-4BDE-9BC6-C8157AEC964F}"/>
              </a:ext>
            </a:extLst>
          </p:cNvPr>
          <p:cNvGrpSpPr/>
          <p:nvPr/>
        </p:nvGrpSpPr>
        <p:grpSpPr>
          <a:xfrm>
            <a:off x="940743" y="2784794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2DEFD882-9867-4BF6-9502-1A9D4BB65DA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="" xmlns:a16="http://schemas.microsoft.com/office/drawing/2014/main" id="{BB2953E7-987E-4F1D-97FA-B48C785457E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="" xmlns:a16="http://schemas.microsoft.com/office/drawing/2014/main" id="{85963B7C-744A-49C9-9140-939F1ED0090D}"/>
              </a:ext>
            </a:extLst>
          </p:cNvPr>
          <p:cNvGrpSpPr/>
          <p:nvPr/>
        </p:nvGrpSpPr>
        <p:grpSpPr>
          <a:xfrm>
            <a:off x="1201729" y="2732173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2E66CE4-D178-4A68-8D38-C8BA211402A1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2805CFC-080C-46FD-BE30-CED255FD18CC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F141057-7D8D-4018-A62F-3A6B3CEB54A7}"/>
              </a:ext>
            </a:extLst>
          </p:cNvPr>
          <p:cNvGrpSpPr/>
          <p:nvPr/>
        </p:nvGrpSpPr>
        <p:grpSpPr>
          <a:xfrm>
            <a:off x="940743" y="3675169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BE388902-B92A-4CF5-88AE-C4EC594A27F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="" xmlns:a16="http://schemas.microsoft.com/office/drawing/2014/main" id="{89953F2C-FDE7-458B-8F9F-F03E49A230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="" xmlns:a16="http://schemas.microsoft.com/office/drawing/2014/main" id="{ADA78472-60E2-4033-A611-836A00D299A6}"/>
              </a:ext>
            </a:extLst>
          </p:cNvPr>
          <p:cNvGrpSpPr/>
          <p:nvPr/>
        </p:nvGrpSpPr>
        <p:grpSpPr>
          <a:xfrm>
            <a:off x="1201729" y="3622547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F29EFD5C-4C70-47A0-986E-14AA30EFC8C7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2312CC7-7AEF-4672-83B8-7B3D32726C1E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F740636F-33EE-44F2-89B4-8D3CE05D2F0E}"/>
              </a:ext>
            </a:extLst>
          </p:cNvPr>
          <p:cNvGrpSpPr/>
          <p:nvPr/>
        </p:nvGrpSpPr>
        <p:grpSpPr>
          <a:xfrm>
            <a:off x="940743" y="4565544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5914B147-2E5E-4FCB-AEA3-2FAB5A5556C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="" xmlns:a16="http://schemas.microsoft.com/office/drawing/2014/main" id="{7980D4BB-EF32-4C94-A198-FBA8BABBCEA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="" xmlns:a16="http://schemas.microsoft.com/office/drawing/2014/main" id="{1B222DBC-D407-4F45-B6BA-7B33AB78D987}"/>
              </a:ext>
            </a:extLst>
          </p:cNvPr>
          <p:cNvGrpSpPr/>
          <p:nvPr/>
        </p:nvGrpSpPr>
        <p:grpSpPr>
          <a:xfrm>
            <a:off x="1201729" y="4512922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9D5A8BA9-A64C-40FB-B335-9CF7988648BD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ABD8532F-B788-4105-AC89-E45E2589851C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2775B11-7B1A-423D-8602-1B998C0F63E7}"/>
              </a:ext>
            </a:extLst>
          </p:cNvPr>
          <p:cNvGrpSpPr/>
          <p:nvPr/>
        </p:nvGrpSpPr>
        <p:grpSpPr>
          <a:xfrm>
            <a:off x="940743" y="5455919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F606CB07-D3A8-4531-B664-D6E1365CB07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="" xmlns:a16="http://schemas.microsoft.com/office/drawing/2014/main" id="{3EE74226-F006-456F-95D8-1DEB95DE6F2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="" xmlns:a16="http://schemas.microsoft.com/office/drawing/2014/main" id="{31E6153A-21D4-489E-A67E-4FC8A8BC5A3E}"/>
              </a:ext>
            </a:extLst>
          </p:cNvPr>
          <p:cNvGrpSpPr/>
          <p:nvPr/>
        </p:nvGrpSpPr>
        <p:grpSpPr>
          <a:xfrm>
            <a:off x="1201729" y="5403297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5C39C16F-3544-4D76-B3BA-DCCD2A44E3E3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1311A5A8-A3EE-449F-83F9-509F3A3E572E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pic>
        <p:nvPicPr>
          <p:cNvPr id="59" name="Imagen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264" y="131157"/>
            <a:ext cx="1161604" cy="10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CAA30986-2355-4E80-82EF-613EDD893B70}"/>
              </a:ext>
            </a:extLst>
          </p:cNvPr>
          <p:cNvSpPr/>
          <p:nvPr/>
        </p:nvSpPr>
        <p:spPr>
          <a:xfrm>
            <a:off x="5738679" y="1038529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9A9147DB-0E27-4EE9-8E01-312269548D87}"/>
              </a:ext>
            </a:extLst>
          </p:cNvPr>
          <p:cNvSpPr/>
          <p:nvPr/>
        </p:nvSpPr>
        <p:spPr>
          <a:xfrm>
            <a:off x="5738679" y="2977532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C861EC5F-0095-48D0-AC21-4E576FDC2DCF}"/>
              </a:ext>
            </a:extLst>
          </p:cNvPr>
          <p:cNvSpPr/>
          <p:nvPr/>
        </p:nvSpPr>
        <p:spPr>
          <a:xfrm>
            <a:off x="5738679" y="3956860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12E9B288-33E7-4DAA-871A-4DBA31B0DAC7}"/>
              </a:ext>
            </a:extLst>
          </p:cNvPr>
          <p:cNvSpPr/>
          <p:nvPr/>
        </p:nvSpPr>
        <p:spPr>
          <a:xfrm>
            <a:off x="5738679" y="4927938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C447C401-F04D-42F9-9FD5-7D55E755FBE1}"/>
              </a:ext>
            </a:extLst>
          </p:cNvPr>
          <p:cNvSpPr/>
          <p:nvPr/>
        </p:nvSpPr>
        <p:spPr>
          <a:xfrm>
            <a:off x="5738679" y="2007801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6557682" y="119057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rgbClr val="05676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rgbClr val="0567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93D855C-D96D-4C33-AA08-4D632D80BE26}"/>
              </a:ext>
            </a:extLst>
          </p:cNvPr>
          <p:cNvSpPr txBox="1"/>
          <p:nvPr/>
        </p:nvSpPr>
        <p:spPr bwMode="auto">
          <a:xfrm>
            <a:off x="6557682" y="2164019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rgbClr val="05676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rgbClr val="0567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6557682" y="313746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rgbClr val="05676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rgbClr val="0567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D8EAF21-0139-4D7C-B9A5-A21D66CDD0E3}"/>
              </a:ext>
            </a:extLst>
          </p:cNvPr>
          <p:cNvSpPr txBox="1"/>
          <p:nvPr/>
        </p:nvSpPr>
        <p:spPr bwMode="auto">
          <a:xfrm>
            <a:off x="6557682" y="411090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rgbClr val="05676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rgbClr val="0567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46C1EDA-62AD-4EEB-85B5-BC982103F209}"/>
              </a:ext>
            </a:extLst>
          </p:cNvPr>
          <p:cNvSpPr txBox="1"/>
          <p:nvPr/>
        </p:nvSpPr>
        <p:spPr bwMode="auto">
          <a:xfrm>
            <a:off x="6557682" y="508435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rgbClr val="05676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rgbClr val="0567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Placeholder 4">
            <a:extLst>
              <a:ext uri="{FF2B5EF4-FFF2-40B4-BE49-F238E27FC236}">
                <a16:creationId xmlns="" xmlns:a16="http://schemas.microsoft.com/office/drawing/2014/main" id="{00A40F6C-3954-4D5B-AACE-D5470861626E}"/>
              </a:ext>
            </a:extLst>
          </p:cNvPr>
          <p:cNvSpPr txBox="1">
            <a:spLocks/>
          </p:cNvSpPr>
          <p:nvPr/>
        </p:nvSpPr>
        <p:spPr>
          <a:xfrm>
            <a:off x="-2916808" y="5962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56768"/>
                </a:solidFill>
              </a:rPr>
              <a:t>Our Team Style</a:t>
            </a:r>
            <a:endParaRPr lang="en-US" dirty="0">
              <a:solidFill>
                <a:srgbClr val="056768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258" y="2226857"/>
            <a:ext cx="848849" cy="74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321" y="217157"/>
            <a:ext cx="1114396" cy="9734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98" y="1630564"/>
            <a:ext cx="4950837" cy="41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accent4">
                      <a:lumMod val="7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accent4">
                    <a:lumMod val="7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</a:rPr>
              <a:t>Simple Portfolio Presentation Designed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798" y="2820178"/>
            <a:ext cx="2684485" cy="27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7" name="Group 16"/>
          <p:cNvGrpSpPr/>
          <p:nvPr/>
        </p:nvGrpSpPr>
        <p:grpSpPr>
          <a:xfrm>
            <a:off x="4997760" y="1396372"/>
            <a:ext cx="2612813" cy="1743641"/>
            <a:chOff x="3059831" y="2116291"/>
            <a:chExt cx="2760888" cy="1485796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652710" y="1437886"/>
            <a:ext cx="2612813" cy="1743641"/>
            <a:chOff x="3059831" y="2116291"/>
            <a:chExt cx="2760888" cy="1485796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14132" y="3511240"/>
            <a:ext cx="2612813" cy="1743641"/>
            <a:chOff x="3059831" y="2116291"/>
            <a:chExt cx="2760888" cy="1485796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52711" y="3511240"/>
            <a:ext cx="2612813" cy="1743641"/>
            <a:chOff x="3059831" y="2116291"/>
            <a:chExt cx="2760888" cy="1485796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258578" y="1780587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279799" y="2309707"/>
            <a:ext cx="3166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03" y="3488131"/>
            <a:ext cx="2631194" cy="27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341178" y="3893058"/>
            <a:ext cx="5515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56768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63500" y="3613150"/>
            <a:ext cx="60436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34373" y="28001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rgbClr val="8F7362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8F736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1" y="2330562"/>
            <a:ext cx="4371617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296562" y="5921818"/>
            <a:ext cx="8155460" cy="9361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841267" y="941072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056768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rgbClr val="056768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rgbClr val="056768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470587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841267" y="559865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566929" y="409337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rgbClr val="056768"/>
                </a:solidFill>
              </a:rPr>
              <a:t>Simple Portfolio Presentation Designed</a:t>
            </a:r>
            <a:endParaRPr lang="ko-KR" altLang="en-US" dirty="0">
              <a:solidFill>
                <a:srgbClr val="056768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381309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30264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03" y="3439422"/>
            <a:ext cx="6853011" cy="31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947" y="4079158"/>
            <a:ext cx="3596929" cy="2668689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988DF95D-8EA6-4B03-B481-AE91E556CC05}"/>
              </a:ext>
            </a:extLst>
          </p:cNvPr>
          <p:cNvGrpSpPr/>
          <p:nvPr/>
        </p:nvGrpSpPr>
        <p:grpSpPr>
          <a:xfrm>
            <a:off x="6784836" y="670680"/>
            <a:ext cx="4685903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D306876-491C-4FF4-A133-F6784DEB662B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DB107CD-258A-4A79-AFED-1DE703FC4410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375540-0184-4AF7-8F84-5C4D3DDD32EE}"/>
              </a:ext>
            </a:extLst>
          </p:cNvPr>
          <p:cNvSpPr txBox="1"/>
          <p:nvPr/>
        </p:nvSpPr>
        <p:spPr>
          <a:xfrm>
            <a:off x="6784836" y="2451512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rgbClr val="256B54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rgbClr val="256B54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B40189-0BB7-4E65-84FF-6065BEDAE97E}"/>
              </a:ext>
            </a:extLst>
          </p:cNvPr>
          <p:cNvSpPr txBox="1"/>
          <p:nvPr/>
        </p:nvSpPr>
        <p:spPr>
          <a:xfrm>
            <a:off x="6784836" y="3149919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rgbClr val="256B54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rgbClr val="256B54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C45423-0ED1-4690-87B7-DC3572937E5E}"/>
              </a:ext>
            </a:extLst>
          </p:cNvPr>
          <p:cNvSpPr txBox="1"/>
          <p:nvPr/>
        </p:nvSpPr>
        <p:spPr>
          <a:xfrm>
            <a:off x="6784836" y="3848326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rgbClr val="256B54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rgbClr val="256B54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52A29D-DBC7-4617-B465-F7AB9179A8A3}"/>
              </a:ext>
            </a:extLst>
          </p:cNvPr>
          <p:cNvSpPr txBox="1"/>
          <p:nvPr/>
        </p:nvSpPr>
        <p:spPr>
          <a:xfrm>
            <a:off x="6784836" y="454673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rgbClr val="256B54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rgbClr val="256B54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6613364" y="5437255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256B54"/>
                </a:solidFill>
              </a:rPr>
              <a:t>Portfolio Designed</a:t>
            </a:r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116595"/>
            <a:ext cx="12192001" cy="741405"/>
          </a:xfrm>
          <a:prstGeom prst="rect">
            <a:avLst/>
          </a:pr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7" y="1290240"/>
            <a:ext cx="3096000" cy="396000"/>
          </a:xfrm>
          <a:prstGeom prst="rect">
            <a:avLst/>
          </a:prstGeom>
          <a:solidFill>
            <a:srgbClr val="538A2E"/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170722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="" xmlns:a16="http://schemas.microsoft.com/office/drawing/2014/main" id="{1DE0A808-F112-46A6-A93B-DE13DE7E9061}"/>
              </a:ext>
            </a:extLst>
          </p:cNvPr>
          <p:cNvSpPr/>
          <p:nvPr/>
        </p:nvSpPr>
        <p:spPr>
          <a:xfrm>
            <a:off x="624956" y="3498505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25" y="4683212"/>
            <a:ext cx="4099829" cy="20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056768"/>
                </a:solidFill>
              </a:rPr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AE75B81-DF1A-4E81-AEFE-3CBB5772F76A}"/>
              </a:ext>
            </a:extLst>
          </p:cNvPr>
          <p:cNvSpPr/>
          <p:nvPr/>
        </p:nvSpPr>
        <p:spPr>
          <a:xfrm>
            <a:off x="6653628" y="4560986"/>
            <a:ext cx="68481" cy="166310"/>
          </a:xfrm>
          <a:custGeom>
            <a:avLst/>
            <a:gdLst>
              <a:gd name="connsiteX0" fmla="*/ 8572 w 66675"/>
              <a:gd name="connsiteY0" fmla="*/ 0 h 161925"/>
              <a:gd name="connsiteX1" fmla="*/ 66675 w 66675"/>
              <a:gd name="connsiteY1" fmla="*/ 165735 h 161925"/>
              <a:gd name="connsiteX2" fmla="*/ 0 w 66675"/>
              <a:gd name="connsiteY2" fmla="*/ 8572 h 161925"/>
              <a:gd name="connsiteX3" fmla="*/ 8572 w 666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6192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632945" y="1668646"/>
            <a:ext cx="11249654" cy="4234197"/>
            <a:chOff x="817892" y="1760260"/>
            <a:chExt cx="10530707" cy="4362830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DA092AB6-4A69-458D-91B0-68C4B1305185}"/>
                </a:ext>
              </a:extLst>
            </p:cNvPr>
            <p:cNvGrpSpPr/>
            <p:nvPr/>
          </p:nvGrpSpPr>
          <p:grpSpPr>
            <a:xfrm>
              <a:off x="8252599" y="1760260"/>
              <a:ext cx="3096000" cy="1037971"/>
              <a:chOff x="910640" y="3014284"/>
              <a:chExt cx="1527408" cy="2596135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8A013F14-ED46-4F39-8DE8-805EE9A52EEE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10C4AC6-A974-42E8-9B9E-814EF57042D8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036E707-0E22-4AC5-875F-BE6D28BC9907}"/>
                </a:ext>
              </a:extLst>
            </p:cNvPr>
            <p:cNvGrpSpPr/>
            <p:nvPr/>
          </p:nvGrpSpPr>
          <p:grpSpPr>
            <a:xfrm>
              <a:off x="8252599" y="3414994"/>
              <a:ext cx="3096000" cy="1037971"/>
              <a:chOff x="910640" y="3014284"/>
              <a:chExt cx="1527408" cy="2596135"/>
            </a:xfrm>
          </p:grpSpPr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A9C9922-9B18-44D1-B74F-298A63EE25A2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529831CF-D7A5-41B1-B8D2-CF2596CF5389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1A85F9A9-FEC6-450F-B17F-68662441B412}"/>
                </a:ext>
              </a:extLst>
            </p:cNvPr>
            <p:cNvGrpSpPr/>
            <p:nvPr/>
          </p:nvGrpSpPr>
          <p:grpSpPr>
            <a:xfrm>
              <a:off x="8252599" y="5085119"/>
              <a:ext cx="3096000" cy="1037971"/>
              <a:chOff x="910640" y="3014284"/>
              <a:chExt cx="1527408" cy="2596137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A5A1CF4-C6E7-4323-9854-F4676FCF2B9B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30C0271D-7293-4213-BB59-F04CEC6BE8B1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1AB436A7-6E23-4F47-8B9F-1AFF98C7F78A}"/>
                </a:ext>
              </a:extLst>
            </p:cNvPr>
            <p:cNvGrpSpPr/>
            <p:nvPr/>
          </p:nvGrpSpPr>
          <p:grpSpPr>
            <a:xfrm>
              <a:off x="817892" y="1760260"/>
              <a:ext cx="3096000" cy="1037971"/>
              <a:chOff x="910640" y="3014284"/>
              <a:chExt cx="1527408" cy="2596135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D0142DD-CC7A-4CDE-84F7-66A387F4EB1F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A7D1A9D7-FFCF-43C2-82A0-0F6C395093FF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C562C9EA-22D1-4115-B74C-0F3EFFFEA05C}"/>
                </a:ext>
              </a:extLst>
            </p:cNvPr>
            <p:cNvGrpSpPr/>
            <p:nvPr/>
          </p:nvGrpSpPr>
          <p:grpSpPr>
            <a:xfrm>
              <a:off x="817892" y="3422690"/>
              <a:ext cx="3096000" cy="1037971"/>
              <a:chOff x="910640" y="3014284"/>
              <a:chExt cx="1527408" cy="2596135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1CA503B6-74C7-4B07-8296-BDB67DA2078C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8E0E15DC-4A7F-43AB-9312-4CC99E221E45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AEEB6C4B-D9D1-49D4-8E79-8D92140891F9}"/>
                </a:ext>
              </a:extLst>
            </p:cNvPr>
            <p:cNvGrpSpPr/>
            <p:nvPr/>
          </p:nvGrpSpPr>
          <p:grpSpPr>
            <a:xfrm>
              <a:off x="817892" y="5085118"/>
              <a:ext cx="3096000" cy="1037971"/>
              <a:chOff x="910640" y="3014284"/>
              <a:chExt cx="1527408" cy="2596135"/>
            </a:xfrm>
          </p:grpSpPr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531645B0-F41C-4610-B392-CAEB44AB7E91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83018FF0-44AB-47CC-8F5B-6D713A85ABB2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0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3287338" y="4428904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3287338" y="2754025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3319088" y="1144598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912170" y="4428904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912170" y="2795893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912170" y="1053788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237" y="1383029"/>
            <a:ext cx="2563348" cy="52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2"/>
          <p:cNvSpPr txBox="1">
            <a:spLocks/>
          </p:cNvSpPr>
          <p:nvPr/>
        </p:nvSpPr>
        <p:spPr>
          <a:xfrm>
            <a:off x="620838" y="543804"/>
            <a:ext cx="5903913" cy="11493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b="1" dirty="0" smtClean="0">
                <a:solidFill>
                  <a:srgbClr val="056768"/>
                </a:solidFill>
                <a:ea typeface="맑은 고딕" pitchFamily="50" charset="-127"/>
              </a:rPr>
              <a:t>FREE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b="1" dirty="0" smtClean="0">
                <a:solidFill>
                  <a:srgbClr val="056768"/>
                </a:solidFill>
                <a:ea typeface="맑은 고딕" pitchFamily="50" charset="-127"/>
              </a:rPr>
              <a:t>TEMPLATES</a:t>
            </a:r>
            <a:endParaRPr lang="en-US" altLang="ko-KR" sz="4800" b="1" dirty="0">
              <a:solidFill>
                <a:srgbClr val="056768"/>
              </a:solidFill>
            </a:endParaRP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850811" y="3104012"/>
            <a:ext cx="3721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828766" y="2321501"/>
            <a:ext cx="372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56768"/>
                </a:solidFill>
                <a:cs typeface="Arial" pitchFamily="34" charset="0"/>
              </a:rPr>
              <a:t>You can simply </a:t>
            </a:r>
            <a:r>
              <a:rPr lang="en-US" altLang="ko-KR" sz="2000" dirty="0" smtClean="0">
                <a:solidFill>
                  <a:srgbClr val="056768"/>
                </a:solidFill>
                <a:cs typeface="Arial" pitchFamily="34" charset="0"/>
              </a:rPr>
              <a:t>impress. </a:t>
            </a:r>
            <a:endParaRPr lang="en-US" altLang="ko-KR" sz="2000" dirty="0">
              <a:solidFill>
                <a:srgbClr val="056768"/>
              </a:solidFill>
              <a:cs typeface="Arial" pitchFamily="34" charset="0"/>
            </a:endParaRPr>
          </a:p>
        </p:txBody>
      </p:sp>
      <p:sp>
        <p:nvSpPr>
          <p:cNvPr id="54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828765" y="4552673"/>
            <a:ext cx="3721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343" y="543804"/>
            <a:ext cx="5327451" cy="62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1" y="1567"/>
            <a:ext cx="12192000" cy="7608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211107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430446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135">
            <a:off x="316482" y="713514"/>
            <a:ext cx="922500" cy="6075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135">
            <a:off x="1588176" y="713513"/>
            <a:ext cx="922500" cy="6075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135">
            <a:off x="3019228" y="735999"/>
            <a:ext cx="922500" cy="6075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135">
            <a:off x="9380033" y="713514"/>
            <a:ext cx="922500" cy="6075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135">
            <a:off x="10811085" y="736000"/>
            <a:ext cx="922500" cy="607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432" y="1731765"/>
            <a:ext cx="3454587" cy="2079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2006" y="48730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97" y="1681751"/>
            <a:ext cx="2350061" cy="20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D7D31"/>
                </a:solidFill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7015149" y="1573824"/>
            <a:ext cx="3847198" cy="1013552"/>
            <a:chOff x="7510571" y="2591716"/>
            <a:chExt cx="3847198" cy="1013552"/>
          </a:xfrm>
        </p:grpSpPr>
        <p:cxnSp>
          <p:nvCxnSpPr>
            <p:cNvPr id="12" name="Elbow Connector 16">
              <a:extLst>
                <a:ext uri="{FF2B5EF4-FFF2-40B4-BE49-F238E27FC236}">
                  <a16:creationId xmlns="" xmlns:a16="http://schemas.microsoft.com/office/drawing/2014/main" id="{8DBC22A5-F326-4930-B0BA-8617CEEB6B85}"/>
                </a:ext>
              </a:extLst>
            </p:cNvPr>
            <p:cNvCxnSpPr/>
            <p:nvPr/>
          </p:nvCxnSpPr>
          <p:spPr>
            <a:xfrm rot="5400000" flipH="1" flipV="1">
              <a:off x="7338190" y="2903680"/>
              <a:ext cx="873969" cy="529208"/>
            </a:xfrm>
            <a:prstGeom prst="bentConnector3">
              <a:avLst>
                <a:gd name="adj1" fmla="val 9977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BBFD06E-D377-4CE8-A9FD-B011EA3F1212}"/>
                </a:ext>
              </a:extLst>
            </p:cNvPr>
            <p:cNvGrpSpPr/>
            <p:nvPr/>
          </p:nvGrpSpPr>
          <p:grpSpPr>
            <a:xfrm>
              <a:off x="8251420" y="2591716"/>
              <a:ext cx="3106349" cy="853045"/>
              <a:chOff x="6372201" y="2011203"/>
              <a:chExt cx="2369153" cy="853045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A9A0EB0-CAD8-4F08-83B3-D1BC75E277F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0864D86-382F-44C0-97E2-352669AE1FD5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0" name="Grupo 29"/>
          <p:cNvGrpSpPr/>
          <p:nvPr/>
        </p:nvGrpSpPr>
        <p:grpSpPr>
          <a:xfrm>
            <a:off x="644143" y="5535792"/>
            <a:ext cx="3994302" cy="853045"/>
            <a:chOff x="744609" y="5180650"/>
            <a:chExt cx="3994302" cy="853045"/>
          </a:xfrm>
        </p:grpSpPr>
        <p:cxnSp>
          <p:nvCxnSpPr>
            <p:cNvPr id="16" name="Elbow Connector 20">
              <a:extLst>
                <a:ext uri="{FF2B5EF4-FFF2-40B4-BE49-F238E27FC236}">
                  <a16:creationId xmlns="" xmlns:a16="http://schemas.microsoft.com/office/drawing/2014/main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853045"/>
              <a:chOff x="6372201" y="2011203"/>
              <a:chExt cx="2369153" cy="853045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309402" y="1803601"/>
            <a:ext cx="4329043" cy="853045"/>
            <a:chOff x="1188235" y="1731604"/>
            <a:chExt cx="4329043" cy="853045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C9ADF453-44DC-46DD-B47C-CA4E9F4EEC0A}"/>
                </a:ext>
              </a:extLst>
            </p:cNvPr>
            <p:cNvGrpSpPr/>
            <p:nvPr/>
          </p:nvGrpSpPr>
          <p:grpSpPr>
            <a:xfrm>
              <a:off x="1188235" y="1731604"/>
              <a:ext cx="3219667" cy="853045"/>
              <a:chOff x="6372201" y="2011203"/>
              <a:chExt cx="2369153" cy="853045"/>
            </a:xfrm>
          </p:grpSpPr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A8510AD-6E7C-4167-8CCC-FB504560D101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6B10414-EFFE-4274-9058-32FF8B97C551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3" name="Elbow Connector 35">
              <a:extLst>
                <a:ext uri="{FF2B5EF4-FFF2-40B4-BE49-F238E27FC236}">
                  <a16:creationId xmlns="" xmlns:a16="http://schemas.microsoft.com/office/drawing/2014/main" id="{15DBEF0B-A254-44D9-B404-4B9FDBC6F0F1}"/>
                </a:ext>
              </a:extLst>
            </p:cNvPr>
            <p:cNvCxnSpPr/>
            <p:nvPr/>
          </p:nvCxnSpPr>
          <p:spPr>
            <a:xfrm>
              <a:off x="4581174" y="1860161"/>
              <a:ext cx="936104" cy="433381"/>
            </a:xfrm>
            <a:prstGeom prst="bentConnector3">
              <a:avLst>
                <a:gd name="adj1" fmla="val 99858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 flipH="1">
            <a:off x="7543274" y="5535792"/>
            <a:ext cx="4850639" cy="826722"/>
            <a:chOff x="744609" y="5180650"/>
            <a:chExt cx="3994302" cy="680772"/>
          </a:xfrm>
        </p:grpSpPr>
        <p:cxnSp>
          <p:nvCxnSpPr>
            <p:cNvPr id="32" name="Elbow Connector 20">
              <a:extLst>
                <a:ext uri="{FF2B5EF4-FFF2-40B4-BE49-F238E27FC236}">
                  <a16:creationId xmlns="" xmlns:a16="http://schemas.microsoft.com/office/drawing/2014/main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6">
              <a:extLst>
                <a:ext uri="{FF2B5EF4-FFF2-40B4-BE49-F238E27FC236}">
                  <a16:creationId xmlns="" xmlns:a16="http://schemas.microsoft.com/office/drawing/2014/main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586876"/>
              <a:chOff x="6372201" y="2011203"/>
              <a:chExt cx="2369153" cy="586876"/>
            </a:xfrm>
          </p:grpSpPr>
          <p:sp>
            <p:nvSpPr>
              <p:cNvPr id="34" name="TextBox 17">
                <a:extLst>
                  <a:ext uri="{FF2B5EF4-FFF2-40B4-BE49-F238E27FC236}">
                    <a16:creationId xmlns="" xmlns:a16="http://schemas.microsoft.com/office/drawing/2014/main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38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TextBox 18">
                <a:extLst>
                  <a:ext uri="{FF2B5EF4-FFF2-40B4-BE49-F238E27FC236}">
                    <a16:creationId xmlns="" xmlns:a16="http://schemas.microsoft.com/office/drawing/2014/main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28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98" y="2426869"/>
            <a:ext cx="4616087" cy="381441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8135">
            <a:off x="182893" y="205694"/>
            <a:ext cx="922500" cy="6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34">
            <a:extLst>
              <a:ext uri="{FF2B5EF4-FFF2-40B4-BE49-F238E27FC236}">
                <a16:creationId xmlns="" xmlns:a16="http://schemas.microsoft.com/office/drawing/2014/main" id="{99B85AD5-8150-424F-90BB-6463D31F2116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5" name="자유형 35">
            <a:extLst>
              <a:ext uri="{FF2B5EF4-FFF2-40B4-BE49-F238E27FC236}">
                <a16:creationId xmlns="" xmlns:a16="http://schemas.microsoft.com/office/drawing/2014/main" id="{46BD4CA1-1B2B-44CD-8CED-837079FA47B8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6" name="자유형 38">
            <a:extLst>
              <a:ext uri="{FF2B5EF4-FFF2-40B4-BE49-F238E27FC236}">
                <a16:creationId xmlns="" xmlns:a16="http://schemas.microsoft.com/office/drawing/2014/main" id="{73387719-237E-468C-A2EA-34B9129387CA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7" name="자유형 39">
            <a:extLst>
              <a:ext uri="{FF2B5EF4-FFF2-40B4-BE49-F238E27FC236}">
                <a16:creationId xmlns="" xmlns:a16="http://schemas.microsoft.com/office/drawing/2014/main" id="{A234A5E6-D661-4818-868A-78A6656C2BAC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A40F6C-3954-4D5B-AACE-D5470861626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1333" y="395047"/>
            <a:ext cx="11572875" cy="7239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3600" b="1" dirty="0">
                <a:solidFill>
                  <a:srgbClr val="056768"/>
                </a:solidFill>
              </a:rPr>
              <a:t>Our Team Style</a:t>
            </a:r>
          </a:p>
        </p:txBody>
      </p:sp>
      <p:sp>
        <p:nvSpPr>
          <p:cNvPr id="40" name="자유형 29">
            <a:extLst>
              <a:ext uri="{FF2B5EF4-FFF2-40B4-BE49-F238E27FC236}">
                <a16:creationId xmlns="" xmlns:a16="http://schemas.microsoft.com/office/drawing/2014/main" id="{CF1113D8-6FB0-47B4-93BF-72285D388451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자유형 30">
            <a:extLst>
              <a:ext uri="{FF2B5EF4-FFF2-40B4-BE49-F238E27FC236}">
                <a16:creationId xmlns="" xmlns:a16="http://schemas.microsoft.com/office/drawing/2014/main" id="{3F7AB747-6B06-412B-9DA1-8863E1CBCC87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자유형 31">
            <a:extLst>
              <a:ext uri="{FF2B5EF4-FFF2-40B4-BE49-F238E27FC236}">
                <a16:creationId xmlns="" xmlns:a16="http://schemas.microsoft.com/office/drawing/2014/main" id="{21B8AE1A-E28F-4D7F-ADDE-D5089156A9D7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자유형 32">
            <a:extLst>
              <a:ext uri="{FF2B5EF4-FFF2-40B4-BE49-F238E27FC236}">
                <a16:creationId xmlns="" xmlns:a16="http://schemas.microsoft.com/office/drawing/2014/main" id="{F40B646B-93A9-4112-B963-2AE7A313BEC7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9" name="직선 연결선 48">
            <a:extLst>
              <a:ext uri="{FF2B5EF4-FFF2-40B4-BE49-F238E27FC236}">
                <a16:creationId xmlns="" xmlns:a16="http://schemas.microsoft.com/office/drawing/2014/main" id="{48A329FF-F930-4626-BF4A-DDCA89B52752}"/>
              </a:ext>
            </a:extLst>
          </p:cNvPr>
          <p:cNvCxnSpPr/>
          <p:nvPr/>
        </p:nvCxnSpPr>
        <p:spPr>
          <a:xfrm flipH="1">
            <a:off x="6089159" y="2180456"/>
            <a:ext cx="6843" cy="6301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B0E37236-314B-4A4E-8E25-DEF3284B220A}"/>
              </a:ext>
            </a:extLst>
          </p:cNvPr>
          <p:cNvSpPr/>
          <p:nvPr/>
        </p:nvSpPr>
        <p:spPr>
          <a:xfrm>
            <a:off x="5298311" y="696024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rgbClr val="056768"/>
                </a:solidFill>
              </a:rPr>
              <a:t>CEO</a:t>
            </a:r>
          </a:p>
          <a:p>
            <a:pPr algn="ctr"/>
            <a:r>
              <a:rPr lang="en-US" altLang="ko-KR" sz="2700" dirty="0">
                <a:solidFill>
                  <a:srgbClr val="056768"/>
                </a:solidFill>
              </a:rPr>
              <a:t>NAME</a:t>
            </a:r>
            <a:endParaRPr lang="ko-KR" altLang="en-US" sz="2700" dirty="0">
              <a:solidFill>
                <a:srgbClr val="056768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D1A60980-E189-4C36-85F6-DC2B8D914838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30" name="Text Placeholder 17">
              <a:extLst>
                <a:ext uri="{FF2B5EF4-FFF2-40B4-BE49-F238E27FC236}">
                  <a16:creationId xmlns="" xmlns:a16="http://schemas.microsoft.com/office/drawing/2014/main" id="{3839D519-7D70-4085-A1F7-A151B1A6A86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rgbClr val="056768"/>
                  </a:solidFill>
                </a:rPr>
                <a:t>HR HEAD</a:t>
              </a:r>
            </a:p>
          </p:txBody>
        </p:sp>
        <p:sp>
          <p:nvSpPr>
            <p:cNvPr id="31" name="Text Placeholder 18">
              <a:extLst>
                <a:ext uri="{FF2B5EF4-FFF2-40B4-BE49-F238E27FC236}">
                  <a16:creationId xmlns="" xmlns:a16="http://schemas.microsoft.com/office/drawing/2014/main" id="{05340286-5F2C-4D9B-8661-117BED5166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531660F-9842-441E-AF92-5918AD154D0C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73EF13E1-0BA4-48D5-A9DB-3AC7855F1C6F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34" name="Text Placeholder 17">
              <a:extLst>
                <a:ext uri="{FF2B5EF4-FFF2-40B4-BE49-F238E27FC236}">
                  <a16:creationId xmlns="" xmlns:a16="http://schemas.microsoft.com/office/drawing/2014/main" id="{6EF24443-9BF0-4811-AD3B-2F76A65ABA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rgbClr val="056768"/>
                  </a:solidFill>
                </a:rPr>
                <a:t>PRODUCTION</a:t>
              </a:r>
            </a:p>
          </p:txBody>
        </p:sp>
        <p:sp>
          <p:nvSpPr>
            <p:cNvPr id="35" name="Text Placeholder 18">
              <a:extLst>
                <a:ext uri="{FF2B5EF4-FFF2-40B4-BE49-F238E27FC236}">
                  <a16:creationId xmlns="" xmlns:a16="http://schemas.microsoft.com/office/drawing/2014/main" id="{D9B19BE1-F1A4-4C4E-9E4F-C45C1C9B40D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3E7F6B8-67F3-4204-A011-2659A83A63AD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="" xmlns:a16="http://schemas.microsoft.com/office/drawing/2014/main" id="{7A04D627-EDDA-4D16-AA5F-584BFE35203F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38" name="Text Placeholder 17">
              <a:extLst>
                <a:ext uri="{FF2B5EF4-FFF2-40B4-BE49-F238E27FC236}">
                  <a16:creationId xmlns="" xmlns:a16="http://schemas.microsoft.com/office/drawing/2014/main" id="{DF5F421F-6485-44FC-8CA3-FA49822D77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rgbClr val="056768"/>
                  </a:solidFill>
                </a:rPr>
                <a:t>MARKETING</a:t>
              </a:r>
            </a:p>
          </p:txBody>
        </p:sp>
        <p:sp>
          <p:nvSpPr>
            <p:cNvPr id="50" name="Text Placeholder 18">
              <a:extLst>
                <a:ext uri="{FF2B5EF4-FFF2-40B4-BE49-F238E27FC236}">
                  <a16:creationId xmlns="" xmlns:a16="http://schemas.microsoft.com/office/drawing/2014/main" id="{FFA52191-2B78-40EC-80E9-6BB03E74A56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1F4E0594-3091-40B3-A465-6574A17438C7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="" xmlns:a16="http://schemas.microsoft.com/office/drawing/2014/main" id="{1A606830-B0F6-41EA-AB58-67E755580B29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53" name="Text Placeholder 17">
              <a:extLst>
                <a:ext uri="{FF2B5EF4-FFF2-40B4-BE49-F238E27FC236}">
                  <a16:creationId xmlns="" xmlns:a16="http://schemas.microsoft.com/office/drawing/2014/main" id="{0B0CF050-74CF-4DC2-921F-1FD9A985893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rgbClr val="056768"/>
                  </a:solidFill>
                </a:rPr>
                <a:t>SOCIAL MEDIA</a:t>
              </a:r>
            </a:p>
          </p:txBody>
        </p:sp>
        <p:sp>
          <p:nvSpPr>
            <p:cNvPr id="54" name="Text Placeholder 18">
              <a:extLst>
                <a:ext uri="{FF2B5EF4-FFF2-40B4-BE49-F238E27FC236}">
                  <a16:creationId xmlns="" xmlns:a16="http://schemas.microsoft.com/office/drawing/2014/main" id="{C3F43D8F-8260-40F8-A411-7FB94A2B052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5A0AC1AE-49A2-4721-9BF3-FE05B1A02805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6" name="Picture Placeholder 27"/>
          <p:cNvSpPr txBox="1">
            <a:spLocks/>
          </p:cNvSpPr>
          <p:nvPr/>
        </p:nvSpPr>
        <p:spPr>
          <a:xfrm>
            <a:off x="7928065" y="2323740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Place Your Picture Here</a:t>
            </a:r>
            <a:endParaRPr lang="en-JM" altLang="ko-KR" dirty="0"/>
          </a:p>
        </p:txBody>
      </p:sp>
      <p:sp>
        <p:nvSpPr>
          <p:cNvPr id="57" name="Picture Placeholder 27"/>
          <p:cNvSpPr txBox="1">
            <a:spLocks/>
          </p:cNvSpPr>
          <p:nvPr/>
        </p:nvSpPr>
        <p:spPr>
          <a:xfrm>
            <a:off x="7928065" y="4509608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Place Your Picture Here</a:t>
            </a:r>
            <a:endParaRPr lang="en-JM" altLang="ko-KR" dirty="0"/>
          </a:p>
        </p:txBody>
      </p:sp>
      <p:sp>
        <p:nvSpPr>
          <p:cNvPr id="58" name="Picture Placeholder 27"/>
          <p:cNvSpPr txBox="1">
            <a:spLocks/>
          </p:cNvSpPr>
          <p:nvPr/>
        </p:nvSpPr>
        <p:spPr>
          <a:xfrm>
            <a:off x="2954319" y="2323740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Place Your Picture Here</a:t>
            </a:r>
            <a:endParaRPr lang="en-JM" dirty="0"/>
          </a:p>
        </p:txBody>
      </p:sp>
      <p:sp>
        <p:nvSpPr>
          <p:cNvPr id="59" name="Picture Placeholder 27"/>
          <p:cNvSpPr txBox="1">
            <a:spLocks/>
          </p:cNvSpPr>
          <p:nvPr/>
        </p:nvSpPr>
        <p:spPr>
          <a:xfrm>
            <a:off x="2954319" y="4509608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Place Your Picture Here</a:t>
            </a:r>
            <a:endParaRPr lang="en-JM" altLang="ko-KR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385" y="223013"/>
            <a:ext cx="1114396" cy="97341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421" y="2180456"/>
            <a:ext cx="3774147" cy="38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79347"/>
                </a:solidFill>
              </a:rPr>
              <a:t>Infographic Style</a:t>
            </a:r>
          </a:p>
        </p:txBody>
      </p:sp>
      <p:sp>
        <p:nvSpPr>
          <p:cNvPr id="9" name="Rounded Rectangle 44">
            <a:extLst>
              <a:ext uri="{FF2B5EF4-FFF2-40B4-BE49-F238E27FC236}">
                <a16:creationId xmlns=""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6726244" y="3692483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C30B123-64A9-423F-878B-4EAD140378E8}"/>
              </a:ext>
            </a:extLst>
          </p:cNvPr>
          <p:cNvGrpSpPr/>
          <p:nvPr/>
        </p:nvGrpSpPr>
        <p:grpSpPr>
          <a:xfrm>
            <a:off x="706524" y="3085836"/>
            <a:ext cx="1568463" cy="1807450"/>
            <a:chOff x="270024" y="1671303"/>
            <a:chExt cx="1773337" cy="182552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6CDDABE-A1E8-499D-8B59-D9BA48719F1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9F564EC-BABF-43AF-AB32-1A4E3D7EEA40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F4E1B25-E9DF-41CB-9D38-80389FD9BC4F}"/>
              </a:ext>
            </a:extLst>
          </p:cNvPr>
          <p:cNvGrpSpPr/>
          <p:nvPr/>
        </p:nvGrpSpPr>
        <p:grpSpPr>
          <a:xfrm>
            <a:off x="3034189" y="3085836"/>
            <a:ext cx="1568463" cy="1807450"/>
            <a:chOff x="270024" y="1671303"/>
            <a:chExt cx="1773337" cy="182552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920D69D-0E1C-45B3-8A0C-3348241EFF8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E13D037-1F8D-4749-BE49-2F406EB1634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44">
            <a:extLst>
              <a:ext uri="{FF2B5EF4-FFF2-40B4-BE49-F238E27FC236}">
                <a16:creationId xmlns=""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2617316" y="353871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sp>
        <p:nvSpPr>
          <p:cNvPr id="43" name="Rounded Rectangle 44">
            <a:extLst>
              <a:ext uri="{FF2B5EF4-FFF2-40B4-BE49-F238E27FC236}">
                <a16:creationId xmlns=""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4649406" y="3692483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44" name="Group 10">
            <a:extLst>
              <a:ext uri="{FF2B5EF4-FFF2-40B4-BE49-F238E27FC236}">
                <a16:creationId xmlns="" xmlns:a16="http://schemas.microsoft.com/office/drawing/2014/main" id="{16908CB7-C0CB-4396-9D98-55F1B2A34C08}"/>
              </a:ext>
            </a:extLst>
          </p:cNvPr>
          <p:cNvGrpSpPr/>
          <p:nvPr/>
        </p:nvGrpSpPr>
        <p:grpSpPr>
          <a:xfrm>
            <a:off x="5138273" y="3085836"/>
            <a:ext cx="1568463" cy="1807450"/>
            <a:chOff x="270024" y="1671303"/>
            <a:chExt cx="1773337" cy="1825525"/>
          </a:xfrm>
        </p:grpSpPr>
        <p:sp>
          <p:nvSpPr>
            <p:cNvPr id="45" name="TextBox 11">
              <a:extLst>
                <a:ext uri="{FF2B5EF4-FFF2-40B4-BE49-F238E27FC236}">
                  <a16:creationId xmlns="" xmlns:a16="http://schemas.microsoft.com/office/drawing/2014/main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12">
              <a:extLst>
                <a:ext uri="{FF2B5EF4-FFF2-40B4-BE49-F238E27FC236}">
                  <a16:creationId xmlns="" xmlns:a16="http://schemas.microsoft.com/office/drawing/2014/main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Rounded Rectangle 44">
            <a:extLst>
              <a:ext uri="{FF2B5EF4-FFF2-40B4-BE49-F238E27FC236}">
                <a16:creationId xmlns=""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540478" y="353871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-1789" y="5362287"/>
            <a:ext cx="7813377" cy="1495713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9" name="Group 5">
            <a:extLst>
              <a:ext uri="{FF2B5EF4-FFF2-40B4-BE49-F238E27FC236}">
                <a16:creationId xmlns="" xmlns:a16="http://schemas.microsoft.com/office/drawing/2014/main" id="{EC79CD8D-B051-4E12-B2BF-772A3080B9E2}"/>
              </a:ext>
            </a:extLst>
          </p:cNvPr>
          <p:cNvGrpSpPr/>
          <p:nvPr/>
        </p:nvGrpSpPr>
        <p:grpSpPr>
          <a:xfrm>
            <a:off x="-1789" y="5689546"/>
            <a:ext cx="7488832" cy="699453"/>
            <a:chOff x="-780300" y="1563935"/>
            <a:chExt cx="8467032" cy="706448"/>
          </a:xfrm>
        </p:grpSpPr>
        <p:sp>
          <p:nvSpPr>
            <p:cNvPr id="50" name="TextBox 6">
              <a:extLst>
                <a:ext uri="{FF2B5EF4-FFF2-40B4-BE49-F238E27FC236}">
                  <a16:creationId xmlns="" xmlns:a16="http://schemas.microsoft.com/office/drawing/2014/main" id="{67FA216C-5656-4069-8D69-4D8B8555F0CE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="" xmlns:a16="http://schemas.microsoft.com/office/drawing/2014/main" id="{1B583667-E52E-4953-BD57-DE785822FE9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44">
            <a:extLst>
              <a:ext uri="{FF2B5EF4-FFF2-40B4-BE49-F238E27FC236}">
                <a16:creationId xmlns=""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8961902" y="373903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37" name="Group 10">
            <a:extLst>
              <a:ext uri="{FF2B5EF4-FFF2-40B4-BE49-F238E27FC236}">
                <a16:creationId xmlns="" xmlns:a16="http://schemas.microsoft.com/office/drawing/2014/main" id="{16908CB7-C0CB-4396-9D98-55F1B2A34C08}"/>
              </a:ext>
            </a:extLst>
          </p:cNvPr>
          <p:cNvGrpSpPr/>
          <p:nvPr/>
        </p:nvGrpSpPr>
        <p:grpSpPr>
          <a:xfrm>
            <a:off x="7373931" y="3132383"/>
            <a:ext cx="1568463" cy="1807450"/>
            <a:chOff x="270024" y="1671303"/>
            <a:chExt cx="1773337" cy="1825525"/>
          </a:xfrm>
        </p:grpSpPr>
        <p:sp>
          <p:nvSpPr>
            <p:cNvPr id="38" name="TextBox 11">
              <a:extLst>
                <a:ext uri="{FF2B5EF4-FFF2-40B4-BE49-F238E27FC236}">
                  <a16:creationId xmlns="" xmlns:a16="http://schemas.microsoft.com/office/drawing/2014/main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12">
              <a:extLst>
                <a:ext uri="{FF2B5EF4-FFF2-40B4-BE49-F238E27FC236}">
                  <a16:creationId xmlns="" xmlns:a16="http://schemas.microsoft.com/office/drawing/2014/main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ounded Rectangle 44">
            <a:extLst>
              <a:ext uri="{FF2B5EF4-FFF2-40B4-BE49-F238E27FC236}">
                <a16:creationId xmlns=""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10957059" y="373903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41" name="Group 10">
            <a:extLst>
              <a:ext uri="{FF2B5EF4-FFF2-40B4-BE49-F238E27FC236}">
                <a16:creationId xmlns="" xmlns:a16="http://schemas.microsoft.com/office/drawing/2014/main" id="{16908CB7-C0CB-4396-9D98-55F1B2A34C08}"/>
              </a:ext>
            </a:extLst>
          </p:cNvPr>
          <p:cNvGrpSpPr/>
          <p:nvPr/>
        </p:nvGrpSpPr>
        <p:grpSpPr>
          <a:xfrm>
            <a:off x="9369088" y="3132383"/>
            <a:ext cx="1568463" cy="1807450"/>
            <a:chOff x="270024" y="1671303"/>
            <a:chExt cx="1773337" cy="1825525"/>
          </a:xfrm>
        </p:grpSpPr>
        <p:sp>
          <p:nvSpPr>
            <p:cNvPr id="52" name="TextBox 11">
              <a:extLst>
                <a:ext uri="{FF2B5EF4-FFF2-40B4-BE49-F238E27FC236}">
                  <a16:creationId xmlns="" xmlns:a16="http://schemas.microsoft.com/office/drawing/2014/main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>
              <a:extLst>
                <a:ext uri="{FF2B5EF4-FFF2-40B4-BE49-F238E27FC236}">
                  <a16:creationId xmlns="" xmlns:a16="http://schemas.microsoft.com/office/drawing/2014/main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325" y="300913"/>
            <a:ext cx="922500" cy="60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45" y="1322911"/>
            <a:ext cx="8487423" cy="15639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088" y="1469243"/>
            <a:ext cx="1763739" cy="14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B8708F5-CE2E-420B-BE86-D381331C00DC}"/>
              </a:ext>
            </a:extLst>
          </p:cNvPr>
          <p:cNvGrpSpPr/>
          <p:nvPr/>
        </p:nvGrpSpPr>
        <p:grpSpPr>
          <a:xfrm>
            <a:off x="2321696" y="1839486"/>
            <a:ext cx="2614225" cy="1151559"/>
            <a:chOff x="6210996" y="1433695"/>
            <a:chExt cx="1493001" cy="70791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8477A0-E428-4ED9-A093-E877EA93BF95}"/>
              </a:ext>
            </a:extLst>
          </p:cNvPr>
          <p:cNvGrpSpPr/>
          <p:nvPr/>
        </p:nvGrpSpPr>
        <p:grpSpPr>
          <a:xfrm>
            <a:off x="7336923" y="1839486"/>
            <a:ext cx="2614225" cy="1151559"/>
            <a:chOff x="6210996" y="1433695"/>
            <a:chExt cx="1493001" cy="70791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FD7607A-11E9-40B5-A3A0-0AAA16171CD9}"/>
              </a:ext>
            </a:extLst>
          </p:cNvPr>
          <p:cNvGrpSpPr/>
          <p:nvPr/>
        </p:nvGrpSpPr>
        <p:grpSpPr>
          <a:xfrm>
            <a:off x="504879" y="3323946"/>
            <a:ext cx="3328666" cy="966894"/>
            <a:chOff x="6210996" y="1433695"/>
            <a:chExt cx="1493001" cy="59439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02589B-45F2-4CBD-8499-EC79EAB3E349}"/>
              </a:ext>
            </a:extLst>
          </p:cNvPr>
          <p:cNvGrpSpPr/>
          <p:nvPr/>
        </p:nvGrpSpPr>
        <p:grpSpPr>
          <a:xfrm>
            <a:off x="7800061" y="4656792"/>
            <a:ext cx="3328666" cy="966894"/>
            <a:chOff x="6210996" y="1433695"/>
            <a:chExt cx="1493001" cy="59439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B12C6A3-F4F4-4B29-BE8F-5952797F8B42}"/>
              </a:ext>
            </a:extLst>
          </p:cNvPr>
          <p:cNvGrpSpPr/>
          <p:nvPr/>
        </p:nvGrpSpPr>
        <p:grpSpPr>
          <a:xfrm>
            <a:off x="878451" y="4656792"/>
            <a:ext cx="3584790" cy="966894"/>
            <a:chOff x="6210996" y="1433695"/>
            <a:chExt cx="1493001" cy="59439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C1A035F-3732-48B2-9BC7-0E478568DA41}"/>
              </a:ext>
            </a:extLst>
          </p:cNvPr>
          <p:cNvGrpSpPr/>
          <p:nvPr/>
        </p:nvGrpSpPr>
        <p:grpSpPr>
          <a:xfrm>
            <a:off x="8401670" y="3339556"/>
            <a:ext cx="3328673" cy="966894"/>
            <a:chOff x="6210996" y="1433695"/>
            <a:chExt cx="1493001" cy="59439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275535"/>
            <a:ext cx="922500" cy="6075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39" y="3034610"/>
            <a:ext cx="3408122" cy="35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EDD89AC-EB38-4111-A934-69BCE4C45B13}"/>
              </a:ext>
            </a:extLst>
          </p:cNvPr>
          <p:cNvGrpSpPr/>
          <p:nvPr/>
        </p:nvGrpSpPr>
        <p:grpSpPr>
          <a:xfrm>
            <a:off x="1270431" y="2613571"/>
            <a:ext cx="5834661" cy="2737687"/>
            <a:chOff x="2153463" y="1916832"/>
            <a:chExt cx="7911017" cy="268979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08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270431" y="1029395"/>
            <a:ext cx="2299245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Lágrima 11"/>
          <p:cNvSpPr/>
          <p:nvPr/>
        </p:nvSpPr>
        <p:spPr>
          <a:xfrm rot="5400000">
            <a:off x="8544909" y="3228426"/>
            <a:ext cx="3489434" cy="3489434"/>
          </a:xfrm>
          <a:prstGeom prst="teardrop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843" y="349716"/>
            <a:ext cx="922500" cy="607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721" y="3910173"/>
            <a:ext cx="2218372" cy="21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FD23AB1-C53B-45D6-8992-71C81660C761}"/>
              </a:ext>
            </a:extLst>
          </p:cNvPr>
          <p:cNvSpPr txBox="1"/>
          <p:nvPr/>
        </p:nvSpPr>
        <p:spPr>
          <a:xfrm>
            <a:off x="6816080" y="1954925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28C394F-AF6E-4B5A-B003-21F62CEAAF63}"/>
              </a:ext>
            </a:extLst>
          </p:cNvPr>
          <p:cNvGrpSpPr/>
          <p:nvPr/>
        </p:nvGrpSpPr>
        <p:grpSpPr>
          <a:xfrm>
            <a:off x="6816079" y="1729421"/>
            <a:ext cx="4247187" cy="1866779"/>
            <a:chOff x="5292080" y="2489364"/>
            <a:chExt cx="3168352" cy="1866779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F0C6C79-116C-4613-A7E7-DA3D2C0C73F4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32FC847-E92A-436E-A622-54F1C811DB2D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369A0E6-12EA-48CB-A40C-B2553F1AE4FA}"/>
              </a:ext>
            </a:extLst>
          </p:cNvPr>
          <p:cNvGrpSpPr/>
          <p:nvPr/>
        </p:nvGrpSpPr>
        <p:grpSpPr>
          <a:xfrm>
            <a:off x="770652" y="2063039"/>
            <a:ext cx="4291764" cy="830997"/>
            <a:chOff x="2125846" y="4366543"/>
            <a:chExt cx="4291764" cy="830997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3627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</a:t>
              </a:r>
              <a:r>
                <a:rPr lang="en-US" altLang="ko-KR" sz="1200" dirty="0" smtClean="0">
                  <a:solidFill>
                    <a:srgbClr val="056768"/>
                  </a:solidFill>
                  <a:cs typeface="Arial" pitchFamily="34" charset="0"/>
                </a:rPr>
                <a:t>your </a:t>
              </a:r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Presentations.</a:t>
              </a:r>
              <a:r>
                <a:rPr lang="en-US" altLang="ko-KR" sz="1200" dirty="0">
                  <a:solidFill>
                    <a:srgbClr val="056768"/>
                  </a:solidFill>
                </a:rPr>
                <a:t>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CF9254"/>
                </a:solidFill>
                <a:cs typeface="Arial" pitchFamily="34" charset="0"/>
              </a:endParaRP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305866"/>
            <a:ext cx="922500" cy="607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764" y="4478348"/>
            <a:ext cx="2899236" cy="23590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grpSp>
        <p:nvGrpSpPr>
          <p:cNvPr id="14" name="Group 41">
            <a:extLst>
              <a:ext uri="{FF2B5EF4-FFF2-40B4-BE49-F238E27FC236}">
                <a16:creationId xmlns="" xmlns:a16="http://schemas.microsoft.com/office/drawing/2014/main" id="{B369A0E6-12EA-48CB-A40C-B2553F1AE4FA}"/>
              </a:ext>
            </a:extLst>
          </p:cNvPr>
          <p:cNvGrpSpPr/>
          <p:nvPr/>
        </p:nvGrpSpPr>
        <p:grpSpPr>
          <a:xfrm>
            <a:off x="770652" y="3274994"/>
            <a:ext cx="4291764" cy="830997"/>
            <a:chOff x="2125846" y="4366543"/>
            <a:chExt cx="4291764" cy="830997"/>
          </a:xfrm>
        </p:grpSpPr>
        <p:sp>
          <p:nvSpPr>
            <p:cNvPr id="15" name="TextBox 42">
              <a:extLst>
                <a:ext uri="{FF2B5EF4-FFF2-40B4-BE49-F238E27FC236}">
                  <a16:creationId xmlns="" xmlns:a16="http://schemas.microsoft.com/office/drawing/2014/main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3627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</a:t>
              </a:r>
              <a:r>
                <a:rPr lang="en-US" altLang="ko-KR" sz="1200" dirty="0" smtClean="0">
                  <a:solidFill>
                    <a:srgbClr val="056768"/>
                  </a:solidFill>
                  <a:cs typeface="Arial" pitchFamily="34" charset="0"/>
                </a:rPr>
                <a:t>your </a:t>
              </a:r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Presentations.</a:t>
              </a:r>
              <a:r>
                <a:rPr lang="en-US" altLang="ko-KR" sz="1200" dirty="0">
                  <a:solidFill>
                    <a:srgbClr val="056768"/>
                  </a:solidFill>
                </a:rPr>
                <a:t>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6" name="Oval 43">
              <a:extLst>
                <a:ext uri="{FF2B5EF4-FFF2-40B4-BE49-F238E27FC236}">
                  <a16:creationId xmlns="" xmlns:a16="http://schemas.microsoft.com/office/drawing/2014/main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CF925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1">
            <a:extLst>
              <a:ext uri="{FF2B5EF4-FFF2-40B4-BE49-F238E27FC236}">
                <a16:creationId xmlns="" xmlns:a16="http://schemas.microsoft.com/office/drawing/2014/main" id="{B369A0E6-12EA-48CB-A40C-B2553F1AE4FA}"/>
              </a:ext>
            </a:extLst>
          </p:cNvPr>
          <p:cNvGrpSpPr/>
          <p:nvPr/>
        </p:nvGrpSpPr>
        <p:grpSpPr>
          <a:xfrm>
            <a:off x="770652" y="4544721"/>
            <a:ext cx="4291764" cy="830997"/>
            <a:chOff x="2125846" y="4366543"/>
            <a:chExt cx="4291764" cy="830997"/>
          </a:xfrm>
        </p:grpSpPr>
        <p:sp>
          <p:nvSpPr>
            <p:cNvPr id="18" name="TextBox 42">
              <a:extLst>
                <a:ext uri="{FF2B5EF4-FFF2-40B4-BE49-F238E27FC236}">
                  <a16:creationId xmlns="" xmlns:a16="http://schemas.microsoft.com/office/drawing/2014/main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3627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</a:t>
              </a:r>
              <a:r>
                <a:rPr lang="en-US" altLang="ko-KR" sz="1200" dirty="0" smtClean="0">
                  <a:solidFill>
                    <a:srgbClr val="056768"/>
                  </a:solidFill>
                  <a:cs typeface="Arial" pitchFamily="34" charset="0"/>
                </a:rPr>
                <a:t>your </a:t>
              </a:r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Presentations.</a:t>
              </a:r>
              <a:r>
                <a:rPr lang="en-US" altLang="ko-KR" sz="1200" dirty="0">
                  <a:solidFill>
                    <a:srgbClr val="056768"/>
                  </a:solidFill>
                </a:rPr>
                <a:t>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9" name="Oval 43">
              <a:extLst>
                <a:ext uri="{FF2B5EF4-FFF2-40B4-BE49-F238E27FC236}">
                  <a16:creationId xmlns="" xmlns:a16="http://schemas.microsoft.com/office/drawing/2014/main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CF925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0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079" y="169576"/>
            <a:ext cx="11378743" cy="6285011"/>
          </a:xfrm>
          <a:prstGeom prst="rect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A5203BB-63FD-42CD-96F0-D2948069D728}"/>
              </a:ext>
            </a:extLst>
          </p:cNvPr>
          <p:cNvSpPr txBox="1"/>
          <p:nvPr/>
        </p:nvSpPr>
        <p:spPr>
          <a:xfrm>
            <a:off x="1150683" y="2872979"/>
            <a:ext cx="16528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814333" y="624619"/>
            <a:ext cx="282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="" xmlns:a16="http://schemas.microsoft.com/office/drawing/2014/main" id="{0D5566DF-0892-430F-AEAD-855C43512FFA}"/>
              </a:ext>
            </a:extLst>
          </p:cNvPr>
          <p:cNvGrpSpPr/>
          <p:nvPr/>
        </p:nvGrpSpPr>
        <p:grpSpPr>
          <a:xfrm>
            <a:off x="4049811" y="1409449"/>
            <a:ext cx="3325679" cy="4508755"/>
            <a:chOff x="886442" y="1591192"/>
            <a:chExt cx="3397525" cy="5184022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67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17" y="169576"/>
            <a:ext cx="922500" cy="607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93" y="1409449"/>
            <a:ext cx="3355174" cy="45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593847" y="792544"/>
            <a:ext cx="8955705" cy="6065456"/>
          </a:xfrm>
          <a:custGeom>
            <a:avLst/>
            <a:gdLst>
              <a:gd name="T0" fmla="*/ 67 w 372"/>
              <a:gd name="T1" fmla="*/ 169 h 250"/>
              <a:gd name="T2" fmla="*/ 57 w 372"/>
              <a:gd name="T3" fmla="*/ 195 h 250"/>
              <a:gd name="T4" fmla="*/ 68 w 372"/>
              <a:gd name="T5" fmla="*/ 222 h 250"/>
              <a:gd name="T6" fmla="*/ 78 w 372"/>
              <a:gd name="T7" fmla="*/ 237 h 250"/>
              <a:gd name="T8" fmla="*/ 48 w 372"/>
              <a:gd name="T9" fmla="*/ 222 h 250"/>
              <a:gd name="T10" fmla="*/ 34 w 372"/>
              <a:gd name="T11" fmla="*/ 172 h 250"/>
              <a:gd name="T12" fmla="*/ 30 w 372"/>
              <a:gd name="T13" fmla="*/ 172 h 250"/>
              <a:gd name="T14" fmla="*/ 22 w 372"/>
              <a:gd name="T15" fmla="*/ 193 h 250"/>
              <a:gd name="T16" fmla="*/ 27 w 372"/>
              <a:gd name="T17" fmla="*/ 230 h 250"/>
              <a:gd name="T18" fmla="*/ 30 w 372"/>
              <a:gd name="T19" fmla="*/ 244 h 250"/>
              <a:gd name="T20" fmla="*/ 11 w 372"/>
              <a:gd name="T21" fmla="*/ 239 h 250"/>
              <a:gd name="T22" fmla="*/ 4 w 372"/>
              <a:gd name="T23" fmla="*/ 217 h 250"/>
              <a:gd name="T24" fmla="*/ 2 w 372"/>
              <a:gd name="T25" fmla="*/ 174 h 250"/>
              <a:gd name="T26" fmla="*/ 7 w 372"/>
              <a:gd name="T27" fmla="*/ 127 h 250"/>
              <a:gd name="T28" fmla="*/ 6 w 372"/>
              <a:gd name="T29" fmla="*/ 82 h 250"/>
              <a:gd name="T30" fmla="*/ 5 w 372"/>
              <a:gd name="T31" fmla="*/ 52 h 250"/>
              <a:gd name="T32" fmla="*/ 25 w 372"/>
              <a:gd name="T33" fmla="*/ 31 h 250"/>
              <a:gd name="T34" fmla="*/ 111 w 372"/>
              <a:gd name="T35" fmla="*/ 37 h 250"/>
              <a:gd name="T36" fmla="*/ 169 w 372"/>
              <a:gd name="T37" fmla="*/ 38 h 250"/>
              <a:gd name="T38" fmla="*/ 271 w 372"/>
              <a:gd name="T39" fmla="*/ 33 h 250"/>
              <a:gd name="T40" fmla="*/ 285 w 372"/>
              <a:gd name="T41" fmla="*/ 23 h 250"/>
              <a:gd name="T42" fmla="*/ 298 w 372"/>
              <a:gd name="T43" fmla="*/ 16 h 250"/>
              <a:gd name="T44" fmla="*/ 293 w 372"/>
              <a:gd name="T45" fmla="*/ 12 h 250"/>
              <a:gd name="T46" fmla="*/ 318 w 372"/>
              <a:gd name="T47" fmla="*/ 0 h 250"/>
              <a:gd name="T48" fmla="*/ 315 w 372"/>
              <a:gd name="T49" fmla="*/ 10 h 250"/>
              <a:gd name="T50" fmla="*/ 338 w 372"/>
              <a:gd name="T51" fmla="*/ 3 h 250"/>
              <a:gd name="T52" fmla="*/ 329 w 372"/>
              <a:gd name="T53" fmla="*/ 16 h 250"/>
              <a:gd name="T54" fmla="*/ 369 w 372"/>
              <a:gd name="T55" fmla="*/ 63 h 250"/>
              <a:gd name="T56" fmla="*/ 371 w 372"/>
              <a:gd name="T57" fmla="*/ 74 h 250"/>
              <a:gd name="T58" fmla="*/ 354 w 372"/>
              <a:gd name="T59" fmla="*/ 86 h 250"/>
              <a:gd name="T60" fmla="*/ 314 w 372"/>
              <a:gd name="T61" fmla="*/ 87 h 250"/>
              <a:gd name="T62" fmla="*/ 291 w 372"/>
              <a:gd name="T63" fmla="*/ 108 h 250"/>
              <a:gd name="T64" fmla="*/ 255 w 372"/>
              <a:gd name="T65" fmla="*/ 159 h 250"/>
              <a:gd name="T66" fmla="*/ 251 w 372"/>
              <a:gd name="T67" fmla="*/ 165 h 250"/>
              <a:gd name="T68" fmla="*/ 248 w 372"/>
              <a:gd name="T69" fmla="*/ 219 h 250"/>
              <a:gd name="T70" fmla="*/ 260 w 372"/>
              <a:gd name="T71" fmla="*/ 240 h 250"/>
              <a:gd name="T72" fmla="*/ 232 w 372"/>
              <a:gd name="T73" fmla="*/ 224 h 250"/>
              <a:gd name="T74" fmla="*/ 230 w 372"/>
              <a:gd name="T75" fmla="*/ 191 h 250"/>
              <a:gd name="T76" fmla="*/ 228 w 372"/>
              <a:gd name="T77" fmla="*/ 176 h 250"/>
              <a:gd name="T78" fmla="*/ 221 w 372"/>
              <a:gd name="T79" fmla="*/ 231 h 250"/>
              <a:gd name="T80" fmla="*/ 221 w 372"/>
              <a:gd name="T81" fmla="*/ 246 h 250"/>
              <a:gd name="T82" fmla="*/ 202 w 372"/>
              <a:gd name="T83" fmla="*/ 236 h 250"/>
              <a:gd name="T84" fmla="*/ 200 w 372"/>
              <a:gd name="T85" fmla="*/ 214 h 250"/>
              <a:gd name="T86" fmla="*/ 200 w 372"/>
              <a:gd name="T87" fmla="*/ 185 h 250"/>
              <a:gd name="T88" fmla="*/ 197 w 372"/>
              <a:gd name="T89" fmla="*/ 155 h 250"/>
              <a:gd name="T90" fmla="*/ 164 w 372"/>
              <a:gd name="T91" fmla="*/ 155 h 250"/>
              <a:gd name="T92" fmla="*/ 98 w 372"/>
              <a:gd name="T93" fmla="*/ 150 h 250"/>
              <a:gd name="T94" fmla="*/ 78 w 372"/>
              <a:gd name="T95" fmla="*/ 165 h 250"/>
              <a:gd name="T96" fmla="*/ 67 w 372"/>
              <a:gd name="T97" fmla="*/ 169 h 250"/>
              <a:gd name="T98" fmla="*/ 14 w 372"/>
              <a:gd name="T99" fmla="*/ 98 h 250"/>
              <a:gd name="T100" fmla="*/ 12 w 372"/>
              <a:gd name="T101" fmla="*/ 98 h 250"/>
              <a:gd name="T102" fmla="*/ 12 w 372"/>
              <a:gd name="T103" fmla="*/ 130 h 250"/>
              <a:gd name="T104" fmla="*/ 16 w 372"/>
              <a:gd name="T105" fmla="*/ 130 h 250"/>
              <a:gd name="T106" fmla="*/ 14 w 372"/>
              <a:gd name="T107" fmla="*/ 9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2" h="250">
                <a:moveTo>
                  <a:pt x="67" y="169"/>
                </a:moveTo>
                <a:cubicBezTo>
                  <a:pt x="54" y="175"/>
                  <a:pt x="54" y="184"/>
                  <a:pt x="57" y="195"/>
                </a:cubicBezTo>
                <a:cubicBezTo>
                  <a:pt x="60" y="204"/>
                  <a:pt x="64" y="213"/>
                  <a:pt x="68" y="222"/>
                </a:cubicBezTo>
                <a:cubicBezTo>
                  <a:pt x="71" y="227"/>
                  <a:pt x="74" y="232"/>
                  <a:pt x="78" y="237"/>
                </a:cubicBezTo>
                <a:cubicBezTo>
                  <a:pt x="61" y="245"/>
                  <a:pt x="52" y="236"/>
                  <a:pt x="48" y="222"/>
                </a:cubicBezTo>
                <a:cubicBezTo>
                  <a:pt x="43" y="206"/>
                  <a:pt x="39" y="189"/>
                  <a:pt x="34" y="172"/>
                </a:cubicBezTo>
                <a:cubicBezTo>
                  <a:pt x="32" y="172"/>
                  <a:pt x="31" y="172"/>
                  <a:pt x="30" y="172"/>
                </a:cubicBezTo>
                <a:cubicBezTo>
                  <a:pt x="27" y="179"/>
                  <a:pt x="22" y="186"/>
                  <a:pt x="22" y="193"/>
                </a:cubicBezTo>
                <a:cubicBezTo>
                  <a:pt x="22" y="205"/>
                  <a:pt x="25" y="218"/>
                  <a:pt x="27" y="230"/>
                </a:cubicBezTo>
                <a:cubicBezTo>
                  <a:pt x="28" y="235"/>
                  <a:pt x="29" y="239"/>
                  <a:pt x="30" y="244"/>
                </a:cubicBezTo>
                <a:cubicBezTo>
                  <a:pt x="23" y="243"/>
                  <a:pt x="15" y="243"/>
                  <a:pt x="11" y="239"/>
                </a:cubicBezTo>
                <a:cubicBezTo>
                  <a:pt x="7" y="234"/>
                  <a:pt x="5" y="225"/>
                  <a:pt x="4" y="217"/>
                </a:cubicBezTo>
                <a:cubicBezTo>
                  <a:pt x="3" y="203"/>
                  <a:pt x="4" y="188"/>
                  <a:pt x="2" y="174"/>
                </a:cubicBezTo>
                <a:cubicBezTo>
                  <a:pt x="0" y="157"/>
                  <a:pt x="3" y="143"/>
                  <a:pt x="7" y="127"/>
                </a:cubicBezTo>
                <a:cubicBezTo>
                  <a:pt x="11" y="113"/>
                  <a:pt x="7" y="97"/>
                  <a:pt x="6" y="82"/>
                </a:cubicBezTo>
                <a:cubicBezTo>
                  <a:pt x="5" y="72"/>
                  <a:pt x="4" y="62"/>
                  <a:pt x="5" y="52"/>
                </a:cubicBezTo>
                <a:cubicBezTo>
                  <a:pt x="6" y="39"/>
                  <a:pt x="13" y="34"/>
                  <a:pt x="25" y="31"/>
                </a:cubicBezTo>
                <a:cubicBezTo>
                  <a:pt x="55" y="23"/>
                  <a:pt x="82" y="28"/>
                  <a:pt x="111" y="37"/>
                </a:cubicBezTo>
                <a:cubicBezTo>
                  <a:pt x="129" y="42"/>
                  <a:pt x="150" y="38"/>
                  <a:pt x="169" y="38"/>
                </a:cubicBezTo>
                <a:cubicBezTo>
                  <a:pt x="203" y="37"/>
                  <a:pt x="237" y="35"/>
                  <a:pt x="271" y="33"/>
                </a:cubicBezTo>
                <a:cubicBezTo>
                  <a:pt x="277" y="33"/>
                  <a:pt x="283" y="33"/>
                  <a:pt x="285" y="23"/>
                </a:cubicBezTo>
                <a:cubicBezTo>
                  <a:pt x="285" y="20"/>
                  <a:pt x="293" y="19"/>
                  <a:pt x="298" y="16"/>
                </a:cubicBezTo>
                <a:cubicBezTo>
                  <a:pt x="296" y="15"/>
                  <a:pt x="295" y="13"/>
                  <a:pt x="293" y="12"/>
                </a:cubicBezTo>
                <a:cubicBezTo>
                  <a:pt x="302" y="8"/>
                  <a:pt x="311" y="3"/>
                  <a:pt x="318" y="0"/>
                </a:cubicBezTo>
                <a:cubicBezTo>
                  <a:pt x="318" y="0"/>
                  <a:pt x="317" y="4"/>
                  <a:pt x="315" y="10"/>
                </a:cubicBezTo>
                <a:cubicBezTo>
                  <a:pt x="324" y="8"/>
                  <a:pt x="331" y="5"/>
                  <a:pt x="338" y="3"/>
                </a:cubicBezTo>
                <a:cubicBezTo>
                  <a:pt x="336" y="7"/>
                  <a:pt x="333" y="11"/>
                  <a:pt x="329" y="16"/>
                </a:cubicBezTo>
                <a:cubicBezTo>
                  <a:pt x="342" y="31"/>
                  <a:pt x="356" y="47"/>
                  <a:pt x="369" y="63"/>
                </a:cubicBezTo>
                <a:cubicBezTo>
                  <a:pt x="371" y="65"/>
                  <a:pt x="372" y="72"/>
                  <a:pt x="371" y="74"/>
                </a:cubicBezTo>
                <a:cubicBezTo>
                  <a:pt x="366" y="79"/>
                  <a:pt x="360" y="85"/>
                  <a:pt x="354" y="86"/>
                </a:cubicBezTo>
                <a:cubicBezTo>
                  <a:pt x="341" y="88"/>
                  <a:pt x="327" y="87"/>
                  <a:pt x="314" y="87"/>
                </a:cubicBezTo>
                <a:cubicBezTo>
                  <a:pt x="305" y="87"/>
                  <a:pt x="293" y="98"/>
                  <a:pt x="291" y="108"/>
                </a:cubicBezTo>
                <a:cubicBezTo>
                  <a:pt x="287" y="131"/>
                  <a:pt x="277" y="149"/>
                  <a:pt x="255" y="159"/>
                </a:cubicBezTo>
                <a:cubicBezTo>
                  <a:pt x="253" y="160"/>
                  <a:pt x="251" y="163"/>
                  <a:pt x="251" y="165"/>
                </a:cubicBezTo>
                <a:cubicBezTo>
                  <a:pt x="250" y="183"/>
                  <a:pt x="247" y="201"/>
                  <a:pt x="248" y="219"/>
                </a:cubicBezTo>
                <a:cubicBezTo>
                  <a:pt x="248" y="226"/>
                  <a:pt x="256" y="233"/>
                  <a:pt x="260" y="240"/>
                </a:cubicBezTo>
                <a:cubicBezTo>
                  <a:pt x="246" y="246"/>
                  <a:pt x="234" y="240"/>
                  <a:pt x="232" y="224"/>
                </a:cubicBezTo>
                <a:cubicBezTo>
                  <a:pt x="231" y="213"/>
                  <a:pt x="231" y="202"/>
                  <a:pt x="230" y="191"/>
                </a:cubicBezTo>
                <a:cubicBezTo>
                  <a:pt x="230" y="186"/>
                  <a:pt x="229" y="181"/>
                  <a:pt x="228" y="176"/>
                </a:cubicBezTo>
                <a:cubicBezTo>
                  <a:pt x="216" y="189"/>
                  <a:pt x="213" y="214"/>
                  <a:pt x="221" y="231"/>
                </a:cubicBezTo>
                <a:cubicBezTo>
                  <a:pt x="223" y="236"/>
                  <a:pt x="230" y="242"/>
                  <a:pt x="221" y="246"/>
                </a:cubicBezTo>
                <a:cubicBezTo>
                  <a:pt x="213" y="250"/>
                  <a:pt x="204" y="245"/>
                  <a:pt x="202" y="236"/>
                </a:cubicBezTo>
                <a:cubicBezTo>
                  <a:pt x="201" y="229"/>
                  <a:pt x="201" y="221"/>
                  <a:pt x="200" y="214"/>
                </a:cubicBezTo>
                <a:cubicBezTo>
                  <a:pt x="200" y="205"/>
                  <a:pt x="201" y="195"/>
                  <a:pt x="200" y="185"/>
                </a:cubicBezTo>
                <a:cubicBezTo>
                  <a:pt x="200" y="176"/>
                  <a:pt x="199" y="167"/>
                  <a:pt x="197" y="155"/>
                </a:cubicBezTo>
                <a:cubicBezTo>
                  <a:pt x="186" y="155"/>
                  <a:pt x="175" y="155"/>
                  <a:pt x="164" y="155"/>
                </a:cubicBezTo>
                <a:cubicBezTo>
                  <a:pt x="141" y="157"/>
                  <a:pt x="119" y="159"/>
                  <a:pt x="98" y="150"/>
                </a:cubicBezTo>
                <a:cubicBezTo>
                  <a:pt x="92" y="148"/>
                  <a:pt x="80" y="157"/>
                  <a:pt x="78" y="165"/>
                </a:cubicBezTo>
                <a:cubicBezTo>
                  <a:pt x="76" y="174"/>
                  <a:pt x="72" y="174"/>
                  <a:pt x="67" y="169"/>
                </a:cubicBezTo>
                <a:close/>
                <a:moveTo>
                  <a:pt x="14" y="98"/>
                </a:moveTo>
                <a:cubicBezTo>
                  <a:pt x="13" y="98"/>
                  <a:pt x="13" y="98"/>
                  <a:pt x="12" y="98"/>
                </a:cubicBezTo>
                <a:cubicBezTo>
                  <a:pt x="12" y="109"/>
                  <a:pt x="12" y="120"/>
                  <a:pt x="12" y="130"/>
                </a:cubicBezTo>
                <a:cubicBezTo>
                  <a:pt x="13" y="130"/>
                  <a:pt x="15" y="130"/>
                  <a:pt x="16" y="130"/>
                </a:cubicBezTo>
                <a:cubicBezTo>
                  <a:pt x="15" y="119"/>
                  <a:pt x="14" y="109"/>
                  <a:pt x="14" y="98"/>
                </a:cubicBezTo>
                <a:close/>
              </a:path>
            </a:pathLst>
          </a:custGeom>
          <a:solidFill>
            <a:schemeClr val="accent4">
              <a:lumMod val="75000"/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2270200" y="4461998"/>
            <a:ext cx="7903877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rgbClr val="056768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rgbClr val="056768"/>
              </a:solidFill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A0D042F5-31F9-4E2E-B8F9-85062FCD4CDC}"/>
              </a:ext>
            </a:extLst>
          </p:cNvPr>
          <p:cNvSpPr txBox="1"/>
          <p:nvPr/>
        </p:nvSpPr>
        <p:spPr>
          <a:xfrm>
            <a:off x="3316246" y="5452208"/>
            <a:ext cx="608531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056768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056768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380" y="185351"/>
            <a:ext cx="922500" cy="607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69" y="792851"/>
            <a:ext cx="4173865" cy="35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7803" y="3337687"/>
            <a:ext cx="11573197" cy="724247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056768"/>
                </a:solidFill>
              </a:rPr>
              <a:t>https://www.plantillaspower-point.com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55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1556951"/>
            <a:ext cx="12214208" cy="53010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354" y="2525600"/>
            <a:ext cx="2148750" cy="336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2" y="2361513"/>
            <a:ext cx="4193738" cy="36919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410" y="2566796"/>
            <a:ext cx="2460920" cy="16715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477" y="4813192"/>
            <a:ext cx="2364750" cy="14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579675"/>
            <a:ext cx="5062501" cy="49837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385" y="4374492"/>
            <a:ext cx="2857500" cy="2013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23" y="2769998"/>
            <a:ext cx="2107823" cy="13015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127" y="1579675"/>
            <a:ext cx="1469548" cy="12143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0123" y="1579675"/>
            <a:ext cx="2042183" cy="178285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802" y="3600123"/>
            <a:ext cx="3898168" cy="26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82" y="4413606"/>
            <a:ext cx="3325244" cy="2188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864" y="1546600"/>
            <a:ext cx="2680479" cy="2546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3698503"/>
            <a:ext cx="3975240" cy="29039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62" y="1598384"/>
            <a:ext cx="3633707" cy="18596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2990" y="4053746"/>
            <a:ext cx="2862096" cy="2752340"/>
          </a:xfrm>
          <a:prstGeom prst="rect">
            <a:avLst/>
          </a:prstGeom>
        </p:spPr>
      </p:pic>
      <p:grpSp>
        <p:nvGrpSpPr>
          <p:cNvPr id="12" name="Group 205"/>
          <p:cNvGrpSpPr>
            <a:grpSpLocks/>
          </p:cNvGrpSpPr>
          <p:nvPr/>
        </p:nvGrpSpPr>
        <p:grpSpPr bwMode="auto">
          <a:xfrm>
            <a:off x="5126038" y="2759076"/>
            <a:ext cx="1550988" cy="900113"/>
            <a:chOff x="3229" y="1738"/>
            <a:chExt cx="977" cy="567"/>
          </a:xfrm>
        </p:grpSpPr>
        <p:sp>
          <p:nvSpPr>
            <p:cNvPr id="263" name="Freeform 5"/>
            <p:cNvSpPr>
              <a:spLocks/>
            </p:cNvSpPr>
            <p:nvPr/>
          </p:nvSpPr>
          <p:spPr bwMode="auto">
            <a:xfrm>
              <a:off x="3264" y="1844"/>
              <a:ext cx="934" cy="303"/>
            </a:xfrm>
            <a:custGeom>
              <a:avLst/>
              <a:gdLst>
                <a:gd name="T0" fmla="*/ 1151 w 1435"/>
                <a:gd name="T1" fmla="*/ 280 h 466"/>
                <a:gd name="T2" fmla="*/ 1011 w 1435"/>
                <a:gd name="T3" fmla="*/ 363 h 466"/>
                <a:gd name="T4" fmla="*/ 980 w 1435"/>
                <a:gd name="T5" fmla="*/ 416 h 466"/>
                <a:gd name="T6" fmla="*/ 880 w 1435"/>
                <a:gd name="T7" fmla="*/ 327 h 466"/>
                <a:gd name="T8" fmla="*/ 650 w 1435"/>
                <a:gd name="T9" fmla="*/ 408 h 466"/>
                <a:gd name="T10" fmla="*/ 565 w 1435"/>
                <a:gd name="T11" fmla="*/ 430 h 466"/>
                <a:gd name="T12" fmla="*/ 549 w 1435"/>
                <a:gd name="T13" fmla="*/ 453 h 466"/>
                <a:gd name="T14" fmla="*/ 525 w 1435"/>
                <a:gd name="T15" fmla="*/ 409 h 466"/>
                <a:gd name="T16" fmla="*/ 420 w 1435"/>
                <a:gd name="T17" fmla="*/ 353 h 466"/>
                <a:gd name="T18" fmla="*/ 311 w 1435"/>
                <a:gd name="T19" fmla="*/ 244 h 466"/>
                <a:gd name="T20" fmla="*/ 247 w 1435"/>
                <a:gd name="T21" fmla="*/ 233 h 466"/>
                <a:gd name="T22" fmla="*/ 144 w 1435"/>
                <a:gd name="T23" fmla="*/ 227 h 466"/>
                <a:gd name="T24" fmla="*/ 132 w 1435"/>
                <a:gd name="T25" fmla="*/ 204 h 466"/>
                <a:gd name="T26" fmla="*/ 38 w 1435"/>
                <a:gd name="T27" fmla="*/ 253 h 466"/>
                <a:gd name="T28" fmla="*/ 28 w 1435"/>
                <a:gd name="T29" fmla="*/ 197 h 466"/>
                <a:gd name="T30" fmla="*/ 110 w 1435"/>
                <a:gd name="T31" fmla="*/ 187 h 466"/>
                <a:gd name="T32" fmla="*/ 216 w 1435"/>
                <a:gd name="T33" fmla="*/ 162 h 466"/>
                <a:gd name="T34" fmla="*/ 254 w 1435"/>
                <a:gd name="T35" fmla="*/ 203 h 466"/>
                <a:gd name="T36" fmla="*/ 309 w 1435"/>
                <a:gd name="T37" fmla="*/ 139 h 466"/>
                <a:gd name="T38" fmla="*/ 284 w 1435"/>
                <a:gd name="T39" fmla="*/ 182 h 466"/>
                <a:gd name="T40" fmla="*/ 321 w 1435"/>
                <a:gd name="T41" fmla="*/ 207 h 466"/>
                <a:gd name="T42" fmla="*/ 320 w 1435"/>
                <a:gd name="T43" fmla="*/ 140 h 466"/>
                <a:gd name="T44" fmla="*/ 392 w 1435"/>
                <a:gd name="T45" fmla="*/ 106 h 466"/>
                <a:gd name="T46" fmla="*/ 393 w 1435"/>
                <a:gd name="T47" fmla="*/ 144 h 466"/>
                <a:gd name="T48" fmla="*/ 386 w 1435"/>
                <a:gd name="T49" fmla="*/ 237 h 466"/>
                <a:gd name="T50" fmla="*/ 476 w 1435"/>
                <a:gd name="T51" fmla="*/ 217 h 466"/>
                <a:gd name="T52" fmla="*/ 529 w 1435"/>
                <a:gd name="T53" fmla="*/ 108 h 466"/>
                <a:gd name="T54" fmla="*/ 554 w 1435"/>
                <a:gd name="T55" fmla="*/ 200 h 466"/>
                <a:gd name="T56" fmla="*/ 692 w 1435"/>
                <a:gd name="T57" fmla="*/ 77 h 466"/>
                <a:gd name="T58" fmla="*/ 786 w 1435"/>
                <a:gd name="T59" fmla="*/ 119 h 466"/>
                <a:gd name="T60" fmla="*/ 887 w 1435"/>
                <a:gd name="T61" fmla="*/ 83 h 466"/>
                <a:gd name="T62" fmla="*/ 877 w 1435"/>
                <a:gd name="T63" fmla="*/ 164 h 466"/>
                <a:gd name="T64" fmla="*/ 949 w 1435"/>
                <a:gd name="T65" fmla="*/ 148 h 466"/>
                <a:gd name="T66" fmla="*/ 1116 w 1435"/>
                <a:gd name="T67" fmla="*/ 57 h 466"/>
                <a:gd name="T68" fmla="*/ 1205 w 1435"/>
                <a:gd name="T69" fmla="*/ 115 h 466"/>
                <a:gd name="T70" fmla="*/ 1275 w 1435"/>
                <a:gd name="T71" fmla="*/ 120 h 466"/>
                <a:gd name="T72" fmla="*/ 1328 w 1435"/>
                <a:gd name="T73" fmla="*/ 119 h 466"/>
                <a:gd name="T74" fmla="*/ 1360 w 1435"/>
                <a:gd name="T75" fmla="*/ 27 h 466"/>
                <a:gd name="T76" fmla="*/ 1415 w 1435"/>
                <a:gd name="T77" fmla="*/ 3 h 466"/>
                <a:gd name="T78" fmla="*/ 1430 w 1435"/>
                <a:gd name="T79" fmla="*/ 170 h 466"/>
                <a:gd name="T80" fmla="*/ 1363 w 1435"/>
                <a:gd name="T81" fmla="*/ 333 h 466"/>
                <a:gd name="T82" fmla="*/ 1343 w 1435"/>
                <a:gd name="T83" fmla="*/ 211 h 466"/>
                <a:gd name="T84" fmla="*/ 1271 w 1435"/>
                <a:gd name="T85" fmla="*/ 278 h 466"/>
                <a:gd name="T86" fmla="*/ 1208 w 1435"/>
                <a:gd name="T87" fmla="*/ 366 h 466"/>
                <a:gd name="T88" fmla="*/ 1198 w 1435"/>
                <a:gd name="T89" fmla="*/ 402 h 466"/>
                <a:gd name="T90" fmla="*/ 1237 w 1435"/>
                <a:gd name="T91" fmla="*/ 457 h 466"/>
                <a:gd name="T92" fmla="*/ 1166 w 1435"/>
                <a:gd name="T93" fmla="*/ 41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35" h="466">
                  <a:moveTo>
                    <a:pt x="1166" y="417"/>
                  </a:moveTo>
                  <a:cubicBezTo>
                    <a:pt x="1157" y="400"/>
                    <a:pt x="1153" y="382"/>
                    <a:pt x="1153" y="363"/>
                  </a:cubicBezTo>
                  <a:cubicBezTo>
                    <a:pt x="1153" y="336"/>
                    <a:pt x="1152" y="308"/>
                    <a:pt x="1151" y="280"/>
                  </a:cubicBezTo>
                  <a:cubicBezTo>
                    <a:pt x="1151" y="272"/>
                    <a:pt x="1149" y="265"/>
                    <a:pt x="1138" y="271"/>
                  </a:cubicBezTo>
                  <a:cubicBezTo>
                    <a:pt x="1103" y="289"/>
                    <a:pt x="1065" y="305"/>
                    <a:pt x="1033" y="328"/>
                  </a:cubicBezTo>
                  <a:cubicBezTo>
                    <a:pt x="1021" y="337"/>
                    <a:pt x="1013" y="348"/>
                    <a:pt x="1011" y="363"/>
                  </a:cubicBezTo>
                  <a:cubicBezTo>
                    <a:pt x="1009" y="372"/>
                    <a:pt x="1008" y="381"/>
                    <a:pt x="1002" y="389"/>
                  </a:cubicBezTo>
                  <a:cubicBezTo>
                    <a:pt x="995" y="392"/>
                    <a:pt x="990" y="397"/>
                    <a:pt x="987" y="404"/>
                  </a:cubicBezTo>
                  <a:cubicBezTo>
                    <a:pt x="985" y="408"/>
                    <a:pt x="986" y="416"/>
                    <a:pt x="980" y="416"/>
                  </a:cubicBezTo>
                  <a:cubicBezTo>
                    <a:pt x="974" y="416"/>
                    <a:pt x="971" y="410"/>
                    <a:pt x="967" y="405"/>
                  </a:cubicBezTo>
                  <a:cubicBezTo>
                    <a:pt x="964" y="401"/>
                    <a:pt x="964" y="397"/>
                    <a:pt x="962" y="393"/>
                  </a:cubicBezTo>
                  <a:cubicBezTo>
                    <a:pt x="952" y="343"/>
                    <a:pt x="934" y="326"/>
                    <a:pt x="880" y="327"/>
                  </a:cubicBezTo>
                  <a:cubicBezTo>
                    <a:pt x="848" y="327"/>
                    <a:pt x="814" y="330"/>
                    <a:pt x="781" y="332"/>
                  </a:cubicBezTo>
                  <a:cubicBezTo>
                    <a:pt x="749" y="335"/>
                    <a:pt x="719" y="346"/>
                    <a:pt x="690" y="359"/>
                  </a:cubicBezTo>
                  <a:cubicBezTo>
                    <a:pt x="668" y="368"/>
                    <a:pt x="653" y="383"/>
                    <a:pt x="650" y="408"/>
                  </a:cubicBezTo>
                  <a:cubicBezTo>
                    <a:pt x="649" y="417"/>
                    <a:pt x="648" y="425"/>
                    <a:pt x="642" y="433"/>
                  </a:cubicBezTo>
                  <a:cubicBezTo>
                    <a:pt x="630" y="451"/>
                    <a:pt x="610" y="460"/>
                    <a:pt x="590" y="455"/>
                  </a:cubicBezTo>
                  <a:cubicBezTo>
                    <a:pt x="578" y="451"/>
                    <a:pt x="567" y="444"/>
                    <a:pt x="565" y="430"/>
                  </a:cubicBezTo>
                  <a:cubicBezTo>
                    <a:pt x="563" y="416"/>
                    <a:pt x="557" y="404"/>
                    <a:pt x="552" y="390"/>
                  </a:cubicBezTo>
                  <a:cubicBezTo>
                    <a:pt x="550" y="400"/>
                    <a:pt x="551" y="410"/>
                    <a:pt x="554" y="419"/>
                  </a:cubicBezTo>
                  <a:cubicBezTo>
                    <a:pt x="557" y="431"/>
                    <a:pt x="554" y="442"/>
                    <a:pt x="549" y="453"/>
                  </a:cubicBezTo>
                  <a:cubicBezTo>
                    <a:pt x="545" y="461"/>
                    <a:pt x="538" y="462"/>
                    <a:pt x="530" y="458"/>
                  </a:cubicBezTo>
                  <a:cubicBezTo>
                    <a:pt x="528" y="456"/>
                    <a:pt x="528" y="453"/>
                    <a:pt x="528" y="450"/>
                  </a:cubicBezTo>
                  <a:cubicBezTo>
                    <a:pt x="532" y="436"/>
                    <a:pt x="539" y="421"/>
                    <a:pt x="525" y="409"/>
                  </a:cubicBezTo>
                  <a:cubicBezTo>
                    <a:pt x="521" y="407"/>
                    <a:pt x="517" y="405"/>
                    <a:pt x="513" y="402"/>
                  </a:cubicBezTo>
                  <a:cubicBezTo>
                    <a:pt x="511" y="396"/>
                    <a:pt x="507" y="391"/>
                    <a:pt x="501" y="390"/>
                  </a:cubicBezTo>
                  <a:cubicBezTo>
                    <a:pt x="473" y="380"/>
                    <a:pt x="448" y="361"/>
                    <a:pt x="420" y="353"/>
                  </a:cubicBezTo>
                  <a:cubicBezTo>
                    <a:pt x="394" y="344"/>
                    <a:pt x="380" y="326"/>
                    <a:pt x="372" y="304"/>
                  </a:cubicBezTo>
                  <a:cubicBezTo>
                    <a:pt x="363" y="280"/>
                    <a:pt x="348" y="264"/>
                    <a:pt x="330" y="250"/>
                  </a:cubicBezTo>
                  <a:cubicBezTo>
                    <a:pt x="324" y="246"/>
                    <a:pt x="318" y="244"/>
                    <a:pt x="311" y="244"/>
                  </a:cubicBezTo>
                  <a:cubicBezTo>
                    <a:pt x="308" y="244"/>
                    <a:pt x="304" y="244"/>
                    <a:pt x="301" y="245"/>
                  </a:cubicBezTo>
                  <a:cubicBezTo>
                    <a:pt x="289" y="245"/>
                    <a:pt x="285" y="226"/>
                    <a:pt x="277" y="229"/>
                  </a:cubicBezTo>
                  <a:cubicBezTo>
                    <a:pt x="266" y="234"/>
                    <a:pt x="258" y="237"/>
                    <a:pt x="247" y="233"/>
                  </a:cubicBezTo>
                  <a:cubicBezTo>
                    <a:pt x="235" y="228"/>
                    <a:pt x="224" y="230"/>
                    <a:pt x="215" y="240"/>
                  </a:cubicBezTo>
                  <a:cubicBezTo>
                    <a:pt x="200" y="256"/>
                    <a:pt x="182" y="259"/>
                    <a:pt x="161" y="254"/>
                  </a:cubicBezTo>
                  <a:cubicBezTo>
                    <a:pt x="144" y="250"/>
                    <a:pt x="141" y="245"/>
                    <a:pt x="144" y="227"/>
                  </a:cubicBezTo>
                  <a:cubicBezTo>
                    <a:pt x="145" y="220"/>
                    <a:pt x="148" y="213"/>
                    <a:pt x="148" y="206"/>
                  </a:cubicBezTo>
                  <a:cubicBezTo>
                    <a:pt x="147" y="201"/>
                    <a:pt x="145" y="196"/>
                    <a:pt x="140" y="196"/>
                  </a:cubicBezTo>
                  <a:cubicBezTo>
                    <a:pt x="135" y="195"/>
                    <a:pt x="133" y="200"/>
                    <a:pt x="132" y="204"/>
                  </a:cubicBezTo>
                  <a:cubicBezTo>
                    <a:pt x="132" y="225"/>
                    <a:pt x="122" y="234"/>
                    <a:pt x="100" y="233"/>
                  </a:cubicBezTo>
                  <a:cubicBezTo>
                    <a:pt x="90" y="233"/>
                    <a:pt x="81" y="242"/>
                    <a:pt x="71" y="246"/>
                  </a:cubicBezTo>
                  <a:cubicBezTo>
                    <a:pt x="60" y="250"/>
                    <a:pt x="50" y="253"/>
                    <a:pt x="38" y="253"/>
                  </a:cubicBezTo>
                  <a:cubicBezTo>
                    <a:pt x="20" y="254"/>
                    <a:pt x="10" y="245"/>
                    <a:pt x="5" y="230"/>
                  </a:cubicBezTo>
                  <a:cubicBezTo>
                    <a:pt x="0" y="215"/>
                    <a:pt x="12" y="208"/>
                    <a:pt x="22" y="202"/>
                  </a:cubicBezTo>
                  <a:cubicBezTo>
                    <a:pt x="24" y="200"/>
                    <a:pt x="26" y="198"/>
                    <a:pt x="28" y="197"/>
                  </a:cubicBezTo>
                  <a:cubicBezTo>
                    <a:pt x="35" y="194"/>
                    <a:pt x="41" y="197"/>
                    <a:pt x="47" y="198"/>
                  </a:cubicBezTo>
                  <a:cubicBezTo>
                    <a:pt x="62" y="201"/>
                    <a:pt x="74" y="199"/>
                    <a:pt x="87" y="191"/>
                  </a:cubicBezTo>
                  <a:cubicBezTo>
                    <a:pt x="95" y="195"/>
                    <a:pt x="103" y="195"/>
                    <a:pt x="110" y="187"/>
                  </a:cubicBezTo>
                  <a:cubicBezTo>
                    <a:pt x="120" y="176"/>
                    <a:pt x="132" y="171"/>
                    <a:pt x="147" y="175"/>
                  </a:cubicBezTo>
                  <a:cubicBezTo>
                    <a:pt x="151" y="176"/>
                    <a:pt x="156" y="177"/>
                    <a:pt x="159" y="175"/>
                  </a:cubicBezTo>
                  <a:cubicBezTo>
                    <a:pt x="177" y="164"/>
                    <a:pt x="198" y="170"/>
                    <a:pt x="216" y="162"/>
                  </a:cubicBezTo>
                  <a:cubicBezTo>
                    <a:pt x="222" y="160"/>
                    <a:pt x="228" y="161"/>
                    <a:pt x="232" y="166"/>
                  </a:cubicBezTo>
                  <a:cubicBezTo>
                    <a:pt x="236" y="170"/>
                    <a:pt x="234" y="174"/>
                    <a:pt x="232" y="179"/>
                  </a:cubicBezTo>
                  <a:cubicBezTo>
                    <a:pt x="223" y="200"/>
                    <a:pt x="226" y="204"/>
                    <a:pt x="254" y="203"/>
                  </a:cubicBezTo>
                  <a:cubicBezTo>
                    <a:pt x="242" y="182"/>
                    <a:pt x="262" y="169"/>
                    <a:pt x="267" y="152"/>
                  </a:cubicBezTo>
                  <a:cubicBezTo>
                    <a:pt x="272" y="150"/>
                    <a:pt x="280" y="159"/>
                    <a:pt x="282" y="148"/>
                  </a:cubicBezTo>
                  <a:cubicBezTo>
                    <a:pt x="292" y="147"/>
                    <a:pt x="304" y="154"/>
                    <a:pt x="309" y="139"/>
                  </a:cubicBezTo>
                  <a:cubicBezTo>
                    <a:pt x="310" y="137"/>
                    <a:pt x="315" y="138"/>
                    <a:pt x="318" y="140"/>
                  </a:cubicBezTo>
                  <a:cubicBezTo>
                    <a:pt x="322" y="167"/>
                    <a:pt x="322" y="168"/>
                    <a:pt x="295" y="176"/>
                  </a:cubicBezTo>
                  <a:cubicBezTo>
                    <a:pt x="291" y="177"/>
                    <a:pt x="285" y="176"/>
                    <a:pt x="284" y="182"/>
                  </a:cubicBezTo>
                  <a:cubicBezTo>
                    <a:pt x="283" y="189"/>
                    <a:pt x="287" y="194"/>
                    <a:pt x="292" y="197"/>
                  </a:cubicBezTo>
                  <a:cubicBezTo>
                    <a:pt x="296" y="200"/>
                    <a:pt x="299" y="201"/>
                    <a:pt x="303" y="202"/>
                  </a:cubicBezTo>
                  <a:cubicBezTo>
                    <a:pt x="309" y="204"/>
                    <a:pt x="315" y="212"/>
                    <a:pt x="321" y="207"/>
                  </a:cubicBezTo>
                  <a:cubicBezTo>
                    <a:pt x="328" y="201"/>
                    <a:pt x="318" y="196"/>
                    <a:pt x="318" y="191"/>
                  </a:cubicBezTo>
                  <a:cubicBezTo>
                    <a:pt x="318" y="186"/>
                    <a:pt x="318" y="181"/>
                    <a:pt x="320" y="177"/>
                  </a:cubicBezTo>
                  <a:cubicBezTo>
                    <a:pt x="325" y="164"/>
                    <a:pt x="323" y="152"/>
                    <a:pt x="320" y="140"/>
                  </a:cubicBezTo>
                  <a:cubicBezTo>
                    <a:pt x="329" y="131"/>
                    <a:pt x="341" y="125"/>
                    <a:pt x="347" y="112"/>
                  </a:cubicBezTo>
                  <a:cubicBezTo>
                    <a:pt x="352" y="104"/>
                    <a:pt x="362" y="103"/>
                    <a:pt x="371" y="105"/>
                  </a:cubicBezTo>
                  <a:cubicBezTo>
                    <a:pt x="378" y="106"/>
                    <a:pt x="385" y="108"/>
                    <a:pt x="392" y="106"/>
                  </a:cubicBezTo>
                  <a:cubicBezTo>
                    <a:pt x="401" y="104"/>
                    <a:pt x="407" y="108"/>
                    <a:pt x="410" y="116"/>
                  </a:cubicBezTo>
                  <a:cubicBezTo>
                    <a:pt x="412" y="123"/>
                    <a:pt x="407" y="127"/>
                    <a:pt x="401" y="130"/>
                  </a:cubicBezTo>
                  <a:cubicBezTo>
                    <a:pt x="395" y="133"/>
                    <a:pt x="392" y="137"/>
                    <a:pt x="393" y="144"/>
                  </a:cubicBezTo>
                  <a:cubicBezTo>
                    <a:pt x="395" y="155"/>
                    <a:pt x="395" y="167"/>
                    <a:pt x="391" y="178"/>
                  </a:cubicBezTo>
                  <a:cubicBezTo>
                    <a:pt x="388" y="184"/>
                    <a:pt x="392" y="188"/>
                    <a:pt x="396" y="193"/>
                  </a:cubicBezTo>
                  <a:cubicBezTo>
                    <a:pt x="412" y="209"/>
                    <a:pt x="408" y="228"/>
                    <a:pt x="386" y="237"/>
                  </a:cubicBezTo>
                  <a:cubicBezTo>
                    <a:pt x="423" y="255"/>
                    <a:pt x="468" y="266"/>
                    <a:pt x="474" y="318"/>
                  </a:cubicBezTo>
                  <a:cubicBezTo>
                    <a:pt x="472" y="300"/>
                    <a:pt x="465" y="285"/>
                    <a:pt x="459" y="269"/>
                  </a:cubicBezTo>
                  <a:cubicBezTo>
                    <a:pt x="450" y="246"/>
                    <a:pt x="455" y="228"/>
                    <a:pt x="476" y="217"/>
                  </a:cubicBezTo>
                  <a:cubicBezTo>
                    <a:pt x="483" y="213"/>
                    <a:pt x="486" y="209"/>
                    <a:pt x="484" y="201"/>
                  </a:cubicBezTo>
                  <a:cubicBezTo>
                    <a:pt x="475" y="174"/>
                    <a:pt x="485" y="150"/>
                    <a:pt x="498" y="127"/>
                  </a:cubicBezTo>
                  <a:cubicBezTo>
                    <a:pt x="505" y="116"/>
                    <a:pt x="513" y="106"/>
                    <a:pt x="529" y="108"/>
                  </a:cubicBezTo>
                  <a:cubicBezTo>
                    <a:pt x="533" y="119"/>
                    <a:pt x="526" y="126"/>
                    <a:pt x="519" y="133"/>
                  </a:cubicBezTo>
                  <a:cubicBezTo>
                    <a:pt x="513" y="138"/>
                    <a:pt x="508" y="143"/>
                    <a:pt x="508" y="151"/>
                  </a:cubicBezTo>
                  <a:cubicBezTo>
                    <a:pt x="535" y="148"/>
                    <a:pt x="531" y="151"/>
                    <a:pt x="554" y="200"/>
                  </a:cubicBezTo>
                  <a:cubicBezTo>
                    <a:pt x="571" y="186"/>
                    <a:pt x="571" y="186"/>
                    <a:pt x="613" y="196"/>
                  </a:cubicBezTo>
                  <a:cubicBezTo>
                    <a:pt x="612" y="153"/>
                    <a:pt x="637" y="125"/>
                    <a:pt x="667" y="101"/>
                  </a:cubicBezTo>
                  <a:cubicBezTo>
                    <a:pt x="676" y="93"/>
                    <a:pt x="685" y="86"/>
                    <a:pt x="692" y="77"/>
                  </a:cubicBezTo>
                  <a:cubicBezTo>
                    <a:pt x="703" y="55"/>
                    <a:pt x="708" y="54"/>
                    <a:pt x="728" y="67"/>
                  </a:cubicBezTo>
                  <a:cubicBezTo>
                    <a:pt x="745" y="79"/>
                    <a:pt x="764" y="90"/>
                    <a:pt x="772" y="111"/>
                  </a:cubicBezTo>
                  <a:cubicBezTo>
                    <a:pt x="774" y="116"/>
                    <a:pt x="779" y="121"/>
                    <a:pt x="786" y="119"/>
                  </a:cubicBezTo>
                  <a:cubicBezTo>
                    <a:pt x="790" y="118"/>
                    <a:pt x="793" y="116"/>
                    <a:pt x="796" y="117"/>
                  </a:cubicBezTo>
                  <a:cubicBezTo>
                    <a:pt x="827" y="127"/>
                    <a:pt x="846" y="107"/>
                    <a:pt x="866" y="91"/>
                  </a:cubicBezTo>
                  <a:cubicBezTo>
                    <a:pt x="873" y="86"/>
                    <a:pt x="879" y="79"/>
                    <a:pt x="887" y="83"/>
                  </a:cubicBezTo>
                  <a:cubicBezTo>
                    <a:pt x="896" y="88"/>
                    <a:pt x="893" y="97"/>
                    <a:pt x="892" y="105"/>
                  </a:cubicBezTo>
                  <a:cubicBezTo>
                    <a:pt x="890" y="118"/>
                    <a:pt x="886" y="129"/>
                    <a:pt x="877" y="139"/>
                  </a:cubicBezTo>
                  <a:cubicBezTo>
                    <a:pt x="869" y="147"/>
                    <a:pt x="870" y="156"/>
                    <a:pt x="877" y="164"/>
                  </a:cubicBezTo>
                  <a:cubicBezTo>
                    <a:pt x="884" y="172"/>
                    <a:pt x="892" y="177"/>
                    <a:pt x="903" y="170"/>
                  </a:cubicBezTo>
                  <a:cubicBezTo>
                    <a:pt x="908" y="167"/>
                    <a:pt x="914" y="164"/>
                    <a:pt x="920" y="165"/>
                  </a:cubicBezTo>
                  <a:cubicBezTo>
                    <a:pt x="934" y="166"/>
                    <a:pt x="942" y="158"/>
                    <a:pt x="949" y="148"/>
                  </a:cubicBezTo>
                  <a:cubicBezTo>
                    <a:pt x="973" y="116"/>
                    <a:pt x="993" y="110"/>
                    <a:pt x="1031" y="123"/>
                  </a:cubicBezTo>
                  <a:cubicBezTo>
                    <a:pt x="1058" y="132"/>
                    <a:pt x="1067" y="128"/>
                    <a:pt x="1079" y="102"/>
                  </a:cubicBezTo>
                  <a:cubicBezTo>
                    <a:pt x="1088" y="84"/>
                    <a:pt x="1104" y="72"/>
                    <a:pt x="1116" y="57"/>
                  </a:cubicBezTo>
                  <a:cubicBezTo>
                    <a:pt x="1136" y="33"/>
                    <a:pt x="1137" y="33"/>
                    <a:pt x="1158" y="56"/>
                  </a:cubicBezTo>
                  <a:cubicBezTo>
                    <a:pt x="1160" y="58"/>
                    <a:pt x="1161" y="60"/>
                    <a:pt x="1164" y="61"/>
                  </a:cubicBezTo>
                  <a:cubicBezTo>
                    <a:pt x="1187" y="72"/>
                    <a:pt x="1205" y="85"/>
                    <a:pt x="1205" y="115"/>
                  </a:cubicBezTo>
                  <a:cubicBezTo>
                    <a:pt x="1205" y="125"/>
                    <a:pt x="1227" y="130"/>
                    <a:pt x="1239" y="124"/>
                  </a:cubicBezTo>
                  <a:cubicBezTo>
                    <a:pt x="1245" y="121"/>
                    <a:pt x="1248" y="116"/>
                    <a:pt x="1254" y="113"/>
                  </a:cubicBezTo>
                  <a:cubicBezTo>
                    <a:pt x="1263" y="108"/>
                    <a:pt x="1270" y="109"/>
                    <a:pt x="1275" y="120"/>
                  </a:cubicBezTo>
                  <a:cubicBezTo>
                    <a:pt x="1279" y="129"/>
                    <a:pt x="1282" y="138"/>
                    <a:pt x="1283" y="148"/>
                  </a:cubicBezTo>
                  <a:cubicBezTo>
                    <a:pt x="1284" y="158"/>
                    <a:pt x="1288" y="161"/>
                    <a:pt x="1297" y="156"/>
                  </a:cubicBezTo>
                  <a:cubicBezTo>
                    <a:pt x="1313" y="148"/>
                    <a:pt x="1327" y="139"/>
                    <a:pt x="1328" y="119"/>
                  </a:cubicBezTo>
                  <a:cubicBezTo>
                    <a:pt x="1323" y="110"/>
                    <a:pt x="1314" y="103"/>
                    <a:pt x="1312" y="92"/>
                  </a:cubicBezTo>
                  <a:cubicBezTo>
                    <a:pt x="1310" y="84"/>
                    <a:pt x="1309" y="75"/>
                    <a:pt x="1317" y="73"/>
                  </a:cubicBezTo>
                  <a:cubicBezTo>
                    <a:pt x="1342" y="67"/>
                    <a:pt x="1345" y="42"/>
                    <a:pt x="1360" y="27"/>
                  </a:cubicBezTo>
                  <a:cubicBezTo>
                    <a:pt x="1362" y="25"/>
                    <a:pt x="1363" y="21"/>
                    <a:pt x="1365" y="18"/>
                  </a:cubicBezTo>
                  <a:cubicBezTo>
                    <a:pt x="1369" y="12"/>
                    <a:pt x="1370" y="4"/>
                    <a:pt x="1377" y="0"/>
                  </a:cubicBezTo>
                  <a:cubicBezTo>
                    <a:pt x="1382" y="3"/>
                    <a:pt x="1407" y="6"/>
                    <a:pt x="1415" y="3"/>
                  </a:cubicBezTo>
                  <a:cubicBezTo>
                    <a:pt x="1424" y="7"/>
                    <a:pt x="1425" y="15"/>
                    <a:pt x="1426" y="23"/>
                  </a:cubicBezTo>
                  <a:cubicBezTo>
                    <a:pt x="1427" y="29"/>
                    <a:pt x="1428" y="36"/>
                    <a:pt x="1433" y="41"/>
                  </a:cubicBezTo>
                  <a:cubicBezTo>
                    <a:pt x="1433" y="84"/>
                    <a:pt x="1435" y="127"/>
                    <a:pt x="1430" y="170"/>
                  </a:cubicBezTo>
                  <a:cubicBezTo>
                    <a:pt x="1419" y="153"/>
                    <a:pt x="1428" y="135"/>
                    <a:pt x="1428" y="120"/>
                  </a:cubicBezTo>
                  <a:cubicBezTo>
                    <a:pt x="1423" y="151"/>
                    <a:pt x="1419" y="185"/>
                    <a:pt x="1406" y="217"/>
                  </a:cubicBezTo>
                  <a:cubicBezTo>
                    <a:pt x="1389" y="255"/>
                    <a:pt x="1372" y="292"/>
                    <a:pt x="1363" y="333"/>
                  </a:cubicBezTo>
                  <a:cubicBezTo>
                    <a:pt x="1351" y="338"/>
                    <a:pt x="1349" y="329"/>
                    <a:pt x="1346" y="322"/>
                  </a:cubicBezTo>
                  <a:cubicBezTo>
                    <a:pt x="1344" y="315"/>
                    <a:pt x="1344" y="309"/>
                    <a:pt x="1344" y="302"/>
                  </a:cubicBezTo>
                  <a:cubicBezTo>
                    <a:pt x="1345" y="272"/>
                    <a:pt x="1347" y="241"/>
                    <a:pt x="1343" y="211"/>
                  </a:cubicBezTo>
                  <a:cubicBezTo>
                    <a:pt x="1339" y="212"/>
                    <a:pt x="1339" y="216"/>
                    <a:pt x="1339" y="220"/>
                  </a:cubicBezTo>
                  <a:cubicBezTo>
                    <a:pt x="1339" y="244"/>
                    <a:pt x="1329" y="259"/>
                    <a:pt x="1307" y="267"/>
                  </a:cubicBezTo>
                  <a:cubicBezTo>
                    <a:pt x="1295" y="272"/>
                    <a:pt x="1283" y="276"/>
                    <a:pt x="1271" y="278"/>
                  </a:cubicBezTo>
                  <a:cubicBezTo>
                    <a:pt x="1247" y="281"/>
                    <a:pt x="1246" y="282"/>
                    <a:pt x="1249" y="307"/>
                  </a:cubicBezTo>
                  <a:cubicBezTo>
                    <a:pt x="1251" y="318"/>
                    <a:pt x="1252" y="329"/>
                    <a:pt x="1246" y="340"/>
                  </a:cubicBezTo>
                  <a:cubicBezTo>
                    <a:pt x="1236" y="352"/>
                    <a:pt x="1224" y="361"/>
                    <a:pt x="1208" y="366"/>
                  </a:cubicBezTo>
                  <a:cubicBezTo>
                    <a:pt x="1194" y="364"/>
                    <a:pt x="1190" y="350"/>
                    <a:pt x="1178" y="340"/>
                  </a:cubicBezTo>
                  <a:cubicBezTo>
                    <a:pt x="1179" y="357"/>
                    <a:pt x="1182" y="370"/>
                    <a:pt x="1189" y="382"/>
                  </a:cubicBezTo>
                  <a:cubicBezTo>
                    <a:pt x="1192" y="389"/>
                    <a:pt x="1196" y="395"/>
                    <a:pt x="1198" y="402"/>
                  </a:cubicBezTo>
                  <a:cubicBezTo>
                    <a:pt x="1203" y="421"/>
                    <a:pt x="1212" y="424"/>
                    <a:pt x="1228" y="412"/>
                  </a:cubicBezTo>
                  <a:cubicBezTo>
                    <a:pt x="1236" y="406"/>
                    <a:pt x="1242" y="396"/>
                    <a:pt x="1254" y="396"/>
                  </a:cubicBezTo>
                  <a:cubicBezTo>
                    <a:pt x="1269" y="422"/>
                    <a:pt x="1249" y="438"/>
                    <a:pt x="1237" y="457"/>
                  </a:cubicBezTo>
                  <a:cubicBezTo>
                    <a:pt x="1223" y="466"/>
                    <a:pt x="1210" y="466"/>
                    <a:pt x="1198" y="454"/>
                  </a:cubicBezTo>
                  <a:cubicBezTo>
                    <a:pt x="1196" y="453"/>
                    <a:pt x="1195" y="451"/>
                    <a:pt x="1193" y="451"/>
                  </a:cubicBezTo>
                  <a:cubicBezTo>
                    <a:pt x="1172" y="449"/>
                    <a:pt x="1166" y="435"/>
                    <a:pt x="1166" y="417"/>
                  </a:cubicBezTo>
                  <a:close/>
                </a:path>
              </a:pathLst>
            </a:custGeom>
            <a:solidFill>
              <a:srgbClr val="1A19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4" name="Freeform 6"/>
            <p:cNvSpPr>
              <a:spLocks/>
            </p:cNvSpPr>
            <p:nvPr/>
          </p:nvSpPr>
          <p:spPr bwMode="auto">
            <a:xfrm>
              <a:off x="4027" y="1917"/>
              <a:ext cx="175" cy="319"/>
            </a:xfrm>
            <a:custGeom>
              <a:avLst/>
              <a:gdLst>
                <a:gd name="T0" fmla="*/ 228 w 268"/>
                <a:gd name="T1" fmla="*/ 105 h 489"/>
                <a:gd name="T2" fmla="*/ 255 w 268"/>
                <a:gd name="T3" fmla="*/ 0 h 489"/>
                <a:gd name="T4" fmla="*/ 257 w 268"/>
                <a:gd name="T5" fmla="*/ 0 h 489"/>
                <a:gd name="T6" fmla="*/ 257 w 268"/>
                <a:gd name="T7" fmla="*/ 57 h 489"/>
                <a:gd name="T8" fmla="*/ 253 w 268"/>
                <a:gd name="T9" fmla="*/ 122 h 489"/>
                <a:gd name="T10" fmla="*/ 255 w 268"/>
                <a:gd name="T11" fmla="*/ 204 h 489"/>
                <a:gd name="T12" fmla="*/ 266 w 268"/>
                <a:gd name="T13" fmla="*/ 354 h 489"/>
                <a:gd name="T14" fmla="*/ 264 w 268"/>
                <a:gd name="T15" fmla="*/ 367 h 489"/>
                <a:gd name="T16" fmla="*/ 245 w 268"/>
                <a:gd name="T17" fmla="*/ 392 h 489"/>
                <a:gd name="T18" fmla="*/ 245 w 268"/>
                <a:gd name="T19" fmla="*/ 446 h 489"/>
                <a:gd name="T20" fmla="*/ 237 w 268"/>
                <a:gd name="T21" fmla="*/ 479 h 489"/>
                <a:gd name="T22" fmla="*/ 229 w 268"/>
                <a:gd name="T23" fmla="*/ 487 h 489"/>
                <a:gd name="T24" fmla="*/ 216 w 268"/>
                <a:gd name="T25" fmla="*/ 480 h 489"/>
                <a:gd name="T26" fmla="*/ 212 w 268"/>
                <a:gd name="T27" fmla="*/ 476 h 489"/>
                <a:gd name="T28" fmla="*/ 212 w 268"/>
                <a:gd name="T29" fmla="*/ 449 h 489"/>
                <a:gd name="T30" fmla="*/ 203 w 268"/>
                <a:gd name="T31" fmla="*/ 428 h 489"/>
                <a:gd name="T32" fmla="*/ 204 w 268"/>
                <a:gd name="T33" fmla="*/ 383 h 489"/>
                <a:gd name="T34" fmla="*/ 209 w 268"/>
                <a:gd name="T35" fmla="*/ 334 h 489"/>
                <a:gd name="T36" fmla="*/ 209 w 268"/>
                <a:gd name="T37" fmla="*/ 329 h 489"/>
                <a:gd name="T38" fmla="*/ 208 w 268"/>
                <a:gd name="T39" fmla="*/ 335 h 489"/>
                <a:gd name="T40" fmla="*/ 204 w 268"/>
                <a:gd name="T41" fmla="*/ 392 h 489"/>
                <a:gd name="T42" fmla="*/ 199 w 268"/>
                <a:gd name="T43" fmla="*/ 418 h 489"/>
                <a:gd name="T44" fmla="*/ 180 w 268"/>
                <a:gd name="T45" fmla="*/ 433 h 489"/>
                <a:gd name="T46" fmla="*/ 166 w 268"/>
                <a:gd name="T47" fmla="*/ 414 h 489"/>
                <a:gd name="T48" fmla="*/ 146 w 268"/>
                <a:gd name="T49" fmla="*/ 364 h 489"/>
                <a:gd name="T50" fmla="*/ 137 w 268"/>
                <a:gd name="T51" fmla="*/ 352 h 489"/>
                <a:gd name="T52" fmla="*/ 108 w 268"/>
                <a:gd name="T53" fmla="*/ 298 h 489"/>
                <a:gd name="T54" fmla="*/ 84 w 268"/>
                <a:gd name="T55" fmla="*/ 236 h 489"/>
                <a:gd name="T56" fmla="*/ 81 w 268"/>
                <a:gd name="T57" fmla="*/ 283 h 489"/>
                <a:gd name="T58" fmla="*/ 56 w 268"/>
                <a:gd name="T59" fmla="*/ 305 h 489"/>
                <a:gd name="T60" fmla="*/ 20 w 268"/>
                <a:gd name="T61" fmla="*/ 291 h 489"/>
                <a:gd name="T62" fmla="*/ 2 w 268"/>
                <a:gd name="T63" fmla="*/ 248 h 489"/>
                <a:gd name="T64" fmla="*/ 2 w 268"/>
                <a:gd name="T65" fmla="*/ 217 h 489"/>
                <a:gd name="T66" fmla="*/ 36 w 268"/>
                <a:gd name="T67" fmla="*/ 252 h 489"/>
                <a:gd name="T68" fmla="*/ 68 w 268"/>
                <a:gd name="T69" fmla="*/ 228 h 489"/>
                <a:gd name="T70" fmla="*/ 70 w 268"/>
                <a:gd name="T71" fmla="*/ 189 h 489"/>
                <a:gd name="T72" fmla="*/ 92 w 268"/>
                <a:gd name="T73" fmla="*/ 160 h 489"/>
                <a:gd name="T74" fmla="*/ 158 w 268"/>
                <a:gd name="T75" fmla="*/ 132 h 489"/>
                <a:gd name="T76" fmla="*/ 161 w 268"/>
                <a:gd name="T77" fmla="*/ 113 h 489"/>
                <a:gd name="T78" fmla="*/ 162 w 268"/>
                <a:gd name="T79" fmla="*/ 97 h 489"/>
                <a:gd name="T80" fmla="*/ 177 w 268"/>
                <a:gd name="T81" fmla="*/ 86 h 489"/>
                <a:gd name="T82" fmla="*/ 177 w 268"/>
                <a:gd name="T83" fmla="*/ 102 h 489"/>
                <a:gd name="T84" fmla="*/ 177 w 268"/>
                <a:gd name="T85" fmla="*/ 204 h 489"/>
                <a:gd name="T86" fmla="*/ 189 w 268"/>
                <a:gd name="T87" fmla="*/ 219 h 489"/>
                <a:gd name="T88" fmla="*/ 200 w 268"/>
                <a:gd name="T89" fmla="*/ 241 h 489"/>
                <a:gd name="T90" fmla="*/ 206 w 268"/>
                <a:gd name="T91" fmla="*/ 262 h 489"/>
                <a:gd name="T92" fmla="*/ 228 w 268"/>
                <a:gd name="T93" fmla="*/ 10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8" h="489">
                  <a:moveTo>
                    <a:pt x="228" y="105"/>
                  </a:moveTo>
                  <a:cubicBezTo>
                    <a:pt x="237" y="70"/>
                    <a:pt x="246" y="35"/>
                    <a:pt x="255" y="0"/>
                  </a:cubicBezTo>
                  <a:cubicBezTo>
                    <a:pt x="255" y="0"/>
                    <a:pt x="256" y="0"/>
                    <a:pt x="257" y="0"/>
                  </a:cubicBezTo>
                  <a:cubicBezTo>
                    <a:pt x="257" y="19"/>
                    <a:pt x="257" y="38"/>
                    <a:pt x="257" y="57"/>
                  </a:cubicBezTo>
                  <a:cubicBezTo>
                    <a:pt x="257" y="79"/>
                    <a:pt x="257" y="100"/>
                    <a:pt x="253" y="122"/>
                  </a:cubicBezTo>
                  <a:cubicBezTo>
                    <a:pt x="249" y="149"/>
                    <a:pt x="250" y="177"/>
                    <a:pt x="255" y="204"/>
                  </a:cubicBezTo>
                  <a:cubicBezTo>
                    <a:pt x="264" y="253"/>
                    <a:pt x="268" y="303"/>
                    <a:pt x="266" y="354"/>
                  </a:cubicBezTo>
                  <a:cubicBezTo>
                    <a:pt x="265" y="358"/>
                    <a:pt x="264" y="363"/>
                    <a:pt x="264" y="367"/>
                  </a:cubicBezTo>
                  <a:cubicBezTo>
                    <a:pt x="263" y="380"/>
                    <a:pt x="254" y="386"/>
                    <a:pt x="245" y="392"/>
                  </a:cubicBezTo>
                  <a:cubicBezTo>
                    <a:pt x="245" y="410"/>
                    <a:pt x="245" y="428"/>
                    <a:pt x="245" y="446"/>
                  </a:cubicBezTo>
                  <a:cubicBezTo>
                    <a:pt x="245" y="457"/>
                    <a:pt x="243" y="469"/>
                    <a:pt x="237" y="479"/>
                  </a:cubicBezTo>
                  <a:cubicBezTo>
                    <a:pt x="236" y="483"/>
                    <a:pt x="236" y="489"/>
                    <a:pt x="229" y="487"/>
                  </a:cubicBezTo>
                  <a:cubicBezTo>
                    <a:pt x="225" y="484"/>
                    <a:pt x="218" y="487"/>
                    <a:pt x="216" y="480"/>
                  </a:cubicBezTo>
                  <a:cubicBezTo>
                    <a:pt x="215" y="479"/>
                    <a:pt x="213" y="478"/>
                    <a:pt x="212" y="476"/>
                  </a:cubicBezTo>
                  <a:cubicBezTo>
                    <a:pt x="204" y="467"/>
                    <a:pt x="218" y="451"/>
                    <a:pt x="212" y="449"/>
                  </a:cubicBezTo>
                  <a:cubicBezTo>
                    <a:pt x="197" y="445"/>
                    <a:pt x="204" y="436"/>
                    <a:pt x="203" y="428"/>
                  </a:cubicBezTo>
                  <a:cubicBezTo>
                    <a:pt x="203" y="413"/>
                    <a:pt x="207" y="398"/>
                    <a:pt x="204" y="383"/>
                  </a:cubicBezTo>
                  <a:cubicBezTo>
                    <a:pt x="202" y="366"/>
                    <a:pt x="205" y="350"/>
                    <a:pt x="209" y="334"/>
                  </a:cubicBezTo>
                  <a:cubicBezTo>
                    <a:pt x="209" y="332"/>
                    <a:pt x="209" y="330"/>
                    <a:pt x="209" y="329"/>
                  </a:cubicBezTo>
                  <a:cubicBezTo>
                    <a:pt x="209" y="331"/>
                    <a:pt x="209" y="333"/>
                    <a:pt x="208" y="335"/>
                  </a:cubicBezTo>
                  <a:cubicBezTo>
                    <a:pt x="204" y="353"/>
                    <a:pt x="200" y="372"/>
                    <a:pt x="204" y="392"/>
                  </a:cubicBezTo>
                  <a:cubicBezTo>
                    <a:pt x="206" y="401"/>
                    <a:pt x="205" y="410"/>
                    <a:pt x="199" y="418"/>
                  </a:cubicBezTo>
                  <a:cubicBezTo>
                    <a:pt x="194" y="425"/>
                    <a:pt x="190" y="434"/>
                    <a:pt x="180" y="433"/>
                  </a:cubicBezTo>
                  <a:cubicBezTo>
                    <a:pt x="169" y="432"/>
                    <a:pt x="167" y="422"/>
                    <a:pt x="166" y="414"/>
                  </a:cubicBezTo>
                  <a:cubicBezTo>
                    <a:pt x="164" y="395"/>
                    <a:pt x="155" y="380"/>
                    <a:pt x="146" y="364"/>
                  </a:cubicBezTo>
                  <a:cubicBezTo>
                    <a:pt x="143" y="360"/>
                    <a:pt x="140" y="355"/>
                    <a:pt x="137" y="352"/>
                  </a:cubicBezTo>
                  <a:cubicBezTo>
                    <a:pt x="131" y="331"/>
                    <a:pt x="120" y="315"/>
                    <a:pt x="108" y="298"/>
                  </a:cubicBezTo>
                  <a:cubicBezTo>
                    <a:pt x="94" y="280"/>
                    <a:pt x="94" y="256"/>
                    <a:pt x="84" y="236"/>
                  </a:cubicBezTo>
                  <a:cubicBezTo>
                    <a:pt x="73" y="252"/>
                    <a:pt x="77" y="267"/>
                    <a:pt x="81" y="283"/>
                  </a:cubicBezTo>
                  <a:cubicBezTo>
                    <a:pt x="73" y="290"/>
                    <a:pt x="65" y="298"/>
                    <a:pt x="56" y="305"/>
                  </a:cubicBezTo>
                  <a:cubicBezTo>
                    <a:pt x="39" y="318"/>
                    <a:pt x="24" y="312"/>
                    <a:pt x="20" y="291"/>
                  </a:cubicBezTo>
                  <a:cubicBezTo>
                    <a:pt x="17" y="275"/>
                    <a:pt x="4" y="264"/>
                    <a:pt x="2" y="248"/>
                  </a:cubicBezTo>
                  <a:cubicBezTo>
                    <a:pt x="1" y="238"/>
                    <a:pt x="0" y="228"/>
                    <a:pt x="2" y="217"/>
                  </a:cubicBezTo>
                  <a:cubicBezTo>
                    <a:pt x="17" y="226"/>
                    <a:pt x="21" y="244"/>
                    <a:pt x="36" y="252"/>
                  </a:cubicBezTo>
                  <a:cubicBezTo>
                    <a:pt x="57" y="257"/>
                    <a:pt x="62" y="242"/>
                    <a:pt x="68" y="228"/>
                  </a:cubicBezTo>
                  <a:cubicBezTo>
                    <a:pt x="75" y="215"/>
                    <a:pt x="73" y="202"/>
                    <a:pt x="70" y="189"/>
                  </a:cubicBezTo>
                  <a:cubicBezTo>
                    <a:pt x="65" y="169"/>
                    <a:pt x="72" y="161"/>
                    <a:pt x="92" y="160"/>
                  </a:cubicBezTo>
                  <a:cubicBezTo>
                    <a:pt x="117" y="158"/>
                    <a:pt x="139" y="149"/>
                    <a:pt x="158" y="132"/>
                  </a:cubicBezTo>
                  <a:cubicBezTo>
                    <a:pt x="165" y="126"/>
                    <a:pt x="165" y="120"/>
                    <a:pt x="161" y="113"/>
                  </a:cubicBezTo>
                  <a:cubicBezTo>
                    <a:pt x="158" y="107"/>
                    <a:pt x="155" y="102"/>
                    <a:pt x="162" y="97"/>
                  </a:cubicBezTo>
                  <a:cubicBezTo>
                    <a:pt x="167" y="93"/>
                    <a:pt x="170" y="83"/>
                    <a:pt x="177" y="86"/>
                  </a:cubicBezTo>
                  <a:cubicBezTo>
                    <a:pt x="185" y="89"/>
                    <a:pt x="177" y="96"/>
                    <a:pt x="177" y="102"/>
                  </a:cubicBezTo>
                  <a:cubicBezTo>
                    <a:pt x="177" y="136"/>
                    <a:pt x="176" y="170"/>
                    <a:pt x="177" y="204"/>
                  </a:cubicBezTo>
                  <a:cubicBezTo>
                    <a:pt x="177" y="211"/>
                    <a:pt x="179" y="219"/>
                    <a:pt x="189" y="219"/>
                  </a:cubicBezTo>
                  <a:cubicBezTo>
                    <a:pt x="200" y="223"/>
                    <a:pt x="197" y="233"/>
                    <a:pt x="200" y="241"/>
                  </a:cubicBezTo>
                  <a:cubicBezTo>
                    <a:pt x="202" y="248"/>
                    <a:pt x="203" y="255"/>
                    <a:pt x="206" y="262"/>
                  </a:cubicBezTo>
                  <a:cubicBezTo>
                    <a:pt x="204" y="208"/>
                    <a:pt x="225" y="158"/>
                    <a:pt x="228" y="105"/>
                  </a:cubicBezTo>
                  <a:close/>
                </a:path>
              </a:pathLst>
            </a:custGeom>
            <a:solidFill>
              <a:srgbClr val="131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5" name="Freeform 7"/>
            <p:cNvSpPr>
              <a:spLocks/>
            </p:cNvSpPr>
            <p:nvPr/>
          </p:nvSpPr>
          <p:spPr bwMode="auto">
            <a:xfrm>
              <a:off x="3234" y="1964"/>
              <a:ext cx="366" cy="142"/>
            </a:xfrm>
            <a:custGeom>
              <a:avLst/>
              <a:gdLst>
                <a:gd name="T0" fmla="*/ 75 w 561"/>
                <a:gd name="T1" fmla="*/ 12 h 217"/>
                <a:gd name="T2" fmla="*/ 68 w 561"/>
                <a:gd name="T3" fmla="*/ 23 h 217"/>
                <a:gd name="T4" fmla="*/ 53 w 561"/>
                <a:gd name="T5" fmla="*/ 41 h 217"/>
                <a:gd name="T6" fmla="*/ 78 w 561"/>
                <a:gd name="T7" fmla="*/ 63 h 217"/>
                <a:gd name="T8" fmla="*/ 134 w 561"/>
                <a:gd name="T9" fmla="*/ 46 h 217"/>
                <a:gd name="T10" fmla="*/ 152 w 561"/>
                <a:gd name="T11" fmla="*/ 42 h 217"/>
                <a:gd name="T12" fmla="*/ 171 w 561"/>
                <a:gd name="T13" fmla="*/ 28 h 217"/>
                <a:gd name="T14" fmla="*/ 171 w 561"/>
                <a:gd name="T15" fmla="*/ 18 h 217"/>
                <a:gd name="T16" fmla="*/ 185 w 561"/>
                <a:gd name="T17" fmla="*/ 2 h 217"/>
                <a:gd name="T18" fmla="*/ 200 w 561"/>
                <a:gd name="T19" fmla="*/ 24 h 217"/>
                <a:gd name="T20" fmla="*/ 199 w 561"/>
                <a:gd name="T21" fmla="*/ 26 h 217"/>
                <a:gd name="T22" fmla="*/ 198 w 561"/>
                <a:gd name="T23" fmla="*/ 62 h 217"/>
                <a:gd name="T24" fmla="*/ 254 w 561"/>
                <a:gd name="T25" fmla="*/ 53 h 217"/>
                <a:gd name="T26" fmla="*/ 300 w 561"/>
                <a:gd name="T27" fmla="*/ 45 h 217"/>
                <a:gd name="T28" fmla="*/ 328 w 561"/>
                <a:gd name="T29" fmla="*/ 29 h 217"/>
                <a:gd name="T30" fmla="*/ 362 w 561"/>
                <a:gd name="T31" fmla="*/ 53 h 217"/>
                <a:gd name="T32" fmla="*/ 378 w 561"/>
                <a:gd name="T33" fmla="*/ 60 h 217"/>
                <a:gd name="T34" fmla="*/ 421 w 561"/>
                <a:gd name="T35" fmla="*/ 116 h 217"/>
                <a:gd name="T36" fmla="*/ 465 w 561"/>
                <a:gd name="T37" fmla="*/ 162 h 217"/>
                <a:gd name="T38" fmla="*/ 515 w 561"/>
                <a:gd name="T39" fmla="*/ 186 h 217"/>
                <a:gd name="T40" fmla="*/ 545 w 561"/>
                <a:gd name="T41" fmla="*/ 197 h 217"/>
                <a:gd name="T42" fmla="*/ 558 w 561"/>
                <a:gd name="T43" fmla="*/ 217 h 217"/>
                <a:gd name="T44" fmla="*/ 460 w 561"/>
                <a:gd name="T45" fmla="*/ 200 h 217"/>
                <a:gd name="T46" fmla="*/ 417 w 561"/>
                <a:gd name="T47" fmla="*/ 161 h 217"/>
                <a:gd name="T48" fmla="*/ 370 w 561"/>
                <a:gd name="T49" fmla="*/ 127 h 217"/>
                <a:gd name="T50" fmla="*/ 301 w 561"/>
                <a:gd name="T51" fmla="*/ 97 h 217"/>
                <a:gd name="T52" fmla="*/ 278 w 561"/>
                <a:gd name="T53" fmla="*/ 94 h 217"/>
                <a:gd name="T54" fmla="*/ 185 w 561"/>
                <a:gd name="T55" fmla="*/ 99 h 217"/>
                <a:gd name="T56" fmla="*/ 111 w 561"/>
                <a:gd name="T57" fmla="*/ 80 h 217"/>
                <a:gd name="T58" fmla="*/ 95 w 561"/>
                <a:gd name="T59" fmla="*/ 78 h 217"/>
                <a:gd name="T60" fmla="*/ 54 w 561"/>
                <a:gd name="T61" fmla="*/ 88 h 217"/>
                <a:gd name="T62" fmla="*/ 13 w 561"/>
                <a:gd name="T63" fmla="*/ 72 h 217"/>
                <a:gd name="T64" fmla="*/ 15 w 561"/>
                <a:gd name="T65" fmla="*/ 39 h 217"/>
                <a:gd name="T66" fmla="*/ 29 w 561"/>
                <a:gd name="T67" fmla="*/ 29 h 217"/>
                <a:gd name="T68" fmla="*/ 48 w 561"/>
                <a:gd name="T69" fmla="*/ 11 h 217"/>
                <a:gd name="T70" fmla="*/ 52 w 561"/>
                <a:gd name="T71" fmla="*/ 6 h 217"/>
                <a:gd name="T72" fmla="*/ 59 w 561"/>
                <a:gd name="T73" fmla="*/ 5 h 217"/>
                <a:gd name="T74" fmla="*/ 74 w 561"/>
                <a:gd name="T75" fmla="*/ 10 h 217"/>
                <a:gd name="T76" fmla="*/ 75 w 561"/>
                <a:gd name="T77" fmla="*/ 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1" h="217">
                  <a:moveTo>
                    <a:pt x="75" y="12"/>
                  </a:moveTo>
                  <a:cubicBezTo>
                    <a:pt x="75" y="17"/>
                    <a:pt x="73" y="21"/>
                    <a:pt x="68" y="23"/>
                  </a:cubicBezTo>
                  <a:cubicBezTo>
                    <a:pt x="59" y="26"/>
                    <a:pt x="50" y="34"/>
                    <a:pt x="53" y="41"/>
                  </a:cubicBezTo>
                  <a:cubicBezTo>
                    <a:pt x="58" y="51"/>
                    <a:pt x="62" y="63"/>
                    <a:pt x="78" y="63"/>
                  </a:cubicBezTo>
                  <a:cubicBezTo>
                    <a:pt x="100" y="65"/>
                    <a:pt x="117" y="55"/>
                    <a:pt x="134" y="46"/>
                  </a:cubicBezTo>
                  <a:cubicBezTo>
                    <a:pt x="140" y="43"/>
                    <a:pt x="145" y="39"/>
                    <a:pt x="152" y="42"/>
                  </a:cubicBezTo>
                  <a:cubicBezTo>
                    <a:pt x="165" y="47"/>
                    <a:pt x="171" y="41"/>
                    <a:pt x="171" y="28"/>
                  </a:cubicBezTo>
                  <a:cubicBezTo>
                    <a:pt x="171" y="24"/>
                    <a:pt x="170" y="21"/>
                    <a:pt x="171" y="18"/>
                  </a:cubicBezTo>
                  <a:cubicBezTo>
                    <a:pt x="174" y="11"/>
                    <a:pt x="174" y="0"/>
                    <a:pt x="185" y="2"/>
                  </a:cubicBezTo>
                  <a:cubicBezTo>
                    <a:pt x="196" y="4"/>
                    <a:pt x="198" y="15"/>
                    <a:pt x="200" y="24"/>
                  </a:cubicBezTo>
                  <a:cubicBezTo>
                    <a:pt x="200" y="25"/>
                    <a:pt x="199" y="25"/>
                    <a:pt x="199" y="26"/>
                  </a:cubicBezTo>
                  <a:cubicBezTo>
                    <a:pt x="196" y="38"/>
                    <a:pt x="184" y="51"/>
                    <a:pt x="198" y="62"/>
                  </a:cubicBezTo>
                  <a:cubicBezTo>
                    <a:pt x="212" y="73"/>
                    <a:pt x="242" y="68"/>
                    <a:pt x="254" y="53"/>
                  </a:cubicBezTo>
                  <a:cubicBezTo>
                    <a:pt x="268" y="37"/>
                    <a:pt x="282" y="36"/>
                    <a:pt x="300" y="45"/>
                  </a:cubicBezTo>
                  <a:cubicBezTo>
                    <a:pt x="315" y="54"/>
                    <a:pt x="317" y="35"/>
                    <a:pt x="328" y="29"/>
                  </a:cubicBezTo>
                  <a:cubicBezTo>
                    <a:pt x="330" y="50"/>
                    <a:pt x="340" y="61"/>
                    <a:pt x="362" y="53"/>
                  </a:cubicBezTo>
                  <a:cubicBezTo>
                    <a:pt x="366" y="51"/>
                    <a:pt x="373" y="56"/>
                    <a:pt x="378" y="60"/>
                  </a:cubicBezTo>
                  <a:cubicBezTo>
                    <a:pt x="395" y="76"/>
                    <a:pt x="414" y="89"/>
                    <a:pt x="421" y="116"/>
                  </a:cubicBezTo>
                  <a:cubicBezTo>
                    <a:pt x="426" y="136"/>
                    <a:pt x="439" y="155"/>
                    <a:pt x="465" y="162"/>
                  </a:cubicBezTo>
                  <a:cubicBezTo>
                    <a:pt x="483" y="166"/>
                    <a:pt x="498" y="177"/>
                    <a:pt x="515" y="186"/>
                  </a:cubicBezTo>
                  <a:cubicBezTo>
                    <a:pt x="524" y="190"/>
                    <a:pt x="534" y="195"/>
                    <a:pt x="545" y="197"/>
                  </a:cubicBezTo>
                  <a:cubicBezTo>
                    <a:pt x="555" y="199"/>
                    <a:pt x="561" y="206"/>
                    <a:pt x="558" y="217"/>
                  </a:cubicBezTo>
                  <a:cubicBezTo>
                    <a:pt x="525" y="212"/>
                    <a:pt x="492" y="206"/>
                    <a:pt x="460" y="200"/>
                  </a:cubicBezTo>
                  <a:cubicBezTo>
                    <a:pt x="438" y="196"/>
                    <a:pt x="427" y="178"/>
                    <a:pt x="417" y="161"/>
                  </a:cubicBezTo>
                  <a:cubicBezTo>
                    <a:pt x="405" y="143"/>
                    <a:pt x="389" y="132"/>
                    <a:pt x="370" y="127"/>
                  </a:cubicBezTo>
                  <a:cubicBezTo>
                    <a:pt x="346" y="119"/>
                    <a:pt x="323" y="109"/>
                    <a:pt x="301" y="97"/>
                  </a:cubicBezTo>
                  <a:cubicBezTo>
                    <a:pt x="293" y="92"/>
                    <a:pt x="286" y="93"/>
                    <a:pt x="278" y="94"/>
                  </a:cubicBezTo>
                  <a:cubicBezTo>
                    <a:pt x="247" y="99"/>
                    <a:pt x="216" y="101"/>
                    <a:pt x="185" y="99"/>
                  </a:cubicBezTo>
                  <a:cubicBezTo>
                    <a:pt x="159" y="98"/>
                    <a:pt x="135" y="90"/>
                    <a:pt x="111" y="80"/>
                  </a:cubicBezTo>
                  <a:cubicBezTo>
                    <a:pt x="106" y="71"/>
                    <a:pt x="101" y="75"/>
                    <a:pt x="95" y="78"/>
                  </a:cubicBezTo>
                  <a:cubicBezTo>
                    <a:pt x="82" y="83"/>
                    <a:pt x="69" y="89"/>
                    <a:pt x="54" y="88"/>
                  </a:cubicBezTo>
                  <a:cubicBezTo>
                    <a:pt x="38" y="90"/>
                    <a:pt x="25" y="81"/>
                    <a:pt x="13" y="72"/>
                  </a:cubicBezTo>
                  <a:cubicBezTo>
                    <a:pt x="0" y="61"/>
                    <a:pt x="1" y="50"/>
                    <a:pt x="15" y="39"/>
                  </a:cubicBezTo>
                  <a:cubicBezTo>
                    <a:pt x="17" y="32"/>
                    <a:pt x="21" y="27"/>
                    <a:pt x="29" y="29"/>
                  </a:cubicBezTo>
                  <a:cubicBezTo>
                    <a:pt x="44" y="32"/>
                    <a:pt x="44" y="19"/>
                    <a:pt x="48" y="11"/>
                  </a:cubicBezTo>
                  <a:cubicBezTo>
                    <a:pt x="49" y="9"/>
                    <a:pt x="50" y="7"/>
                    <a:pt x="52" y="6"/>
                  </a:cubicBezTo>
                  <a:cubicBezTo>
                    <a:pt x="54" y="5"/>
                    <a:pt x="57" y="5"/>
                    <a:pt x="59" y="5"/>
                  </a:cubicBezTo>
                  <a:cubicBezTo>
                    <a:pt x="64" y="7"/>
                    <a:pt x="69" y="7"/>
                    <a:pt x="74" y="10"/>
                  </a:cubicBezTo>
                  <a:cubicBezTo>
                    <a:pt x="74" y="11"/>
                    <a:pt x="75" y="11"/>
                    <a:pt x="75" y="12"/>
                  </a:cubicBezTo>
                  <a:close/>
                </a:path>
              </a:pathLst>
            </a:custGeom>
            <a:solidFill>
              <a:srgbClr val="20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6" name="Freeform 8"/>
            <p:cNvSpPr>
              <a:spLocks/>
            </p:cNvSpPr>
            <p:nvPr/>
          </p:nvSpPr>
          <p:spPr bwMode="auto">
            <a:xfrm>
              <a:off x="3968" y="2115"/>
              <a:ext cx="101" cy="156"/>
            </a:xfrm>
            <a:custGeom>
              <a:avLst/>
              <a:gdLst>
                <a:gd name="T0" fmla="*/ 84 w 155"/>
                <a:gd name="T1" fmla="*/ 0 h 239"/>
                <a:gd name="T2" fmla="*/ 112 w 155"/>
                <a:gd name="T3" fmla="*/ 30 h 239"/>
                <a:gd name="T4" fmla="*/ 155 w 155"/>
                <a:gd name="T5" fmla="*/ 40 h 239"/>
                <a:gd name="T6" fmla="*/ 101 w 155"/>
                <a:gd name="T7" fmla="*/ 147 h 239"/>
                <a:gd name="T8" fmla="*/ 78 w 155"/>
                <a:gd name="T9" fmla="*/ 203 h 239"/>
                <a:gd name="T10" fmla="*/ 60 w 155"/>
                <a:gd name="T11" fmla="*/ 217 h 239"/>
                <a:gd name="T12" fmla="*/ 32 w 155"/>
                <a:gd name="T13" fmla="*/ 239 h 239"/>
                <a:gd name="T14" fmla="*/ 0 w 155"/>
                <a:gd name="T15" fmla="*/ 212 h 239"/>
                <a:gd name="T16" fmla="*/ 62 w 155"/>
                <a:gd name="T17" fmla="*/ 111 h 239"/>
                <a:gd name="T18" fmla="*/ 84 w 155"/>
                <a:gd name="T1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239">
                  <a:moveTo>
                    <a:pt x="84" y="0"/>
                  </a:moveTo>
                  <a:cubicBezTo>
                    <a:pt x="87" y="16"/>
                    <a:pt x="96" y="23"/>
                    <a:pt x="112" y="30"/>
                  </a:cubicBezTo>
                  <a:cubicBezTo>
                    <a:pt x="127" y="36"/>
                    <a:pt x="139" y="42"/>
                    <a:pt x="155" y="40"/>
                  </a:cubicBezTo>
                  <a:cubicBezTo>
                    <a:pt x="140" y="77"/>
                    <a:pt x="120" y="112"/>
                    <a:pt x="101" y="147"/>
                  </a:cubicBezTo>
                  <a:cubicBezTo>
                    <a:pt x="91" y="165"/>
                    <a:pt x="78" y="181"/>
                    <a:pt x="78" y="203"/>
                  </a:cubicBezTo>
                  <a:cubicBezTo>
                    <a:pt x="78" y="208"/>
                    <a:pt x="76" y="220"/>
                    <a:pt x="60" y="217"/>
                  </a:cubicBezTo>
                  <a:cubicBezTo>
                    <a:pt x="48" y="214"/>
                    <a:pt x="43" y="233"/>
                    <a:pt x="32" y="239"/>
                  </a:cubicBezTo>
                  <a:cubicBezTo>
                    <a:pt x="13" y="232"/>
                    <a:pt x="1" y="221"/>
                    <a:pt x="0" y="212"/>
                  </a:cubicBezTo>
                  <a:cubicBezTo>
                    <a:pt x="25" y="181"/>
                    <a:pt x="43" y="146"/>
                    <a:pt x="62" y="111"/>
                  </a:cubicBezTo>
                  <a:cubicBezTo>
                    <a:pt x="81" y="76"/>
                    <a:pt x="87" y="39"/>
                    <a:pt x="84" y="0"/>
                  </a:cubicBezTo>
                  <a:close/>
                </a:path>
              </a:pathLst>
            </a:custGeom>
            <a:solidFill>
              <a:srgbClr val="232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7" name="Freeform 9"/>
            <p:cNvSpPr>
              <a:spLocks/>
            </p:cNvSpPr>
            <p:nvPr/>
          </p:nvSpPr>
          <p:spPr bwMode="auto">
            <a:xfrm>
              <a:off x="4111" y="2128"/>
              <a:ext cx="60" cy="169"/>
            </a:xfrm>
            <a:custGeom>
              <a:avLst/>
              <a:gdLst>
                <a:gd name="T0" fmla="*/ 80 w 93"/>
                <a:gd name="T1" fmla="*/ 107 h 260"/>
                <a:gd name="T2" fmla="*/ 78 w 93"/>
                <a:gd name="T3" fmla="*/ 121 h 260"/>
                <a:gd name="T4" fmla="*/ 90 w 93"/>
                <a:gd name="T5" fmla="*/ 117 h 260"/>
                <a:gd name="T6" fmla="*/ 91 w 93"/>
                <a:gd name="T7" fmla="*/ 130 h 260"/>
                <a:gd name="T8" fmla="*/ 88 w 93"/>
                <a:gd name="T9" fmla="*/ 157 h 260"/>
                <a:gd name="T10" fmla="*/ 69 w 93"/>
                <a:gd name="T11" fmla="*/ 194 h 260"/>
                <a:gd name="T12" fmla="*/ 54 w 93"/>
                <a:gd name="T13" fmla="*/ 222 h 260"/>
                <a:gd name="T14" fmla="*/ 52 w 93"/>
                <a:gd name="T15" fmla="*/ 233 h 260"/>
                <a:gd name="T16" fmla="*/ 37 w 93"/>
                <a:gd name="T17" fmla="*/ 260 h 260"/>
                <a:gd name="T18" fmla="*/ 8 w 93"/>
                <a:gd name="T19" fmla="*/ 240 h 260"/>
                <a:gd name="T20" fmla="*/ 0 w 93"/>
                <a:gd name="T21" fmla="*/ 216 h 260"/>
                <a:gd name="T22" fmla="*/ 13 w 93"/>
                <a:gd name="T23" fmla="*/ 186 h 260"/>
                <a:gd name="T24" fmla="*/ 9 w 93"/>
                <a:gd name="T25" fmla="*/ 29 h 260"/>
                <a:gd name="T26" fmla="*/ 40 w 93"/>
                <a:gd name="T27" fmla="*/ 73 h 260"/>
                <a:gd name="T28" fmla="*/ 41 w 93"/>
                <a:gd name="T29" fmla="*/ 79 h 260"/>
                <a:gd name="T30" fmla="*/ 54 w 93"/>
                <a:gd name="T31" fmla="*/ 107 h 260"/>
                <a:gd name="T32" fmla="*/ 72 w 93"/>
                <a:gd name="T33" fmla="*/ 71 h 260"/>
                <a:gd name="T34" fmla="*/ 81 w 93"/>
                <a:gd name="T35" fmla="*/ 0 h 260"/>
                <a:gd name="T36" fmla="*/ 80 w 93"/>
                <a:gd name="T37" fmla="*/ 61 h 260"/>
                <a:gd name="T38" fmla="*/ 80 w 93"/>
                <a:gd name="T39" fmla="*/ 10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260">
                  <a:moveTo>
                    <a:pt x="80" y="107"/>
                  </a:moveTo>
                  <a:cubicBezTo>
                    <a:pt x="79" y="112"/>
                    <a:pt x="79" y="116"/>
                    <a:pt x="78" y="121"/>
                  </a:cubicBezTo>
                  <a:cubicBezTo>
                    <a:pt x="84" y="124"/>
                    <a:pt x="84" y="111"/>
                    <a:pt x="90" y="117"/>
                  </a:cubicBezTo>
                  <a:cubicBezTo>
                    <a:pt x="93" y="120"/>
                    <a:pt x="93" y="126"/>
                    <a:pt x="91" y="130"/>
                  </a:cubicBezTo>
                  <a:cubicBezTo>
                    <a:pt x="87" y="139"/>
                    <a:pt x="82" y="147"/>
                    <a:pt x="88" y="157"/>
                  </a:cubicBezTo>
                  <a:cubicBezTo>
                    <a:pt x="69" y="163"/>
                    <a:pt x="72" y="181"/>
                    <a:pt x="69" y="194"/>
                  </a:cubicBezTo>
                  <a:cubicBezTo>
                    <a:pt x="66" y="205"/>
                    <a:pt x="73" y="219"/>
                    <a:pt x="54" y="222"/>
                  </a:cubicBezTo>
                  <a:cubicBezTo>
                    <a:pt x="49" y="222"/>
                    <a:pt x="49" y="228"/>
                    <a:pt x="52" y="233"/>
                  </a:cubicBezTo>
                  <a:cubicBezTo>
                    <a:pt x="61" y="250"/>
                    <a:pt x="51" y="256"/>
                    <a:pt x="37" y="260"/>
                  </a:cubicBezTo>
                  <a:cubicBezTo>
                    <a:pt x="35" y="243"/>
                    <a:pt x="17" y="247"/>
                    <a:pt x="8" y="240"/>
                  </a:cubicBezTo>
                  <a:cubicBezTo>
                    <a:pt x="3" y="232"/>
                    <a:pt x="0" y="225"/>
                    <a:pt x="0" y="216"/>
                  </a:cubicBezTo>
                  <a:cubicBezTo>
                    <a:pt x="9" y="208"/>
                    <a:pt x="12" y="198"/>
                    <a:pt x="13" y="186"/>
                  </a:cubicBezTo>
                  <a:cubicBezTo>
                    <a:pt x="21" y="133"/>
                    <a:pt x="25" y="81"/>
                    <a:pt x="9" y="29"/>
                  </a:cubicBezTo>
                  <a:cubicBezTo>
                    <a:pt x="28" y="37"/>
                    <a:pt x="33" y="56"/>
                    <a:pt x="40" y="73"/>
                  </a:cubicBezTo>
                  <a:cubicBezTo>
                    <a:pt x="41" y="75"/>
                    <a:pt x="40" y="77"/>
                    <a:pt x="41" y="79"/>
                  </a:cubicBezTo>
                  <a:cubicBezTo>
                    <a:pt x="45" y="88"/>
                    <a:pt x="39" y="103"/>
                    <a:pt x="54" y="107"/>
                  </a:cubicBezTo>
                  <a:cubicBezTo>
                    <a:pt x="61" y="109"/>
                    <a:pt x="76" y="81"/>
                    <a:pt x="72" y="71"/>
                  </a:cubicBezTo>
                  <a:cubicBezTo>
                    <a:pt x="62" y="45"/>
                    <a:pt x="77" y="24"/>
                    <a:pt x="81" y="0"/>
                  </a:cubicBezTo>
                  <a:cubicBezTo>
                    <a:pt x="84" y="20"/>
                    <a:pt x="78" y="40"/>
                    <a:pt x="80" y="61"/>
                  </a:cubicBezTo>
                  <a:cubicBezTo>
                    <a:pt x="80" y="76"/>
                    <a:pt x="75" y="92"/>
                    <a:pt x="80" y="107"/>
                  </a:cubicBezTo>
                  <a:close/>
                </a:path>
              </a:pathLst>
            </a:custGeom>
            <a:solidFill>
              <a:srgbClr val="1C1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8" name="Freeform 10"/>
            <p:cNvSpPr>
              <a:spLocks/>
            </p:cNvSpPr>
            <p:nvPr/>
          </p:nvSpPr>
          <p:spPr bwMode="auto">
            <a:xfrm>
              <a:off x="3592" y="2196"/>
              <a:ext cx="72" cy="97"/>
            </a:xfrm>
            <a:custGeom>
              <a:avLst/>
              <a:gdLst>
                <a:gd name="T0" fmla="*/ 9 w 111"/>
                <a:gd name="T1" fmla="*/ 149 h 149"/>
                <a:gd name="T2" fmla="*/ 2 w 111"/>
                <a:gd name="T3" fmla="*/ 141 h 149"/>
                <a:gd name="T4" fmla="*/ 14 w 111"/>
                <a:gd name="T5" fmla="*/ 88 h 149"/>
                <a:gd name="T6" fmla="*/ 41 w 111"/>
                <a:gd name="T7" fmla="*/ 0 h 149"/>
                <a:gd name="T8" fmla="*/ 77 w 111"/>
                <a:gd name="T9" fmla="*/ 25 h 149"/>
                <a:gd name="T10" fmla="*/ 101 w 111"/>
                <a:gd name="T11" fmla="*/ 44 h 149"/>
                <a:gd name="T12" fmla="*/ 104 w 111"/>
                <a:gd name="T13" fmla="*/ 97 h 149"/>
                <a:gd name="T14" fmla="*/ 94 w 111"/>
                <a:gd name="T15" fmla="*/ 109 h 149"/>
                <a:gd name="T16" fmla="*/ 90 w 111"/>
                <a:gd name="T17" fmla="*/ 117 h 149"/>
                <a:gd name="T18" fmla="*/ 87 w 111"/>
                <a:gd name="T19" fmla="*/ 145 h 149"/>
                <a:gd name="T20" fmla="*/ 51 w 111"/>
                <a:gd name="T21" fmla="*/ 131 h 149"/>
                <a:gd name="T22" fmla="*/ 29 w 111"/>
                <a:gd name="T23" fmla="*/ 129 h 149"/>
                <a:gd name="T24" fmla="*/ 12 w 111"/>
                <a:gd name="T25" fmla="*/ 148 h 149"/>
                <a:gd name="T26" fmla="*/ 9 w 111"/>
                <a:gd name="T2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49">
                  <a:moveTo>
                    <a:pt x="9" y="149"/>
                  </a:moveTo>
                  <a:cubicBezTo>
                    <a:pt x="5" y="148"/>
                    <a:pt x="0" y="147"/>
                    <a:pt x="2" y="141"/>
                  </a:cubicBezTo>
                  <a:cubicBezTo>
                    <a:pt x="14" y="125"/>
                    <a:pt x="10" y="106"/>
                    <a:pt x="14" y="88"/>
                  </a:cubicBezTo>
                  <a:cubicBezTo>
                    <a:pt x="37" y="63"/>
                    <a:pt x="30" y="29"/>
                    <a:pt x="41" y="0"/>
                  </a:cubicBezTo>
                  <a:cubicBezTo>
                    <a:pt x="57" y="3"/>
                    <a:pt x="70" y="9"/>
                    <a:pt x="77" y="25"/>
                  </a:cubicBezTo>
                  <a:cubicBezTo>
                    <a:pt x="81" y="35"/>
                    <a:pt x="94" y="37"/>
                    <a:pt x="101" y="44"/>
                  </a:cubicBezTo>
                  <a:cubicBezTo>
                    <a:pt x="102" y="62"/>
                    <a:pt x="104" y="80"/>
                    <a:pt x="104" y="97"/>
                  </a:cubicBezTo>
                  <a:cubicBezTo>
                    <a:pt x="104" y="102"/>
                    <a:pt x="111" y="116"/>
                    <a:pt x="94" y="109"/>
                  </a:cubicBezTo>
                  <a:cubicBezTo>
                    <a:pt x="89" y="107"/>
                    <a:pt x="90" y="113"/>
                    <a:pt x="90" y="117"/>
                  </a:cubicBezTo>
                  <a:cubicBezTo>
                    <a:pt x="88" y="126"/>
                    <a:pt x="94" y="136"/>
                    <a:pt x="87" y="145"/>
                  </a:cubicBezTo>
                  <a:cubicBezTo>
                    <a:pt x="75" y="139"/>
                    <a:pt x="67" y="123"/>
                    <a:pt x="51" y="131"/>
                  </a:cubicBezTo>
                  <a:cubicBezTo>
                    <a:pt x="43" y="134"/>
                    <a:pt x="37" y="124"/>
                    <a:pt x="29" y="129"/>
                  </a:cubicBezTo>
                  <a:cubicBezTo>
                    <a:pt x="23" y="135"/>
                    <a:pt x="20" y="144"/>
                    <a:pt x="12" y="148"/>
                  </a:cubicBezTo>
                  <a:cubicBezTo>
                    <a:pt x="11" y="149"/>
                    <a:pt x="10" y="149"/>
                    <a:pt x="9" y="149"/>
                  </a:cubicBezTo>
                  <a:close/>
                </a:path>
              </a:pathLst>
            </a:custGeom>
            <a:solidFill>
              <a:srgbClr val="1B2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9" name="Freeform 11"/>
            <p:cNvSpPr>
              <a:spLocks/>
            </p:cNvSpPr>
            <p:nvPr/>
          </p:nvSpPr>
          <p:spPr bwMode="auto">
            <a:xfrm>
              <a:off x="3603" y="2115"/>
              <a:ext cx="71" cy="109"/>
            </a:xfrm>
            <a:custGeom>
              <a:avLst/>
              <a:gdLst>
                <a:gd name="T0" fmla="*/ 83 w 108"/>
                <a:gd name="T1" fmla="*/ 167 h 167"/>
                <a:gd name="T2" fmla="*/ 50 w 108"/>
                <a:gd name="T3" fmla="*/ 144 h 167"/>
                <a:gd name="T4" fmla="*/ 30 w 108"/>
                <a:gd name="T5" fmla="*/ 133 h 167"/>
                <a:gd name="T6" fmla="*/ 23 w 108"/>
                <a:gd name="T7" fmla="*/ 123 h 167"/>
                <a:gd name="T8" fmla="*/ 5 w 108"/>
                <a:gd name="T9" fmla="*/ 65 h 167"/>
                <a:gd name="T10" fmla="*/ 3 w 108"/>
                <a:gd name="T11" fmla="*/ 49 h 167"/>
                <a:gd name="T12" fmla="*/ 4 w 108"/>
                <a:gd name="T13" fmla="*/ 0 h 167"/>
                <a:gd name="T14" fmla="*/ 8 w 108"/>
                <a:gd name="T15" fmla="*/ 32 h 167"/>
                <a:gd name="T16" fmla="*/ 8 w 108"/>
                <a:gd name="T17" fmla="*/ 39 h 167"/>
                <a:gd name="T18" fmla="*/ 21 w 108"/>
                <a:gd name="T19" fmla="*/ 43 h 167"/>
                <a:gd name="T20" fmla="*/ 40 w 108"/>
                <a:gd name="T21" fmla="*/ 54 h 167"/>
                <a:gd name="T22" fmla="*/ 70 w 108"/>
                <a:gd name="T23" fmla="*/ 60 h 167"/>
                <a:gd name="T24" fmla="*/ 108 w 108"/>
                <a:gd name="T25" fmla="*/ 56 h 167"/>
                <a:gd name="T26" fmla="*/ 104 w 108"/>
                <a:gd name="T27" fmla="*/ 77 h 167"/>
                <a:gd name="T28" fmla="*/ 83 w 108"/>
                <a:gd name="T2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167">
                  <a:moveTo>
                    <a:pt x="83" y="167"/>
                  </a:moveTo>
                  <a:cubicBezTo>
                    <a:pt x="67" y="167"/>
                    <a:pt x="57" y="157"/>
                    <a:pt x="50" y="144"/>
                  </a:cubicBezTo>
                  <a:cubicBezTo>
                    <a:pt x="46" y="136"/>
                    <a:pt x="44" y="126"/>
                    <a:pt x="30" y="133"/>
                  </a:cubicBezTo>
                  <a:cubicBezTo>
                    <a:pt x="23" y="137"/>
                    <a:pt x="25" y="127"/>
                    <a:pt x="23" y="123"/>
                  </a:cubicBezTo>
                  <a:cubicBezTo>
                    <a:pt x="23" y="102"/>
                    <a:pt x="19" y="82"/>
                    <a:pt x="5" y="65"/>
                  </a:cubicBezTo>
                  <a:cubicBezTo>
                    <a:pt x="0" y="60"/>
                    <a:pt x="3" y="55"/>
                    <a:pt x="3" y="49"/>
                  </a:cubicBezTo>
                  <a:cubicBezTo>
                    <a:pt x="4" y="33"/>
                    <a:pt x="4" y="16"/>
                    <a:pt x="4" y="0"/>
                  </a:cubicBezTo>
                  <a:cubicBezTo>
                    <a:pt x="19" y="9"/>
                    <a:pt x="11" y="20"/>
                    <a:pt x="8" y="32"/>
                  </a:cubicBezTo>
                  <a:cubicBezTo>
                    <a:pt x="8" y="34"/>
                    <a:pt x="8" y="37"/>
                    <a:pt x="8" y="39"/>
                  </a:cubicBezTo>
                  <a:cubicBezTo>
                    <a:pt x="12" y="43"/>
                    <a:pt x="16" y="44"/>
                    <a:pt x="21" y="43"/>
                  </a:cubicBezTo>
                  <a:cubicBezTo>
                    <a:pt x="32" y="39"/>
                    <a:pt x="36" y="44"/>
                    <a:pt x="40" y="54"/>
                  </a:cubicBezTo>
                  <a:cubicBezTo>
                    <a:pt x="48" y="73"/>
                    <a:pt x="54" y="74"/>
                    <a:pt x="70" y="60"/>
                  </a:cubicBezTo>
                  <a:cubicBezTo>
                    <a:pt x="82" y="49"/>
                    <a:pt x="94" y="41"/>
                    <a:pt x="108" y="56"/>
                  </a:cubicBezTo>
                  <a:cubicBezTo>
                    <a:pt x="108" y="63"/>
                    <a:pt x="108" y="71"/>
                    <a:pt x="104" y="77"/>
                  </a:cubicBezTo>
                  <a:cubicBezTo>
                    <a:pt x="85" y="104"/>
                    <a:pt x="84" y="136"/>
                    <a:pt x="83" y="167"/>
                  </a:cubicBezTo>
                  <a:close/>
                </a:path>
              </a:pathLst>
            </a:custGeom>
            <a:solidFill>
              <a:srgbClr val="21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0" name="Freeform 12"/>
            <p:cNvSpPr>
              <a:spLocks/>
            </p:cNvSpPr>
            <p:nvPr/>
          </p:nvSpPr>
          <p:spPr bwMode="auto">
            <a:xfrm>
              <a:off x="4100" y="1770"/>
              <a:ext cx="99" cy="101"/>
            </a:xfrm>
            <a:custGeom>
              <a:avLst/>
              <a:gdLst>
                <a:gd name="T0" fmla="*/ 148 w 152"/>
                <a:gd name="T1" fmla="*/ 155 h 155"/>
                <a:gd name="T2" fmla="*/ 136 w 152"/>
                <a:gd name="T3" fmla="*/ 140 h 155"/>
                <a:gd name="T4" fmla="*/ 129 w 152"/>
                <a:gd name="T5" fmla="*/ 119 h 155"/>
                <a:gd name="T6" fmla="*/ 122 w 152"/>
                <a:gd name="T7" fmla="*/ 114 h 155"/>
                <a:gd name="T8" fmla="*/ 87 w 152"/>
                <a:gd name="T9" fmla="*/ 60 h 155"/>
                <a:gd name="T10" fmla="*/ 73 w 152"/>
                <a:gd name="T11" fmla="*/ 59 h 155"/>
                <a:gd name="T12" fmla="*/ 59 w 152"/>
                <a:gd name="T13" fmla="*/ 57 h 155"/>
                <a:gd name="T14" fmla="*/ 48 w 152"/>
                <a:gd name="T15" fmla="*/ 65 h 155"/>
                <a:gd name="T16" fmla="*/ 37 w 152"/>
                <a:gd name="T17" fmla="*/ 73 h 155"/>
                <a:gd name="T18" fmla="*/ 4 w 152"/>
                <a:gd name="T19" fmla="*/ 45 h 155"/>
                <a:gd name="T20" fmla="*/ 10 w 152"/>
                <a:gd name="T21" fmla="*/ 18 h 155"/>
                <a:gd name="T22" fmla="*/ 15 w 152"/>
                <a:gd name="T23" fmla="*/ 15 h 155"/>
                <a:gd name="T24" fmla="*/ 53 w 152"/>
                <a:gd name="T25" fmla="*/ 3 h 155"/>
                <a:gd name="T26" fmla="*/ 86 w 152"/>
                <a:gd name="T27" fmla="*/ 11 h 155"/>
                <a:gd name="T28" fmla="*/ 90 w 152"/>
                <a:gd name="T29" fmla="*/ 14 h 155"/>
                <a:gd name="T30" fmla="*/ 109 w 152"/>
                <a:gd name="T31" fmla="*/ 28 h 155"/>
                <a:gd name="T32" fmla="*/ 117 w 152"/>
                <a:gd name="T33" fmla="*/ 34 h 155"/>
                <a:gd name="T34" fmla="*/ 148 w 152"/>
                <a:gd name="T3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5">
                  <a:moveTo>
                    <a:pt x="148" y="155"/>
                  </a:moveTo>
                  <a:cubicBezTo>
                    <a:pt x="139" y="154"/>
                    <a:pt x="136" y="148"/>
                    <a:pt x="136" y="140"/>
                  </a:cubicBezTo>
                  <a:cubicBezTo>
                    <a:pt x="137" y="132"/>
                    <a:pt x="135" y="125"/>
                    <a:pt x="129" y="119"/>
                  </a:cubicBezTo>
                  <a:cubicBezTo>
                    <a:pt x="126" y="118"/>
                    <a:pt x="124" y="117"/>
                    <a:pt x="122" y="114"/>
                  </a:cubicBezTo>
                  <a:cubicBezTo>
                    <a:pt x="119" y="91"/>
                    <a:pt x="99" y="78"/>
                    <a:pt x="87" y="60"/>
                  </a:cubicBezTo>
                  <a:cubicBezTo>
                    <a:pt x="84" y="55"/>
                    <a:pt x="77" y="60"/>
                    <a:pt x="73" y="59"/>
                  </a:cubicBezTo>
                  <a:cubicBezTo>
                    <a:pt x="68" y="59"/>
                    <a:pt x="63" y="57"/>
                    <a:pt x="59" y="57"/>
                  </a:cubicBezTo>
                  <a:cubicBezTo>
                    <a:pt x="53" y="56"/>
                    <a:pt x="46" y="54"/>
                    <a:pt x="48" y="65"/>
                  </a:cubicBezTo>
                  <a:cubicBezTo>
                    <a:pt x="50" y="75"/>
                    <a:pt x="43" y="74"/>
                    <a:pt x="37" y="73"/>
                  </a:cubicBezTo>
                  <a:cubicBezTo>
                    <a:pt x="24" y="66"/>
                    <a:pt x="13" y="57"/>
                    <a:pt x="4" y="45"/>
                  </a:cubicBezTo>
                  <a:cubicBezTo>
                    <a:pt x="2" y="35"/>
                    <a:pt x="0" y="25"/>
                    <a:pt x="10" y="18"/>
                  </a:cubicBezTo>
                  <a:cubicBezTo>
                    <a:pt x="12" y="17"/>
                    <a:pt x="14" y="16"/>
                    <a:pt x="15" y="15"/>
                  </a:cubicBezTo>
                  <a:cubicBezTo>
                    <a:pt x="28" y="12"/>
                    <a:pt x="38" y="0"/>
                    <a:pt x="53" y="3"/>
                  </a:cubicBezTo>
                  <a:cubicBezTo>
                    <a:pt x="63" y="6"/>
                    <a:pt x="75" y="6"/>
                    <a:pt x="86" y="11"/>
                  </a:cubicBezTo>
                  <a:cubicBezTo>
                    <a:pt x="87" y="12"/>
                    <a:pt x="89" y="13"/>
                    <a:pt x="90" y="14"/>
                  </a:cubicBezTo>
                  <a:cubicBezTo>
                    <a:pt x="94" y="22"/>
                    <a:pt x="101" y="26"/>
                    <a:pt x="109" y="28"/>
                  </a:cubicBezTo>
                  <a:cubicBezTo>
                    <a:pt x="113" y="29"/>
                    <a:pt x="114" y="33"/>
                    <a:pt x="117" y="34"/>
                  </a:cubicBezTo>
                  <a:cubicBezTo>
                    <a:pt x="150" y="69"/>
                    <a:pt x="152" y="111"/>
                    <a:pt x="148" y="155"/>
                  </a:cubicBezTo>
                  <a:close/>
                </a:path>
              </a:pathLst>
            </a:custGeom>
            <a:solidFill>
              <a:srgbClr val="131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1" name="Freeform 13"/>
            <p:cNvSpPr>
              <a:spLocks/>
            </p:cNvSpPr>
            <p:nvPr/>
          </p:nvSpPr>
          <p:spPr bwMode="auto">
            <a:xfrm>
              <a:off x="3556" y="1738"/>
              <a:ext cx="133" cy="39"/>
            </a:xfrm>
            <a:custGeom>
              <a:avLst/>
              <a:gdLst>
                <a:gd name="T0" fmla="*/ 5 w 205"/>
                <a:gd name="T1" fmla="*/ 15 h 59"/>
                <a:gd name="T2" fmla="*/ 89 w 205"/>
                <a:gd name="T3" fmla="*/ 7 h 59"/>
                <a:gd name="T4" fmla="*/ 165 w 205"/>
                <a:gd name="T5" fmla="*/ 11 h 59"/>
                <a:gd name="T6" fmla="*/ 185 w 205"/>
                <a:gd name="T7" fmla="*/ 18 h 59"/>
                <a:gd name="T8" fmla="*/ 202 w 205"/>
                <a:gd name="T9" fmla="*/ 27 h 59"/>
                <a:gd name="T10" fmla="*/ 194 w 205"/>
                <a:gd name="T11" fmla="*/ 44 h 59"/>
                <a:gd name="T12" fmla="*/ 177 w 205"/>
                <a:gd name="T13" fmla="*/ 50 h 59"/>
                <a:gd name="T14" fmla="*/ 173 w 205"/>
                <a:gd name="T15" fmla="*/ 46 h 59"/>
                <a:gd name="T16" fmla="*/ 162 w 205"/>
                <a:gd name="T17" fmla="*/ 49 h 59"/>
                <a:gd name="T18" fmla="*/ 132 w 205"/>
                <a:gd name="T19" fmla="*/ 51 h 59"/>
                <a:gd name="T20" fmla="*/ 128 w 205"/>
                <a:gd name="T21" fmla="*/ 38 h 59"/>
                <a:gd name="T22" fmla="*/ 121 w 205"/>
                <a:gd name="T23" fmla="*/ 49 h 59"/>
                <a:gd name="T24" fmla="*/ 107 w 205"/>
                <a:gd name="T25" fmla="*/ 41 h 59"/>
                <a:gd name="T26" fmla="*/ 76 w 205"/>
                <a:gd name="T27" fmla="*/ 36 h 59"/>
                <a:gd name="T28" fmla="*/ 60 w 205"/>
                <a:gd name="T29" fmla="*/ 39 h 59"/>
                <a:gd name="T30" fmla="*/ 53 w 205"/>
                <a:gd name="T31" fmla="*/ 52 h 59"/>
                <a:gd name="T32" fmla="*/ 28 w 205"/>
                <a:gd name="T33" fmla="*/ 55 h 59"/>
                <a:gd name="T34" fmla="*/ 19 w 205"/>
                <a:gd name="T35" fmla="*/ 50 h 59"/>
                <a:gd name="T36" fmla="*/ 7 w 205"/>
                <a:gd name="T37" fmla="*/ 32 h 59"/>
                <a:gd name="T38" fmla="*/ 5 w 205"/>
                <a:gd name="T39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" h="59">
                  <a:moveTo>
                    <a:pt x="5" y="15"/>
                  </a:moveTo>
                  <a:cubicBezTo>
                    <a:pt x="33" y="12"/>
                    <a:pt x="61" y="10"/>
                    <a:pt x="89" y="7"/>
                  </a:cubicBezTo>
                  <a:cubicBezTo>
                    <a:pt x="114" y="6"/>
                    <a:pt x="140" y="0"/>
                    <a:pt x="165" y="11"/>
                  </a:cubicBezTo>
                  <a:cubicBezTo>
                    <a:pt x="171" y="17"/>
                    <a:pt x="178" y="18"/>
                    <a:pt x="185" y="18"/>
                  </a:cubicBezTo>
                  <a:cubicBezTo>
                    <a:pt x="192" y="19"/>
                    <a:pt x="199" y="20"/>
                    <a:pt x="202" y="27"/>
                  </a:cubicBezTo>
                  <a:cubicBezTo>
                    <a:pt x="205" y="35"/>
                    <a:pt x="198" y="39"/>
                    <a:pt x="194" y="44"/>
                  </a:cubicBezTo>
                  <a:cubicBezTo>
                    <a:pt x="189" y="47"/>
                    <a:pt x="185" y="55"/>
                    <a:pt x="177" y="50"/>
                  </a:cubicBezTo>
                  <a:cubicBezTo>
                    <a:pt x="176" y="49"/>
                    <a:pt x="174" y="47"/>
                    <a:pt x="173" y="46"/>
                  </a:cubicBezTo>
                  <a:cubicBezTo>
                    <a:pt x="168" y="43"/>
                    <a:pt x="166" y="47"/>
                    <a:pt x="162" y="49"/>
                  </a:cubicBezTo>
                  <a:cubicBezTo>
                    <a:pt x="153" y="58"/>
                    <a:pt x="142" y="52"/>
                    <a:pt x="132" y="51"/>
                  </a:cubicBezTo>
                  <a:cubicBezTo>
                    <a:pt x="128" y="47"/>
                    <a:pt x="130" y="42"/>
                    <a:pt x="128" y="38"/>
                  </a:cubicBezTo>
                  <a:cubicBezTo>
                    <a:pt x="128" y="43"/>
                    <a:pt x="127" y="47"/>
                    <a:pt x="121" y="49"/>
                  </a:cubicBezTo>
                  <a:cubicBezTo>
                    <a:pt x="115" y="49"/>
                    <a:pt x="111" y="46"/>
                    <a:pt x="107" y="41"/>
                  </a:cubicBezTo>
                  <a:cubicBezTo>
                    <a:pt x="99" y="29"/>
                    <a:pt x="85" y="26"/>
                    <a:pt x="76" y="36"/>
                  </a:cubicBezTo>
                  <a:cubicBezTo>
                    <a:pt x="71" y="42"/>
                    <a:pt x="65" y="34"/>
                    <a:pt x="60" y="39"/>
                  </a:cubicBezTo>
                  <a:cubicBezTo>
                    <a:pt x="57" y="43"/>
                    <a:pt x="57" y="48"/>
                    <a:pt x="53" y="52"/>
                  </a:cubicBezTo>
                  <a:cubicBezTo>
                    <a:pt x="45" y="55"/>
                    <a:pt x="36" y="46"/>
                    <a:pt x="28" y="55"/>
                  </a:cubicBezTo>
                  <a:cubicBezTo>
                    <a:pt x="25" y="59"/>
                    <a:pt x="19" y="56"/>
                    <a:pt x="19" y="50"/>
                  </a:cubicBezTo>
                  <a:cubicBezTo>
                    <a:pt x="20" y="40"/>
                    <a:pt x="13" y="37"/>
                    <a:pt x="7" y="32"/>
                  </a:cubicBezTo>
                  <a:cubicBezTo>
                    <a:pt x="4" y="26"/>
                    <a:pt x="0" y="21"/>
                    <a:pt x="5" y="15"/>
                  </a:cubicBezTo>
                  <a:close/>
                </a:path>
              </a:pathLst>
            </a:custGeom>
            <a:solidFill>
              <a:srgbClr val="2F3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2" name="Freeform 14"/>
            <p:cNvSpPr>
              <a:spLocks/>
            </p:cNvSpPr>
            <p:nvPr/>
          </p:nvSpPr>
          <p:spPr bwMode="auto">
            <a:xfrm>
              <a:off x="3609" y="2089"/>
              <a:ext cx="74" cy="80"/>
            </a:xfrm>
            <a:custGeom>
              <a:avLst/>
              <a:gdLst>
                <a:gd name="T0" fmla="*/ 100 w 114"/>
                <a:gd name="T1" fmla="*/ 96 h 123"/>
                <a:gd name="T2" fmla="*/ 63 w 114"/>
                <a:gd name="T3" fmla="*/ 105 h 123"/>
                <a:gd name="T4" fmla="*/ 28 w 114"/>
                <a:gd name="T5" fmla="*/ 96 h 123"/>
                <a:gd name="T6" fmla="*/ 13 w 114"/>
                <a:gd name="T7" fmla="*/ 86 h 123"/>
                <a:gd name="T8" fmla="*/ 0 w 114"/>
                <a:gd name="T9" fmla="*/ 79 h 123"/>
                <a:gd name="T10" fmla="*/ 19 w 114"/>
                <a:gd name="T11" fmla="*/ 46 h 123"/>
                <a:gd name="T12" fmla="*/ 13 w 114"/>
                <a:gd name="T13" fmla="*/ 13 h 123"/>
                <a:gd name="T14" fmla="*/ 19 w 114"/>
                <a:gd name="T15" fmla="*/ 2 h 123"/>
                <a:gd name="T16" fmla="*/ 29 w 114"/>
                <a:gd name="T17" fmla="*/ 10 h 123"/>
                <a:gd name="T18" fmla="*/ 40 w 114"/>
                <a:gd name="T19" fmla="*/ 49 h 123"/>
                <a:gd name="T20" fmla="*/ 73 w 114"/>
                <a:gd name="T21" fmla="*/ 74 h 123"/>
                <a:gd name="T22" fmla="*/ 112 w 114"/>
                <a:gd name="T23" fmla="*/ 56 h 123"/>
                <a:gd name="T24" fmla="*/ 100 w 114"/>
                <a:gd name="T25" fmla="*/ 9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23">
                  <a:moveTo>
                    <a:pt x="100" y="96"/>
                  </a:moveTo>
                  <a:cubicBezTo>
                    <a:pt x="85" y="88"/>
                    <a:pt x="74" y="94"/>
                    <a:pt x="63" y="105"/>
                  </a:cubicBezTo>
                  <a:cubicBezTo>
                    <a:pt x="47" y="123"/>
                    <a:pt x="33" y="119"/>
                    <a:pt x="28" y="96"/>
                  </a:cubicBezTo>
                  <a:cubicBezTo>
                    <a:pt x="26" y="86"/>
                    <a:pt x="23" y="83"/>
                    <a:pt x="13" y="86"/>
                  </a:cubicBezTo>
                  <a:cubicBezTo>
                    <a:pt x="7" y="89"/>
                    <a:pt x="1" y="88"/>
                    <a:pt x="0" y="79"/>
                  </a:cubicBezTo>
                  <a:cubicBezTo>
                    <a:pt x="14" y="78"/>
                    <a:pt x="26" y="59"/>
                    <a:pt x="19" y="46"/>
                  </a:cubicBezTo>
                  <a:cubicBezTo>
                    <a:pt x="14" y="35"/>
                    <a:pt x="18" y="23"/>
                    <a:pt x="13" y="13"/>
                  </a:cubicBezTo>
                  <a:cubicBezTo>
                    <a:pt x="12" y="9"/>
                    <a:pt x="15" y="3"/>
                    <a:pt x="19" y="2"/>
                  </a:cubicBezTo>
                  <a:cubicBezTo>
                    <a:pt x="25" y="0"/>
                    <a:pt x="27" y="6"/>
                    <a:pt x="29" y="10"/>
                  </a:cubicBezTo>
                  <a:cubicBezTo>
                    <a:pt x="33" y="23"/>
                    <a:pt x="37" y="36"/>
                    <a:pt x="40" y="49"/>
                  </a:cubicBezTo>
                  <a:cubicBezTo>
                    <a:pt x="43" y="66"/>
                    <a:pt x="56" y="75"/>
                    <a:pt x="73" y="74"/>
                  </a:cubicBezTo>
                  <a:cubicBezTo>
                    <a:pt x="89" y="73"/>
                    <a:pt x="102" y="67"/>
                    <a:pt x="112" y="56"/>
                  </a:cubicBezTo>
                  <a:cubicBezTo>
                    <a:pt x="114" y="71"/>
                    <a:pt x="99" y="81"/>
                    <a:pt x="100" y="96"/>
                  </a:cubicBezTo>
                  <a:close/>
                </a:path>
              </a:pathLst>
            </a:custGeom>
            <a:solidFill>
              <a:srgbClr val="20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3" name="Freeform 15"/>
            <p:cNvSpPr>
              <a:spLocks/>
            </p:cNvSpPr>
            <p:nvPr/>
          </p:nvSpPr>
          <p:spPr bwMode="auto">
            <a:xfrm>
              <a:off x="3962" y="1751"/>
              <a:ext cx="100" cy="39"/>
            </a:xfrm>
            <a:custGeom>
              <a:avLst/>
              <a:gdLst>
                <a:gd name="T0" fmla="*/ 102 w 154"/>
                <a:gd name="T1" fmla="*/ 7 h 60"/>
                <a:gd name="T2" fmla="*/ 109 w 154"/>
                <a:gd name="T3" fmla="*/ 6 h 60"/>
                <a:gd name="T4" fmla="*/ 143 w 154"/>
                <a:gd name="T5" fmla="*/ 15 h 60"/>
                <a:gd name="T6" fmla="*/ 131 w 154"/>
                <a:gd name="T7" fmla="*/ 20 h 60"/>
                <a:gd name="T8" fmla="*/ 154 w 154"/>
                <a:gd name="T9" fmla="*/ 29 h 60"/>
                <a:gd name="T10" fmla="*/ 149 w 154"/>
                <a:gd name="T11" fmla="*/ 40 h 60"/>
                <a:gd name="T12" fmla="*/ 121 w 154"/>
                <a:gd name="T13" fmla="*/ 48 h 60"/>
                <a:gd name="T14" fmla="*/ 110 w 154"/>
                <a:gd name="T15" fmla="*/ 57 h 60"/>
                <a:gd name="T16" fmla="*/ 79 w 154"/>
                <a:gd name="T17" fmla="*/ 57 h 60"/>
                <a:gd name="T18" fmla="*/ 23 w 154"/>
                <a:gd name="T19" fmla="*/ 57 h 60"/>
                <a:gd name="T20" fmla="*/ 5 w 154"/>
                <a:gd name="T21" fmla="*/ 54 h 60"/>
                <a:gd name="T22" fmla="*/ 23 w 154"/>
                <a:gd name="T23" fmla="*/ 40 h 60"/>
                <a:gd name="T24" fmla="*/ 29 w 154"/>
                <a:gd name="T25" fmla="*/ 33 h 60"/>
                <a:gd name="T26" fmla="*/ 30 w 154"/>
                <a:gd name="T27" fmla="*/ 28 h 60"/>
                <a:gd name="T28" fmla="*/ 77 w 154"/>
                <a:gd name="T29" fmla="*/ 19 h 60"/>
                <a:gd name="T30" fmla="*/ 102 w 154"/>
                <a:gd name="T31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60">
                  <a:moveTo>
                    <a:pt x="102" y="7"/>
                  </a:moveTo>
                  <a:cubicBezTo>
                    <a:pt x="104" y="7"/>
                    <a:pt x="107" y="7"/>
                    <a:pt x="109" y="6"/>
                  </a:cubicBezTo>
                  <a:cubicBezTo>
                    <a:pt x="121" y="7"/>
                    <a:pt x="135" y="0"/>
                    <a:pt x="143" y="15"/>
                  </a:cubicBezTo>
                  <a:cubicBezTo>
                    <a:pt x="141" y="22"/>
                    <a:pt x="137" y="22"/>
                    <a:pt x="131" y="20"/>
                  </a:cubicBezTo>
                  <a:cubicBezTo>
                    <a:pt x="137" y="26"/>
                    <a:pt x="150" y="18"/>
                    <a:pt x="154" y="29"/>
                  </a:cubicBezTo>
                  <a:cubicBezTo>
                    <a:pt x="151" y="32"/>
                    <a:pt x="149" y="35"/>
                    <a:pt x="149" y="40"/>
                  </a:cubicBezTo>
                  <a:cubicBezTo>
                    <a:pt x="141" y="45"/>
                    <a:pt x="127" y="34"/>
                    <a:pt x="121" y="48"/>
                  </a:cubicBezTo>
                  <a:cubicBezTo>
                    <a:pt x="118" y="52"/>
                    <a:pt x="115" y="55"/>
                    <a:pt x="110" y="57"/>
                  </a:cubicBezTo>
                  <a:cubicBezTo>
                    <a:pt x="100" y="55"/>
                    <a:pt x="89" y="48"/>
                    <a:pt x="79" y="57"/>
                  </a:cubicBezTo>
                  <a:cubicBezTo>
                    <a:pt x="61" y="48"/>
                    <a:pt x="42" y="58"/>
                    <a:pt x="23" y="57"/>
                  </a:cubicBezTo>
                  <a:cubicBezTo>
                    <a:pt x="17" y="56"/>
                    <a:pt x="10" y="60"/>
                    <a:pt x="5" y="54"/>
                  </a:cubicBezTo>
                  <a:cubicBezTo>
                    <a:pt x="0" y="36"/>
                    <a:pt x="16" y="43"/>
                    <a:pt x="23" y="40"/>
                  </a:cubicBezTo>
                  <a:cubicBezTo>
                    <a:pt x="26" y="38"/>
                    <a:pt x="35" y="42"/>
                    <a:pt x="29" y="33"/>
                  </a:cubicBezTo>
                  <a:cubicBezTo>
                    <a:pt x="29" y="31"/>
                    <a:pt x="29" y="29"/>
                    <a:pt x="30" y="28"/>
                  </a:cubicBezTo>
                  <a:cubicBezTo>
                    <a:pt x="44" y="16"/>
                    <a:pt x="61" y="19"/>
                    <a:pt x="77" y="19"/>
                  </a:cubicBezTo>
                  <a:cubicBezTo>
                    <a:pt x="86" y="19"/>
                    <a:pt x="100" y="26"/>
                    <a:pt x="102" y="7"/>
                  </a:cubicBezTo>
                  <a:close/>
                </a:path>
              </a:pathLst>
            </a:custGeom>
            <a:solidFill>
              <a:srgbClr val="4E5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4" name="Freeform 16"/>
            <p:cNvSpPr>
              <a:spLocks/>
            </p:cNvSpPr>
            <p:nvPr/>
          </p:nvSpPr>
          <p:spPr bwMode="auto">
            <a:xfrm>
              <a:off x="3378" y="1772"/>
              <a:ext cx="113" cy="59"/>
            </a:xfrm>
            <a:custGeom>
              <a:avLst/>
              <a:gdLst>
                <a:gd name="T0" fmla="*/ 31 w 175"/>
                <a:gd name="T1" fmla="*/ 64 h 91"/>
                <a:gd name="T2" fmla="*/ 47 w 175"/>
                <a:gd name="T3" fmla="*/ 67 h 91"/>
                <a:gd name="T4" fmla="*/ 111 w 175"/>
                <a:gd name="T5" fmla="*/ 23 h 91"/>
                <a:gd name="T6" fmla="*/ 159 w 175"/>
                <a:gd name="T7" fmla="*/ 13 h 91"/>
                <a:gd name="T8" fmla="*/ 161 w 175"/>
                <a:gd name="T9" fmla="*/ 34 h 91"/>
                <a:gd name="T10" fmla="*/ 142 w 175"/>
                <a:gd name="T11" fmla="*/ 34 h 91"/>
                <a:gd name="T12" fmla="*/ 128 w 175"/>
                <a:gd name="T13" fmla="*/ 46 h 91"/>
                <a:gd name="T14" fmla="*/ 114 w 175"/>
                <a:gd name="T15" fmla="*/ 66 h 91"/>
                <a:gd name="T16" fmla="*/ 97 w 175"/>
                <a:gd name="T17" fmla="*/ 64 h 91"/>
                <a:gd name="T18" fmla="*/ 90 w 175"/>
                <a:gd name="T19" fmla="*/ 61 h 91"/>
                <a:gd name="T20" fmla="*/ 90 w 175"/>
                <a:gd name="T21" fmla="*/ 67 h 91"/>
                <a:gd name="T22" fmla="*/ 92 w 175"/>
                <a:gd name="T23" fmla="*/ 79 h 91"/>
                <a:gd name="T24" fmla="*/ 53 w 175"/>
                <a:gd name="T25" fmla="*/ 81 h 91"/>
                <a:gd name="T26" fmla="*/ 41 w 175"/>
                <a:gd name="T27" fmla="*/ 85 h 91"/>
                <a:gd name="T28" fmla="*/ 8 w 175"/>
                <a:gd name="T29" fmla="*/ 91 h 91"/>
                <a:gd name="T30" fmla="*/ 16 w 175"/>
                <a:gd name="T31" fmla="*/ 68 h 91"/>
                <a:gd name="T32" fmla="*/ 31 w 175"/>
                <a:gd name="T33" fmla="*/ 6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91">
                  <a:moveTo>
                    <a:pt x="31" y="64"/>
                  </a:moveTo>
                  <a:cubicBezTo>
                    <a:pt x="36" y="65"/>
                    <a:pt x="42" y="73"/>
                    <a:pt x="47" y="67"/>
                  </a:cubicBezTo>
                  <a:cubicBezTo>
                    <a:pt x="64" y="45"/>
                    <a:pt x="93" y="42"/>
                    <a:pt x="111" y="23"/>
                  </a:cubicBezTo>
                  <a:cubicBezTo>
                    <a:pt x="127" y="19"/>
                    <a:pt x="140" y="0"/>
                    <a:pt x="159" y="13"/>
                  </a:cubicBezTo>
                  <a:cubicBezTo>
                    <a:pt x="163" y="20"/>
                    <a:pt x="175" y="26"/>
                    <a:pt x="161" y="34"/>
                  </a:cubicBezTo>
                  <a:cubicBezTo>
                    <a:pt x="155" y="36"/>
                    <a:pt x="148" y="32"/>
                    <a:pt x="142" y="34"/>
                  </a:cubicBezTo>
                  <a:cubicBezTo>
                    <a:pt x="135" y="36"/>
                    <a:pt x="127" y="36"/>
                    <a:pt x="128" y="46"/>
                  </a:cubicBezTo>
                  <a:cubicBezTo>
                    <a:pt x="121" y="50"/>
                    <a:pt x="120" y="60"/>
                    <a:pt x="114" y="66"/>
                  </a:cubicBezTo>
                  <a:cubicBezTo>
                    <a:pt x="107" y="72"/>
                    <a:pt x="103" y="60"/>
                    <a:pt x="97" y="64"/>
                  </a:cubicBezTo>
                  <a:cubicBezTo>
                    <a:pt x="94" y="64"/>
                    <a:pt x="92" y="61"/>
                    <a:pt x="90" y="61"/>
                  </a:cubicBezTo>
                  <a:cubicBezTo>
                    <a:pt x="87" y="62"/>
                    <a:pt x="90" y="65"/>
                    <a:pt x="90" y="67"/>
                  </a:cubicBezTo>
                  <a:cubicBezTo>
                    <a:pt x="92" y="71"/>
                    <a:pt x="95" y="75"/>
                    <a:pt x="92" y="79"/>
                  </a:cubicBezTo>
                  <a:cubicBezTo>
                    <a:pt x="79" y="82"/>
                    <a:pt x="66" y="86"/>
                    <a:pt x="53" y="81"/>
                  </a:cubicBezTo>
                  <a:cubicBezTo>
                    <a:pt x="48" y="78"/>
                    <a:pt x="45" y="83"/>
                    <a:pt x="41" y="85"/>
                  </a:cubicBezTo>
                  <a:cubicBezTo>
                    <a:pt x="30" y="88"/>
                    <a:pt x="19" y="90"/>
                    <a:pt x="8" y="91"/>
                  </a:cubicBezTo>
                  <a:cubicBezTo>
                    <a:pt x="0" y="80"/>
                    <a:pt x="14" y="76"/>
                    <a:pt x="16" y="68"/>
                  </a:cubicBezTo>
                  <a:cubicBezTo>
                    <a:pt x="20" y="63"/>
                    <a:pt x="26" y="66"/>
                    <a:pt x="31" y="64"/>
                  </a:cubicBezTo>
                  <a:close/>
                </a:path>
              </a:pathLst>
            </a:custGeom>
            <a:solidFill>
              <a:srgbClr val="465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5" name="Freeform 17"/>
            <p:cNvSpPr>
              <a:spLocks/>
            </p:cNvSpPr>
            <p:nvPr/>
          </p:nvSpPr>
          <p:spPr bwMode="auto">
            <a:xfrm>
              <a:off x="3502" y="1746"/>
              <a:ext cx="70" cy="33"/>
            </a:xfrm>
            <a:custGeom>
              <a:avLst/>
              <a:gdLst>
                <a:gd name="T0" fmla="*/ 88 w 108"/>
                <a:gd name="T1" fmla="*/ 3 h 51"/>
                <a:gd name="T2" fmla="*/ 92 w 108"/>
                <a:gd name="T3" fmla="*/ 19 h 51"/>
                <a:gd name="T4" fmla="*/ 90 w 108"/>
                <a:gd name="T5" fmla="*/ 39 h 51"/>
                <a:gd name="T6" fmla="*/ 81 w 108"/>
                <a:gd name="T7" fmla="*/ 45 h 51"/>
                <a:gd name="T8" fmla="*/ 61 w 108"/>
                <a:gd name="T9" fmla="*/ 42 h 51"/>
                <a:gd name="T10" fmla="*/ 48 w 108"/>
                <a:gd name="T11" fmla="*/ 41 h 51"/>
                <a:gd name="T12" fmla="*/ 14 w 108"/>
                <a:gd name="T13" fmla="*/ 51 h 51"/>
                <a:gd name="T14" fmla="*/ 3 w 108"/>
                <a:gd name="T15" fmla="*/ 32 h 51"/>
                <a:gd name="T16" fmla="*/ 16 w 108"/>
                <a:gd name="T17" fmla="*/ 15 h 51"/>
                <a:gd name="T18" fmla="*/ 88 w 108"/>
                <a:gd name="T1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51">
                  <a:moveTo>
                    <a:pt x="88" y="3"/>
                  </a:moveTo>
                  <a:cubicBezTo>
                    <a:pt x="89" y="9"/>
                    <a:pt x="91" y="14"/>
                    <a:pt x="92" y="19"/>
                  </a:cubicBezTo>
                  <a:cubicBezTo>
                    <a:pt x="101" y="27"/>
                    <a:pt x="108" y="34"/>
                    <a:pt x="90" y="39"/>
                  </a:cubicBezTo>
                  <a:cubicBezTo>
                    <a:pt x="86" y="40"/>
                    <a:pt x="84" y="44"/>
                    <a:pt x="81" y="45"/>
                  </a:cubicBezTo>
                  <a:cubicBezTo>
                    <a:pt x="74" y="47"/>
                    <a:pt x="68" y="41"/>
                    <a:pt x="61" y="42"/>
                  </a:cubicBezTo>
                  <a:cubicBezTo>
                    <a:pt x="57" y="44"/>
                    <a:pt x="54" y="30"/>
                    <a:pt x="48" y="41"/>
                  </a:cubicBezTo>
                  <a:cubicBezTo>
                    <a:pt x="39" y="51"/>
                    <a:pt x="26" y="50"/>
                    <a:pt x="14" y="51"/>
                  </a:cubicBezTo>
                  <a:cubicBezTo>
                    <a:pt x="1" y="50"/>
                    <a:pt x="0" y="42"/>
                    <a:pt x="3" y="32"/>
                  </a:cubicBezTo>
                  <a:cubicBezTo>
                    <a:pt x="6" y="24"/>
                    <a:pt x="11" y="19"/>
                    <a:pt x="16" y="15"/>
                  </a:cubicBezTo>
                  <a:cubicBezTo>
                    <a:pt x="40" y="10"/>
                    <a:pt x="63" y="0"/>
                    <a:pt x="88" y="3"/>
                  </a:cubicBezTo>
                  <a:close/>
                </a:path>
              </a:pathLst>
            </a:custGeom>
            <a:solidFill>
              <a:srgbClr val="222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6" name="Freeform 18"/>
            <p:cNvSpPr>
              <a:spLocks/>
            </p:cNvSpPr>
            <p:nvPr/>
          </p:nvSpPr>
          <p:spPr bwMode="auto">
            <a:xfrm>
              <a:off x="3723" y="1747"/>
              <a:ext cx="129" cy="33"/>
            </a:xfrm>
            <a:custGeom>
              <a:avLst/>
              <a:gdLst>
                <a:gd name="T0" fmla="*/ 1 w 199"/>
                <a:gd name="T1" fmla="*/ 0 h 50"/>
                <a:gd name="T2" fmla="*/ 197 w 199"/>
                <a:gd name="T3" fmla="*/ 32 h 50"/>
                <a:gd name="T4" fmla="*/ 198 w 199"/>
                <a:gd name="T5" fmla="*/ 38 h 50"/>
                <a:gd name="T6" fmla="*/ 160 w 199"/>
                <a:gd name="T7" fmla="*/ 43 h 50"/>
                <a:gd name="T8" fmla="*/ 104 w 199"/>
                <a:gd name="T9" fmla="*/ 30 h 50"/>
                <a:gd name="T10" fmla="*/ 53 w 199"/>
                <a:gd name="T11" fmla="*/ 28 h 50"/>
                <a:gd name="T12" fmla="*/ 17 w 199"/>
                <a:gd name="T13" fmla="*/ 16 h 50"/>
                <a:gd name="T14" fmla="*/ 0 w 199"/>
                <a:gd name="T15" fmla="*/ 3 h 50"/>
                <a:gd name="T16" fmla="*/ 1 w 199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0">
                  <a:moveTo>
                    <a:pt x="1" y="0"/>
                  </a:moveTo>
                  <a:cubicBezTo>
                    <a:pt x="68" y="2"/>
                    <a:pt x="133" y="14"/>
                    <a:pt x="197" y="32"/>
                  </a:cubicBezTo>
                  <a:cubicBezTo>
                    <a:pt x="198" y="34"/>
                    <a:pt x="199" y="36"/>
                    <a:pt x="198" y="38"/>
                  </a:cubicBezTo>
                  <a:cubicBezTo>
                    <a:pt x="186" y="47"/>
                    <a:pt x="175" y="50"/>
                    <a:pt x="160" y="43"/>
                  </a:cubicBezTo>
                  <a:cubicBezTo>
                    <a:pt x="142" y="34"/>
                    <a:pt x="122" y="36"/>
                    <a:pt x="104" y="30"/>
                  </a:cubicBezTo>
                  <a:cubicBezTo>
                    <a:pt x="87" y="23"/>
                    <a:pt x="70" y="29"/>
                    <a:pt x="53" y="28"/>
                  </a:cubicBezTo>
                  <a:cubicBezTo>
                    <a:pt x="43" y="18"/>
                    <a:pt x="30" y="17"/>
                    <a:pt x="17" y="16"/>
                  </a:cubicBezTo>
                  <a:cubicBezTo>
                    <a:pt x="8" y="15"/>
                    <a:pt x="3" y="11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6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7" name="Freeform 19"/>
            <p:cNvSpPr>
              <a:spLocks/>
            </p:cNvSpPr>
            <p:nvPr/>
          </p:nvSpPr>
          <p:spPr bwMode="auto">
            <a:xfrm>
              <a:off x="3278" y="1841"/>
              <a:ext cx="55" cy="90"/>
            </a:xfrm>
            <a:custGeom>
              <a:avLst/>
              <a:gdLst>
                <a:gd name="T0" fmla="*/ 0 w 85"/>
                <a:gd name="T1" fmla="*/ 104 h 138"/>
                <a:gd name="T2" fmla="*/ 11 w 85"/>
                <a:gd name="T3" fmla="*/ 77 h 138"/>
                <a:gd name="T4" fmla="*/ 37 w 85"/>
                <a:gd name="T5" fmla="*/ 44 h 138"/>
                <a:gd name="T6" fmla="*/ 57 w 85"/>
                <a:gd name="T7" fmla="*/ 25 h 138"/>
                <a:gd name="T8" fmla="*/ 66 w 85"/>
                <a:gd name="T9" fmla="*/ 10 h 138"/>
                <a:gd name="T10" fmla="*/ 81 w 85"/>
                <a:gd name="T11" fmla="*/ 2 h 138"/>
                <a:gd name="T12" fmla="*/ 85 w 85"/>
                <a:gd name="T13" fmla="*/ 5 h 138"/>
                <a:gd name="T14" fmla="*/ 75 w 85"/>
                <a:gd name="T15" fmla="*/ 33 h 138"/>
                <a:gd name="T16" fmla="*/ 70 w 85"/>
                <a:gd name="T17" fmla="*/ 40 h 138"/>
                <a:gd name="T18" fmla="*/ 55 w 85"/>
                <a:gd name="T19" fmla="*/ 59 h 138"/>
                <a:gd name="T20" fmla="*/ 39 w 85"/>
                <a:gd name="T21" fmla="*/ 87 h 138"/>
                <a:gd name="T22" fmla="*/ 27 w 85"/>
                <a:gd name="T23" fmla="*/ 132 h 138"/>
                <a:gd name="T24" fmla="*/ 4 w 85"/>
                <a:gd name="T25" fmla="*/ 119 h 138"/>
                <a:gd name="T26" fmla="*/ 0 w 85"/>
                <a:gd name="T27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38">
                  <a:moveTo>
                    <a:pt x="0" y="104"/>
                  </a:moveTo>
                  <a:cubicBezTo>
                    <a:pt x="4" y="95"/>
                    <a:pt x="7" y="86"/>
                    <a:pt x="11" y="77"/>
                  </a:cubicBezTo>
                  <a:cubicBezTo>
                    <a:pt x="23" y="68"/>
                    <a:pt x="29" y="55"/>
                    <a:pt x="37" y="44"/>
                  </a:cubicBezTo>
                  <a:cubicBezTo>
                    <a:pt x="43" y="36"/>
                    <a:pt x="49" y="30"/>
                    <a:pt x="57" y="25"/>
                  </a:cubicBezTo>
                  <a:cubicBezTo>
                    <a:pt x="62" y="21"/>
                    <a:pt x="64" y="16"/>
                    <a:pt x="66" y="10"/>
                  </a:cubicBezTo>
                  <a:cubicBezTo>
                    <a:pt x="68" y="2"/>
                    <a:pt x="74" y="0"/>
                    <a:pt x="81" y="2"/>
                  </a:cubicBezTo>
                  <a:cubicBezTo>
                    <a:pt x="83" y="3"/>
                    <a:pt x="84" y="4"/>
                    <a:pt x="85" y="5"/>
                  </a:cubicBezTo>
                  <a:cubicBezTo>
                    <a:pt x="83" y="15"/>
                    <a:pt x="76" y="23"/>
                    <a:pt x="75" y="33"/>
                  </a:cubicBezTo>
                  <a:cubicBezTo>
                    <a:pt x="73" y="35"/>
                    <a:pt x="72" y="37"/>
                    <a:pt x="70" y="40"/>
                  </a:cubicBezTo>
                  <a:cubicBezTo>
                    <a:pt x="66" y="47"/>
                    <a:pt x="62" y="54"/>
                    <a:pt x="55" y="59"/>
                  </a:cubicBezTo>
                  <a:cubicBezTo>
                    <a:pt x="45" y="66"/>
                    <a:pt x="40" y="76"/>
                    <a:pt x="39" y="87"/>
                  </a:cubicBezTo>
                  <a:cubicBezTo>
                    <a:pt x="33" y="102"/>
                    <a:pt x="34" y="118"/>
                    <a:pt x="27" y="132"/>
                  </a:cubicBezTo>
                  <a:cubicBezTo>
                    <a:pt x="13" y="138"/>
                    <a:pt x="5" y="134"/>
                    <a:pt x="4" y="119"/>
                  </a:cubicBezTo>
                  <a:cubicBezTo>
                    <a:pt x="3" y="114"/>
                    <a:pt x="0" y="110"/>
                    <a:pt x="0" y="104"/>
                  </a:cubicBezTo>
                  <a:close/>
                </a:path>
              </a:pathLst>
            </a:custGeom>
            <a:solidFill>
              <a:srgbClr val="989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8" name="Freeform 20"/>
            <p:cNvSpPr>
              <a:spLocks/>
            </p:cNvSpPr>
            <p:nvPr/>
          </p:nvSpPr>
          <p:spPr bwMode="auto">
            <a:xfrm>
              <a:off x="3335" y="1803"/>
              <a:ext cx="48" cy="43"/>
            </a:xfrm>
            <a:custGeom>
              <a:avLst/>
              <a:gdLst>
                <a:gd name="T0" fmla="*/ 5 w 74"/>
                <a:gd name="T1" fmla="*/ 29 h 66"/>
                <a:gd name="T2" fmla="*/ 72 w 74"/>
                <a:gd name="T3" fmla="*/ 12 h 66"/>
                <a:gd name="T4" fmla="*/ 70 w 74"/>
                <a:gd name="T5" fmla="*/ 18 h 66"/>
                <a:gd name="T6" fmla="*/ 68 w 74"/>
                <a:gd name="T7" fmla="*/ 34 h 66"/>
                <a:gd name="T8" fmla="*/ 67 w 74"/>
                <a:gd name="T9" fmla="*/ 49 h 66"/>
                <a:gd name="T10" fmla="*/ 61 w 74"/>
                <a:gd name="T11" fmla="*/ 65 h 66"/>
                <a:gd name="T12" fmla="*/ 31 w 74"/>
                <a:gd name="T13" fmla="*/ 55 h 66"/>
                <a:gd name="T14" fmla="*/ 19 w 74"/>
                <a:gd name="T15" fmla="*/ 44 h 66"/>
                <a:gd name="T16" fmla="*/ 25 w 74"/>
                <a:gd name="T17" fmla="*/ 34 h 66"/>
                <a:gd name="T18" fmla="*/ 9 w 74"/>
                <a:gd name="T19" fmla="*/ 38 h 66"/>
                <a:gd name="T20" fmla="*/ 5 w 74"/>
                <a:gd name="T21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66">
                  <a:moveTo>
                    <a:pt x="5" y="29"/>
                  </a:moveTo>
                  <a:cubicBezTo>
                    <a:pt x="26" y="18"/>
                    <a:pt x="46" y="0"/>
                    <a:pt x="72" y="12"/>
                  </a:cubicBezTo>
                  <a:cubicBezTo>
                    <a:pt x="72" y="14"/>
                    <a:pt x="70" y="16"/>
                    <a:pt x="70" y="18"/>
                  </a:cubicBezTo>
                  <a:cubicBezTo>
                    <a:pt x="72" y="24"/>
                    <a:pt x="74" y="29"/>
                    <a:pt x="68" y="34"/>
                  </a:cubicBezTo>
                  <a:cubicBezTo>
                    <a:pt x="62" y="39"/>
                    <a:pt x="65" y="44"/>
                    <a:pt x="67" y="49"/>
                  </a:cubicBezTo>
                  <a:cubicBezTo>
                    <a:pt x="68" y="56"/>
                    <a:pt x="67" y="61"/>
                    <a:pt x="61" y="65"/>
                  </a:cubicBezTo>
                  <a:cubicBezTo>
                    <a:pt x="50" y="66"/>
                    <a:pt x="41" y="60"/>
                    <a:pt x="31" y="55"/>
                  </a:cubicBezTo>
                  <a:cubicBezTo>
                    <a:pt x="27" y="52"/>
                    <a:pt x="21" y="49"/>
                    <a:pt x="19" y="44"/>
                  </a:cubicBezTo>
                  <a:cubicBezTo>
                    <a:pt x="19" y="40"/>
                    <a:pt x="21" y="37"/>
                    <a:pt x="25" y="34"/>
                  </a:cubicBezTo>
                  <a:cubicBezTo>
                    <a:pt x="18" y="33"/>
                    <a:pt x="14" y="37"/>
                    <a:pt x="9" y="38"/>
                  </a:cubicBezTo>
                  <a:cubicBezTo>
                    <a:pt x="4" y="37"/>
                    <a:pt x="0" y="35"/>
                    <a:pt x="5" y="29"/>
                  </a:cubicBezTo>
                  <a:close/>
                </a:path>
              </a:pathLst>
            </a:custGeom>
            <a:solidFill>
              <a:srgbClr val="7C8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9" name="Freeform 21"/>
            <p:cNvSpPr>
              <a:spLocks/>
            </p:cNvSpPr>
            <p:nvPr/>
          </p:nvSpPr>
          <p:spPr bwMode="auto">
            <a:xfrm>
              <a:off x="3851" y="1761"/>
              <a:ext cx="136" cy="18"/>
            </a:xfrm>
            <a:custGeom>
              <a:avLst/>
              <a:gdLst>
                <a:gd name="T0" fmla="*/ 0 w 209"/>
                <a:gd name="T1" fmla="*/ 16 h 28"/>
                <a:gd name="T2" fmla="*/ 0 w 209"/>
                <a:gd name="T3" fmla="*/ 11 h 28"/>
                <a:gd name="T4" fmla="*/ 158 w 209"/>
                <a:gd name="T5" fmla="*/ 0 h 28"/>
                <a:gd name="T6" fmla="*/ 200 w 209"/>
                <a:gd name="T7" fmla="*/ 1 h 28"/>
                <a:gd name="T8" fmla="*/ 200 w 209"/>
                <a:gd name="T9" fmla="*/ 15 h 28"/>
                <a:gd name="T10" fmla="*/ 200 w 209"/>
                <a:gd name="T11" fmla="*/ 17 h 28"/>
                <a:gd name="T12" fmla="*/ 128 w 209"/>
                <a:gd name="T13" fmla="*/ 16 h 28"/>
                <a:gd name="T14" fmla="*/ 108 w 209"/>
                <a:gd name="T15" fmla="*/ 14 h 28"/>
                <a:gd name="T16" fmla="*/ 63 w 209"/>
                <a:gd name="T17" fmla="*/ 16 h 28"/>
                <a:gd name="T18" fmla="*/ 0 w 209"/>
                <a:gd name="T1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8">
                  <a:moveTo>
                    <a:pt x="0" y="16"/>
                  </a:moveTo>
                  <a:cubicBezTo>
                    <a:pt x="0" y="14"/>
                    <a:pt x="0" y="13"/>
                    <a:pt x="0" y="11"/>
                  </a:cubicBezTo>
                  <a:cubicBezTo>
                    <a:pt x="52" y="2"/>
                    <a:pt x="105" y="0"/>
                    <a:pt x="158" y="0"/>
                  </a:cubicBezTo>
                  <a:cubicBezTo>
                    <a:pt x="172" y="0"/>
                    <a:pt x="186" y="1"/>
                    <a:pt x="200" y="1"/>
                  </a:cubicBezTo>
                  <a:cubicBezTo>
                    <a:pt x="209" y="6"/>
                    <a:pt x="204" y="11"/>
                    <a:pt x="200" y="15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176" y="28"/>
                    <a:pt x="152" y="15"/>
                    <a:pt x="128" y="16"/>
                  </a:cubicBezTo>
                  <a:cubicBezTo>
                    <a:pt x="121" y="16"/>
                    <a:pt x="115" y="13"/>
                    <a:pt x="108" y="14"/>
                  </a:cubicBezTo>
                  <a:cubicBezTo>
                    <a:pt x="93" y="14"/>
                    <a:pt x="78" y="11"/>
                    <a:pt x="63" y="16"/>
                  </a:cubicBezTo>
                  <a:cubicBezTo>
                    <a:pt x="42" y="16"/>
                    <a:pt x="21" y="23"/>
                    <a:pt x="0" y="16"/>
                  </a:cubicBezTo>
                  <a:close/>
                </a:path>
              </a:pathLst>
            </a:custGeom>
            <a:solidFill>
              <a:srgbClr val="837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0" name="Freeform 22"/>
            <p:cNvSpPr>
              <a:spLocks/>
            </p:cNvSpPr>
            <p:nvPr/>
          </p:nvSpPr>
          <p:spPr bwMode="auto">
            <a:xfrm>
              <a:off x="4033" y="1749"/>
              <a:ext cx="82" cy="37"/>
            </a:xfrm>
            <a:custGeom>
              <a:avLst/>
              <a:gdLst>
                <a:gd name="T0" fmla="*/ 33 w 126"/>
                <a:gd name="T1" fmla="*/ 18 h 57"/>
                <a:gd name="T2" fmla="*/ 0 w 126"/>
                <a:gd name="T3" fmla="*/ 9 h 57"/>
                <a:gd name="T4" fmla="*/ 85 w 126"/>
                <a:gd name="T5" fmla="*/ 17 h 57"/>
                <a:gd name="T6" fmla="*/ 86 w 126"/>
                <a:gd name="T7" fmla="*/ 20 h 57"/>
                <a:gd name="T8" fmla="*/ 104 w 126"/>
                <a:gd name="T9" fmla="*/ 29 h 57"/>
                <a:gd name="T10" fmla="*/ 117 w 126"/>
                <a:gd name="T11" fmla="*/ 50 h 57"/>
                <a:gd name="T12" fmla="*/ 117 w 126"/>
                <a:gd name="T13" fmla="*/ 50 h 57"/>
                <a:gd name="T14" fmla="*/ 89 w 126"/>
                <a:gd name="T15" fmla="*/ 49 h 57"/>
                <a:gd name="T16" fmla="*/ 33 w 126"/>
                <a:gd name="T17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57">
                  <a:moveTo>
                    <a:pt x="33" y="18"/>
                  </a:moveTo>
                  <a:cubicBezTo>
                    <a:pt x="24" y="7"/>
                    <a:pt x="10" y="15"/>
                    <a:pt x="0" y="9"/>
                  </a:cubicBezTo>
                  <a:cubicBezTo>
                    <a:pt x="30" y="0"/>
                    <a:pt x="58" y="5"/>
                    <a:pt x="85" y="17"/>
                  </a:cubicBezTo>
                  <a:cubicBezTo>
                    <a:pt x="85" y="18"/>
                    <a:pt x="86" y="19"/>
                    <a:pt x="86" y="20"/>
                  </a:cubicBezTo>
                  <a:cubicBezTo>
                    <a:pt x="90" y="26"/>
                    <a:pt x="99" y="25"/>
                    <a:pt x="104" y="29"/>
                  </a:cubicBezTo>
                  <a:cubicBezTo>
                    <a:pt x="111" y="33"/>
                    <a:pt x="126" y="35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07" y="57"/>
                    <a:pt x="98" y="52"/>
                    <a:pt x="89" y="49"/>
                  </a:cubicBezTo>
                  <a:cubicBezTo>
                    <a:pt x="68" y="41"/>
                    <a:pt x="50" y="30"/>
                    <a:pt x="33" y="18"/>
                  </a:cubicBezTo>
                  <a:close/>
                </a:path>
              </a:pathLst>
            </a:custGeom>
            <a:solidFill>
              <a:srgbClr val="99A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1" name="Freeform 23"/>
            <p:cNvSpPr>
              <a:spLocks/>
            </p:cNvSpPr>
            <p:nvPr/>
          </p:nvSpPr>
          <p:spPr bwMode="auto">
            <a:xfrm>
              <a:off x="3241" y="1809"/>
              <a:ext cx="82" cy="39"/>
            </a:xfrm>
            <a:custGeom>
              <a:avLst/>
              <a:gdLst>
                <a:gd name="T0" fmla="*/ 45 w 125"/>
                <a:gd name="T1" fmla="*/ 22 h 61"/>
                <a:gd name="T2" fmla="*/ 97 w 125"/>
                <a:gd name="T3" fmla="*/ 44 h 61"/>
                <a:gd name="T4" fmla="*/ 125 w 125"/>
                <a:gd name="T5" fmla="*/ 47 h 61"/>
                <a:gd name="T6" fmla="*/ 106 w 125"/>
                <a:gd name="T7" fmla="*/ 60 h 61"/>
                <a:gd name="T8" fmla="*/ 0 w 125"/>
                <a:gd name="T9" fmla="*/ 3 h 61"/>
                <a:gd name="T10" fmla="*/ 19 w 125"/>
                <a:gd name="T11" fmla="*/ 13 h 61"/>
                <a:gd name="T12" fmla="*/ 45 w 125"/>
                <a:gd name="T13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61">
                  <a:moveTo>
                    <a:pt x="45" y="22"/>
                  </a:moveTo>
                  <a:cubicBezTo>
                    <a:pt x="61" y="34"/>
                    <a:pt x="79" y="39"/>
                    <a:pt x="97" y="44"/>
                  </a:cubicBezTo>
                  <a:cubicBezTo>
                    <a:pt x="106" y="46"/>
                    <a:pt x="115" y="43"/>
                    <a:pt x="125" y="47"/>
                  </a:cubicBezTo>
                  <a:cubicBezTo>
                    <a:pt x="121" y="56"/>
                    <a:pt x="116" y="61"/>
                    <a:pt x="106" y="60"/>
                  </a:cubicBezTo>
                  <a:cubicBezTo>
                    <a:pt x="63" y="55"/>
                    <a:pt x="23" y="44"/>
                    <a:pt x="0" y="3"/>
                  </a:cubicBezTo>
                  <a:cubicBezTo>
                    <a:pt x="9" y="0"/>
                    <a:pt x="14" y="8"/>
                    <a:pt x="19" y="13"/>
                  </a:cubicBezTo>
                  <a:cubicBezTo>
                    <a:pt x="27" y="21"/>
                    <a:pt x="35" y="25"/>
                    <a:pt x="45" y="22"/>
                  </a:cubicBezTo>
                  <a:close/>
                </a:path>
              </a:pathLst>
            </a:custGeom>
            <a:solidFill>
              <a:srgbClr val="8B6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2" name="Freeform 24"/>
            <p:cNvSpPr>
              <a:spLocks/>
            </p:cNvSpPr>
            <p:nvPr/>
          </p:nvSpPr>
          <p:spPr bwMode="auto">
            <a:xfrm>
              <a:off x="3232" y="1784"/>
              <a:ext cx="39" cy="47"/>
            </a:xfrm>
            <a:custGeom>
              <a:avLst/>
              <a:gdLst>
                <a:gd name="T0" fmla="*/ 59 w 59"/>
                <a:gd name="T1" fmla="*/ 60 h 73"/>
                <a:gd name="T2" fmla="*/ 37 w 59"/>
                <a:gd name="T3" fmla="*/ 61 h 73"/>
                <a:gd name="T4" fmla="*/ 14 w 59"/>
                <a:gd name="T5" fmla="*/ 41 h 73"/>
                <a:gd name="T6" fmla="*/ 0 w 59"/>
                <a:gd name="T7" fmla="*/ 0 h 73"/>
                <a:gd name="T8" fmla="*/ 59 w 59"/>
                <a:gd name="T9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3">
                  <a:moveTo>
                    <a:pt x="59" y="60"/>
                  </a:moveTo>
                  <a:cubicBezTo>
                    <a:pt x="52" y="73"/>
                    <a:pt x="45" y="67"/>
                    <a:pt x="37" y="61"/>
                  </a:cubicBezTo>
                  <a:cubicBezTo>
                    <a:pt x="29" y="55"/>
                    <a:pt x="23" y="45"/>
                    <a:pt x="14" y="41"/>
                  </a:cubicBezTo>
                  <a:cubicBezTo>
                    <a:pt x="5" y="29"/>
                    <a:pt x="1" y="16"/>
                    <a:pt x="0" y="0"/>
                  </a:cubicBezTo>
                  <a:cubicBezTo>
                    <a:pt x="15" y="25"/>
                    <a:pt x="44" y="36"/>
                    <a:pt x="59" y="60"/>
                  </a:cubicBezTo>
                  <a:close/>
                </a:path>
              </a:pathLst>
            </a:custGeom>
            <a:solidFill>
              <a:srgbClr val="564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3" name="Freeform 25"/>
            <p:cNvSpPr>
              <a:spLocks/>
            </p:cNvSpPr>
            <p:nvPr/>
          </p:nvSpPr>
          <p:spPr bwMode="auto">
            <a:xfrm>
              <a:off x="3252" y="1919"/>
              <a:ext cx="35" cy="37"/>
            </a:xfrm>
            <a:custGeom>
              <a:avLst/>
              <a:gdLst>
                <a:gd name="T0" fmla="*/ 0 w 54"/>
                <a:gd name="T1" fmla="*/ 49 h 57"/>
                <a:gd name="T2" fmla="*/ 32 w 54"/>
                <a:gd name="T3" fmla="*/ 0 h 57"/>
                <a:gd name="T4" fmla="*/ 48 w 54"/>
                <a:gd name="T5" fmla="*/ 32 h 57"/>
                <a:gd name="T6" fmla="*/ 4 w 54"/>
                <a:gd name="T7" fmla="*/ 53 h 57"/>
                <a:gd name="T8" fmla="*/ 0 w 54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7">
                  <a:moveTo>
                    <a:pt x="0" y="49"/>
                  </a:moveTo>
                  <a:cubicBezTo>
                    <a:pt x="5" y="29"/>
                    <a:pt x="20" y="15"/>
                    <a:pt x="32" y="0"/>
                  </a:cubicBezTo>
                  <a:cubicBezTo>
                    <a:pt x="43" y="7"/>
                    <a:pt x="54" y="15"/>
                    <a:pt x="48" y="32"/>
                  </a:cubicBezTo>
                  <a:cubicBezTo>
                    <a:pt x="43" y="47"/>
                    <a:pt x="21" y="57"/>
                    <a:pt x="4" y="53"/>
                  </a:cubicBezTo>
                  <a:cubicBezTo>
                    <a:pt x="3" y="52"/>
                    <a:pt x="1" y="50"/>
                    <a:pt x="0" y="49"/>
                  </a:cubicBezTo>
                  <a:close/>
                </a:path>
              </a:pathLst>
            </a:custGeom>
            <a:solidFill>
              <a:srgbClr val="717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4" name="Freeform 26"/>
            <p:cNvSpPr>
              <a:spLocks/>
            </p:cNvSpPr>
            <p:nvPr/>
          </p:nvSpPr>
          <p:spPr bwMode="auto">
            <a:xfrm>
              <a:off x="4098" y="2277"/>
              <a:ext cx="39" cy="28"/>
            </a:xfrm>
            <a:custGeom>
              <a:avLst/>
              <a:gdLst>
                <a:gd name="T0" fmla="*/ 29 w 61"/>
                <a:gd name="T1" fmla="*/ 7 h 43"/>
                <a:gd name="T2" fmla="*/ 40 w 61"/>
                <a:gd name="T3" fmla="*/ 11 h 43"/>
                <a:gd name="T4" fmla="*/ 57 w 61"/>
                <a:gd name="T5" fmla="*/ 31 h 43"/>
                <a:gd name="T6" fmla="*/ 0 w 61"/>
                <a:gd name="T7" fmla="*/ 28 h 43"/>
                <a:gd name="T8" fmla="*/ 29 w 61"/>
                <a:gd name="T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3">
                  <a:moveTo>
                    <a:pt x="29" y="7"/>
                  </a:moveTo>
                  <a:cubicBezTo>
                    <a:pt x="32" y="9"/>
                    <a:pt x="36" y="11"/>
                    <a:pt x="40" y="11"/>
                  </a:cubicBezTo>
                  <a:cubicBezTo>
                    <a:pt x="56" y="9"/>
                    <a:pt x="61" y="16"/>
                    <a:pt x="57" y="31"/>
                  </a:cubicBezTo>
                  <a:cubicBezTo>
                    <a:pt x="37" y="37"/>
                    <a:pt x="18" y="43"/>
                    <a:pt x="0" y="28"/>
                  </a:cubicBezTo>
                  <a:cubicBezTo>
                    <a:pt x="7" y="18"/>
                    <a:pt x="9" y="0"/>
                    <a:pt x="29" y="7"/>
                  </a:cubicBezTo>
                  <a:close/>
                </a:path>
              </a:pathLst>
            </a:custGeom>
            <a:solidFill>
              <a:srgbClr val="394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5" name="Freeform 27"/>
            <p:cNvSpPr>
              <a:spLocks/>
            </p:cNvSpPr>
            <p:nvPr/>
          </p:nvSpPr>
          <p:spPr bwMode="auto">
            <a:xfrm>
              <a:off x="4113" y="1750"/>
              <a:ext cx="65" cy="42"/>
            </a:xfrm>
            <a:custGeom>
              <a:avLst/>
              <a:gdLst>
                <a:gd name="T0" fmla="*/ 97 w 99"/>
                <a:gd name="T1" fmla="*/ 64 h 64"/>
                <a:gd name="T2" fmla="*/ 89 w 99"/>
                <a:gd name="T3" fmla="*/ 61 h 64"/>
                <a:gd name="T4" fmla="*/ 73 w 99"/>
                <a:gd name="T5" fmla="*/ 46 h 64"/>
                <a:gd name="T6" fmla="*/ 20 w 99"/>
                <a:gd name="T7" fmla="*/ 25 h 64"/>
                <a:gd name="T8" fmla="*/ 0 w 99"/>
                <a:gd name="T9" fmla="*/ 15 h 64"/>
                <a:gd name="T10" fmla="*/ 0 w 99"/>
                <a:gd name="T11" fmla="*/ 12 h 64"/>
                <a:gd name="T12" fmla="*/ 79 w 99"/>
                <a:gd name="T13" fmla="*/ 33 h 64"/>
                <a:gd name="T14" fmla="*/ 97 w 99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64">
                  <a:moveTo>
                    <a:pt x="97" y="64"/>
                  </a:moveTo>
                  <a:cubicBezTo>
                    <a:pt x="95" y="63"/>
                    <a:pt x="92" y="62"/>
                    <a:pt x="89" y="61"/>
                  </a:cubicBezTo>
                  <a:cubicBezTo>
                    <a:pt x="83" y="57"/>
                    <a:pt x="78" y="51"/>
                    <a:pt x="73" y="46"/>
                  </a:cubicBezTo>
                  <a:cubicBezTo>
                    <a:pt x="60" y="29"/>
                    <a:pt x="38" y="30"/>
                    <a:pt x="20" y="25"/>
                  </a:cubicBezTo>
                  <a:cubicBezTo>
                    <a:pt x="13" y="23"/>
                    <a:pt x="5" y="23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22" y="0"/>
                    <a:pt x="59" y="9"/>
                    <a:pt x="79" y="33"/>
                  </a:cubicBezTo>
                  <a:cubicBezTo>
                    <a:pt x="87" y="42"/>
                    <a:pt x="99" y="49"/>
                    <a:pt x="97" y="64"/>
                  </a:cubicBezTo>
                  <a:close/>
                </a:path>
              </a:pathLst>
            </a:custGeom>
            <a:solidFill>
              <a:srgbClr val="99A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6" name="Freeform 28"/>
            <p:cNvSpPr>
              <a:spLocks/>
            </p:cNvSpPr>
            <p:nvPr/>
          </p:nvSpPr>
          <p:spPr bwMode="auto">
            <a:xfrm>
              <a:off x="3450" y="1756"/>
              <a:ext cx="63" cy="33"/>
            </a:xfrm>
            <a:custGeom>
              <a:avLst/>
              <a:gdLst>
                <a:gd name="T0" fmla="*/ 96 w 97"/>
                <a:gd name="T1" fmla="*/ 0 h 51"/>
                <a:gd name="T2" fmla="*/ 88 w 97"/>
                <a:gd name="T3" fmla="*/ 15 h 51"/>
                <a:gd name="T4" fmla="*/ 54 w 97"/>
                <a:gd name="T5" fmla="*/ 38 h 51"/>
                <a:gd name="T6" fmla="*/ 49 w 97"/>
                <a:gd name="T7" fmla="*/ 38 h 51"/>
                <a:gd name="T8" fmla="*/ 0 w 97"/>
                <a:gd name="T9" fmla="*/ 48 h 51"/>
                <a:gd name="T10" fmla="*/ 81 w 97"/>
                <a:gd name="T11" fmla="*/ 3 h 51"/>
                <a:gd name="T12" fmla="*/ 96 w 97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51">
                  <a:moveTo>
                    <a:pt x="96" y="0"/>
                  </a:moveTo>
                  <a:cubicBezTo>
                    <a:pt x="97" y="7"/>
                    <a:pt x="92" y="11"/>
                    <a:pt x="88" y="15"/>
                  </a:cubicBezTo>
                  <a:cubicBezTo>
                    <a:pt x="78" y="26"/>
                    <a:pt x="66" y="32"/>
                    <a:pt x="54" y="38"/>
                  </a:cubicBezTo>
                  <a:cubicBezTo>
                    <a:pt x="52" y="39"/>
                    <a:pt x="50" y="39"/>
                    <a:pt x="49" y="38"/>
                  </a:cubicBezTo>
                  <a:cubicBezTo>
                    <a:pt x="31" y="32"/>
                    <a:pt x="18" y="51"/>
                    <a:pt x="0" y="48"/>
                  </a:cubicBezTo>
                  <a:cubicBezTo>
                    <a:pt x="22" y="24"/>
                    <a:pt x="56" y="22"/>
                    <a:pt x="81" y="3"/>
                  </a:cubicBezTo>
                  <a:cubicBezTo>
                    <a:pt x="85" y="1"/>
                    <a:pt x="91" y="1"/>
                    <a:pt x="96" y="0"/>
                  </a:cubicBezTo>
                  <a:close/>
                </a:path>
              </a:pathLst>
            </a:custGeom>
            <a:solidFill>
              <a:srgbClr val="7B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7" name="Freeform 29"/>
            <p:cNvSpPr>
              <a:spLocks/>
            </p:cNvSpPr>
            <p:nvPr/>
          </p:nvSpPr>
          <p:spPr bwMode="auto">
            <a:xfrm>
              <a:off x="3253" y="1909"/>
              <a:ext cx="42" cy="57"/>
            </a:xfrm>
            <a:custGeom>
              <a:avLst/>
              <a:gdLst>
                <a:gd name="T0" fmla="*/ 2 w 64"/>
                <a:gd name="T1" fmla="*/ 65 h 87"/>
                <a:gd name="T2" fmla="*/ 44 w 64"/>
                <a:gd name="T3" fmla="*/ 43 h 87"/>
                <a:gd name="T4" fmla="*/ 30 w 64"/>
                <a:gd name="T5" fmla="*/ 16 h 87"/>
                <a:gd name="T6" fmla="*/ 38 w 64"/>
                <a:gd name="T7" fmla="*/ 0 h 87"/>
                <a:gd name="T8" fmla="*/ 46 w 64"/>
                <a:gd name="T9" fmla="*/ 18 h 87"/>
                <a:gd name="T10" fmla="*/ 62 w 64"/>
                <a:gd name="T11" fmla="*/ 28 h 87"/>
                <a:gd name="T12" fmla="*/ 52 w 64"/>
                <a:gd name="T13" fmla="*/ 62 h 87"/>
                <a:gd name="T14" fmla="*/ 35 w 64"/>
                <a:gd name="T15" fmla="*/ 80 h 87"/>
                <a:gd name="T16" fmla="*/ 1 w 64"/>
                <a:gd name="T17" fmla="*/ 74 h 87"/>
                <a:gd name="T18" fmla="*/ 2 w 64"/>
                <a:gd name="T19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">
                  <a:moveTo>
                    <a:pt x="2" y="65"/>
                  </a:moveTo>
                  <a:cubicBezTo>
                    <a:pt x="16" y="69"/>
                    <a:pt x="42" y="56"/>
                    <a:pt x="44" y="43"/>
                  </a:cubicBezTo>
                  <a:cubicBezTo>
                    <a:pt x="47" y="30"/>
                    <a:pt x="31" y="27"/>
                    <a:pt x="30" y="16"/>
                  </a:cubicBezTo>
                  <a:cubicBezTo>
                    <a:pt x="32" y="11"/>
                    <a:pt x="35" y="6"/>
                    <a:pt x="38" y="0"/>
                  </a:cubicBezTo>
                  <a:cubicBezTo>
                    <a:pt x="42" y="5"/>
                    <a:pt x="52" y="6"/>
                    <a:pt x="46" y="18"/>
                  </a:cubicBezTo>
                  <a:cubicBezTo>
                    <a:pt x="43" y="24"/>
                    <a:pt x="55" y="26"/>
                    <a:pt x="62" y="28"/>
                  </a:cubicBezTo>
                  <a:cubicBezTo>
                    <a:pt x="64" y="41"/>
                    <a:pt x="57" y="51"/>
                    <a:pt x="52" y="62"/>
                  </a:cubicBezTo>
                  <a:cubicBezTo>
                    <a:pt x="44" y="67"/>
                    <a:pt x="35" y="70"/>
                    <a:pt x="35" y="80"/>
                  </a:cubicBezTo>
                  <a:cubicBezTo>
                    <a:pt x="22" y="87"/>
                    <a:pt x="12" y="79"/>
                    <a:pt x="1" y="74"/>
                  </a:cubicBezTo>
                  <a:cubicBezTo>
                    <a:pt x="0" y="71"/>
                    <a:pt x="0" y="68"/>
                    <a:pt x="2" y="65"/>
                  </a:cubicBezTo>
                  <a:close/>
                </a:path>
              </a:pathLst>
            </a:custGeom>
            <a:solidFill>
              <a:srgbClr val="565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8" name="Freeform 30"/>
            <p:cNvSpPr>
              <a:spLocks/>
            </p:cNvSpPr>
            <p:nvPr/>
          </p:nvSpPr>
          <p:spPr bwMode="auto">
            <a:xfrm>
              <a:off x="3229" y="1960"/>
              <a:ext cx="42" cy="30"/>
            </a:xfrm>
            <a:custGeom>
              <a:avLst/>
              <a:gdLst>
                <a:gd name="T0" fmla="*/ 39 w 64"/>
                <a:gd name="T1" fmla="*/ 38 h 45"/>
                <a:gd name="T2" fmla="*/ 23 w 64"/>
                <a:gd name="T3" fmla="*/ 45 h 45"/>
                <a:gd name="T4" fmla="*/ 15 w 64"/>
                <a:gd name="T5" fmla="*/ 18 h 45"/>
                <a:gd name="T6" fmla="*/ 27 w 64"/>
                <a:gd name="T7" fmla="*/ 8 h 45"/>
                <a:gd name="T8" fmla="*/ 50 w 64"/>
                <a:gd name="T9" fmla="*/ 2 h 45"/>
                <a:gd name="T10" fmla="*/ 59 w 64"/>
                <a:gd name="T11" fmla="*/ 14 h 45"/>
                <a:gd name="T12" fmla="*/ 60 w 64"/>
                <a:gd name="T13" fmla="*/ 14 h 45"/>
                <a:gd name="T14" fmla="*/ 39 w 64"/>
                <a:gd name="T15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5">
                  <a:moveTo>
                    <a:pt x="39" y="38"/>
                  </a:moveTo>
                  <a:cubicBezTo>
                    <a:pt x="32" y="35"/>
                    <a:pt x="28" y="41"/>
                    <a:pt x="23" y="45"/>
                  </a:cubicBezTo>
                  <a:cubicBezTo>
                    <a:pt x="0" y="40"/>
                    <a:pt x="0" y="39"/>
                    <a:pt x="15" y="18"/>
                  </a:cubicBezTo>
                  <a:cubicBezTo>
                    <a:pt x="21" y="17"/>
                    <a:pt x="22" y="10"/>
                    <a:pt x="27" y="8"/>
                  </a:cubicBezTo>
                  <a:cubicBezTo>
                    <a:pt x="34" y="3"/>
                    <a:pt x="41" y="0"/>
                    <a:pt x="50" y="2"/>
                  </a:cubicBezTo>
                  <a:cubicBezTo>
                    <a:pt x="56" y="3"/>
                    <a:pt x="64" y="4"/>
                    <a:pt x="5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3" y="22"/>
                    <a:pt x="48" y="32"/>
                    <a:pt x="39" y="38"/>
                  </a:cubicBezTo>
                  <a:close/>
                </a:path>
              </a:pathLst>
            </a:custGeom>
            <a:solidFill>
              <a:srgbClr val="8E9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9" name="Freeform 31"/>
            <p:cNvSpPr>
              <a:spLocks/>
            </p:cNvSpPr>
            <p:nvPr/>
          </p:nvSpPr>
          <p:spPr bwMode="auto">
            <a:xfrm>
              <a:off x="3614" y="1738"/>
              <a:ext cx="90" cy="16"/>
            </a:xfrm>
            <a:custGeom>
              <a:avLst/>
              <a:gdLst>
                <a:gd name="T0" fmla="*/ 76 w 138"/>
                <a:gd name="T1" fmla="*/ 16 h 25"/>
                <a:gd name="T2" fmla="*/ 0 w 138"/>
                <a:gd name="T3" fmla="*/ 8 h 25"/>
                <a:gd name="T4" fmla="*/ 124 w 138"/>
                <a:gd name="T5" fmla="*/ 11 h 25"/>
                <a:gd name="T6" fmla="*/ 129 w 138"/>
                <a:gd name="T7" fmla="*/ 22 h 25"/>
                <a:gd name="T8" fmla="*/ 76 w 138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5">
                  <a:moveTo>
                    <a:pt x="76" y="16"/>
                  </a:moveTo>
                  <a:cubicBezTo>
                    <a:pt x="52" y="2"/>
                    <a:pt x="25" y="12"/>
                    <a:pt x="0" y="8"/>
                  </a:cubicBezTo>
                  <a:cubicBezTo>
                    <a:pt x="41" y="3"/>
                    <a:pt x="83" y="0"/>
                    <a:pt x="124" y="11"/>
                  </a:cubicBezTo>
                  <a:cubicBezTo>
                    <a:pt x="125" y="15"/>
                    <a:pt x="138" y="14"/>
                    <a:pt x="129" y="22"/>
                  </a:cubicBezTo>
                  <a:cubicBezTo>
                    <a:pt x="110" y="25"/>
                    <a:pt x="93" y="20"/>
                    <a:pt x="76" y="16"/>
                  </a:cubicBezTo>
                  <a:close/>
                </a:path>
              </a:pathLst>
            </a:custGeom>
            <a:solidFill>
              <a:srgbClr val="54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0" name="Freeform 32"/>
            <p:cNvSpPr>
              <a:spLocks/>
            </p:cNvSpPr>
            <p:nvPr/>
          </p:nvSpPr>
          <p:spPr bwMode="auto">
            <a:xfrm>
              <a:off x="3890" y="2097"/>
              <a:ext cx="26" cy="43"/>
            </a:xfrm>
            <a:custGeom>
              <a:avLst/>
              <a:gdLst>
                <a:gd name="T0" fmla="*/ 0 w 40"/>
                <a:gd name="T1" fmla="*/ 5 h 66"/>
                <a:gd name="T2" fmla="*/ 19 w 40"/>
                <a:gd name="T3" fmla="*/ 24 h 66"/>
                <a:gd name="T4" fmla="*/ 40 w 40"/>
                <a:gd name="T5" fmla="*/ 1 h 66"/>
                <a:gd name="T6" fmla="*/ 36 w 40"/>
                <a:gd name="T7" fmla="*/ 17 h 66"/>
                <a:gd name="T8" fmla="*/ 30 w 40"/>
                <a:gd name="T9" fmla="*/ 36 h 66"/>
                <a:gd name="T10" fmla="*/ 17 w 40"/>
                <a:gd name="T11" fmla="*/ 64 h 66"/>
                <a:gd name="T12" fmla="*/ 12 w 40"/>
                <a:gd name="T13" fmla="*/ 64 h 66"/>
                <a:gd name="T14" fmla="*/ 0 w 40"/>
                <a:gd name="T15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6">
                  <a:moveTo>
                    <a:pt x="0" y="5"/>
                  </a:moveTo>
                  <a:cubicBezTo>
                    <a:pt x="6" y="11"/>
                    <a:pt x="9" y="20"/>
                    <a:pt x="19" y="24"/>
                  </a:cubicBezTo>
                  <a:cubicBezTo>
                    <a:pt x="20" y="12"/>
                    <a:pt x="23" y="0"/>
                    <a:pt x="40" y="1"/>
                  </a:cubicBezTo>
                  <a:cubicBezTo>
                    <a:pt x="38" y="6"/>
                    <a:pt x="37" y="11"/>
                    <a:pt x="36" y="17"/>
                  </a:cubicBezTo>
                  <a:cubicBezTo>
                    <a:pt x="31" y="22"/>
                    <a:pt x="32" y="30"/>
                    <a:pt x="30" y="36"/>
                  </a:cubicBezTo>
                  <a:cubicBezTo>
                    <a:pt x="26" y="46"/>
                    <a:pt x="23" y="56"/>
                    <a:pt x="17" y="64"/>
                  </a:cubicBezTo>
                  <a:cubicBezTo>
                    <a:pt x="15" y="66"/>
                    <a:pt x="14" y="66"/>
                    <a:pt x="12" y="64"/>
                  </a:cubicBezTo>
                  <a:cubicBezTo>
                    <a:pt x="3" y="45"/>
                    <a:pt x="3" y="25"/>
                    <a:pt x="0" y="5"/>
                  </a:cubicBezTo>
                  <a:close/>
                </a:path>
              </a:pathLst>
            </a:custGeom>
            <a:solidFill>
              <a:srgbClr val="4C4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1" name="Freeform 33"/>
            <p:cNvSpPr>
              <a:spLocks/>
            </p:cNvSpPr>
            <p:nvPr/>
          </p:nvSpPr>
          <p:spPr bwMode="auto">
            <a:xfrm>
              <a:off x="3980" y="1756"/>
              <a:ext cx="55" cy="15"/>
            </a:xfrm>
            <a:custGeom>
              <a:avLst/>
              <a:gdLst>
                <a:gd name="T0" fmla="*/ 1 w 83"/>
                <a:gd name="T1" fmla="*/ 23 h 23"/>
                <a:gd name="T2" fmla="*/ 1 w 83"/>
                <a:gd name="T3" fmla="*/ 9 h 23"/>
                <a:gd name="T4" fmla="*/ 73 w 83"/>
                <a:gd name="T5" fmla="*/ 0 h 23"/>
                <a:gd name="T6" fmla="*/ 81 w 83"/>
                <a:gd name="T7" fmla="*/ 10 h 23"/>
                <a:gd name="T8" fmla="*/ 70 w 83"/>
                <a:gd name="T9" fmla="*/ 16 h 23"/>
                <a:gd name="T10" fmla="*/ 42 w 83"/>
                <a:gd name="T11" fmla="*/ 17 h 23"/>
                <a:gd name="T12" fmla="*/ 1 w 83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3">
                  <a:moveTo>
                    <a:pt x="1" y="23"/>
                  </a:moveTo>
                  <a:cubicBezTo>
                    <a:pt x="0" y="19"/>
                    <a:pt x="5" y="14"/>
                    <a:pt x="1" y="9"/>
                  </a:cubicBezTo>
                  <a:cubicBezTo>
                    <a:pt x="25" y="6"/>
                    <a:pt x="49" y="3"/>
                    <a:pt x="73" y="0"/>
                  </a:cubicBezTo>
                  <a:cubicBezTo>
                    <a:pt x="74" y="5"/>
                    <a:pt x="83" y="4"/>
                    <a:pt x="81" y="10"/>
                  </a:cubicBezTo>
                  <a:cubicBezTo>
                    <a:pt x="80" y="14"/>
                    <a:pt x="74" y="15"/>
                    <a:pt x="70" y="16"/>
                  </a:cubicBezTo>
                  <a:cubicBezTo>
                    <a:pt x="61" y="16"/>
                    <a:pt x="52" y="19"/>
                    <a:pt x="42" y="17"/>
                  </a:cubicBezTo>
                  <a:cubicBezTo>
                    <a:pt x="28" y="13"/>
                    <a:pt x="14" y="19"/>
                    <a:pt x="1" y="23"/>
                  </a:cubicBezTo>
                  <a:close/>
                </a:path>
              </a:pathLst>
            </a:custGeom>
            <a:solidFill>
              <a:srgbClr val="848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2" name="Freeform 34"/>
            <p:cNvSpPr>
              <a:spLocks/>
            </p:cNvSpPr>
            <p:nvPr/>
          </p:nvSpPr>
          <p:spPr bwMode="auto">
            <a:xfrm>
              <a:off x="3598" y="2270"/>
              <a:ext cx="35" cy="32"/>
            </a:xfrm>
            <a:custGeom>
              <a:avLst/>
              <a:gdLst>
                <a:gd name="T0" fmla="*/ 17 w 55"/>
                <a:gd name="T1" fmla="*/ 10 h 49"/>
                <a:gd name="T2" fmla="*/ 41 w 55"/>
                <a:gd name="T3" fmla="*/ 14 h 49"/>
                <a:gd name="T4" fmla="*/ 54 w 55"/>
                <a:gd name="T5" fmla="*/ 39 h 49"/>
                <a:gd name="T6" fmla="*/ 0 w 55"/>
                <a:gd name="T7" fmla="*/ 35 h 49"/>
                <a:gd name="T8" fmla="*/ 1 w 55"/>
                <a:gd name="T9" fmla="*/ 34 h 49"/>
                <a:gd name="T10" fmla="*/ 17 w 55"/>
                <a:gd name="T1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9">
                  <a:moveTo>
                    <a:pt x="17" y="10"/>
                  </a:moveTo>
                  <a:cubicBezTo>
                    <a:pt x="27" y="0"/>
                    <a:pt x="32" y="16"/>
                    <a:pt x="41" y="14"/>
                  </a:cubicBezTo>
                  <a:cubicBezTo>
                    <a:pt x="55" y="17"/>
                    <a:pt x="44" y="33"/>
                    <a:pt x="54" y="39"/>
                  </a:cubicBezTo>
                  <a:cubicBezTo>
                    <a:pt x="35" y="43"/>
                    <a:pt x="17" y="49"/>
                    <a:pt x="0" y="35"/>
                  </a:cubicBezTo>
                  <a:cubicBezTo>
                    <a:pt x="0" y="35"/>
                    <a:pt x="1" y="34"/>
                    <a:pt x="1" y="34"/>
                  </a:cubicBezTo>
                  <a:cubicBezTo>
                    <a:pt x="8" y="27"/>
                    <a:pt x="20" y="24"/>
                    <a:pt x="17" y="10"/>
                  </a:cubicBezTo>
                  <a:close/>
                </a:path>
              </a:pathLst>
            </a:custGeom>
            <a:solidFill>
              <a:srgbClr val="38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3" name="Freeform 35"/>
            <p:cNvSpPr>
              <a:spLocks/>
            </p:cNvSpPr>
            <p:nvPr/>
          </p:nvSpPr>
          <p:spPr bwMode="auto">
            <a:xfrm>
              <a:off x="3954" y="2253"/>
              <a:ext cx="35" cy="25"/>
            </a:xfrm>
            <a:custGeom>
              <a:avLst/>
              <a:gdLst>
                <a:gd name="T0" fmla="*/ 22 w 54"/>
                <a:gd name="T1" fmla="*/ 0 h 38"/>
                <a:gd name="T2" fmla="*/ 54 w 54"/>
                <a:gd name="T3" fmla="*/ 27 h 38"/>
                <a:gd name="T4" fmla="*/ 45 w 54"/>
                <a:gd name="T5" fmla="*/ 31 h 38"/>
                <a:gd name="T6" fmla="*/ 5 w 54"/>
                <a:gd name="T7" fmla="*/ 28 h 38"/>
                <a:gd name="T8" fmla="*/ 22 w 5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8">
                  <a:moveTo>
                    <a:pt x="22" y="0"/>
                  </a:moveTo>
                  <a:cubicBezTo>
                    <a:pt x="31" y="11"/>
                    <a:pt x="47" y="13"/>
                    <a:pt x="54" y="27"/>
                  </a:cubicBezTo>
                  <a:cubicBezTo>
                    <a:pt x="51" y="29"/>
                    <a:pt x="48" y="31"/>
                    <a:pt x="45" y="31"/>
                  </a:cubicBezTo>
                  <a:cubicBezTo>
                    <a:pt x="31" y="31"/>
                    <a:pt x="13" y="38"/>
                    <a:pt x="5" y="28"/>
                  </a:cubicBezTo>
                  <a:cubicBezTo>
                    <a:pt x="0" y="21"/>
                    <a:pt x="18" y="11"/>
                    <a:pt x="22" y="0"/>
                  </a:cubicBezTo>
                  <a:close/>
                </a:path>
              </a:pathLst>
            </a:custGeom>
            <a:solidFill>
              <a:srgbClr val="394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4" name="Freeform 36"/>
            <p:cNvSpPr>
              <a:spLocks/>
            </p:cNvSpPr>
            <p:nvPr/>
          </p:nvSpPr>
          <p:spPr bwMode="auto">
            <a:xfrm>
              <a:off x="3285" y="1854"/>
              <a:ext cx="33" cy="46"/>
            </a:xfrm>
            <a:custGeom>
              <a:avLst/>
              <a:gdLst>
                <a:gd name="T0" fmla="*/ 51 w 51"/>
                <a:gd name="T1" fmla="*/ 9 h 70"/>
                <a:gd name="T2" fmla="*/ 13 w 51"/>
                <a:gd name="T3" fmla="*/ 53 h 70"/>
                <a:gd name="T4" fmla="*/ 0 w 51"/>
                <a:gd name="T5" fmla="*/ 57 h 70"/>
                <a:gd name="T6" fmla="*/ 29 w 51"/>
                <a:gd name="T7" fmla="*/ 5 h 70"/>
                <a:gd name="T8" fmla="*/ 51 w 51"/>
                <a:gd name="T9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0">
                  <a:moveTo>
                    <a:pt x="51" y="9"/>
                  </a:moveTo>
                  <a:cubicBezTo>
                    <a:pt x="32" y="18"/>
                    <a:pt x="24" y="37"/>
                    <a:pt x="13" y="53"/>
                  </a:cubicBezTo>
                  <a:cubicBezTo>
                    <a:pt x="10" y="56"/>
                    <a:pt x="8" y="70"/>
                    <a:pt x="0" y="57"/>
                  </a:cubicBezTo>
                  <a:cubicBezTo>
                    <a:pt x="4" y="36"/>
                    <a:pt x="14" y="19"/>
                    <a:pt x="29" y="5"/>
                  </a:cubicBezTo>
                  <a:cubicBezTo>
                    <a:pt x="38" y="0"/>
                    <a:pt x="45" y="0"/>
                    <a:pt x="51" y="9"/>
                  </a:cubicBezTo>
                  <a:close/>
                </a:path>
              </a:pathLst>
            </a:custGeom>
            <a:solidFill>
              <a:srgbClr val="535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5" name="Freeform 37"/>
            <p:cNvSpPr>
              <a:spLocks/>
            </p:cNvSpPr>
            <p:nvPr/>
          </p:nvSpPr>
          <p:spPr bwMode="auto">
            <a:xfrm>
              <a:off x="4185" y="2156"/>
              <a:ext cx="18" cy="45"/>
            </a:xfrm>
            <a:custGeom>
              <a:avLst/>
              <a:gdLst>
                <a:gd name="T0" fmla="*/ 3 w 28"/>
                <a:gd name="T1" fmla="*/ 25 h 68"/>
                <a:gd name="T2" fmla="*/ 22 w 28"/>
                <a:gd name="T3" fmla="*/ 0 h 68"/>
                <a:gd name="T4" fmla="*/ 27 w 28"/>
                <a:gd name="T5" fmla="*/ 60 h 68"/>
                <a:gd name="T6" fmla="*/ 23 w 28"/>
                <a:gd name="T7" fmla="*/ 64 h 68"/>
                <a:gd name="T8" fmla="*/ 16 w 28"/>
                <a:gd name="T9" fmla="*/ 68 h 68"/>
                <a:gd name="T10" fmla="*/ 12 w 28"/>
                <a:gd name="T11" fmla="*/ 46 h 68"/>
                <a:gd name="T12" fmla="*/ 3 w 28"/>
                <a:gd name="T13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8">
                  <a:moveTo>
                    <a:pt x="3" y="25"/>
                  </a:moveTo>
                  <a:cubicBezTo>
                    <a:pt x="0" y="10"/>
                    <a:pt x="21" y="13"/>
                    <a:pt x="22" y="0"/>
                  </a:cubicBezTo>
                  <a:cubicBezTo>
                    <a:pt x="19" y="21"/>
                    <a:pt x="23" y="40"/>
                    <a:pt x="27" y="60"/>
                  </a:cubicBezTo>
                  <a:cubicBezTo>
                    <a:pt x="28" y="64"/>
                    <a:pt x="27" y="65"/>
                    <a:pt x="23" y="64"/>
                  </a:cubicBezTo>
                  <a:cubicBezTo>
                    <a:pt x="13" y="54"/>
                    <a:pt x="20" y="68"/>
                    <a:pt x="16" y="68"/>
                  </a:cubicBezTo>
                  <a:cubicBezTo>
                    <a:pt x="9" y="62"/>
                    <a:pt x="15" y="53"/>
                    <a:pt x="12" y="46"/>
                  </a:cubicBezTo>
                  <a:cubicBezTo>
                    <a:pt x="10" y="39"/>
                    <a:pt x="14" y="28"/>
                    <a:pt x="3" y="25"/>
                  </a:cubicBezTo>
                  <a:close/>
                </a:path>
              </a:pathLst>
            </a:custGeom>
            <a:solidFill>
              <a:srgbClr val="56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6" name="Freeform 38"/>
            <p:cNvSpPr>
              <a:spLocks/>
            </p:cNvSpPr>
            <p:nvPr/>
          </p:nvSpPr>
          <p:spPr bwMode="auto">
            <a:xfrm>
              <a:off x="3622" y="2274"/>
              <a:ext cx="26" cy="21"/>
            </a:xfrm>
            <a:custGeom>
              <a:avLst/>
              <a:gdLst>
                <a:gd name="T0" fmla="*/ 16 w 40"/>
                <a:gd name="T1" fmla="*/ 32 h 32"/>
                <a:gd name="T2" fmla="*/ 5 w 40"/>
                <a:gd name="T3" fmla="*/ 19 h 32"/>
                <a:gd name="T4" fmla="*/ 3 w 40"/>
                <a:gd name="T5" fmla="*/ 7 h 32"/>
                <a:gd name="T6" fmla="*/ 40 w 40"/>
                <a:gd name="T7" fmla="*/ 24 h 32"/>
                <a:gd name="T8" fmla="*/ 16 w 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16" y="32"/>
                  </a:moveTo>
                  <a:cubicBezTo>
                    <a:pt x="8" y="31"/>
                    <a:pt x="0" y="31"/>
                    <a:pt x="5" y="19"/>
                  </a:cubicBezTo>
                  <a:cubicBezTo>
                    <a:pt x="7" y="15"/>
                    <a:pt x="7" y="11"/>
                    <a:pt x="3" y="7"/>
                  </a:cubicBezTo>
                  <a:cubicBezTo>
                    <a:pt x="24" y="0"/>
                    <a:pt x="33" y="4"/>
                    <a:pt x="40" y="24"/>
                  </a:cubicBezTo>
                  <a:cubicBezTo>
                    <a:pt x="33" y="30"/>
                    <a:pt x="24" y="32"/>
                    <a:pt x="16" y="32"/>
                  </a:cubicBezTo>
                  <a:close/>
                </a:path>
              </a:pathLst>
            </a:custGeom>
            <a:solidFill>
              <a:srgbClr val="353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7" name="Freeform 39"/>
            <p:cNvSpPr>
              <a:spLocks/>
            </p:cNvSpPr>
            <p:nvPr/>
          </p:nvSpPr>
          <p:spPr bwMode="auto">
            <a:xfrm>
              <a:off x="3319" y="1816"/>
              <a:ext cx="31" cy="36"/>
            </a:xfrm>
            <a:custGeom>
              <a:avLst/>
              <a:gdLst>
                <a:gd name="T0" fmla="*/ 9 w 47"/>
                <a:gd name="T1" fmla="*/ 31 h 55"/>
                <a:gd name="T2" fmla="*/ 0 w 47"/>
                <a:gd name="T3" fmla="*/ 12 h 55"/>
                <a:gd name="T4" fmla="*/ 16 w 47"/>
                <a:gd name="T5" fmla="*/ 11 h 55"/>
                <a:gd name="T6" fmla="*/ 47 w 47"/>
                <a:gd name="T7" fmla="*/ 44 h 55"/>
                <a:gd name="T8" fmla="*/ 30 w 47"/>
                <a:gd name="T9" fmla="*/ 54 h 55"/>
                <a:gd name="T10" fmla="*/ 21 w 47"/>
                <a:gd name="T11" fmla="*/ 43 h 55"/>
                <a:gd name="T12" fmla="*/ 21 w 47"/>
                <a:gd name="T13" fmla="*/ 42 h 55"/>
                <a:gd name="T14" fmla="*/ 9 w 47"/>
                <a:gd name="T15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5">
                  <a:moveTo>
                    <a:pt x="9" y="31"/>
                  </a:moveTo>
                  <a:cubicBezTo>
                    <a:pt x="10" y="23"/>
                    <a:pt x="2" y="18"/>
                    <a:pt x="0" y="12"/>
                  </a:cubicBezTo>
                  <a:cubicBezTo>
                    <a:pt x="5" y="0"/>
                    <a:pt x="10" y="9"/>
                    <a:pt x="16" y="11"/>
                  </a:cubicBezTo>
                  <a:cubicBezTo>
                    <a:pt x="27" y="21"/>
                    <a:pt x="43" y="27"/>
                    <a:pt x="47" y="44"/>
                  </a:cubicBezTo>
                  <a:cubicBezTo>
                    <a:pt x="45" y="53"/>
                    <a:pt x="39" y="55"/>
                    <a:pt x="30" y="54"/>
                  </a:cubicBezTo>
                  <a:cubicBezTo>
                    <a:pt x="24" y="53"/>
                    <a:pt x="24" y="47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0"/>
                    <a:pt x="9" y="39"/>
                    <a:pt x="9" y="31"/>
                  </a:cubicBezTo>
                  <a:close/>
                </a:path>
              </a:pathLst>
            </a:custGeom>
            <a:solidFill>
              <a:srgbClr val="4E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8" name="Freeform 40"/>
            <p:cNvSpPr>
              <a:spLocks/>
            </p:cNvSpPr>
            <p:nvPr/>
          </p:nvSpPr>
          <p:spPr bwMode="auto">
            <a:xfrm>
              <a:off x="3304" y="1837"/>
              <a:ext cx="29" cy="23"/>
            </a:xfrm>
            <a:custGeom>
              <a:avLst/>
              <a:gdLst>
                <a:gd name="T0" fmla="*/ 32 w 44"/>
                <a:gd name="T1" fmla="*/ 0 h 36"/>
                <a:gd name="T2" fmla="*/ 44 w 44"/>
                <a:gd name="T3" fmla="*/ 11 h 36"/>
                <a:gd name="T4" fmla="*/ 22 w 44"/>
                <a:gd name="T5" fmla="*/ 36 h 36"/>
                <a:gd name="T6" fmla="*/ 0 w 44"/>
                <a:gd name="T7" fmla="*/ 32 h 36"/>
                <a:gd name="T8" fmla="*/ 10 w 44"/>
                <a:gd name="T9" fmla="*/ 17 h 36"/>
                <a:gd name="T10" fmla="*/ 24 w 44"/>
                <a:gd name="T11" fmla="*/ 5 h 36"/>
                <a:gd name="T12" fmla="*/ 1 w 44"/>
                <a:gd name="T13" fmla="*/ 1 h 36"/>
                <a:gd name="T14" fmla="*/ 32 w 44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6">
                  <a:moveTo>
                    <a:pt x="32" y="0"/>
                  </a:moveTo>
                  <a:cubicBezTo>
                    <a:pt x="36" y="4"/>
                    <a:pt x="40" y="8"/>
                    <a:pt x="44" y="11"/>
                  </a:cubicBezTo>
                  <a:cubicBezTo>
                    <a:pt x="24" y="8"/>
                    <a:pt x="32" y="30"/>
                    <a:pt x="22" y="36"/>
                  </a:cubicBezTo>
                  <a:cubicBezTo>
                    <a:pt x="15" y="33"/>
                    <a:pt x="8" y="31"/>
                    <a:pt x="0" y="32"/>
                  </a:cubicBezTo>
                  <a:cubicBezTo>
                    <a:pt x="4" y="27"/>
                    <a:pt x="7" y="22"/>
                    <a:pt x="10" y="17"/>
                  </a:cubicBezTo>
                  <a:cubicBezTo>
                    <a:pt x="16" y="14"/>
                    <a:pt x="21" y="11"/>
                    <a:pt x="24" y="5"/>
                  </a:cubicBezTo>
                  <a:cubicBezTo>
                    <a:pt x="17" y="1"/>
                    <a:pt x="8" y="6"/>
                    <a:pt x="1" y="1"/>
                  </a:cubicBezTo>
                  <a:cubicBezTo>
                    <a:pt x="12" y="1"/>
                    <a:pt x="22" y="0"/>
                    <a:pt x="32" y="0"/>
                  </a:cubicBezTo>
                  <a:close/>
                </a:path>
              </a:pathLst>
            </a:custGeom>
            <a:solidFill>
              <a:srgbClr val="767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9" name="Freeform 41"/>
            <p:cNvSpPr>
              <a:spLocks/>
            </p:cNvSpPr>
            <p:nvPr/>
          </p:nvSpPr>
          <p:spPr bwMode="auto">
            <a:xfrm>
              <a:off x="3305" y="1789"/>
              <a:ext cx="29" cy="39"/>
            </a:xfrm>
            <a:custGeom>
              <a:avLst/>
              <a:gdLst>
                <a:gd name="T0" fmla="*/ 34 w 44"/>
                <a:gd name="T1" fmla="*/ 55 h 60"/>
                <a:gd name="T2" fmla="*/ 21 w 44"/>
                <a:gd name="T3" fmla="*/ 54 h 60"/>
                <a:gd name="T4" fmla="*/ 3 w 44"/>
                <a:gd name="T5" fmla="*/ 0 h 60"/>
                <a:gd name="T6" fmla="*/ 41 w 44"/>
                <a:gd name="T7" fmla="*/ 49 h 60"/>
                <a:gd name="T8" fmla="*/ 41 w 44"/>
                <a:gd name="T9" fmla="*/ 57 h 60"/>
                <a:gd name="T10" fmla="*/ 34 w 44"/>
                <a:gd name="T11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34" y="55"/>
                  </a:moveTo>
                  <a:cubicBezTo>
                    <a:pt x="29" y="57"/>
                    <a:pt x="26" y="46"/>
                    <a:pt x="21" y="54"/>
                  </a:cubicBezTo>
                  <a:cubicBezTo>
                    <a:pt x="4" y="27"/>
                    <a:pt x="0" y="16"/>
                    <a:pt x="3" y="0"/>
                  </a:cubicBezTo>
                  <a:cubicBezTo>
                    <a:pt x="11" y="20"/>
                    <a:pt x="22" y="38"/>
                    <a:pt x="41" y="49"/>
                  </a:cubicBezTo>
                  <a:cubicBezTo>
                    <a:pt x="44" y="52"/>
                    <a:pt x="44" y="55"/>
                    <a:pt x="41" y="57"/>
                  </a:cubicBezTo>
                  <a:cubicBezTo>
                    <a:pt x="37" y="60"/>
                    <a:pt x="35" y="58"/>
                    <a:pt x="34" y="55"/>
                  </a:cubicBezTo>
                  <a:close/>
                </a:path>
              </a:pathLst>
            </a:custGeom>
            <a:solidFill>
              <a:srgbClr val="7F7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0" name="Freeform 42"/>
            <p:cNvSpPr>
              <a:spLocks/>
            </p:cNvSpPr>
            <p:nvPr/>
          </p:nvSpPr>
          <p:spPr bwMode="auto">
            <a:xfrm>
              <a:off x="3269" y="2007"/>
              <a:ext cx="40" cy="21"/>
            </a:xfrm>
            <a:custGeom>
              <a:avLst/>
              <a:gdLst>
                <a:gd name="T0" fmla="*/ 0 w 61"/>
                <a:gd name="T1" fmla="*/ 23 h 33"/>
                <a:gd name="T2" fmla="*/ 49 w 61"/>
                <a:gd name="T3" fmla="*/ 4 h 33"/>
                <a:gd name="T4" fmla="*/ 57 w 61"/>
                <a:gd name="T5" fmla="*/ 15 h 33"/>
                <a:gd name="T6" fmla="*/ 39 w 61"/>
                <a:gd name="T7" fmla="*/ 19 h 33"/>
                <a:gd name="T8" fmla="*/ 0 w 61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0" y="23"/>
                  </a:moveTo>
                  <a:cubicBezTo>
                    <a:pt x="15" y="13"/>
                    <a:pt x="33" y="14"/>
                    <a:pt x="49" y="4"/>
                  </a:cubicBezTo>
                  <a:cubicBezTo>
                    <a:pt x="55" y="0"/>
                    <a:pt x="61" y="5"/>
                    <a:pt x="57" y="15"/>
                  </a:cubicBezTo>
                  <a:cubicBezTo>
                    <a:pt x="51" y="16"/>
                    <a:pt x="43" y="13"/>
                    <a:pt x="39" y="19"/>
                  </a:cubicBezTo>
                  <a:cubicBezTo>
                    <a:pt x="27" y="33"/>
                    <a:pt x="14" y="30"/>
                    <a:pt x="0" y="23"/>
                  </a:cubicBezTo>
                  <a:close/>
                </a:path>
              </a:pathLst>
            </a:custGeom>
            <a:solidFill>
              <a:srgbClr val="45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1" name="Freeform 43"/>
            <p:cNvSpPr>
              <a:spLocks/>
            </p:cNvSpPr>
            <p:nvPr/>
          </p:nvSpPr>
          <p:spPr bwMode="auto">
            <a:xfrm>
              <a:off x="3327" y="1821"/>
              <a:ext cx="30" cy="25"/>
            </a:xfrm>
            <a:custGeom>
              <a:avLst/>
              <a:gdLst>
                <a:gd name="T0" fmla="*/ 0 w 46"/>
                <a:gd name="T1" fmla="*/ 6 h 38"/>
                <a:gd name="T2" fmla="*/ 7 w 46"/>
                <a:gd name="T3" fmla="*/ 0 h 38"/>
                <a:gd name="T4" fmla="*/ 17 w 46"/>
                <a:gd name="T5" fmla="*/ 1 h 38"/>
                <a:gd name="T6" fmla="*/ 24 w 46"/>
                <a:gd name="T7" fmla="*/ 8 h 38"/>
                <a:gd name="T8" fmla="*/ 33 w 46"/>
                <a:gd name="T9" fmla="*/ 15 h 38"/>
                <a:gd name="T10" fmla="*/ 44 w 46"/>
                <a:gd name="T11" fmla="*/ 24 h 38"/>
                <a:gd name="T12" fmla="*/ 39 w 46"/>
                <a:gd name="T13" fmla="*/ 38 h 38"/>
                <a:gd name="T14" fmla="*/ 32 w 46"/>
                <a:gd name="T15" fmla="*/ 35 h 38"/>
                <a:gd name="T16" fmla="*/ 0 w 46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8">
                  <a:moveTo>
                    <a:pt x="0" y="6"/>
                  </a:moveTo>
                  <a:cubicBezTo>
                    <a:pt x="5" y="8"/>
                    <a:pt x="7" y="5"/>
                    <a:pt x="7" y="0"/>
                  </a:cubicBezTo>
                  <a:cubicBezTo>
                    <a:pt x="11" y="0"/>
                    <a:pt x="14" y="0"/>
                    <a:pt x="17" y="1"/>
                  </a:cubicBezTo>
                  <a:cubicBezTo>
                    <a:pt x="16" y="6"/>
                    <a:pt x="19" y="8"/>
                    <a:pt x="24" y="8"/>
                  </a:cubicBezTo>
                  <a:cubicBezTo>
                    <a:pt x="29" y="8"/>
                    <a:pt x="30" y="12"/>
                    <a:pt x="33" y="15"/>
                  </a:cubicBezTo>
                  <a:cubicBezTo>
                    <a:pt x="36" y="18"/>
                    <a:pt x="40" y="21"/>
                    <a:pt x="44" y="24"/>
                  </a:cubicBezTo>
                  <a:cubicBezTo>
                    <a:pt x="46" y="30"/>
                    <a:pt x="46" y="35"/>
                    <a:pt x="39" y="38"/>
                  </a:cubicBezTo>
                  <a:cubicBezTo>
                    <a:pt x="36" y="38"/>
                    <a:pt x="34" y="38"/>
                    <a:pt x="32" y="35"/>
                  </a:cubicBezTo>
                  <a:cubicBezTo>
                    <a:pt x="22" y="25"/>
                    <a:pt x="11" y="16"/>
                    <a:pt x="0" y="6"/>
                  </a:cubicBezTo>
                  <a:close/>
                </a:path>
              </a:pathLst>
            </a:custGeom>
            <a:solidFill>
              <a:srgbClr val="D1D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2" name="Freeform 44"/>
            <p:cNvSpPr>
              <a:spLocks/>
            </p:cNvSpPr>
            <p:nvPr/>
          </p:nvSpPr>
          <p:spPr bwMode="auto">
            <a:xfrm>
              <a:off x="3589" y="2253"/>
              <a:ext cx="18" cy="34"/>
            </a:xfrm>
            <a:custGeom>
              <a:avLst/>
              <a:gdLst>
                <a:gd name="T0" fmla="*/ 18 w 28"/>
                <a:gd name="T1" fmla="*/ 0 h 53"/>
                <a:gd name="T2" fmla="*/ 6 w 28"/>
                <a:gd name="T3" fmla="*/ 53 h 53"/>
                <a:gd name="T4" fmla="*/ 18 w 28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3">
                  <a:moveTo>
                    <a:pt x="18" y="0"/>
                  </a:moveTo>
                  <a:cubicBezTo>
                    <a:pt x="19" y="19"/>
                    <a:pt x="28" y="39"/>
                    <a:pt x="6" y="53"/>
                  </a:cubicBezTo>
                  <a:cubicBezTo>
                    <a:pt x="0" y="33"/>
                    <a:pt x="11" y="17"/>
                    <a:pt x="18" y="0"/>
                  </a:cubicBezTo>
                  <a:close/>
                </a:path>
              </a:pathLst>
            </a:custGeom>
            <a:solidFill>
              <a:srgbClr val="445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3" name="Freeform 45"/>
            <p:cNvSpPr>
              <a:spLocks/>
            </p:cNvSpPr>
            <p:nvPr/>
          </p:nvSpPr>
          <p:spPr bwMode="auto">
            <a:xfrm>
              <a:off x="4096" y="2268"/>
              <a:ext cx="21" cy="27"/>
            </a:xfrm>
            <a:custGeom>
              <a:avLst/>
              <a:gdLst>
                <a:gd name="T0" fmla="*/ 32 w 32"/>
                <a:gd name="T1" fmla="*/ 20 h 41"/>
                <a:gd name="T2" fmla="*/ 3 w 32"/>
                <a:gd name="T3" fmla="*/ 41 h 41"/>
                <a:gd name="T4" fmla="*/ 23 w 32"/>
                <a:gd name="T5" fmla="*/ 0 h 41"/>
                <a:gd name="T6" fmla="*/ 32 w 32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1">
                  <a:moveTo>
                    <a:pt x="32" y="20"/>
                  </a:moveTo>
                  <a:cubicBezTo>
                    <a:pt x="15" y="17"/>
                    <a:pt x="15" y="38"/>
                    <a:pt x="3" y="41"/>
                  </a:cubicBezTo>
                  <a:cubicBezTo>
                    <a:pt x="0" y="22"/>
                    <a:pt x="13" y="12"/>
                    <a:pt x="23" y="0"/>
                  </a:cubicBezTo>
                  <a:cubicBezTo>
                    <a:pt x="29" y="6"/>
                    <a:pt x="29" y="14"/>
                    <a:pt x="32" y="20"/>
                  </a:cubicBezTo>
                  <a:close/>
                </a:path>
              </a:pathLst>
            </a:custGeom>
            <a:solidFill>
              <a:srgbClr val="29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4" name="Freeform 46"/>
            <p:cNvSpPr>
              <a:spLocks/>
            </p:cNvSpPr>
            <p:nvPr/>
          </p:nvSpPr>
          <p:spPr bwMode="auto">
            <a:xfrm>
              <a:off x="3900" y="2107"/>
              <a:ext cx="19" cy="29"/>
            </a:xfrm>
            <a:custGeom>
              <a:avLst/>
              <a:gdLst>
                <a:gd name="T0" fmla="*/ 12 w 29"/>
                <a:gd name="T1" fmla="*/ 20 h 45"/>
                <a:gd name="T2" fmla="*/ 20 w 29"/>
                <a:gd name="T3" fmla="*/ 1 h 45"/>
                <a:gd name="T4" fmla="*/ 21 w 29"/>
                <a:gd name="T5" fmla="*/ 40 h 45"/>
                <a:gd name="T6" fmla="*/ 16 w 29"/>
                <a:gd name="T7" fmla="*/ 44 h 45"/>
                <a:gd name="T8" fmla="*/ 15 w 29"/>
                <a:gd name="T9" fmla="*/ 37 h 45"/>
                <a:gd name="T10" fmla="*/ 12 w 29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5">
                  <a:moveTo>
                    <a:pt x="12" y="20"/>
                  </a:moveTo>
                  <a:cubicBezTo>
                    <a:pt x="16" y="14"/>
                    <a:pt x="0" y="0"/>
                    <a:pt x="20" y="1"/>
                  </a:cubicBezTo>
                  <a:cubicBezTo>
                    <a:pt x="29" y="13"/>
                    <a:pt x="14" y="27"/>
                    <a:pt x="21" y="40"/>
                  </a:cubicBezTo>
                  <a:cubicBezTo>
                    <a:pt x="22" y="44"/>
                    <a:pt x="20" y="45"/>
                    <a:pt x="16" y="44"/>
                  </a:cubicBezTo>
                  <a:cubicBezTo>
                    <a:pt x="16" y="42"/>
                    <a:pt x="15" y="40"/>
                    <a:pt x="15" y="37"/>
                  </a:cubicBezTo>
                  <a:cubicBezTo>
                    <a:pt x="8" y="33"/>
                    <a:pt x="8" y="27"/>
                    <a:pt x="12" y="20"/>
                  </a:cubicBezTo>
                  <a:close/>
                </a:path>
              </a:pathLst>
            </a:custGeom>
            <a:solidFill>
              <a:srgbClr val="87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5" name="Freeform 47"/>
            <p:cNvSpPr>
              <a:spLocks/>
            </p:cNvSpPr>
            <p:nvPr/>
          </p:nvSpPr>
          <p:spPr bwMode="auto">
            <a:xfrm>
              <a:off x="3898" y="2138"/>
              <a:ext cx="9" cy="31"/>
            </a:xfrm>
            <a:custGeom>
              <a:avLst/>
              <a:gdLst>
                <a:gd name="T0" fmla="*/ 0 w 14"/>
                <a:gd name="T1" fmla="*/ 1 h 48"/>
                <a:gd name="T2" fmla="*/ 4 w 14"/>
                <a:gd name="T3" fmla="*/ 2 h 48"/>
                <a:gd name="T4" fmla="*/ 11 w 14"/>
                <a:gd name="T5" fmla="*/ 6 h 48"/>
                <a:gd name="T6" fmla="*/ 9 w 14"/>
                <a:gd name="T7" fmla="*/ 48 h 48"/>
                <a:gd name="T8" fmla="*/ 0 w 14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8">
                  <a:moveTo>
                    <a:pt x="0" y="1"/>
                  </a:moveTo>
                  <a:cubicBezTo>
                    <a:pt x="1" y="1"/>
                    <a:pt x="3" y="1"/>
                    <a:pt x="4" y="2"/>
                  </a:cubicBezTo>
                  <a:cubicBezTo>
                    <a:pt x="8" y="0"/>
                    <a:pt x="10" y="2"/>
                    <a:pt x="11" y="6"/>
                  </a:cubicBezTo>
                  <a:cubicBezTo>
                    <a:pt x="12" y="18"/>
                    <a:pt x="14" y="31"/>
                    <a:pt x="9" y="48"/>
                  </a:cubicBezTo>
                  <a:cubicBezTo>
                    <a:pt x="1" y="31"/>
                    <a:pt x="6" y="15"/>
                    <a:pt x="0" y="1"/>
                  </a:cubicBezTo>
                  <a:close/>
                </a:path>
              </a:pathLst>
            </a:custGeom>
            <a:solidFill>
              <a:srgbClr val="A8A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6" name="Freeform 48"/>
            <p:cNvSpPr>
              <a:spLocks/>
            </p:cNvSpPr>
            <p:nvPr/>
          </p:nvSpPr>
          <p:spPr bwMode="auto">
            <a:xfrm>
              <a:off x="3605" y="2110"/>
              <a:ext cx="12" cy="26"/>
            </a:xfrm>
            <a:custGeom>
              <a:avLst/>
              <a:gdLst>
                <a:gd name="T0" fmla="*/ 5 w 18"/>
                <a:gd name="T1" fmla="*/ 40 h 40"/>
                <a:gd name="T2" fmla="*/ 1 w 18"/>
                <a:gd name="T3" fmla="*/ 8 h 40"/>
                <a:gd name="T4" fmla="*/ 0 w 18"/>
                <a:gd name="T5" fmla="*/ 0 h 40"/>
                <a:gd name="T6" fmla="*/ 5 w 18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0">
                  <a:moveTo>
                    <a:pt x="5" y="40"/>
                  </a:moveTo>
                  <a:cubicBezTo>
                    <a:pt x="3" y="29"/>
                    <a:pt x="9" y="17"/>
                    <a:pt x="1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16" y="6"/>
                    <a:pt x="18" y="23"/>
                    <a:pt x="5" y="40"/>
                  </a:cubicBezTo>
                  <a:close/>
                </a:path>
              </a:pathLst>
            </a:custGeom>
            <a:solidFill>
              <a:srgbClr val="20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7" name="Freeform 49"/>
            <p:cNvSpPr>
              <a:spLocks/>
            </p:cNvSpPr>
            <p:nvPr/>
          </p:nvSpPr>
          <p:spPr bwMode="auto">
            <a:xfrm>
              <a:off x="3900" y="2120"/>
              <a:ext cx="10" cy="21"/>
            </a:xfrm>
            <a:custGeom>
              <a:avLst/>
              <a:gdLst>
                <a:gd name="T0" fmla="*/ 7 w 15"/>
                <a:gd name="T1" fmla="*/ 33 h 33"/>
                <a:gd name="T2" fmla="*/ 0 w 15"/>
                <a:gd name="T3" fmla="*/ 29 h 33"/>
                <a:gd name="T4" fmla="*/ 12 w 15"/>
                <a:gd name="T5" fmla="*/ 0 h 33"/>
                <a:gd name="T6" fmla="*/ 15 w 15"/>
                <a:gd name="T7" fmla="*/ 17 h 33"/>
                <a:gd name="T8" fmla="*/ 7 w 1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7" y="33"/>
                  </a:moveTo>
                  <a:cubicBezTo>
                    <a:pt x="5" y="31"/>
                    <a:pt x="2" y="30"/>
                    <a:pt x="0" y="29"/>
                  </a:cubicBezTo>
                  <a:cubicBezTo>
                    <a:pt x="1" y="18"/>
                    <a:pt x="3" y="8"/>
                    <a:pt x="12" y="0"/>
                  </a:cubicBezTo>
                  <a:cubicBezTo>
                    <a:pt x="13" y="6"/>
                    <a:pt x="14" y="12"/>
                    <a:pt x="15" y="17"/>
                  </a:cubicBezTo>
                  <a:cubicBezTo>
                    <a:pt x="12" y="22"/>
                    <a:pt x="10" y="28"/>
                    <a:pt x="7" y="33"/>
                  </a:cubicBezTo>
                  <a:close/>
                </a:path>
              </a:pathLst>
            </a:custGeom>
            <a:solidFill>
              <a:srgbClr val="C4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8" name="Freeform 50"/>
            <p:cNvSpPr>
              <a:spLocks/>
            </p:cNvSpPr>
            <p:nvPr/>
          </p:nvSpPr>
          <p:spPr bwMode="auto">
            <a:xfrm>
              <a:off x="3377" y="1809"/>
              <a:ext cx="21" cy="11"/>
            </a:xfrm>
            <a:custGeom>
              <a:avLst/>
              <a:gdLst>
                <a:gd name="T0" fmla="*/ 0 w 32"/>
                <a:gd name="T1" fmla="*/ 5 h 17"/>
                <a:gd name="T2" fmla="*/ 8 w 32"/>
                <a:gd name="T3" fmla="*/ 2 h 17"/>
                <a:gd name="T4" fmla="*/ 32 w 32"/>
                <a:gd name="T5" fmla="*/ 7 h 17"/>
                <a:gd name="T6" fmla="*/ 19 w 32"/>
                <a:gd name="T7" fmla="*/ 11 h 17"/>
                <a:gd name="T8" fmla="*/ 0 w 3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0" y="5"/>
                  </a:moveTo>
                  <a:cubicBezTo>
                    <a:pt x="3" y="4"/>
                    <a:pt x="6" y="3"/>
                    <a:pt x="8" y="2"/>
                  </a:cubicBezTo>
                  <a:cubicBezTo>
                    <a:pt x="17" y="0"/>
                    <a:pt x="25" y="0"/>
                    <a:pt x="32" y="7"/>
                  </a:cubicBezTo>
                  <a:cubicBezTo>
                    <a:pt x="30" y="17"/>
                    <a:pt x="23" y="8"/>
                    <a:pt x="19" y="11"/>
                  </a:cubicBezTo>
                  <a:cubicBezTo>
                    <a:pt x="11" y="15"/>
                    <a:pt x="5" y="13"/>
                    <a:pt x="0" y="5"/>
                  </a:cubicBezTo>
                  <a:close/>
                </a:path>
              </a:pathLst>
            </a:custGeom>
            <a:solidFill>
              <a:srgbClr val="363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9" name="Freeform 51"/>
            <p:cNvSpPr>
              <a:spLocks/>
            </p:cNvSpPr>
            <p:nvPr/>
          </p:nvSpPr>
          <p:spPr bwMode="auto">
            <a:xfrm>
              <a:off x="4170" y="2229"/>
              <a:ext cx="17" cy="23"/>
            </a:xfrm>
            <a:custGeom>
              <a:avLst/>
              <a:gdLst>
                <a:gd name="T0" fmla="*/ 10 w 26"/>
                <a:gd name="T1" fmla="*/ 8 h 34"/>
                <a:gd name="T2" fmla="*/ 18 w 26"/>
                <a:gd name="T3" fmla="*/ 0 h 34"/>
                <a:gd name="T4" fmla="*/ 14 w 26"/>
                <a:gd name="T5" fmla="*/ 24 h 34"/>
                <a:gd name="T6" fmla="*/ 6 w 26"/>
                <a:gd name="T7" fmla="*/ 32 h 34"/>
                <a:gd name="T8" fmla="*/ 10 w 26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10" y="8"/>
                  </a:moveTo>
                  <a:cubicBezTo>
                    <a:pt x="12" y="6"/>
                    <a:pt x="15" y="3"/>
                    <a:pt x="18" y="0"/>
                  </a:cubicBezTo>
                  <a:cubicBezTo>
                    <a:pt x="26" y="10"/>
                    <a:pt x="16" y="17"/>
                    <a:pt x="14" y="24"/>
                  </a:cubicBezTo>
                  <a:cubicBezTo>
                    <a:pt x="10" y="26"/>
                    <a:pt x="14" y="34"/>
                    <a:pt x="6" y="32"/>
                  </a:cubicBezTo>
                  <a:cubicBezTo>
                    <a:pt x="0" y="23"/>
                    <a:pt x="12" y="17"/>
                    <a:pt x="10" y="8"/>
                  </a:cubicBezTo>
                  <a:close/>
                </a:path>
              </a:pathLst>
            </a:custGeom>
            <a:solidFill>
              <a:srgbClr val="5D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0" name="Freeform 52"/>
            <p:cNvSpPr>
              <a:spLocks/>
            </p:cNvSpPr>
            <p:nvPr/>
          </p:nvSpPr>
          <p:spPr bwMode="auto">
            <a:xfrm>
              <a:off x="3239" y="1951"/>
              <a:ext cx="15" cy="24"/>
            </a:xfrm>
            <a:custGeom>
              <a:avLst/>
              <a:gdLst>
                <a:gd name="T0" fmla="*/ 8 w 24"/>
                <a:gd name="T1" fmla="*/ 28 h 37"/>
                <a:gd name="T2" fmla="*/ 0 w 24"/>
                <a:gd name="T3" fmla="*/ 32 h 37"/>
                <a:gd name="T4" fmla="*/ 20 w 24"/>
                <a:gd name="T5" fmla="*/ 0 h 37"/>
                <a:gd name="T6" fmla="*/ 24 w 24"/>
                <a:gd name="T7" fmla="*/ 0 h 37"/>
                <a:gd name="T8" fmla="*/ 24 w 24"/>
                <a:gd name="T9" fmla="*/ 7 h 37"/>
                <a:gd name="T10" fmla="*/ 8 w 24"/>
                <a:gd name="T11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7">
                  <a:moveTo>
                    <a:pt x="8" y="28"/>
                  </a:moveTo>
                  <a:cubicBezTo>
                    <a:pt x="6" y="30"/>
                    <a:pt x="6" y="37"/>
                    <a:pt x="0" y="32"/>
                  </a:cubicBezTo>
                  <a:cubicBezTo>
                    <a:pt x="6" y="21"/>
                    <a:pt x="13" y="10"/>
                    <a:pt x="20" y="0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4" y="3"/>
                    <a:pt x="24" y="5"/>
                    <a:pt x="24" y="7"/>
                  </a:cubicBezTo>
                  <a:cubicBezTo>
                    <a:pt x="23" y="17"/>
                    <a:pt x="15" y="22"/>
                    <a:pt x="8" y="28"/>
                  </a:cubicBezTo>
                  <a:close/>
                </a:path>
              </a:pathLst>
            </a:custGeom>
            <a:solidFill>
              <a:srgbClr val="515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1" name="Freeform 53"/>
            <p:cNvSpPr>
              <a:spLocks/>
            </p:cNvSpPr>
            <p:nvPr/>
          </p:nvSpPr>
          <p:spPr bwMode="auto">
            <a:xfrm>
              <a:off x="4087" y="1758"/>
              <a:ext cx="28" cy="11"/>
            </a:xfrm>
            <a:custGeom>
              <a:avLst/>
              <a:gdLst>
                <a:gd name="T0" fmla="*/ 1 w 42"/>
                <a:gd name="T1" fmla="*/ 4 h 17"/>
                <a:gd name="T2" fmla="*/ 40 w 42"/>
                <a:gd name="T3" fmla="*/ 0 h 17"/>
                <a:gd name="T4" fmla="*/ 42 w 42"/>
                <a:gd name="T5" fmla="*/ 2 h 17"/>
                <a:gd name="T6" fmla="*/ 0 w 42"/>
                <a:gd name="T7" fmla="*/ 6 h 17"/>
                <a:gd name="T8" fmla="*/ 1 w 42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7">
                  <a:moveTo>
                    <a:pt x="1" y="4"/>
                  </a:moveTo>
                  <a:cubicBezTo>
                    <a:pt x="14" y="3"/>
                    <a:pt x="27" y="1"/>
                    <a:pt x="40" y="0"/>
                  </a:cubicBezTo>
                  <a:cubicBezTo>
                    <a:pt x="40" y="1"/>
                    <a:pt x="41" y="2"/>
                    <a:pt x="42" y="2"/>
                  </a:cubicBezTo>
                  <a:cubicBezTo>
                    <a:pt x="27" y="16"/>
                    <a:pt x="15" y="17"/>
                    <a:pt x="0" y="6"/>
                  </a:cubicBezTo>
                  <a:cubicBezTo>
                    <a:pt x="0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99A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2" name="Freeform 54"/>
            <p:cNvSpPr>
              <a:spLocks/>
            </p:cNvSpPr>
            <p:nvPr/>
          </p:nvSpPr>
          <p:spPr bwMode="auto">
            <a:xfrm>
              <a:off x="4197" y="2196"/>
              <a:ext cx="9" cy="22"/>
            </a:xfrm>
            <a:custGeom>
              <a:avLst/>
              <a:gdLst>
                <a:gd name="T0" fmla="*/ 4 w 13"/>
                <a:gd name="T1" fmla="*/ 4 h 34"/>
                <a:gd name="T2" fmla="*/ 8 w 13"/>
                <a:gd name="T3" fmla="*/ 0 h 34"/>
                <a:gd name="T4" fmla="*/ 5 w 13"/>
                <a:gd name="T5" fmla="*/ 34 h 34"/>
                <a:gd name="T6" fmla="*/ 4 w 13"/>
                <a:gd name="T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4">
                  <a:moveTo>
                    <a:pt x="4" y="4"/>
                  </a:moveTo>
                  <a:cubicBezTo>
                    <a:pt x="6" y="3"/>
                    <a:pt x="7" y="1"/>
                    <a:pt x="8" y="0"/>
                  </a:cubicBezTo>
                  <a:cubicBezTo>
                    <a:pt x="13" y="17"/>
                    <a:pt x="13" y="18"/>
                    <a:pt x="5" y="34"/>
                  </a:cubicBezTo>
                  <a:cubicBezTo>
                    <a:pt x="0" y="24"/>
                    <a:pt x="10" y="13"/>
                    <a:pt x="4" y="4"/>
                  </a:cubicBezTo>
                  <a:close/>
                </a:path>
              </a:pathLst>
            </a:custGeom>
            <a:solidFill>
              <a:srgbClr val="AD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3" name="Freeform 55"/>
            <p:cNvSpPr>
              <a:spLocks/>
            </p:cNvSpPr>
            <p:nvPr/>
          </p:nvSpPr>
          <p:spPr bwMode="auto">
            <a:xfrm>
              <a:off x="3908" y="2133"/>
              <a:ext cx="10" cy="22"/>
            </a:xfrm>
            <a:custGeom>
              <a:avLst/>
              <a:gdLst>
                <a:gd name="T0" fmla="*/ 4 w 15"/>
                <a:gd name="T1" fmla="*/ 4 h 34"/>
                <a:gd name="T2" fmla="*/ 9 w 15"/>
                <a:gd name="T3" fmla="*/ 0 h 34"/>
                <a:gd name="T4" fmla="*/ 0 w 15"/>
                <a:gd name="T5" fmla="*/ 34 h 34"/>
                <a:gd name="T6" fmla="*/ 4 w 15"/>
                <a:gd name="T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4">
                  <a:moveTo>
                    <a:pt x="4" y="4"/>
                  </a:moveTo>
                  <a:cubicBezTo>
                    <a:pt x="5" y="3"/>
                    <a:pt x="7" y="1"/>
                    <a:pt x="9" y="0"/>
                  </a:cubicBezTo>
                  <a:cubicBezTo>
                    <a:pt x="15" y="12"/>
                    <a:pt x="13" y="22"/>
                    <a:pt x="0" y="34"/>
                  </a:cubicBezTo>
                  <a:cubicBezTo>
                    <a:pt x="3" y="22"/>
                    <a:pt x="9" y="13"/>
                    <a:pt x="4" y="4"/>
                  </a:cubicBezTo>
                  <a:close/>
                </a:path>
              </a:pathLst>
            </a:custGeom>
            <a:solidFill>
              <a:srgbClr val="B4B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4" name="Freeform 56"/>
            <p:cNvSpPr>
              <a:spLocks/>
            </p:cNvSpPr>
            <p:nvPr/>
          </p:nvSpPr>
          <p:spPr bwMode="auto">
            <a:xfrm>
              <a:off x="3695" y="1745"/>
              <a:ext cx="28" cy="8"/>
            </a:xfrm>
            <a:custGeom>
              <a:avLst/>
              <a:gdLst>
                <a:gd name="T0" fmla="*/ 8 w 44"/>
                <a:gd name="T1" fmla="*/ 9 h 12"/>
                <a:gd name="T2" fmla="*/ 0 w 44"/>
                <a:gd name="T3" fmla="*/ 0 h 12"/>
                <a:gd name="T4" fmla="*/ 44 w 44"/>
                <a:gd name="T5" fmla="*/ 4 h 12"/>
                <a:gd name="T6" fmla="*/ 43 w 44"/>
                <a:gd name="T7" fmla="*/ 6 h 12"/>
                <a:gd name="T8" fmla="*/ 10 w 44"/>
                <a:gd name="T9" fmla="*/ 10 h 12"/>
                <a:gd name="T10" fmla="*/ 8 w 44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">
                  <a:moveTo>
                    <a:pt x="8" y="9"/>
                  </a:moveTo>
                  <a:cubicBezTo>
                    <a:pt x="5" y="6"/>
                    <a:pt x="3" y="3"/>
                    <a:pt x="0" y="0"/>
                  </a:cubicBezTo>
                  <a:cubicBezTo>
                    <a:pt x="15" y="2"/>
                    <a:pt x="30" y="0"/>
                    <a:pt x="44" y="4"/>
                  </a:cubicBezTo>
                  <a:cubicBezTo>
                    <a:pt x="44" y="5"/>
                    <a:pt x="43" y="5"/>
                    <a:pt x="43" y="6"/>
                  </a:cubicBezTo>
                  <a:cubicBezTo>
                    <a:pt x="33" y="12"/>
                    <a:pt x="21" y="9"/>
                    <a:pt x="10" y="10"/>
                  </a:cubicBezTo>
                  <a:cubicBezTo>
                    <a:pt x="10" y="10"/>
                    <a:pt x="9" y="9"/>
                    <a:pt x="8" y="9"/>
                  </a:cubicBezTo>
                  <a:close/>
                </a:path>
              </a:pathLst>
            </a:custGeom>
            <a:solidFill>
              <a:srgbClr val="66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5" name="Freeform 57"/>
            <p:cNvSpPr>
              <a:spLocks/>
            </p:cNvSpPr>
            <p:nvPr/>
          </p:nvSpPr>
          <p:spPr bwMode="auto">
            <a:xfrm>
              <a:off x="4174" y="2245"/>
              <a:ext cx="11" cy="18"/>
            </a:xfrm>
            <a:custGeom>
              <a:avLst/>
              <a:gdLst>
                <a:gd name="T0" fmla="*/ 0 w 17"/>
                <a:gd name="T1" fmla="*/ 8 h 27"/>
                <a:gd name="T2" fmla="*/ 8 w 17"/>
                <a:gd name="T3" fmla="*/ 0 h 27"/>
                <a:gd name="T4" fmla="*/ 9 w 17"/>
                <a:gd name="T5" fmla="*/ 27 h 27"/>
                <a:gd name="T6" fmla="*/ 0 w 17"/>
                <a:gd name="T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8"/>
                  </a:moveTo>
                  <a:cubicBezTo>
                    <a:pt x="3" y="6"/>
                    <a:pt x="5" y="3"/>
                    <a:pt x="8" y="0"/>
                  </a:cubicBezTo>
                  <a:cubicBezTo>
                    <a:pt x="6" y="10"/>
                    <a:pt x="17" y="17"/>
                    <a:pt x="9" y="27"/>
                  </a:cubicBezTo>
                  <a:cubicBezTo>
                    <a:pt x="3" y="23"/>
                    <a:pt x="1" y="16"/>
                    <a:pt x="0" y="8"/>
                  </a:cubicBezTo>
                  <a:close/>
                </a:path>
              </a:pathLst>
            </a:custGeom>
            <a:solidFill>
              <a:srgbClr val="918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6" name="Freeform 58"/>
            <p:cNvSpPr>
              <a:spLocks/>
            </p:cNvSpPr>
            <p:nvPr/>
          </p:nvSpPr>
          <p:spPr bwMode="auto">
            <a:xfrm>
              <a:off x="3289" y="1802"/>
              <a:ext cx="352" cy="257"/>
            </a:xfrm>
            <a:custGeom>
              <a:avLst/>
              <a:gdLst>
                <a:gd name="T0" fmla="*/ 215 w 540"/>
                <a:gd name="T1" fmla="*/ 248 h 395"/>
                <a:gd name="T2" fmla="*/ 221 w 540"/>
                <a:gd name="T3" fmla="*/ 274 h 395"/>
                <a:gd name="T4" fmla="*/ 198 w 540"/>
                <a:gd name="T5" fmla="*/ 273 h 395"/>
                <a:gd name="T6" fmla="*/ 190 w 540"/>
                <a:gd name="T7" fmla="*/ 231 h 395"/>
                <a:gd name="T8" fmla="*/ 154 w 540"/>
                <a:gd name="T9" fmla="*/ 235 h 395"/>
                <a:gd name="T10" fmla="*/ 96 w 540"/>
                <a:gd name="T11" fmla="*/ 242 h 395"/>
                <a:gd name="T12" fmla="*/ 47 w 540"/>
                <a:gd name="T13" fmla="*/ 257 h 395"/>
                <a:gd name="T14" fmla="*/ 23 w 540"/>
                <a:gd name="T15" fmla="*/ 226 h 395"/>
                <a:gd name="T16" fmla="*/ 33 w 540"/>
                <a:gd name="T17" fmla="*/ 125 h 395"/>
                <a:gd name="T18" fmla="*/ 71 w 540"/>
                <a:gd name="T19" fmla="*/ 112 h 395"/>
                <a:gd name="T20" fmla="*/ 91 w 540"/>
                <a:gd name="T21" fmla="*/ 107 h 395"/>
                <a:gd name="T22" fmla="*/ 112 w 540"/>
                <a:gd name="T23" fmla="*/ 96 h 395"/>
                <a:gd name="T24" fmla="*/ 203 w 540"/>
                <a:gd name="T25" fmla="*/ 95 h 395"/>
                <a:gd name="T26" fmla="*/ 243 w 540"/>
                <a:gd name="T27" fmla="*/ 64 h 395"/>
                <a:gd name="T28" fmla="*/ 274 w 540"/>
                <a:gd name="T29" fmla="*/ 105 h 395"/>
                <a:gd name="T30" fmla="*/ 291 w 540"/>
                <a:gd name="T31" fmla="*/ 117 h 395"/>
                <a:gd name="T32" fmla="*/ 324 w 540"/>
                <a:gd name="T33" fmla="*/ 125 h 395"/>
                <a:gd name="T34" fmla="*/ 330 w 540"/>
                <a:gd name="T35" fmla="*/ 125 h 395"/>
                <a:gd name="T36" fmla="*/ 353 w 540"/>
                <a:gd name="T37" fmla="*/ 117 h 395"/>
                <a:gd name="T38" fmla="*/ 324 w 540"/>
                <a:gd name="T39" fmla="*/ 117 h 395"/>
                <a:gd name="T40" fmla="*/ 289 w 540"/>
                <a:gd name="T41" fmla="*/ 92 h 395"/>
                <a:gd name="T42" fmla="*/ 326 w 540"/>
                <a:gd name="T43" fmla="*/ 60 h 395"/>
                <a:gd name="T44" fmla="*/ 339 w 540"/>
                <a:gd name="T45" fmla="*/ 77 h 395"/>
                <a:gd name="T46" fmla="*/ 376 w 540"/>
                <a:gd name="T47" fmla="*/ 69 h 395"/>
                <a:gd name="T48" fmla="*/ 439 w 540"/>
                <a:gd name="T49" fmla="*/ 58 h 395"/>
                <a:gd name="T50" fmla="*/ 471 w 540"/>
                <a:gd name="T51" fmla="*/ 99 h 395"/>
                <a:gd name="T52" fmla="*/ 488 w 540"/>
                <a:gd name="T53" fmla="*/ 29 h 395"/>
                <a:gd name="T54" fmla="*/ 525 w 540"/>
                <a:gd name="T55" fmla="*/ 16 h 395"/>
                <a:gd name="T56" fmla="*/ 532 w 540"/>
                <a:gd name="T57" fmla="*/ 72 h 395"/>
                <a:gd name="T58" fmla="*/ 517 w 540"/>
                <a:gd name="T59" fmla="*/ 126 h 395"/>
                <a:gd name="T60" fmla="*/ 502 w 540"/>
                <a:gd name="T61" fmla="*/ 170 h 395"/>
                <a:gd name="T62" fmla="*/ 449 w 540"/>
                <a:gd name="T63" fmla="*/ 241 h 395"/>
                <a:gd name="T64" fmla="*/ 444 w 540"/>
                <a:gd name="T65" fmla="*/ 284 h 395"/>
                <a:gd name="T66" fmla="*/ 441 w 540"/>
                <a:gd name="T67" fmla="*/ 395 h 395"/>
                <a:gd name="T68" fmla="*/ 387 w 540"/>
                <a:gd name="T69" fmla="*/ 327 h 395"/>
                <a:gd name="T70" fmla="*/ 336 w 540"/>
                <a:gd name="T71" fmla="*/ 303 h 395"/>
                <a:gd name="T72" fmla="*/ 363 w 540"/>
                <a:gd name="T73" fmla="*/ 273 h 395"/>
                <a:gd name="T74" fmla="*/ 347 w 540"/>
                <a:gd name="T75" fmla="*/ 239 h 395"/>
                <a:gd name="T76" fmla="*/ 364 w 540"/>
                <a:gd name="T77" fmla="*/ 189 h 395"/>
                <a:gd name="T78" fmla="*/ 356 w 540"/>
                <a:gd name="T79" fmla="*/ 174 h 395"/>
                <a:gd name="T80" fmla="*/ 310 w 540"/>
                <a:gd name="T81" fmla="*/ 181 h 395"/>
                <a:gd name="T82" fmla="*/ 279 w 540"/>
                <a:gd name="T83" fmla="*/ 205 h 395"/>
                <a:gd name="T84" fmla="*/ 243 w 540"/>
                <a:gd name="T85" fmla="*/ 21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395">
                  <a:moveTo>
                    <a:pt x="231" y="217"/>
                  </a:moveTo>
                  <a:cubicBezTo>
                    <a:pt x="223" y="226"/>
                    <a:pt x="231" y="242"/>
                    <a:pt x="215" y="248"/>
                  </a:cubicBezTo>
                  <a:cubicBezTo>
                    <a:pt x="209" y="251"/>
                    <a:pt x="218" y="257"/>
                    <a:pt x="221" y="261"/>
                  </a:cubicBezTo>
                  <a:cubicBezTo>
                    <a:pt x="223" y="265"/>
                    <a:pt x="224" y="270"/>
                    <a:pt x="221" y="274"/>
                  </a:cubicBezTo>
                  <a:cubicBezTo>
                    <a:pt x="218" y="278"/>
                    <a:pt x="214" y="276"/>
                    <a:pt x="210" y="274"/>
                  </a:cubicBezTo>
                  <a:cubicBezTo>
                    <a:pt x="206" y="273"/>
                    <a:pt x="202" y="273"/>
                    <a:pt x="198" y="273"/>
                  </a:cubicBezTo>
                  <a:cubicBezTo>
                    <a:pt x="179" y="269"/>
                    <a:pt x="175" y="261"/>
                    <a:pt x="186" y="244"/>
                  </a:cubicBezTo>
                  <a:cubicBezTo>
                    <a:pt x="188" y="240"/>
                    <a:pt x="197" y="237"/>
                    <a:pt x="190" y="231"/>
                  </a:cubicBezTo>
                  <a:cubicBezTo>
                    <a:pt x="185" y="227"/>
                    <a:pt x="179" y="228"/>
                    <a:pt x="174" y="232"/>
                  </a:cubicBezTo>
                  <a:cubicBezTo>
                    <a:pt x="168" y="238"/>
                    <a:pt x="162" y="243"/>
                    <a:pt x="154" y="235"/>
                  </a:cubicBezTo>
                  <a:cubicBezTo>
                    <a:pt x="150" y="231"/>
                    <a:pt x="145" y="233"/>
                    <a:pt x="141" y="236"/>
                  </a:cubicBezTo>
                  <a:cubicBezTo>
                    <a:pt x="127" y="244"/>
                    <a:pt x="112" y="247"/>
                    <a:pt x="96" y="242"/>
                  </a:cubicBezTo>
                  <a:cubicBezTo>
                    <a:pt x="85" y="239"/>
                    <a:pt x="77" y="250"/>
                    <a:pt x="72" y="257"/>
                  </a:cubicBezTo>
                  <a:cubicBezTo>
                    <a:pt x="62" y="270"/>
                    <a:pt x="55" y="270"/>
                    <a:pt x="47" y="257"/>
                  </a:cubicBezTo>
                  <a:cubicBezTo>
                    <a:pt x="38" y="258"/>
                    <a:pt x="35" y="250"/>
                    <a:pt x="32" y="244"/>
                  </a:cubicBezTo>
                  <a:cubicBezTo>
                    <a:pt x="28" y="239"/>
                    <a:pt x="27" y="231"/>
                    <a:pt x="23" y="226"/>
                  </a:cubicBezTo>
                  <a:cubicBezTo>
                    <a:pt x="0" y="199"/>
                    <a:pt x="13" y="172"/>
                    <a:pt x="22" y="144"/>
                  </a:cubicBezTo>
                  <a:cubicBezTo>
                    <a:pt x="20" y="135"/>
                    <a:pt x="23" y="127"/>
                    <a:pt x="33" y="125"/>
                  </a:cubicBezTo>
                  <a:cubicBezTo>
                    <a:pt x="44" y="123"/>
                    <a:pt x="52" y="116"/>
                    <a:pt x="62" y="113"/>
                  </a:cubicBezTo>
                  <a:cubicBezTo>
                    <a:pt x="65" y="112"/>
                    <a:pt x="68" y="112"/>
                    <a:pt x="71" y="112"/>
                  </a:cubicBezTo>
                  <a:cubicBezTo>
                    <a:pt x="75" y="112"/>
                    <a:pt x="80" y="111"/>
                    <a:pt x="84" y="113"/>
                  </a:cubicBezTo>
                  <a:cubicBezTo>
                    <a:pt x="93" y="117"/>
                    <a:pt x="90" y="111"/>
                    <a:pt x="91" y="107"/>
                  </a:cubicBezTo>
                  <a:cubicBezTo>
                    <a:pt x="92" y="99"/>
                    <a:pt x="99" y="97"/>
                    <a:pt x="106" y="96"/>
                  </a:cubicBezTo>
                  <a:cubicBezTo>
                    <a:pt x="108" y="96"/>
                    <a:pt x="110" y="96"/>
                    <a:pt x="112" y="96"/>
                  </a:cubicBezTo>
                  <a:cubicBezTo>
                    <a:pt x="123" y="98"/>
                    <a:pt x="133" y="103"/>
                    <a:pt x="143" y="105"/>
                  </a:cubicBezTo>
                  <a:cubicBezTo>
                    <a:pt x="164" y="110"/>
                    <a:pt x="185" y="109"/>
                    <a:pt x="203" y="95"/>
                  </a:cubicBezTo>
                  <a:cubicBezTo>
                    <a:pt x="207" y="90"/>
                    <a:pt x="210" y="84"/>
                    <a:pt x="214" y="79"/>
                  </a:cubicBezTo>
                  <a:cubicBezTo>
                    <a:pt x="223" y="73"/>
                    <a:pt x="232" y="67"/>
                    <a:pt x="243" y="64"/>
                  </a:cubicBezTo>
                  <a:cubicBezTo>
                    <a:pt x="253" y="61"/>
                    <a:pt x="262" y="58"/>
                    <a:pt x="272" y="66"/>
                  </a:cubicBezTo>
                  <a:cubicBezTo>
                    <a:pt x="285" y="78"/>
                    <a:pt x="272" y="92"/>
                    <a:pt x="274" y="105"/>
                  </a:cubicBezTo>
                  <a:cubicBezTo>
                    <a:pt x="275" y="111"/>
                    <a:pt x="269" y="119"/>
                    <a:pt x="275" y="124"/>
                  </a:cubicBezTo>
                  <a:cubicBezTo>
                    <a:pt x="282" y="129"/>
                    <a:pt x="286" y="119"/>
                    <a:pt x="291" y="117"/>
                  </a:cubicBezTo>
                  <a:cubicBezTo>
                    <a:pt x="302" y="112"/>
                    <a:pt x="313" y="105"/>
                    <a:pt x="324" y="117"/>
                  </a:cubicBezTo>
                  <a:cubicBezTo>
                    <a:pt x="325" y="120"/>
                    <a:pt x="325" y="123"/>
                    <a:pt x="324" y="125"/>
                  </a:cubicBezTo>
                  <a:cubicBezTo>
                    <a:pt x="316" y="130"/>
                    <a:pt x="302" y="129"/>
                    <a:pt x="300" y="147"/>
                  </a:cubicBezTo>
                  <a:cubicBezTo>
                    <a:pt x="310" y="135"/>
                    <a:pt x="317" y="125"/>
                    <a:pt x="330" y="125"/>
                  </a:cubicBezTo>
                  <a:cubicBezTo>
                    <a:pt x="336" y="124"/>
                    <a:pt x="343" y="130"/>
                    <a:pt x="346" y="120"/>
                  </a:cubicBezTo>
                  <a:cubicBezTo>
                    <a:pt x="348" y="118"/>
                    <a:pt x="351" y="118"/>
                    <a:pt x="353" y="117"/>
                  </a:cubicBezTo>
                  <a:cubicBezTo>
                    <a:pt x="350" y="117"/>
                    <a:pt x="347" y="118"/>
                    <a:pt x="344" y="120"/>
                  </a:cubicBezTo>
                  <a:cubicBezTo>
                    <a:pt x="337" y="125"/>
                    <a:pt x="330" y="122"/>
                    <a:pt x="324" y="117"/>
                  </a:cubicBezTo>
                  <a:cubicBezTo>
                    <a:pt x="319" y="112"/>
                    <a:pt x="320" y="103"/>
                    <a:pt x="307" y="109"/>
                  </a:cubicBezTo>
                  <a:cubicBezTo>
                    <a:pt x="294" y="115"/>
                    <a:pt x="290" y="103"/>
                    <a:pt x="289" y="92"/>
                  </a:cubicBezTo>
                  <a:cubicBezTo>
                    <a:pt x="293" y="85"/>
                    <a:pt x="299" y="80"/>
                    <a:pt x="302" y="72"/>
                  </a:cubicBezTo>
                  <a:cubicBezTo>
                    <a:pt x="309" y="67"/>
                    <a:pt x="319" y="67"/>
                    <a:pt x="326" y="60"/>
                  </a:cubicBezTo>
                  <a:cubicBezTo>
                    <a:pt x="332" y="57"/>
                    <a:pt x="338" y="58"/>
                    <a:pt x="345" y="59"/>
                  </a:cubicBezTo>
                  <a:cubicBezTo>
                    <a:pt x="355" y="71"/>
                    <a:pt x="343" y="73"/>
                    <a:pt x="339" y="77"/>
                  </a:cubicBezTo>
                  <a:cubicBezTo>
                    <a:pt x="344" y="74"/>
                    <a:pt x="350" y="72"/>
                    <a:pt x="358" y="75"/>
                  </a:cubicBezTo>
                  <a:cubicBezTo>
                    <a:pt x="366" y="79"/>
                    <a:pt x="372" y="77"/>
                    <a:pt x="376" y="69"/>
                  </a:cubicBezTo>
                  <a:cubicBezTo>
                    <a:pt x="384" y="53"/>
                    <a:pt x="398" y="56"/>
                    <a:pt x="408" y="63"/>
                  </a:cubicBezTo>
                  <a:cubicBezTo>
                    <a:pt x="421" y="71"/>
                    <a:pt x="430" y="69"/>
                    <a:pt x="439" y="58"/>
                  </a:cubicBezTo>
                  <a:cubicBezTo>
                    <a:pt x="448" y="48"/>
                    <a:pt x="453" y="52"/>
                    <a:pt x="457" y="63"/>
                  </a:cubicBezTo>
                  <a:cubicBezTo>
                    <a:pt x="460" y="74"/>
                    <a:pt x="457" y="86"/>
                    <a:pt x="471" y="99"/>
                  </a:cubicBezTo>
                  <a:cubicBezTo>
                    <a:pt x="464" y="86"/>
                    <a:pt x="464" y="77"/>
                    <a:pt x="473" y="71"/>
                  </a:cubicBezTo>
                  <a:cubicBezTo>
                    <a:pt x="488" y="61"/>
                    <a:pt x="490" y="46"/>
                    <a:pt x="488" y="29"/>
                  </a:cubicBezTo>
                  <a:cubicBezTo>
                    <a:pt x="492" y="15"/>
                    <a:pt x="495" y="0"/>
                    <a:pt x="515" y="3"/>
                  </a:cubicBezTo>
                  <a:cubicBezTo>
                    <a:pt x="522" y="5"/>
                    <a:pt x="524" y="10"/>
                    <a:pt x="525" y="16"/>
                  </a:cubicBezTo>
                  <a:cubicBezTo>
                    <a:pt x="524" y="26"/>
                    <a:pt x="523" y="36"/>
                    <a:pt x="521" y="45"/>
                  </a:cubicBezTo>
                  <a:cubicBezTo>
                    <a:pt x="518" y="57"/>
                    <a:pt x="512" y="69"/>
                    <a:pt x="532" y="72"/>
                  </a:cubicBezTo>
                  <a:cubicBezTo>
                    <a:pt x="540" y="73"/>
                    <a:pt x="538" y="83"/>
                    <a:pt x="534" y="86"/>
                  </a:cubicBezTo>
                  <a:cubicBezTo>
                    <a:pt x="518" y="96"/>
                    <a:pt x="520" y="112"/>
                    <a:pt x="517" y="126"/>
                  </a:cubicBezTo>
                  <a:cubicBezTo>
                    <a:pt x="516" y="130"/>
                    <a:pt x="515" y="134"/>
                    <a:pt x="513" y="137"/>
                  </a:cubicBezTo>
                  <a:cubicBezTo>
                    <a:pt x="506" y="147"/>
                    <a:pt x="510" y="160"/>
                    <a:pt x="502" y="170"/>
                  </a:cubicBezTo>
                  <a:cubicBezTo>
                    <a:pt x="498" y="172"/>
                    <a:pt x="495" y="175"/>
                    <a:pt x="491" y="173"/>
                  </a:cubicBezTo>
                  <a:cubicBezTo>
                    <a:pt x="464" y="184"/>
                    <a:pt x="447" y="213"/>
                    <a:pt x="449" y="241"/>
                  </a:cubicBezTo>
                  <a:cubicBezTo>
                    <a:pt x="449" y="251"/>
                    <a:pt x="447" y="261"/>
                    <a:pt x="453" y="271"/>
                  </a:cubicBezTo>
                  <a:cubicBezTo>
                    <a:pt x="456" y="276"/>
                    <a:pt x="451" y="282"/>
                    <a:pt x="444" y="284"/>
                  </a:cubicBezTo>
                  <a:cubicBezTo>
                    <a:pt x="421" y="293"/>
                    <a:pt x="414" y="310"/>
                    <a:pt x="424" y="331"/>
                  </a:cubicBezTo>
                  <a:cubicBezTo>
                    <a:pt x="434" y="351"/>
                    <a:pt x="435" y="373"/>
                    <a:pt x="441" y="395"/>
                  </a:cubicBezTo>
                  <a:cubicBezTo>
                    <a:pt x="433" y="393"/>
                    <a:pt x="431" y="387"/>
                    <a:pt x="431" y="382"/>
                  </a:cubicBezTo>
                  <a:cubicBezTo>
                    <a:pt x="430" y="353"/>
                    <a:pt x="411" y="338"/>
                    <a:pt x="387" y="327"/>
                  </a:cubicBezTo>
                  <a:cubicBezTo>
                    <a:pt x="373" y="320"/>
                    <a:pt x="363" y="303"/>
                    <a:pt x="343" y="311"/>
                  </a:cubicBezTo>
                  <a:cubicBezTo>
                    <a:pt x="339" y="313"/>
                    <a:pt x="335" y="308"/>
                    <a:pt x="336" y="303"/>
                  </a:cubicBezTo>
                  <a:cubicBezTo>
                    <a:pt x="338" y="298"/>
                    <a:pt x="340" y="292"/>
                    <a:pt x="347" y="293"/>
                  </a:cubicBezTo>
                  <a:cubicBezTo>
                    <a:pt x="366" y="298"/>
                    <a:pt x="357" y="279"/>
                    <a:pt x="363" y="273"/>
                  </a:cubicBezTo>
                  <a:cubicBezTo>
                    <a:pt x="368" y="267"/>
                    <a:pt x="358" y="264"/>
                    <a:pt x="352" y="260"/>
                  </a:cubicBezTo>
                  <a:cubicBezTo>
                    <a:pt x="344" y="255"/>
                    <a:pt x="340" y="248"/>
                    <a:pt x="347" y="239"/>
                  </a:cubicBezTo>
                  <a:cubicBezTo>
                    <a:pt x="352" y="232"/>
                    <a:pt x="352" y="223"/>
                    <a:pt x="350" y="216"/>
                  </a:cubicBezTo>
                  <a:cubicBezTo>
                    <a:pt x="347" y="202"/>
                    <a:pt x="342" y="189"/>
                    <a:pt x="364" y="189"/>
                  </a:cubicBezTo>
                  <a:cubicBezTo>
                    <a:pt x="366" y="189"/>
                    <a:pt x="370" y="185"/>
                    <a:pt x="368" y="181"/>
                  </a:cubicBezTo>
                  <a:cubicBezTo>
                    <a:pt x="366" y="176"/>
                    <a:pt x="360" y="171"/>
                    <a:pt x="356" y="174"/>
                  </a:cubicBezTo>
                  <a:cubicBezTo>
                    <a:pt x="346" y="180"/>
                    <a:pt x="339" y="176"/>
                    <a:pt x="331" y="173"/>
                  </a:cubicBezTo>
                  <a:cubicBezTo>
                    <a:pt x="323" y="171"/>
                    <a:pt x="312" y="172"/>
                    <a:pt x="310" y="181"/>
                  </a:cubicBezTo>
                  <a:cubicBezTo>
                    <a:pt x="306" y="196"/>
                    <a:pt x="295" y="201"/>
                    <a:pt x="283" y="205"/>
                  </a:cubicBezTo>
                  <a:cubicBezTo>
                    <a:pt x="282" y="206"/>
                    <a:pt x="280" y="206"/>
                    <a:pt x="279" y="205"/>
                  </a:cubicBezTo>
                  <a:cubicBezTo>
                    <a:pt x="276" y="205"/>
                    <a:pt x="272" y="204"/>
                    <a:pt x="271" y="206"/>
                  </a:cubicBezTo>
                  <a:cubicBezTo>
                    <a:pt x="260" y="220"/>
                    <a:pt x="260" y="220"/>
                    <a:pt x="243" y="213"/>
                  </a:cubicBezTo>
                  <a:cubicBezTo>
                    <a:pt x="240" y="217"/>
                    <a:pt x="235" y="217"/>
                    <a:pt x="231" y="217"/>
                  </a:cubicBezTo>
                  <a:close/>
                </a:path>
              </a:pathLst>
            </a:custGeom>
            <a:solidFill>
              <a:srgbClr val="0D0D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7" name="Freeform 59"/>
            <p:cNvSpPr>
              <a:spLocks/>
            </p:cNvSpPr>
            <p:nvPr/>
          </p:nvSpPr>
          <p:spPr bwMode="auto">
            <a:xfrm>
              <a:off x="3771" y="1788"/>
              <a:ext cx="363" cy="179"/>
            </a:xfrm>
            <a:custGeom>
              <a:avLst/>
              <a:gdLst>
                <a:gd name="T0" fmla="*/ 554 w 557"/>
                <a:gd name="T1" fmla="*/ 203 h 275"/>
                <a:gd name="T2" fmla="*/ 530 w 557"/>
                <a:gd name="T3" fmla="*/ 242 h 275"/>
                <a:gd name="T4" fmla="*/ 518 w 557"/>
                <a:gd name="T5" fmla="*/ 248 h 275"/>
                <a:gd name="T6" fmla="*/ 498 w 557"/>
                <a:gd name="T7" fmla="*/ 239 h 275"/>
                <a:gd name="T8" fmla="*/ 497 w 557"/>
                <a:gd name="T9" fmla="*/ 229 h 275"/>
                <a:gd name="T10" fmla="*/ 486 w 557"/>
                <a:gd name="T11" fmla="*/ 201 h 275"/>
                <a:gd name="T12" fmla="*/ 464 w 557"/>
                <a:gd name="T13" fmla="*/ 213 h 275"/>
                <a:gd name="T14" fmla="*/ 415 w 557"/>
                <a:gd name="T15" fmla="*/ 184 h 275"/>
                <a:gd name="T16" fmla="*/ 399 w 557"/>
                <a:gd name="T17" fmla="*/ 162 h 275"/>
                <a:gd name="T18" fmla="*/ 364 w 557"/>
                <a:gd name="T19" fmla="*/ 132 h 275"/>
                <a:gd name="T20" fmla="*/ 352 w 557"/>
                <a:gd name="T21" fmla="*/ 128 h 275"/>
                <a:gd name="T22" fmla="*/ 325 w 557"/>
                <a:gd name="T23" fmla="*/ 162 h 275"/>
                <a:gd name="T24" fmla="*/ 298 w 557"/>
                <a:gd name="T25" fmla="*/ 202 h 275"/>
                <a:gd name="T26" fmla="*/ 254 w 557"/>
                <a:gd name="T27" fmla="*/ 216 h 275"/>
                <a:gd name="T28" fmla="*/ 172 w 557"/>
                <a:gd name="T29" fmla="*/ 239 h 275"/>
                <a:gd name="T30" fmla="*/ 141 w 557"/>
                <a:gd name="T31" fmla="*/ 255 h 275"/>
                <a:gd name="T32" fmla="*/ 128 w 557"/>
                <a:gd name="T33" fmla="*/ 259 h 275"/>
                <a:gd name="T34" fmla="*/ 92 w 557"/>
                <a:gd name="T35" fmla="*/ 254 h 275"/>
                <a:gd name="T36" fmla="*/ 94 w 557"/>
                <a:gd name="T37" fmla="*/ 221 h 275"/>
                <a:gd name="T38" fmla="*/ 109 w 557"/>
                <a:gd name="T39" fmla="*/ 181 h 275"/>
                <a:gd name="T40" fmla="*/ 106 w 557"/>
                <a:gd name="T41" fmla="*/ 172 h 275"/>
                <a:gd name="T42" fmla="*/ 97 w 557"/>
                <a:gd name="T43" fmla="*/ 174 h 275"/>
                <a:gd name="T44" fmla="*/ 66 w 557"/>
                <a:gd name="T45" fmla="*/ 198 h 275"/>
                <a:gd name="T46" fmla="*/ 25 w 557"/>
                <a:gd name="T47" fmla="*/ 208 h 275"/>
                <a:gd name="T48" fmla="*/ 6 w 557"/>
                <a:gd name="T49" fmla="*/ 211 h 275"/>
                <a:gd name="T50" fmla="*/ 7 w 557"/>
                <a:gd name="T51" fmla="*/ 193 h 275"/>
                <a:gd name="T52" fmla="*/ 100 w 557"/>
                <a:gd name="T53" fmla="*/ 152 h 275"/>
                <a:gd name="T54" fmla="*/ 124 w 557"/>
                <a:gd name="T55" fmla="*/ 181 h 275"/>
                <a:gd name="T56" fmla="*/ 123 w 557"/>
                <a:gd name="T57" fmla="*/ 206 h 275"/>
                <a:gd name="T58" fmla="*/ 150 w 557"/>
                <a:gd name="T59" fmla="*/ 209 h 275"/>
                <a:gd name="T60" fmla="*/ 195 w 557"/>
                <a:gd name="T61" fmla="*/ 184 h 275"/>
                <a:gd name="T62" fmla="*/ 255 w 557"/>
                <a:gd name="T63" fmla="*/ 184 h 275"/>
                <a:gd name="T64" fmla="*/ 288 w 557"/>
                <a:gd name="T65" fmla="*/ 181 h 275"/>
                <a:gd name="T66" fmla="*/ 305 w 557"/>
                <a:gd name="T67" fmla="*/ 139 h 275"/>
                <a:gd name="T68" fmla="*/ 310 w 557"/>
                <a:gd name="T69" fmla="*/ 122 h 275"/>
                <a:gd name="T70" fmla="*/ 338 w 557"/>
                <a:gd name="T71" fmla="*/ 99 h 275"/>
                <a:gd name="T72" fmla="*/ 327 w 557"/>
                <a:gd name="T73" fmla="*/ 92 h 275"/>
                <a:gd name="T74" fmla="*/ 328 w 557"/>
                <a:gd name="T75" fmla="*/ 84 h 275"/>
                <a:gd name="T76" fmla="*/ 332 w 557"/>
                <a:gd name="T77" fmla="*/ 81 h 275"/>
                <a:gd name="T78" fmla="*/ 347 w 557"/>
                <a:gd name="T79" fmla="*/ 71 h 275"/>
                <a:gd name="T80" fmla="*/ 350 w 557"/>
                <a:gd name="T81" fmla="*/ 52 h 275"/>
                <a:gd name="T82" fmla="*/ 362 w 557"/>
                <a:gd name="T83" fmla="*/ 10 h 275"/>
                <a:gd name="T84" fmla="*/ 383 w 557"/>
                <a:gd name="T85" fmla="*/ 12 h 275"/>
                <a:gd name="T86" fmla="*/ 394 w 557"/>
                <a:gd name="T87" fmla="*/ 33 h 275"/>
                <a:gd name="T88" fmla="*/ 396 w 557"/>
                <a:gd name="T89" fmla="*/ 42 h 275"/>
                <a:gd name="T90" fmla="*/ 433 w 557"/>
                <a:gd name="T91" fmla="*/ 53 h 275"/>
                <a:gd name="T92" fmla="*/ 480 w 557"/>
                <a:gd name="T93" fmla="*/ 78 h 275"/>
                <a:gd name="T94" fmla="*/ 484 w 557"/>
                <a:gd name="T95" fmla="*/ 102 h 275"/>
                <a:gd name="T96" fmla="*/ 479 w 557"/>
                <a:gd name="T97" fmla="*/ 117 h 275"/>
                <a:gd name="T98" fmla="*/ 452 w 557"/>
                <a:gd name="T99" fmla="*/ 134 h 275"/>
                <a:gd name="T100" fmla="*/ 433 w 557"/>
                <a:gd name="T101" fmla="*/ 139 h 275"/>
                <a:gd name="T102" fmla="*/ 425 w 557"/>
                <a:gd name="T103" fmla="*/ 143 h 275"/>
                <a:gd name="T104" fmla="*/ 432 w 557"/>
                <a:gd name="T105" fmla="*/ 187 h 275"/>
                <a:gd name="T106" fmla="*/ 465 w 557"/>
                <a:gd name="T107" fmla="*/ 195 h 275"/>
                <a:gd name="T108" fmla="*/ 505 w 557"/>
                <a:gd name="T109" fmla="*/ 217 h 275"/>
                <a:gd name="T110" fmla="*/ 512 w 557"/>
                <a:gd name="T111" fmla="*/ 234 h 275"/>
                <a:gd name="T112" fmla="*/ 529 w 557"/>
                <a:gd name="T113" fmla="*/ 226 h 275"/>
                <a:gd name="T114" fmla="*/ 554 w 557"/>
                <a:gd name="T115" fmla="*/ 20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7" h="275">
                  <a:moveTo>
                    <a:pt x="554" y="203"/>
                  </a:moveTo>
                  <a:cubicBezTo>
                    <a:pt x="557" y="222"/>
                    <a:pt x="542" y="231"/>
                    <a:pt x="530" y="242"/>
                  </a:cubicBezTo>
                  <a:cubicBezTo>
                    <a:pt x="527" y="245"/>
                    <a:pt x="522" y="245"/>
                    <a:pt x="518" y="248"/>
                  </a:cubicBezTo>
                  <a:cubicBezTo>
                    <a:pt x="506" y="256"/>
                    <a:pt x="500" y="251"/>
                    <a:pt x="498" y="239"/>
                  </a:cubicBezTo>
                  <a:cubicBezTo>
                    <a:pt x="497" y="235"/>
                    <a:pt x="498" y="232"/>
                    <a:pt x="497" y="229"/>
                  </a:cubicBezTo>
                  <a:cubicBezTo>
                    <a:pt x="494" y="219"/>
                    <a:pt x="493" y="207"/>
                    <a:pt x="486" y="201"/>
                  </a:cubicBezTo>
                  <a:cubicBezTo>
                    <a:pt x="477" y="194"/>
                    <a:pt x="472" y="209"/>
                    <a:pt x="464" y="213"/>
                  </a:cubicBezTo>
                  <a:cubicBezTo>
                    <a:pt x="442" y="227"/>
                    <a:pt x="415" y="213"/>
                    <a:pt x="415" y="184"/>
                  </a:cubicBezTo>
                  <a:cubicBezTo>
                    <a:pt x="416" y="170"/>
                    <a:pt x="412" y="165"/>
                    <a:pt x="399" y="162"/>
                  </a:cubicBezTo>
                  <a:cubicBezTo>
                    <a:pt x="383" y="159"/>
                    <a:pt x="373" y="146"/>
                    <a:pt x="364" y="132"/>
                  </a:cubicBezTo>
                  <a:cubicBezTo>
                    <a:pt x="361" y="127"/>
                    <a:pt x="356" y="119"/>
                    <a:pt x="352" y="128"/>
                  </a:cubicBezTo>
                  <a:cubicBezTo>
                    <a:pt x="347" y="143"/>
                    <a:pt x="334" y="151"/>
                    <a:pt x="325" y="162"/>
                  </a:cubicBezTo>
                  <a:cubicBezTo>
                    <a:pt x="316" y="175"/>
                    <a:pt x="304" y="186"/>
                    <a:pt x="298" y="202"/>
                  </a:cubicBezTo>
                  <a:cubicBezTo>
                    <a:pt x="292" y="219"/>
                    <a:pt x="271" y="223"/>
                    <a:pt x="254" y="216"/>
                  </a:cubicBezTo>
                  <a:cubicBezTo>
                    <a:pt x="215" y="199"/>
                    <a:pt x="196" y="205"/>
                    <a:pt x="172" y="239"/>
                  </a:cubicBezTo>
                  <a:cubicBezTo>
                    <a:pt x="165" y="250"/>
                    <a:pt x="157" y="261"/>
                    <a:pt x="141" y="255"/>
                  </a:cubicBezTo>
                  <a:cubicBezTo>
                    <a:pt x="136" y="254"/>
                    <a:pt x="131" y="255"/>
                    <a:pt x="128" y="259"/>
                  </a:cubicBezTo>
                  <a:cubicBezTo>
                    <a:pt x="113" y="275"/>
                    <a:pt x="102" y="264"/>
                    <a:pt x="92" y="254"/>
                  </a:cubicBezTo>
                  <a:cubicBezTo>
                    <a:pt x="83" y="244"/>
                    <a:pt x="82" y="231"/>
                    <a:pt x="94" y="221"/>
                  </a:cubicBezTo>
                  <a:cubicBezTo>
                    <a:pt x="107" y="210"/>
                    <a:pt x="105" y="194"/>
                    <a:pt x="109" y="181"/>
                  </a:cubicBezTo>
                  <a:cubicBezTo>
                    <a:pt x="110" y="178"/>
                    <a:pt x="110" y="174"/>
                    <a:pt x="106" y="172"/>
                  </a:cubicBezTo>
                  <a:cubicBezTo>
                    <a:pt x="102" y="170"/>
                    <a:pt x="99" y="172"/>
                    <a:pt x="97" y="174"/>
                  </a:cubicBezTo>
                  <a:cubicBezTo>
                    <a:pt x="88" y="184"/>
                    <a:pt x="74" y="189"/>
                    <a:pt x="66" y="198"/>
                  </a:cubicBezTo>
                  <a:cubicBezTo>
                    <a:pt x="53" y="212"/>
                    <a:pt x="40" y="213"/>
                    <a:pt x="25" y="208"/>
                  </a:cubicBezTo>
                  <a:cubicBezTo>
                    <a:pt x="18" y="206"/>
                    <a:pt x="12" y="208"/>
                    <a:pt x="6" y="211"/>
                  </a:cubicBezTo>
                  <a:cubicBezTo>
                    <a:pt x="0" y="205"/>
                    <a:pt x="1" y="198"/>
                    <a:pt x="7" y="193"/>
                  </a:cubicBezTo>
                  <a:cubicBezTo>
                    <a:pt x="36" y="174"/>
                    <a:pt x="63" y="153"/>
                    <a:pt x="100" y="152"/>
                  </a:cubicBezTo>
                  <a:cubicBezTo>
                    <a:pt x="123" y="151"/>
                    <a:pt x="132" y="159"/>
                    <a:pt x="124" y="181"/>
                  </a:cubicBezTo>
                  <a:cubicBezTo>
                    <a:pt x="121" y="189"/>
                    <a:pt x="115" y="198"/>
                    <a:pt x="123" y="206"/>
                  </a:cubicBezTo>
                  <a:cubicBezTo>
                    <a:pt x="131" y="213"/>
                    <a:pt x="140" y="210"/>
                    <a:pt x="150" y="209"/>
                  </a:cubicBezTo>
                  <a:cubicBezTo>
                    <a:pt x="170" y="208"/>
                    <a:pt x="182" y="196"/>
                    <a:pt x="195" y="184"/>
                  </a:cubicBezTo>
                  <a:cubicBezTo>
                    <a:pt x="218" y="165"/>
                    <a:pt x="232" y="164"/>
                    <a:pt x="255" y="184"/>
                  </a:cubicBezTo>
                  <a:cubicBezTo>
                    <a:pt x="273" y="199"/>
                    <a:pt x="273" y="199"/>
                    <a:pt x="288" y="181"/>
                  </a:cubicBezTo>
                  <a:cubicBezTo>
                    <a:pt x="298" y="169"/>
                    <a:pt x="306" y="155"/>
                    <a:pt x="305" y="139"/>
                  </a:cubicBezTo>
                  <a:cubicBezTo>
                    <a:pt x="305" y="133"/>
                    <a:pt x="306" y="127"/>
                    <a:pt x="310" y="122"/>
                  </a:cubicBezTo>
                  <a:cubicBezTo>
                    <a:pt x="316" y="111"/>
                    <a:pt x="330" y="109"/>
                    <a:pt x="338" y="99"/>
                  </a:cubicBezTo>
                  <a:cubicBezTo>
                    <a:pt x="334" y="97"/>
                    <a:pt x="329" y="97"/>
                    <a:pt x="327" y="92"/>
                  </a:cubicBezTo>
                  <a:cubicBezTo>
                    <a:pt x="326" y="89"/>
                    <a:pt x="327" y="86"/>
                    <a:pt x="328" y="84"/>
                  </a:cubicBezTo>
                  <a:cubicBezTo>
                    <a:pt x="329" y="82"/>
                    <a:pt x="331" y="81"/>
                    <a:pt x="332" y="81"/>
                  </a:cubicBezTo>
                  <a:cubicBezTo>
                    <a:pt x="340" y="82"/>
                    <a:pt x="345" y="79"/>
                    <a:pt x="347" y="71"/>
                  </a:cubicBezTo>
                  <a:cubicBezTo>
                    <a:pt x="352" y="65"/>
                    <a:pt x="358" y="60"/>
                    <a:pt x="350" y="52"/>
                  </a:cubicBezTo>
                  <a:cubicBezTo>
                    <a:pt x="346" y="36"/>
                    <a:pt x="361" y="25"/>
                    <a:pt x="362" y="10"/>
                  </a:cubicBezTo>
                  <a:cubicBezTo>
                    <a:pt x="370" y="0"/>
                    <a:pt x="377" y="7"/>
                    <a:pt x="383" y="12"/>
                  </a:cubicBezTo>
                  <a:cubicBezTo>
                    <a:pt x="389" y="18"/>
                    <a:pt x="394" y="25"/>
                    <a:pt x="394" y="33"/>
                  </a:cubicBezTo>
                  <a:cubicBezTo>
                    <a:pt x="394" y="36"/>
                    <a:pt x="392" y="42"/>
                    <a:pt x="396" y="42"/>
                  </a:cubicBezTo>
                  <a:cubicBezTo>
                    <a:pt x="409" y="43"/>
                    <a:pt x="420" y="53"/>
                    <a:pt x="433" y="53"/>
                  </a:cubicBezTo>
                  <a:cubicBezTo>
                    <a:pt x="454" y="53"/>
                    <a:pt x="466" y="66"/>
                    <a:pt x="480" y="78"/>
                  </a:cubicBezTo>
                  <a:cubicBezTo>
                    <a:pt x="488" y="85"/>
                    <a:pt x="491" y="93"/>
                    <a:pt x="484" y="102"/>
                  </a:cubicBezTo>
                  <a:cubicBezTo>
                    <a:pt x="480" y="106"/>
                    <a:pt x="477" y="111"/>
                    <a:pt x="479" y="117"/>
                  </a:cubicBezTo>
                  <a:cubicBezTo>
                    <a:pt x="477" y="133"/>
                    <a:pt x="464" y="133"/>
                    <a:pt x="452" y="134"/>
                  </a:cubicBezTo>
                  <a:cubicBezTo>
                    <a:pt x="446" y="136"/>
                    <a:pt x="440" y="137"/>
                    <a:pt x="433" y="139"/>
                  </a:cubicBezTo>
                  <a:cubicBezTo>
                    <a:pt x="430" y="140"/>
                    <a:pt x="424" y="140"/>
                    <a:pt x="425" y="143"/>
                  </a:cubicBezTo>
                  <a:cubicBezTo>
                    <a:pt x="430" y="157"/>
                    <a:pt x="423" y="173"/>
                    <a:pt x="432" y="187"/>
                  </a:cubicBezTo>
                  <a:cubicBezTo>
                    <a:pt x="441" y="201"/>
                    <a:pt x="449" y="204"/>
                    <a:pt x="465" y="195"/>
                  </a:cubicBezTo>
                  <a:cubicBezTo>
                    <a:pt x="491" y="180"/>
                    <a:pt x="501" y="186"/>
                    <a:pt x="505" y="217"/>
                  </a:cubicBezTo>
                  <a:cubicBezTo>
                    <a:pt x="506" y="223"/>
                    <a:pt x="503" y="231"/>
                    <a:pt x="512" y="234"/>
                  </a:cubicBezTo>
                  <a:cubicBezTo>
                    <a:pt x="519" y="236"/>
                    <a:pt x="524" y="229"/>
                    <a:pt x="529" y="226"/>
                  </a:cubicBezTo>
                  <a:cubicBezTo>
                    <a:pt x="538" y="219"/>
                    <a:pt x="543" y="207"/>
                    <a:pt x="554" y="203"/>
                  </a:cubicBezTo>
                  <a:close/>
                </a:path>
              </a:pathLst>
            </a:custGeom>
            <a:solidFill>
              <a:srgbClr val="161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8" name="Freeform 60"/>
            <p:cNvSpPr>
              <a:spLocks/>
            </p:cNvSpPr>
            <p:nvPr/>
          </p:nvSpPr>
          <p:spPr bwMode="auto">
            <a:xfrm>
              <a:off x="3650" y="1865"/>
              <a:ext cx="325" cy="80"/>
            </a:xfrm>
            <a:custGeom>
              <a:avLst/>
              <a:gdLst>
                <a:gd name="T0" fmla="*/ 496 w 499"/>
                <a:gd name="T1" fmla="*/ 20 h 123"/>
                <a:gd name="T2" fmla="*/ 462 w 499"/>
                <a:gd name="T3" fmla="*/ 84 h 123"/>
                <a:gd name="T4" fmla="*/ 449 w 499"/>
                <a:gd name="T5" fmla="*/ 81 h 123"/>
                <a:gd name="T6" fmla="*/ 430 w 499"/>
                <a:gd name="T7" fmla="*/ 62 h 123"/>
                <a:gd name="T8" fmla="*/ 387 w 499"/>
                <a:gd name="T9" fmla="*/ 67 h 123"/>
                <a:gd name="T10" fmla="*/ 317 w 499"/>
                <a:gd name="T11" fmla="*/ 97 h 123"/>
                <a:gd name="T12" fmla="*/ 301 w 499"/>
                <a:gd name="T13" fmla="*/ 73 h 123"/>
                <a:gd name="T14" fmla="*/ 309 w 499"/>
                <a:gd name="T15" fmla="*/ 54 h 123"/>
                <a:gd name="T16" fmla="*/ 297 w 499"/>
                <a:gd name="T17" fmla="*/ 37 h 123"/>
                <a:gd name="T18" fmla="*/ 236 w 499"/>
                <a:gd name="T19" fmla="*/ 51 h 123"/>
                <a:gd name="T20" fmla="*/ 220 w 499"/>
                <a:gd name="T21" fmla="*/ 66 h 123"/>
                <a:gd name="T22" fmla="*/ 206 w 499"/>
                <a:gd name="T23" fmla="*/ 75 h 123"/>
                <a:gd name="T24" fmla="*/ 193 w 499"/>
                <a:gd name="T25" fmla="*/ 92 h 123"/>
                <a:gd name="T26" fmla="*/ 177 w 499"/>
                <a:gd name="T27" fmla="*/ 84 h 123"/>
                <a:gd name="T28" fmla="*/ 130 w 499"/>
                <a:gd name="T29" fmla="*/ 36 h 123"/>
                <a:gd name="T30" fmla="*/ 105 w 499"/>
                <a:gd name="T31" fmla="*/ 48 h 123"/>
                <a:gd name="T32" fmla="*/ 90 w 499"/>
                <a:gd name="T33" fmla="*/ 55 h 123"/>
                <a:gd name="T34" fmla="*/ 65 w 499"/>
                <a:gd name="T35" fmla="*/ 73 h 123"/>
                <a:gd name="T36" fmla="*/ 47 w 499"/>
                <a:gd name="T37" fmla="*/ 91 h 123"/>
                <a:gd name="T38" fmla="*/ 4 w 499"/>
                <a:gd name="T39" fmla="*/ 120 h 123"/>
                <a:gd name="T40" fmla="*/ 13 w 499"/>
                <a:gd name="T41" fmla="*/ 101 h 123"/>
                <a:gd name="T42" fmla="*/ 27 w 499"/>
                <a:gd name="T43" fmla="*/ 59 h 123"/>
                <a:gd name="T44" fmla="*/ 39 w 499"/>
                <a:gd name="T45" fmla="*/ 48 h 123"/>
                <a:gd name="T46" fmla="*/ 88 w 499"/>
                <a:gd name="T47" fmla="*/ 20 h 123"/>
                <a:gd name="T48" fmla="*/ 116 w 499"/>
                <a:gd name="T49" fmla="*/ 5 h 123"/>
                <a:gd name="T50" fmla="*/ 135 w 499"/>
                <a:gd name="T51" fmla="*/ 7 h 123"/>
                <a:gd name="T52" fmla="*/ 171 w 499"/>
                <a:gd name="T53" fmla="*/ 14 h 123"/>
                <a:gd name="T54" fmla="*/ 176 w 499"/>
                <a:gd name="T55" fmla="*/ 15 h 123"/>
                <a:gd name="T56" fmla="*/ 254 w 499"/>
                <a:gd name="T57" fmla="*/ 4 h 123"/>
                <a:gd name="T58" fmla="*/ 271 w 499"/>
                <a:gd name="T59" fmla="*/ 4 h 123"/>
                <a:gd name="T60" fmla="*/ 333 w 499"/>
                <a:gd name="T61" fmla="*/ 1 h 123"/>
                <a:gd name="T62" fmla="*/ 346 w 499"/>
                <a:gd name="T63" fmla="*/ 6 h 123"/>
                <a:gd name="T64" fmla="*/ 339 w 499"/>
                <a:gd name="T65" fmla="*/ 17 h 123"/>
                <a:gd name="T66" fmla="*/ 330 w 499"/>
                <a:gd name="T67" fmla="*/ 22 h 123"/>
                <a:gd name="T68" fmla="*/ 321 w 499"/>
                <a:gd name="T69" fmla="*/ 32 h 123"/>
                <a:gd name="T70" fmla="*/ 333 w 499"/>
                <a:gd name="T71" fmla="*/ 33 h 123"/>
                <a:gd name="T72" fmla="*/ 337 w 499"/>
                <a:gd name="T73" fmla="*/ 34 h 123"/>
                <a:gd name="T74" fmla="*/ 408 w 499"/>
                <a:gd name="T75" fmla="*/ 14 h 123"/>
                <a:gd name="T76" fmla="*/ 439 w 499"/>
                <a:gd name="T77" fmla="*/ 18 h 123"/>
                <a:gd name="T78" fmla="*/ 438 w 499"/>
                <a:gd name="T79" fmla="*/ 24 h 123"/>
                <a:gd name="T80" fmla="*/ 447 w 499"/>
                <a:gd name="T81" fmla="*/ 49 h 123"/>
                <a:gd name="T82" fmla="*/ 472 w 499"/>
                <a:gd name="T83" fmla="*/ 50 h 123"/>
                <a:gd name="T84" fmla="*/ 488 w 499"/>
                <a:gd name="T85" fmla="*/ 25 h 123"/>
                <a:gd name="T86" fmla="*/ 496 w 499"/>
                <a:gd name="T87" fmla="*/ 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9" h="123">
                  <a:moveTo>
                    <a:pt x="496" y="20"/>
                  </a:moveTo>
                  <a:cubicBezTo>
                    <a:pt x="499" y="48"/>
                    <a:pt x="479" y="65"/>
                    <a:pt x="462" y="84"/>
                  </a:cubicBezTo>
                  <a:cubicBezTo>
                    <a:pt x="457" y="89"/>
                    <a:pt x="452" y="86"/>
                    <a:pt x="449" y="81"/>
                  </a:cubicBezTo>
                  <a:cubicBezTo>
                    <a:pt x="445" y="73"/>
                    <a:pt x="438" y="67"/>
                    <a:pt x="430" y="62"/>
                  </a:cubicBezTo>
                  <a:cubicBezTo>
                    <a:pt x="414" y="51"/>
                    <a:pt x="401" y="51"/>
                    <a:pt x="387" y="67"/>
                  </a:cubicBezTo>
                  <a:cubicBezTo>
                    <a:pt x="369" y="87"/>
                    <a:pt x="347" y="99"/>
                    <a:pt x="317" y="97"/>
                  </a:cubicBezTo>
                  <a:cubicBezTo>
                    <a:pt x="298" y="95"/>
                    <a:pt x="300" y="85"/>
                    <a:pt x="301" y="73"/>
                  </a:cubicBezTo>
                  <a:cubicBezTo>
                    <a:pt x="302" y="66"/>
                    <a:pt x="307" y="61"/>
                    <a:pt x="309" y="54"/>
                  </a:cubicBezTo>
                  <a:cubicBezTo>
                    <a:pt x="315" y="42"/>
                    <a:pt x="305" y="34"/>
                    <a:pt x="297" y="37"/>
                  </a:cubicBezTo>
                  <a:cubicBezTo>
                    <a:pt x="277" y="43"/>
                    <a:pt x="255" y="39"/>
                    <a:pt x="236" y="51"/>
                  </a:cubicBezTo>
                  <a:cubicBezTo>
                    <a:pt x="230" y="55"/>
                    <a:pt x="222" y="56"/>
                    <a:pt x="220" y="66"/>
                  </a:cubicBezTo>
                  <a:cubicBezTo>
                    <a:pt x="219" y="73"/>
                    <a:pt x="212" y="75"/>
                    <a:pt x="206" y="75"/>
                  </a:cubicBezTo>
                  <a:cubicBezTo>
                    <a:pt x="194" y="75"/>
                    <a:pt x="192" y="82"/>
                    <a:pt x="193" y="92"/>
                  </a:cubicBezTo>
                  <a:cubicBezTo>
                    <a:pt x="183" y="99"/>
                    <a:pt x="179" y="89"/>
                    <a:pt x="177" y="84"/>
                  </a:cubicBezTo>
                  <a:cubicBezTo>
                    <a:pt x="169" y="60"/>
                    <a:pt x="148" y="49"/>
                    <a:pt x="130" y="36"/>
                  </a:cubicBezTo>
                  <a:cubicBezTo>
                    <a:pt x="114" y="25"/>
                    <a:pt x="109" y="27"/>
                    <a:pt x="105" y="48"/>
                  </a:cubicBezTo>
                  <a:cubicBezTo>
                    <a:pt x="99" y="49"/>
                    <a:pt x="93" y="50"/>
                    <a:pt x="90" y="55"/>
                  </a:cubicBezTo>
                  <a:cubicBezTo>
                    <a:pt x="84" y="65"/>
                    <a:pt x="75" y="70"/>
                    <a:pt x="65" y="73"/>
                  </a:cubicBezTo>
                  <a:cubicBezTo>
                    <a:pt x="56" y="76"/>
                    <a:pt x="52" y="84"/>
                    <a:pt x="47" y="91"/>
                  </a:cubicBezTo>
                  <a:cubicBezTo>
                    <a:pt x="36" y="105"/>
                    <a:pt x="27" y="123"/>
                    <a:pt x="4" y="120"/>
                  </a:cubicBezTo>
                  <a:cubicBezTo>
                    <a:pt x="0" y="110"/>
                    <a:pt x="9" y="107"/>
                    <a:pt x="13" y="101"/>
                  </a:cubicBezTo>
                  <a:cubicBezTo>
                    <a:pt x="26" y="90"/>
                    <a:pt x="28" y="75"/>
                    <a:pt x="27" y="59"/>
                  </a:cubicBezTo>
                  <a:cubicBezTo>
                    <a:pt x="26" y="49"/>
                    <a:pt x="29" y="46"/>
                    <a:pt x="39" y="48"/>
                  </a:cubicBezTo>
                  <a:cubicBezTo>
                    <a:pt x="73" y="52"/>
                    <a:pt x="73" y="51"/>
                    <a:pt x="88" y="20"/>
                  </a:cubicBezTo>
                  <a:cubicBezTo>
                    <a:pt x="94" y="8"/>
                    <a:pt x="104" y="5"/>
                    <a:pt x="116" y="5"/>
                  </a:cubicBezTo>
                  <a:cubicBezTo>
                    <a:pt x="123" y="3"/>
                    <a:pt x="128" y="2"/>
                    <a:pt x="135" y="7"/>
                  </a:cubicBezTo>
                  <a:cubicBezTo>
                    <a:pt x="145" y="15"/>
                    <a:pt x="156" y="22"/>
                    <a:pt x="171" y="14"/>
                  </a:cubicBezTo>
                  <a:cubicBezTo>
                    <a:pt x="172" y="13"/>
                    <a:pt x="175" y="14"/>
                    <a:pt x="176" y="15"/>
                  </a:cubicBezTo>
                  <a:cubicBezTo>
                    <a:pt x="205" y="28"/>
                    <a:pt x="229" y="16"/>
                    <a:pt x="254" y="4"/>
                  </a:cubicBezTo>
                  <a:cubicBezTo>
                    <a:pt x="260" y="3"/>
                    <a:pt x="265" y="3"/>
                    <a:pt x="271" y="4"/>
                  </a:cubicBezTo>
                  <a:cubicBezTo>
                    <a:pt x="292" y="3"/>
                    <a:pt x="312" y="6"/>
                    <a:pt x="333" y="1"/>
                  </a:cubicBezTo>
                  <a:cubicBezTo>
                    <a:pt x="338" y="0"/>
                    <a:pt x="344" y="0"/>
                    <a:pt x="346" y="6"/>
                  </a:cubicBezTo>
                  <a:cubicBezTo>
                    <a:pt x="347" y="12"/>
                    <a:pt x="343" y="14"/>
                    <a:pt x="339" y="17"/>
                  </a:cubicBezTo>
                  <a:cubicBezTo>
                    <a:pt x="336" y="18"/>
                    <a:pt x="332" y="19"/>
                    <a:pt x="330" y="22"/>
                  </a:cubicBezTo>
                  <a:cubicBezTo>
                    <a:pt x="327" y="25"/>
                    <a:pt x="318" y="24"/>
                    <a:pt x="321" y="32"/>
                  </a:cubicBezTo>
                  <a:cubicBezTo>
                    <a:pt x="323" y="39"/>
                    <a:pt x="329" y="32"/>
                    <a:pt x="333" y="33"/>
                  </a:cubicBezTo>
                  <a:cubicBezTo>
                    <a:pt x="334" y="33"/>
                    <a:pt x="336" y="33"/>
                    <a:pt x="337" y="34"/>
                  </a:cubicBezTo>
                  <a:cubicBezTo>
                    <a:pt x="369" y="57"/>
                    <a:pt x="387" y="29"/>
                    <a:pt x="408" y="14"/>
                  </a:cubicBezTo>
                  <a:cubicBezTo>
                    <a:pt x="423" y="3"/>
                    <a:pt x="428" y="2"/>
                    <a:pt x="439" y="18"/>
                  </a:cubicBezTo>
                  <a:cubicBezTo>
                    <a:pt x="439" y="20"/>
                    <a:pt x="439" y="22"/>
                    <a:pt x="438" y="24"/>
                  </a:cubicBezTo>
                  <a:cubicBezTo>
                    <a:pt x="428" y="37"/>
                    <a:pt x="439" y="42"/>
                    <a:pt x="447" y="49"/>
                  </a:cubicBezTo>
                  <a:cubicBezTo>
                    <a:pt x="454" y="55"/>
                    <a:pt x="462" y="61"/>
                    <a:pt x="472" y="50"/>
                  </a:cubicBezTo>
                  <a:cubicBezTo>
                    <a:pt x="478" y="43"/>
                    <a:pt x="484" y="35"/>
                    <a:pt x="488" y="25"/>
                  </a:cubicBezTo>
                  <a:cubicBezTo>
                    <a:pt x="490" y="22"/>
                    <a:pt x="492" y="19"/>
                    <a:pt x="496" y="20"/>
                  </a:cubicBezTo>
                  <a:close/>
                </a:path>
              </a:pathLst>
            </a:custGeom>
            <a:solidFill>
              <a:srgbClr val="1B2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9" name="Freeform 61"/>
            <p:cNvSpPr>
              <a:spLocks/>
            </p:cNvSpPr>
            <p:nvPr/>
          </p:nvSpPr>
          <p:spPr bwMode="auto">
            <a:xfrm>
              <a:off x="4036" y="1854"/>
              <a:ext cx="119" cy="93"/>
            </a:xfrm>
            <a:custGeom>
              <a:avLst/>
              <a:gdLst>
                <a:gd name="T0" fmla="*/ 147 w 182"/>
                <a:gd name="T1" fmla="*/ 101 h 142"/>
                <a:gd name="T2" fmla="*/ 107 w 182"/>
                <a:gd name="T3" fmla="*/ 138 h 142"/>
                <a:gd name="T4" fmla="*/ 95 w 182"/>
                <a:gd name="T5" fmla="*/ 130 h 142"/>
                <a:gd name="T6" fmla="*/ 93 w 182"/>
                <a:gd name="T7" fmla="*/ 109 h 142"/>
                <a:gd name="T8" fmla="*/ 64 w 182"/>
                <a:gd name="T9" fmla="*/ 95 h 142"/>
                <a:gd name="T10" fmla="*/ 32 w 182"/>
                <a:gd name="T11" fmla="*/ 101 h 142"/>
                <a:gd name="T12" fmla="*/ 16 w 182"/>
                <a:gd name="T13" fmla="*/ 63 h 142"/>
                <a:gd name="T14" fmla="*/ 14 w 182"/>
                <a:gd name="T15" fmla="*/ 51 h 142"/>
                <a:gd name="T16" fmla="*/ 27 w 182"/>
                <a:gd name="T17" fmla="*/ 33 h 142"/>
                <a:gd name="T18" fmla="*/ 29 w 182"/>
                <a:gd name="T19" fmla="*/ 56 h 142"/>
                <a:gd name="T20" fmla="*/ 38 w 182"/>
                <a:gd name="T21" fmla="*/ 76 h 142"/>
                <a:gd name="T22" fmla="*/ 64 w 182"/>
                <a:gd name="T23" fmla="*/ 77 h 142"/>
                <a:gd name="T24" fmla="*/ 66 w 182"/>
                <a:gd name="T25" fmla="*/ 76 h 142"/>
                <a:gd name="T26" fmla="*/ 102 w 182"/>
                <a:gd name="T27" fmla="*/ 89 h 142"/>
                <a:gd name="T28" fmla="*/ 108 w 182"/>
                <a:gd name="T29" fmla="*/ 31 h 142"/>
                <a:gd name="T30" fmla="*/ 111 w 182"/>
                <a:gd name="T31" fmla="*/ 27 h 142"/>
                <a:gd name="T32" fmla="*/ 119 w 182"/>
                <a:gd name="T33" fmla="*/ 26 h 142"/>
                <a:gd name="T34" fmla="*/ 152 w 182"/>
                <a:gd name="T35" fmla="*/ 10 h 142"/>
                <a:gd name="T36" fmla="*/ 156 w 182"/>
                <a:gd name="T37" fmla="*/ 6 h 142"/>
                <a:gd name="T38" fmla="*/ 182 w 182"/>
                <a:gd name="T39" fmla="*/ 4 h 142"/>
                <a:gd name="T40" fmla="*/ 153 w 182"/>
                <a:gd name="T41" fmla="*/ 57 h 142"/>
                <a:gd name="T42" fmla="*/ 145 w 182"/>
                <a:gd name="T43" fmla="*/ 60 h 142"/>
                <a:gd name="T44" fmla="*/ 131 w 182"/>
                <a:gd name="T45" fmla="*/ 80 h 142"/>
                <a:gd name="T46" fmla="*/ 147 w 182"/>
                <a:gd name="T47" fmla="*/ 10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2" h="142">
                  <a:moveTo>
                    <a:pt x="147" y="101"/>
                  </a:moveTo>
                  <a:cubicBezTo>
                    <a:pt x="138" y="118"/>
                    <a:pt x="125" y="131"/>
                    <a:pt x="107" y="138"/>
                  </a:cubicBezTo>
                  <a:cubicBezTo>
                    <a:pt x="99" y="142"/>
                    <a:pt x="95" y="140"/>
                    <a:pt x="95" y="130"/>
                  </a:cubicBezTo>
                  <a:cubicBezTo>
                    <a:pt x="94" y="123"/>
                    <a:pt x="94" y="116"/>
                    <a:pt x="93" y="109"/>
                  </a:cubicBezTo>
                  <a:cubicBezTo>
                    <a:pt x="91" y="89"/>
                    <a:pt x="80" y="83"/>
                    <a:pt x="64" y="95"/>
                  </a:cubicBezTo>
                  <a:cubicBezTo>
                    <a:pt x="54" y="102"/>
                    <a:pt x="44" y="110"/>
                    <a:pt x="32" y="101"/>
                  </a:cubicBezTo>
                  <a:cubicBezTo>
                    <a:pt x="21" y="92"/>
                    <a:pt x="11" y="80"/>
                    <a:pt x="16" y="63"/>
                  </a:cubicBezTo>
                  <a:cubicBezTo>
                    <a:pt x="17" y="59"/>
                    <a:pt x="18" y="55"/>
                    <a:pt x="14" y="51"/>
                  </a:cubicBezTo>
                  <a:cubicBezTo>
                    <a:pt x="0" y="32"/>
                    <a:pt x="13" y="32"/>
                    <a:pt x="27" y="33"/>
                  </a:cubicBezTo>
                  <a:cubicBezTo>
                    <a:pt x="33" y="40"/>
                    <a:pt x="30" y="48"/>
                    <a:pt x="29" y="56"/>
                  </a:cubicBezTo>
                  <a:cubicBezTo>
                    <a:pt x="28" y="64"/>
                    <a:pt x="29" y="71"/>
                    <a:pt x="38" y="76"/>
                  </a:cubicBezTo>
                  <a:cubicBezTo>
                    <a:pt x="47" y="80"/>
                    <a:pt x="55" y="83"/>
                    <a:pt x="64" y="77"/>
                  </a:cubicBezTo>
                  <a:cubicBezTo>
                    <a:pt x="66" y="75"/>
                    <a:pt x="64" y="77"/>
                    <a:pt x="66" y="76"/>
                  </a:cubicBezTo>
                  <a:cubicBezTo>
                    <a:pt x="93" y="59"/>
                    <a:pt x="93" y="59"/>
                    <a:pt x="102" y="89"/>
                  </a:cubicBezTo>
                  <a:cubicBezTo>
                    <a:pt x="107" y="70"/>
                    <a:pt x="97" y="49"/>
                    <a:pt x="108" y="31"/>
                  </a:cubicBezTo>
                  <a:cubicBezTo>
                    <a:pt x="109" y="29"/>
                    <a:pt x="110" y="28"/>
                    <a:pt x="111" y="27"/>
                  </a:cubicBezTo>
                  <a:cubicBezTo>
                    <a:pt x="114" y="26"/>
                    <a:pt x="116" y="26"/>
                    <a:pt x="119" y="26"/>
                  </a:cubicBezTo>
                  <a:cubicBezTo>
                    <a:pt x="143" y="33"/>
                    <a:pt x="143" y="33"/>
                    <a:pt x="152" y="10"/>
                  </a:cubicBezTo>
                  <a:cubicBezTo>
                    <a:pt x="153" y="8"/>
                    <a:pt x="154" y="7"/>
                    <a:pt x="156" y="6"/>
                  </a:cubicBezTo>
                  <a:cubicBezTo>
                    <a:pt x="165" y="4"/>
                    <a:pt x="173" y="0"/>
                    <a:pt x="182" y="4"/>
                  </a:cubicBezTo>
                  <a:cubicBezTo>
                    <a:pt x="175" y="23"/>
                    <a:pt x="155" y="35"/>
                    <a:pt x="153" y="57"/>
                  </a:cubicBezTo>
                  <a:cubicBezTo>
                    <a:pt x="152" y="61"/>
                    <a:pt x="148" y="60"/>
                    <a:pt x="145" y="60"/>
                  </a:cubicBezTo>
                  <a:cubicBezTo>
                    <a:pt x="126" y="59"/>
                    <a:pt x="123" y="64"/>
                    <a:pt x="131" y="80"/>
                  </a:cubicBezTo>
                  <a:cubicBezTo>
                    <a:pt x="135" y="88"/>
                    <a:pt x="141" y="94"/>
                    <a:pt x="147" y="101"/>
                  </a:cubicBezTo>
                  <a:close/>
                </a:path>
              </a:pathLst>
            </a:custGeom>
            <a:solidFill>
              <a:srgbClr val="212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0" name="Freeform 62"/>
            <p:cNvSpPr>
              <a:spLocks/>
            </p:cNvSpPr>
            <p:nvPr/>
          </p:nvSpPr>
          <p:spPr bwMode="auto">
            <a:xfrm>
              <a:off x="3588" y="1894"/>
              <a:ext cx="130" cy="88"/>
            </a:xfrm>
            <a:custGeom>
              <a:avLst/>
              <a:gdLst>
                <a:gd name="T0" fmla="*/ 100 w 200"/>
                <a:gd name="T1" fmla="*/ 76 h 135"/>
                <a:gd name="T2" fmla="*/ 141 w 200"/>
                <a:gd name="T3" fmla="*/ 39 h 135"/>
                <a:gd name="T4" fmla="*/ 143 w 200"/>
                <a:gd name="T5" fmla="*/ 35 h 135"/>
                <a:gd name="T6" fmla="*/ 193 w 200"/>
                <a:gd name="T7" fmla="*/ 1 h 135"/>
                <a:gd name="T8" fmla="*/ 200 w 200"/>
                <a:gd name="T9" fmla="*/ 4 h 135"/>
                <a:gd name="T10" fmla="*/ 159 w 200"/>
                <a:gd name="T11" fmla="*/ 38 h 135"/>
                <a:gd name="T12" fmla="*/ 122 w 200"/>
                <a:gd name="T13" fmla="*/ 117 h 135"/>
                <a:gd name="T14" fmla="*/ 111 w 200"/>
                <a:gd name="T15" fmla="*/ 127 h 135"/>
                <a:gd name="T16" fmla="*/ 101 w 200"/>
                <a:gd name="T17" fmla="*/ 120 h 135"/>
                <a:gd name="T18" fmla="*/ 63 w 200"/>
                <a:gd name="T19" fmla="*/ 126 h 135"/>
                <a:gd name="T20" fmla="*/ 52 w 200"/>
                <a:gd name="T21" fmla="*/ 134 h 135"/>
                <a:gd name="T22" fmla="*/ 48 w 200"/>
                <a:gd name="T23" fmla="*/ 122 h 135"/>
                <a:gd name="T24" fmla="*/ 31 w 200"/>
                <a:gd name="T25" fmla="*/ 81 h 135"/>
                <a:gd name="T26" fmla="*/ 17 w 200"/>
                <a:gd name="T27" fmla="*/ 80 h 135"/>
                <a:gd name="T28" fmla="*/ 7 w 200"/>
                <a:gd name="T29" fmla="*/ 84 h 135"/>
                <a:gd name="T30" fmla="*/ 4 w 200"/>
                <a:gd name="T31" fmla="*/ 69 h 135"/>
                <a:gd name="T32" fmla="*/ 32 w 200"/>
                <a:gd name="T33" fmla="*/ 32 h 135"/>
                <a:gd name="T34" fmla="*/ 40 w 200"/>
                <a:gd name="T35" fmla="*/ 28 h 135"/>
                <a:gd name="T36" fmla="*/ 51 w 200"/>
                <a:gd name="T37" fmla="*/ 50 h 135"/>
                <a:gd name="T38" fmla="*/ 36 w 200"/>
                <a:gd name="T39" fmla="*/ 68 h 135"/>
                <a:gd name="T40" fmla="*/ 59 w 200"/>
                <a:gd name="T41" fmla="*/ 70 h 135"/>
                <a:gd name="T42" fmla="*/ 60 w 200"/>
                <a:gd name="T43" fmla="*/ 97 h 135"/>
                <a:gd name="T44" fmla="*/ 100 w 200"/>
                <a:gd name="T45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135">
                  <a:moveTo>
                    <a:pt x="100" y="76"/>
                  </a:moveTo>
                  <a:cubicBezTo>
                    <a:pt x="119" y="69"/>
                    <a:pt x="133" y="58"/>
                    <a:pt x="141" y="39"/>
                  </a:cubicBezTo>
                  <a:cubicBezTo>
                    <a:pt x="141" y="37"/>
                    <a:pt x="142" y="36"/>
                    <a:pt x="143" y="35"/>
                  </a:cubicBezTo>
                  <a:cubicBezTo>
                    <a:pt x="158" y="22"/>
                    <a:pt x="180" y="18"/>
                    <a:pt x="193" y="1"/>
                  </a:cubicBezTo>
                  <a:cubicBezTo>
                    <a:pt x="193" y="0"/>
                    <a:pt x="197" y="3"/>
                    <a:pt x="200" y="4"/>
                  </a:cubicBezTo>
                  <a:cubicBezTo>
                    <a:pt x="186" y="15"/>
                    <a:pt x="168" y="25"/>
                    <a:pt x="159" y="38"/>
                  </a:cubicBezTo>
                  <a:cubicBezTo>
                    <a:pt x="142" y="61"/>
                    <a:pt x="111" y="80"/>
                    <a:pt x="122" y="117"/>
                  </a:cubicBezTo>
                  <a:cubicBezTo>
                    <a:pt x="125" y="127"/>
                    <a:pt x="119" y="129"/>
                    <a:pt x="111" y="127"/>
                  </a:cubicBezTo>
                  <a:cubicBezTo>
                    <a:pt x="108" y="126"/>
                    <a:pt x="105" y="122"/>
                    <a:pt x="101" y="120"/>
                  </a:cubicBezTo>
                  <a:cubicBezTo>
                    <a:pt x="87" y="115"/>
                    <a:pt x="73" y="106"/>
                    <a:pt x="63" y="126"/>
                  </a:cubicBezTo>
                  <a:cubicBezTo>
                    <a:pt x="61" y="130"/>
                    <a:pt x="57" y="135"/>
                    <a:pt x="52" y="134"/>
                  </a:cubicBezTo>
                  <a:cubicBezTo>
                    <a:pt x="46" y="132"/>
                    <a:pt x="48" y="126"/>
                    <a:pt x="48" y="122"/>
                  </a:cubicBezTo>
                  <a:cubicBezTo>
                    <a:pt x="47" y="106"/>
                    <a:pt x="34" y="96"/>
                    <a:pt x="31" y="81"/>
                  </a:cubicBezTo>
                  <a:cubicBezTo>
                    <a:pt x="29" y="77"/>
                    <a:pt x="22" y="72"/>
                    <a:pt x="17" y="80"/>
                  </a:cubicBezTo>
                  <a:cubicBezTo>
                    <a:pt x="14" y="85"/>
                    <a:pt x="12" y="89"/>
                    <a:pt x="7" y="84"/>
                  </a:cubicBezTo>
                  <a:cubicBezTo>
                    <a:pt x="1" y="80"/>
                    <a:pt x="0" y="76"/>
                    <a:pt x="4" y="69"/>
                  </a:cubicBezTo>
                  <a:cubicBezTo>
                    <a:pt x="12" y="55"/>
                    <a:pt x="26" y="47"/>
                    <a:pt x="32" y="32"/>
                  </a:cubicBezTo>
                  <a:cubicBezTo>
                    <a:pt x="34" y="30"/>
                    <a:pt x="37" y="29"/>
                    <a:pt x="40" y="28"/>
                  </a:cubicBezTo>
                  <a:cubicBezTo>
                    <a:pt x="50" y="32"/>
                    <a:pt x="53" y="40"/>
                    <a:pt x="51" y="50"/>
                  </a:cubicBezTo>
                  <a:cubicBezTo>
                    <a:pt x="48" y="58"/>
                    <a:pt x="43" y="64"/>
                    <a:pt x="36" y="68"/>
                  </a:cubicBezTo>
                  <a:cubicBezTo>
                    <a:pt x="44" y="64"/>
                    <a:pt x="52" y="62"/>
                    <a:pt x="59" y="70"/>
                  </a:cubicBezTo>
                  <a:cubicBezTo>
                    <a:pt x="67" y="78"/>
                    <a:pt x="67" y="86"/>
                    <a:pt x="60" y="97"/>
                  </a:cubicBezTo>
                  <a:cubicBezTo>
                    <a:pt x="71" y="84"/>
                    <a:pt x="86" y="81"/>
                    <a:pt x="100" y="76"/>
                  </a:cubicBezTo>
                  <a:close/>
                </a:path>
              </a:pathLst>
            </a:custGeom>
            <a:solidFill>
              <a:srgbClr val="191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1" name="Freeform 63"/>
            <p:cNvSpPr>
              <a:spLocks/>
            </p:cNvSpPr>
            <p:nvPr/>
          </p:nvSpPr>
          <p:spPr bwMode="auto">
            <a:xfrm>
              <a:off x="3628" y="2011"/>
              <a:ext cx="69" cy="62"/>
            </a:xfrm>
            <a:custGeom>
              <a:avLst/>
              <a:gdLst>
                <a:gd name="T0" fmla="*/ 106 w 106"/>
                <a:gd name="T1" fmla="*/ 7 h 96"/>
                <a:gd name="T2" fmla="*/ 87 w 106"/>
                <a:gd name="T3" fmla="*/ 20 h 96"/>
                <a:gd name="T4" fmla="*/ 79 w 106"/>
                <a:gd name="T5" fmla="*/ 26 h 96"/>
                <a:gd name="T6" fmla="*/ 53 w 106"/>
                <a:gd name="T7" fmla="*/ 71 h 96"/>
                <a:gd name="T8" fmla="*/ 37 w 106"/>
                <a:gd name="T9" fmla="*/ 90 h 96"/>
                <a:gd name="T10" fmla="*/ 29 w 106"/>
                <a:gd name="T11" fmla="*/ 93 h 96"/>
                <a:gd name="T12" fmla="*/ 2 w 106"/>
                <a:gd name="T13" fmla="*/ 51 h 96"/>
                <a:gd name="T14" fmla="*/ 14 w 106"/>
                <a:gd name="T15" fmla="*/ 27 h 96"/>
                <a:gd name="T16" fmla="*/ 35 w 106"/>
                <a:gd name="T17" fmla="*/ 33 h 96"/>
                <a:gd name="T18" fmla="*/ 51 w 106"/>
                <a:gd name="T19" fmla="*/ 31 h 96"/>
                <a:gd name="T20" fmla="*/ 106 w 106"/>
                <a:gd name="T21" fmla="*/ 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96">
                  <a:moveTo>
                    <a:pt x="106" y="7"/>
                  </a:moveTo>
                  <a:cubicBezTo>
                    <a:pt x="100" y="15"/>
                    <a:pt x="93" y="17"/>
                    <a:pt x="87" y="20"/>
                  </a:cubicBezTo>
                  <a:cubicBezTo>
                    <a:pt x="84" y="21"/>
                    <a:pt x="77" y="22"/>
                    <a:pt x="79" y="26"/>
                  </a:cubicBezTo>
                  <a:cubicBezTo>
                    <a:pt x="85" y="50"/>
                    <a:pt x="64" y="58"/>
                    <a:pt x="53" y="71"/>
                  </a:cubicBezTo>
                  <a:cubicBezTo>
                    <a:pt x="48" y="78"/>
                    <a:pt x="38" y="80"/>
                    <a:pt x="37" y="90"/>
                  </a:cubicBezTo>
                  <a:cubicBezTo>
                    <a:pt x="36" y="93"/>
                    <a:pt x="31" y="96"/>
                    <a:pt x="29" y="93"/>
                  </a:cubicBezTo>
                  <a:cubicBezTo>
                    <a:pt x="23" y="77"/>
                    <a:pt x="0" y="72"/>
                    <a:pt x="2" y="51"/>
                  </a:cubicBezTo>
                  <a:cubicBezTo>
                    <a:pt x="2" y="41"/>
                    <a:pt x="6" y="33"/>
                    <a:pt x="14" y="27"/>
                  </a:cubicBezTo>
                  <a:cubicBezTo>
                    <a:pt x="22" y="22"/>
                    <a:pt x="30" y="27"/>
                    <a:pt x="35" y="33"/>
                  </a:cubicBezTo>
                  <a:cubicBezTo>
                    <a:pt x="42" y="42"/>
                    <a:pt x="45" y="39"/>
                    <a:pt x="51" y="31"/>
                  </a:cubicBezTo>
                  <a:cubicBezTo>
                    <a:pt x="64" y="16"/>
                    <a:pt x="79" y="0"/>
                    <a:pt x="106" y="7"/>
                  </a:cubicBezTo>
                  <a:close/>
                </a:path>
              </a:pathLst>
            </a:custGeom>
            <a:solidFill>
              <a:srgbClr val="0D0D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2" name="Freeform 64"/>
            <p:cNvSpPr>
              <a:spLocks/>
            </p:cNvSpPr>
            <p:nvPr/>
          </p:nvSpPr>
          <p:spPr bwMode="auto">
            <a:xfrm>
              <a:off x="4143" y="1871"/>
              <a:ext cx="36" cy="82"/>
            </a:xfrm>
            <a:custGeom>
              <a:avLst/>
              <a:gdLst>
                <a:gd name="T0" fmla="*/ 54 w 55"/>
                <a:gd name="T1" fmla="*/ 37 h 125"/>
                <a:gd name="T2" fmla="*/ 38 w 55"/>
                <a:gd name="T3" fmla="*/ 74 h 125"/>
                <a:gd name="T4" fmla="*/ 15 w 55"/>
                <a:gd name="T5" fmla="*/ 117 h 125"/>
                <a:gd name="T6" fmla="*/ 7 w 55"/>
                <a:gd name="T7" fmla="*/ 125 h 125"/>
                <a:gd name="T8" fmla="*/ 3 w 55"/>
                <a:gd name="T9" fmla="*/ 113 h 125"/>
                <a:gd name="T10" fmla="*/ 7 w 55"/>
                <a:gd name="T11" fmla="*/ 102 h 125"/>
                <a:gd name="T12" fmla="*/ 6 w 55"/>
                <a:gd name="T13" fmla="*/ 64 h 125"/>
                <a:gd name="T14" fmla="*/ 3 w 55"/>
                <a:gd name="T15" fmla="*/ 53 h 125"/>
                <a:gd name="T16" fmla="*/ 12 w 55"/>
                <a:gd name="T17" fmla="*/ 13 h 125"/>
                <a:gd name="T18" fmla="*/ 17 w 55"/>
                <a:gd name="T19" fmla="*/ 5 h 125"/>
                <a:gd name="T20" fmla="*/ 54 w 55"/>
                <a:gd name="T21" fmla="*/ 3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25">
                  <a:moveTo>
                    <a:pt x="54" y="37"/>
                  </a:moveTo>
                  <a:cubicBezTo>
                    <a:pt x="49" y="47"/>
                    <a:pt x="45" y="61"/>
                    <a:pt x="38" y="74"/>
                  </a:cubicBezTo>
                  <a:cubicBezTo>
                    <a:pt x="31" y="89"/>
                    <a:pt x="18" y="100"/>
                    <a:pt x="15" y="117"/>
                  </a:cubicBezTo>
                  <a:cubicBezTo>
                    <a:pt x="14" y="121"/>
                    <a:pt x="12" y="125"/>
                    <a:pt x="7" y="125"/>
                  </a:cubicBezTo>
                  <a:cubicBezTo>
                    <a:pt x="0" y="124"/>
                    <a:pt x="3" y="117"/>
                    <a:pt x="3" y="113"/>
                  </a:cubicBezTo>
                  <a:cubicBezTo>
                    <a:pt x="3" y="109"/>
                    <a:pt x="5" y="105"/>
                    <a:pt x="7" y="102"/>
                  </a:cubicBezTo>
                  <a:cubicBezTo>
                    <a:pt x="18" y="89"/>
                    <a:pt x="19" y="77"/>
                    <a:pt x="6" y="64"/>
                  </a:cubicBezTo>
                  <a:cubicBezTo>
                    <a:pt x="3" y="61"/>
                    <a:pt x="1" y="56"/>
                    <a:pt x="3" y="53"/>
                  </a:cubicBezTo>
                  <a:cubicBezTo>
                    <a:pt x="10" y="40"/>
                    <a:pt x="16" y="28"/>
                    <a:pt x="12" y="13"/>
                  </a:cubicBezTo>
                  <a:cubicBezTo>
                    <a:pt x="12" y="10"/>
                    <a:pt x="15" y="6"/>
                    <a:pt x="17" y="5"/>
                  </a:cubicBezTo>
                  <a:cubicBezTo>
                    <a:pt x="29" y="0"/>
                    <a:pt x="55" y="21"/>
                    <a:pt x="54" y="37"/>
                  </a:cubicBezTo>
                  <a:close/>
                </a:path>
              </a:pathLst>
            </a:custGeom>
            <a:solidFill>
              <a:srgbClr val="131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3" name="Freeform 65"/>
            <p:cNvSpPr>
              <a:spLocks/>
            </p:cNvSpPr>
            <p:nvPr/>
          </p:nvSpPr>
          <p:spPr bwMode="auto">
            <a:xfrm>
              <a:off x="3282" y="1895"/>
              <a:ext cx="38" cy="85"/>
            </a:xfrm>
            <a:custGeom>
              <a:avLst/>
              <a:gdLst>
                <a:gd name="T0" fmla="*/ 38 w 58"/>
                <a:gd name="T1" fmla="*/ 2 h 131"/>
                <a:gd name="T2" fmla="*/ 34 w 58"/>
                <a:gd name="T3" fmla="*/ 73 h 131"/>
                <a:gd name="T4" fmla="*/ 58 w 58"/>
                <a:gd name="T5" fmla="*/ 115 h 131"/>
                <a:gd name="T6" fmla="*/ 2 w 58"/>
                <a:gd name="T7" fmla="*/ 119 h 131"/>
                <a:gd name="T8" fmla="*/ 2 w 58"/>
                <a:gd name="T9" fmla="*/ 119 h 131"/>
                <a:gd name="T10" fmla="*/ 6 w 58"/>
                <a:gd name="T11" fmla="*/ 83 h 131"/>
                <a:gd name="T12" fmla="*/ 18 w 58"/>
                <a:gd name="T13" fmla="*/ 50 h 131"/>
                <a:gd name="T14" fmla="*/ 30 w 58"/>
                <a:gd name="T15" fmla="*/ 3 h 131"/>
                <a:gd name="T16" fmla="*/ 38 w 58"/>
                <a:gd name="T1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31">
                  <a:moveTo>
                    <a:pt x="38" y="2"/>
                  </a:moveTo>
                  <a:cubicBezTo>
                    <a:pt x="23" y="22"/>
                    <a:pt x="22" y="53"/>
                    <a:pt x="34" y="73"/>
                  </a:cubicBezTo>
                  <a:cubicBezTo>
                    <a:pt x="42" y="86"/>
                    <a:pt x="45" y="103"/>
                    <a:pt x="58" y="115"/>
                  </a:cubicBezTo>
                  <a:cubicBezTo>
                    <a:pt x="45" y="129"/>
                    <a:pt x="23" y="131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1" y="106"/>
                    <a:pt x="0" y="94"/>
                    <a:pt x="6" y="83"/>
                  </a:cubicBezTo>
                  <a:cubicBezTo>
                    <a:pt x="10" y="72"/>
                    <a:pt x="14" y="61"/>
                    <a:pt x="18" y="50"/>
                  </a:cubicBezTo>
                  <a:cubicBezTo>
                    <a:pt x="22" y="34"/>
                    <a:pt x="22" y="17"/>
                    <a:pt x="30" y="3"/>
                  </a:cubicBezTo>
                  <a:cubicBezTo>
                    <a:pt x="32" y="0"/>
                    <a:pt x="35" y="1"/>
                    <a:pt x="38" y="2"/>
                  </a:cubicBezTo>
                  <a:close/>
                </a:path>
              </a:pathLst>
            </a:custGeom>
            <a:solidFill>
              <a:srgbClr val="20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4" name="Freeform 66"/>
            <p:cNvSpPr>
              <a:spLocks/>
            </p:cNvSpPr>
            <p:nvPr/>
          </p:nvSpPr>
          <p:spPr bwMode="auto">
            <a:xfrm>
              <a:off x="3442" y="1936"/>
              <a:ext cx="40" cy="49"/>
            </a:xfrm>
            <a:custGeom>
              <a:avLst/>
              <a:gdLst>
                <a:gd name="T0" fmla="*/ 44 w 61"/>
                <a:gd name="T1" fmla="*/ 0 h 76"/>
                <a:gd name="T2" fmla="*/ 48 w 61"/>
                <a:gd name="T3" fmla="*/ 0 h 76"/>
                <a:gd name="T4" fmla="*/ 51 w 61"/>
                <a:gd name="T5" fmla="*/ 37 h 76"/>
                <a:gd name="T6" fmla="*/ 55 w 61"/>
                <a:gd name="T7" fmla="*/ 57 h 76"/>
                <a:gd name="T8" fmla="*/ 57 w 61"/>
                <a:gd name="T9" fmla="*/ 67 h 76"/>
                <a:gd name="T10" fmla="*/ 45 w 61"/>
                <a:gd name="T11" fmla="*/ 74 h 76"/>
                <a:gd name="T12" fmla="*/ 5 w 61"/>
                <a:gd name="T13" fmla="*/ 43 h 76"/>
                <a:gd name="T14" fmla="*/ 11 w 61"/>
                <a:gd name="T15" fmla="*/ 31 h 76"/>
                <a:gd name="T16" fmla="*/ 44 w 61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6">
                  <a:moveTo>
                    <a:pt x="44" y="0"/>
                  </a:moveTo>
                  <a:cubicBezTo>
                    <a:pt x="45" y="0"/>
                    <a:pt x="47" y="0"/>
                    <a:pt x="48" y="0"/>
                  </a:cubicBezTo>
                  <a:cubicBezTo>
                    <a:pt x="60" y="11"/>
                    <a:pt x="54" y="24"/>
                    <a:pt x="51" y="37"/>
                  </a:cubicBezTo>
                  <a:cubicBezTo>
                    <a:pt x="49" y="45"/>
                    <a:pt x="45" y="52"/>
                    <a:pt x="55" y="57"/>
                  </a:cubicBezTo>
                  <a:cubicBezTo>
                    <a:pt x="58" y="60"/>
                    <a:pt x="61" y="64"/>
                    <a:pt x="57" y="67"/>
                  </a:cubicBezTo>
                  <a:cubicBezTo>
                    <a:pt x="54" y="71"/>
                    <a:pt x="49" y="74"/>
                    <a:pt x="45" y="74"/>
                  </a:cubicBezTo>
                  <a:cubicBezTo>
                    <a:pt x="36" y="76"/>
                    <a:pt x="9" y="52"/>
                    <a:pt x="5" y="43"/>
                  </a:cubicBezTo>
                  <a:cubicBezTo>
                    <a:pt x="0" y="35"/>
                    <a:pt x="5" y="31"/>
                    <a:pt x="11" y="31"/>
                  </a:cubicBezTo>
                  <a:cubicBezTo>
                    <a:pt x="34" y="33"/>
                    <a:pt x="43" y="21"/>
                    <a:pt x="44" y="0"/>
                  </a:cubicBezTo>
                  <a:close/>
                </a:path>
              </a:pathLst>
            </a:custGeom>
            <a:solidFill>
              <a:srgbClr val="20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5" name="Freeform 67"/>
            <p:cNvSpPr>
              <a:spLocks/>
            </p:cNvSpPr>
            <p:nvPr/>
          </p:nvSpPr>
          <p:spPr bwMode="auto">
            <a:xfrm>
              <a:off x="4091" y="1830"/>
              <a:ext cx="70" cy="31"/>
            </a:xfrm>
            <a:custGeom>
              <a:avLst/>
              <a:gdLst>
                <a:gd name="T0" fmla="*/ 99 w 109"/>
                <a:gd name="T1" fmla="*/ 41 h 48"/>
                <a:gd name="T2" fmla="*/ 72 w 109"/>
                <a:gd name="T3" fmla="*/ 45 h 48"/>
                <a:gd name="T4" fmla="*/ 28 w 109"/>
                <a:gd name="T5" fmla="*/ 18 h 48"/>
                <a:gd name="T6" fmla="*/ 14 w 109"/>
                <a:gd name="T7" fmla="*/ 18 h 48"/>
                <a:gd name="T8" fmla="*/ 2 w 109"/>
                <a:gd name="T9" fmla="*/ 3 h 48"/>
                <a:gd name="T10" fmla="*/ 86 w 109"/>
                <a:gd name="T11" fmla="*/ 11 h 48"/>
                <a:gd name="T12" fmla="*/ 109 w 109"/>
                <a:gd name="T13" fmla="*/ 18 h 48"/>
                <a:gd name="T14" fmla="*/ 108 w 109"/>
                <a:gd name="T15" fmla="*/ 23 h 48"/>
                <a:gd name="T16" fmla="*/ 99 w 109"/>
                <a:gd name="T1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8">
                  <a:moveTo>
                    <a:pt x="99" y="41"/>
                  </a:moveTo>
                  <a:cubicBezTo>
                    <a:pt x="90" y="44"/>
                    <a:pt x="82" y="48"/>
                    <a:pt x="72" y="45"/>
                  </a:cubicBezTo>
                  <a:cubicBezTo>
                    <a:pt x="69" y="17"/>
                    <a:pt x="47" y="20"/>
                    <a:pt x="28" y="18"/>
                  </a:cubicBezTo>
                  <a:cubicBezTo>
                    <a:pt x="24" y="17"/>
                    <a:pt x="19" y="19"/>
                    <a:pt x="14" y="18"/>
                  </a:cubicBezTo>
                  <a:cubicBezTo>
                    <a:pt x="7" y="16"/>
                    <a:pt x="0" y="13"/>
                    <a:pt x="2" y="3"/>
                  </a:cubicBezTo>
                  <a:cubicBezTo>
                    <a:pt x="31" y="0"/>
                    <a:pt x="59" y="3"/>
                    <a:pt x="86" y="11"/>
                  </a:cubicBezTo>
                  <a:cubicBezTo>
                    <a:pt x="94" y="13"/>
                    <a:pt x="102" y="13"/>
                    <a:pt x="109" y="18"/>
                  </a:cubicBezTo>
                  <a:cubicBezTo>
                    <a:pt x="109" y="20"/>
                    <a:pt x="109" y="21"/>
                    <a:pt x="108" y="23"/>
                  </a:cubicBezTo>
                  <a:cubicBezTo>
                    <a:pt x="105" y="29"/>
                    <a:pt x="102" y="35"/>
                    <a:pt x="99" y="41"/>
                  </a:cubicBezTo>
                  <a:close/>
                </a:path>
              </a:pathLst>
            </a:custGeom>
            <a:solidFill>
              <a:srgbClr val="424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6" name="Freeform 68"/>
            <p:cNvSpPr>
              <a:spLocks/>
            </p:cNvSpPr>
            <p:nvPr/>
          </p:nvSpPr>
          <p:spPr bwMode="auto">
            <a:xfrm>
              <a:off x="4161" y="1829"/>
              <a:ext cx="23" cy="31"/>
            </a:xfrm>
            <a:custGeom>
              <a:avLst/>
              <a:gdLst>
                <a:gd name="T0" fmla="*/ 0 w 36"/>
                <a:gd name="T1" fmla="*/ 25 h 48"/>
                <a:gd name="T2" fmla="*/ 0 w 36"/>
                <a:gd name="T3" fmla="*/ 20 h 48"/>
                <a:gd name="T4" fmla="*/ 11 w 36"/>
                <a:gd name="T5" fmla="*/ 0 h 48"/>
                <a:gd name="T6" fmla="*/ 32 w 36"/>
                <a:gd name="T7" fmla="*/ 23 h 48"/>
                <a:gd name="T8" fmla="*/ 36 w 36"/>
                <a:gd name="T9" fmla="*/ 28 h 48"/>
                <a:gd name="T10" fmla="*/ 8 w 36"/>
                <a:gd name="T11" fmla="*/ 48 h 48"/>
                <a:gd name="T12" fmla="*/ 0 w 36"/>
                <a:gd name="T1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8">
                  <a:moveTo>
                    <a:pt x="0" y="25"/>
                  </a:moveTo>
                  <a:cubicBezTo>
                    <a:pt x="0" y="23"/>
                    <a:pt x="0" y="22"/>
                    <a:pt x="0" y="20"/>
                  </a:cubicBezTo>
                  <a:cubicBezTo>
                    <a:pt x="5" y="14"/>
                    <a:pt x="7" y="6"/>
                    <a:pt x="11" y="0"/>
                  </a:cubicBezTo>
                  <a:cubicBezTo>
                    <a:pt x="26" y="1"/>
                    <a:pt x="26" y="14"/>
                    <a:pt x="32" y="23"/>
                  </a:cubicBezTo>
                  <a:cubicBezTo>
                    <a:pt x="33" y="25"/>
                    <a:pt x="34" y="26"/>
                    <a:pt x="36" y="28"/>
                  </a:cubicBezTo>
                  <a:cubicBezTo>
                    <a:pt x="29" y="37"/>
                    <a:pt x="14" y="35"/>
                    <a:pt x="8" y="48"/>
                  </a:cubicBezTo>
                  <a:cubicBezTo>
                    <a:pt x="5" y="39"/>
                    <a:pt x="8" y="30"/>
                    <a:pt x="0" y="25"/>
                  </a:cubicBezTo>
                  <a:close/>
                </a:path>
              </a:pathLst>
            </a:custGeom>
            <a:solidFill>
              <a:srgbClr val="5B5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7" name="Freeform 69"/>
            <p:cNvSpPr>
              <a:spLocks/>
            </p:cNvSpPr>
            <p:nvPr/>
          </p:nvSpPr>
          <p:spPr bwMode="auto">
            <a:xfrm>
              <a:off x="4051" y="2066"/>
              <a:ext cx="21" cy="23"/>
            </a:xfrm>
            <a:custGeom>
              <a:avLst/>
              <a:gdLst>
                <a:gd name="T0" fmla="*/ 32 w 32"/>
                <a:gd name="T1" fmla="*/ 0 h 36"/>
                <a:gd name="T2" fmla="*/ 24 w 32"/>
                <a:gd name="T3" fmla="*/ 25 h 36"/>
                <a:gd name="T4" fmla="*/ 0 w 32"/>
                <a:gd name="T5" fmla="*/ 24 h 36"/>
                <a:gd name="T6" fmla="*/ 32 w 3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6">
                  <a:moveTo>
                    <a:pt x="32" y="0"/>
                  </a:moveTo>
                  <a:cubicBezTo>
                    <a:pt x="32" y="9"/>
                    <a:pt x="31" y="18"/>
                    <a:pt x="24" y="25"/>
                  </a:cubicBezTo>
                  <a:cubicBezTo>
                    <a:pt x="17" y="31"/>
                    <a:pt x="8" y="36"/>
                    <a:pt x="0" y="24"/>
                  </a:cubicBezTo>
                  <a:cubicBezTo>
                    <a:pt x="11" y="16"/>
                    <a:pt x="22" y="8"/>
                    <a:pt x="32" y="0"/>
                  </a:cubicBezTo>
                  <a:close/>
                </a:path>
              </a:pathLst>
            </a:custGeom>
            <a:solidFill>
              <a:srgbClr val="58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8" name="Freeform 70"/>
            <p:cNvSpPr>
              <a:spLocks/>
            </p:cNvSpPr>
            <p:nvPr/>
          </p:nvSpPr>
          <p:spPr bwMode="auto">
            <a:xfrm>
              <a:off x="3378" y="1972"/>
              <a:ext cx="15" cy="11"/>
            </a:xfrm>
            <a:custGeom>
              <a:avLst/>
              <a:gdLst>
                <a:gd name="T0" fmla="*/ 1 w 22"/>
                <a:gd name="T1" fmla="*/ 12 h 17"/>
                <a:gd name="T2" fmla="*/ 16 w 22"/>
                <a:gd name="T3" fmla="*/ 1 h 17"/>
                <a:gd name="T4" fmla="*/ 21 w 22"/>
                <a:gd name="T5" fmla="*/ 7 h 17"/>
                <a:gd name="T6" fmla="*/ 7 w 22"/>
                <a:gd name="T7" fmla="*/ 17 h 17"/>
                <a:gd name="T8" fmla="*/ 1 w 22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1" y="12"/>
                  </a:moveTo>
                  <a:cubicBezTo>
                    <a:pt x="3" y="3"/>
                    <a:pt x="10" y="3"/>
                    <a:pt x="16" y="1"/>
                  </a:cubicBezTo>
                  <a:cubicBezTo>
                    <a:pt x="20" y="0"/>
                    <a:pt x="22" y="3"/>
                    <a:pt x="21" y="7"/>
                  </a:cubicBezTo>
                  <a:cubicBezTo>
                    <a:pt x="19" y="14"/>
                    <a:pt x="14" y="17"/>
                    <a:pt x="7" y="17"/>
                  </a:cubicBezTo>
                  <a:cubicBezTo>
                    <a:pt x="4" y="17"/>
                    <a:pt x="0" y="16"/>
                    <a:pt x="1" y="12"/>
                  </a:cubicBezTo>
                  <a:close/>
                </a:path>
              </a:pathLst>
            </a:custGeom>
            <a:solidFill>
              <a:srgbClr val="20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9" name="Freeform 71"/>
            <p:cNvSpPr>
              <a:spLocks/>
            </p:cNvSpPr>
            <p:nvPr/>
          </p:nvSpPr>
          <p:spPr bwMode="auto">
            <a:xfrm>
              <a:off x="3439" y="1940"/>
              <a:ext cx="13" cy="11"/>
            </a:xfrm>
            <a:custGeom>
              <a:avLst/>
              <a:gdLst>
                <a:gd name="T0" fmla="*/ 0 w 19"/>
                <a:gd name="T1" fmla="*/ 5 h 16"/>
                <a:gd name="T2" fmla="*/ 12 w 19"/>
                <a:gd name="T3" fmla="*/ 1 h 16"/>
                <a:gd name="T4" fmla="*/ 19 w 19"/>
                <a:gd name="T5" fmla="*/ 16 h 16"/>
                <a:gd name="T6" fmla="*/ 0 w 19"/>
                <a:gd name="T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6">
                  <a:moveTo>
                    <a:pt x="0" y="5"/>
                  </a:moveTo>
                  <a:cubicBezTo>
                    <a:pt x="3" y="0"/>
                    <a:pt x="8" y="1"/>
                    <a:pt x="12" y="1"/>
                  </a:cubicBezTo>
                  <a:cubicBezTo>
                    <a:pt x="14" y="5"/>
                    <a:pt x="16" y="10"/>
                    <a:pt x="19" y="16"/>
                  </a:cubicBezTo>
                  <a:cubicBezTo>
                    <a:pt x="10" y="14"/>
                    <a:pt x="5" y="10"/>
                    <a:pt x="0" y="5"/>
                  </a:cubicBezTo>
                  <a:close/>
                </a:path>
              </a:pathLst>
            </a:custGeom>
            <a:solidFill>
              <a:srgbClr val="20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0" name="Freeform 72"/>
            <p:cNvSpPr>
              <a:spLocks/>
            </p:cNvSpPr>
            <p:nvPr/>
          </p:nvSpPr>
          <p:spPr bwMode="auto">
            <a:xfrm>
              <a:off x="3593" y="1956"/>
              <a:ext cx="12" cy="9"/>
            </a:xfrm>
            <a:custGeom>
              <a:avLst/>
              <a:gdLst>
                <a:gd name="T0" fmla="*/ 0 w 19"/>
                <a:gd name="T1" fmla="*/ 8 h 13"/>
                <a:gd name="T2" fmla="*/ 19 w 19"/>
                <a:gd name="T3" fmla="*/ 2 h 13"/>
                <a:gd name="T4" fmla="*/ 0 w 19"/>
                <a:gd name="T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8"/>
                  </a:moveTo>
                  <a:cubicBezTo>
                    <a:pt x="7" y="3"/>
                    <a:pt x="12" y="0"/>
                    <a:pt x="19" y="2"/>
                  </a:cubicBezTo>
                  <a:cubicBezTo>
                    <a:pt x="16" y="12"/>
                    <a:pt x="11" y="13"/>
                    <a:pt x="0" y="8"/>
                  </a:cubicBezTo>
                  <a:close/>
                </a:path>
              </a:pathLst>
            </a:custGeom>
            <a:solidFill>
              <a:srgbClr val="191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1" name="Freeform 73"/>
            <p:cNvSpPr>
              <a:spLocks/>
            </p:cNvSpPr>
            <p:nvPr/>
          </p:nvSpPr>
          <p:spPr bwMode="auto">
            <a:xfrm>
              <a:off x="3483" y="1947"/>
              <a:ext cx="9" cy="10"/>
            </a:xfrm>
            <a:custGeom>
              <a:avLst/>
              <a:gdLst>
                <a:gd name="T0" fmla="*/ 14 w 14"/>
                <a:gd name="T1" fmla="*/ 3 h 15"/>
                <a:gd name="T2" fmla="*/ 2 w 14"/>
                <a:gd name="T3" fmla="*/ 15 h 15"/>
                <a:gd name="T4" fmla="*/ 14 w 14"/>
                <a:gd name="T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3"/>
                  </a:moveTo>
                  <a:cubicBezTo>
                    <a:pt x="13" y="10"/>
                    <a:pt x="9" y="13"/>
                    <a:pt x="2" y="15"/>
                  </a:cubicBezTo>
                  <a:cubicBezTo>
                    <a:pt x="0" y="4"/>
                    <a:pt x="3" y="0"/>
                    <a:pt x="14" y="3"/>
                  </a:cubicBezTo>
                  <a:close/>
                </a:path>
              </a:pathLst>
            </a:custGeom>
            <a:solidFill>
              <a:srgbClr val="20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2" name="Freeform 74"/>
            <p:cNvSpPr>
              <a:spLocks/>
            </p:cNvSpPr>
            <p:nvPr/>
          </p:nvSpPr>
          <p:spPr bwMode="auto">
            <a:xfrm>
              <a:off x="3271" y="1949"/>
              <a:ext cx="17" cy="24"/>
            </a:xfrm>
            <a:custGeom>
              <a:avLst/>
              <a:gdLst>
                <a:gd name="T0" fmla="*/ 22 w 25"/>
                <a:gd name="T1" fmla="*/ 0 h 38"/>
                <a:gd name="T2" fmla="*/ 18 w 25"/>
                <a:gd name="T3" fmla="*/ 36 h 38"/>
                <a:gd name="T4" fmla="*/ 2 w 25"/>
                <a:gd name="T5" fmla="*/ 32 h 38"/>
                <a:gd name="T6" fmla="*/ 6 w 25"/>
                <a:gd name="T7" fmla="*/ 16 h 38"/>
                <a:gd name="T8" fmla="*/ 22 w 2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22" y="0"/>
                  </a:moveTo>
                  <a:cubicBezTo>
                    <a:pt x="25" y="12"/>
                    <a:pt x="22" y="24"/>
                    <a:pt x="18" y="36"/>
                  </a:cubicBezTo>
                  <a:cubicBezTo>
                    <a:pt x="12" y="35"/>
                    <a:pt x="6" y="38"/>
                    <a:pt x="2" y="32"/>
                  </a:cubicBezTo>
                  <a:cubicBezTo>
                    <a:pt x="0" y="26"/>
                    <a:pt x="9" y="22"/>
                    <a:pt x="6" y="16"/>
                  </a:cubicBezTo>
                  <a:cubicBezTo>
                    <a:pt x="3" y="3"/>
                    <a:pt x="3" y="2"/>
                    <a:pt x="22" y="0"/>
                  </a:cubicBezTo>
                  <a:close/>
                </a:path>
              </a:pathLst>
            </a:custGeom>
            <a:solidFill>
              <a:srgbClr val="444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3" name="Freeform 75"/>
            <p:cNvSpPr>
              <a:spLocks/>
            </p:cNvSpPr>
            <p:nvPr/>
          </p:nvSpPr>
          <p:spPr bwMode="auto">
            <a:xfrm>
              <a:off x="3244" y="1955"/>
              <a:ext cx="37" cy="15"/>
            </a:xfrm>
            <a:custGeom>
              <a:avLst/>
              <a:gdLst>
                <a:gd name="T0" fmla="*/ 48 w 56"/>
                <a:gd name="T1" fmla="*/ 7 h 23"/>
                <a:gd name="T2" fmla="*/ 44 w 56"/>
                <a:gd name="T3" fmla="*/ 23 h 23"/>
                <a:gd name="T4" fmla="*/ 36 w 56"/>
                <a:gd name="T5" fmla="*/ 23 h 23"/>
                <a:gd name="T6" fmla="*/ 14 w 56"/>
                <a:gd name="T7" fmla="*/ 16 h 23"/>
                <a:gd name="T8" fmla="*/ 0 w 56"/>
                <a:gd name="T9" fmla="*/ 23 h 23"/>
                <a:gd name="T10" fmla="*/ 16 w 56"/>
                <a:gd name="T11" fmla="*/ 2 h 23"/>
                <a:gd name="T12" fmla="*/ 48 w 56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3">
                  <a:moveTo>
                    <a:pt x="48" y="7"/>
                  </a:moveTo>
                  <a:cubicBezTo>
                    <a:pt x="56" y="15"/>
                    <a:pt x="46" y="18"/>
                    <a:pt x="44" y="23"/>
                  </a:cubicBezTo>
                  <a:cubicBezTo>
                    <a:pt x="41" y="23"/>
                    <a:pt x="39" y="23"/>
                    <a:pt x="36" y="23"/>
                  </a:cubicBezTo>
                  <a:cubicBezTo>
                    <a:pt x="32" y="9"/>
                    <a:pt x="22" y="15"/>
                    <a:pt x="14" y="16"/>
                  </a:cubicBezTo>
                  <a:cubicBezTo>
                    <a:pt x="9" y="17"/>
                    <a:pt x="5" y="21"/>
                    <a:pt x="0" y="23"/>
                  </a:cubicBezTo>
                  <a:cubicBezTo>
                    <a:pt x="6" y="16"/>
                    <a:pt x="8" y="7"/>
                    <a:pt x="16" y="2"/>
                  </a:cubicBezTo>
                  <a:cubicBezTo>
                    <a:pt x="27" y="0"/>
                    <a:pt x="36" y="14"/>
                    <a:pt x="48" y="7"/>
                  </a:cubicBezTo>
                  <a:close/>
                </a:path>
              </a:pathLst>
            </a:custGeom>
            <a:solidFill>
              <a:srgbClr val="717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4" name="Freeform 76"/>
            <p:cNvSpPr>
              <a:spLocks/>
            </p:cNvSpPr>
            <p:nvPr/>
          </p:nvSpPr>
          <p:spPr bwMode="auto">
            <a:xfrm>
              <a:off x="3254" y="1970"/>
              <a:ext cx="15" cy="18"/>
            </a:xfrm>
            <a:custGeom>
              <a:avLst/>
              <a:gdLst>
                <a:gd name="T0" fmla="*/ 0 w 22"/>
                <a:gd name="T1" fmla="*/ 24 h 29"/>
                <a:gd name="T2" fmla="*/ 21 w 22"/>
                <a:gd name="T3" fmla="*/ 0 h 29"/>
                <a:gd name="T4" fmla="*/ 0 w 22"/>
                <a:gd name="T5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9">
                  <a:moveTo>
                    <a:pt x="0" y="24"/>
                  </a:moveTo>
                  <a:cubicBezTo>
                    <a:pt x="4" y="14"/>
                    <a:pt x="9" y="4"/>
                    <a:pt x="21" y="0"/>
                  </a:cubicBezTo>
                  <a:cubicBezTo>
                    <a:pt x="17" y="11"/>
                    <a:pt x="22" y="29"/>
                    <a:pt x="0" y="24"/>
                  </a:cubicBezTo>
                  <a:close/>
                </a:path>
              </a:pathLst>
            </a:custGeom>
            <a:solidFill>
              <a:srgbClr val="575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5" name="Freeform 77"/>
            <p:cNvSpPr>
              <a:spLocks/>
            </p:cNvSpPr>
            <p:nvPr/>
          </p:nvSpPr>
          <p:spPr bwMode="auto">
            <a:xfrm>
              <a:off x="3598" y="2276"/>
              <a:ext cx="18" cy="16"/>
            </a:xfrm>
            <a:custGeom>
              <a:avLst/>
              <a:gdLst>
                <a:gd name="T0" fmla="*/ 16 w 28"/>
                <a:gd name="T1" fmla="*/ 0 h 24"/>
                <a:gd name="T2" fmla="*/ 17 w 28"/>
                <a:gd name="T3" fmla="*/ 12 h 24"/>
                <a:gd name="T4" fmla="*/ 0 w 28"/>
                <a:gd name="T5" fmla="*/ 24 h 24"/>
                <a:gd name="T6" fmla="*/ 16 w 28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4">
                  <a:moveTo>
                    <a:pt x="16" y="0"/>
                  </a:moveTo>
                  <a:cubicBezTo>
                    <a:pt x="28" y="2"/>
                    <a:pt x="20" y="9"/>
                    <a:pt x="17" y="12"/>
                  </a:cubicBezTo>
                  <a:cubicBezTo>
                    <a:pt x="13" y="18"/>
                    <a:pt x="8" y="24"/>
                    <a:pt x="0" y="24"/>
                  </a:cubicBezTo>
                  <a:cubicBezTo>
                    <a:pt x="5" y="16"/>
                    <a:pt x="10" y="8"/>
                    <a:pt x="16" y="0"/>
                  </a:cubicBezTo>
                  <a:close/>
                </a:path>
              </a:pathLst>
            </a:custGeom>
            <a:solidFill>
              <a:srgbClr val="46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6" name="Freeform 78"/>
            <p:cNvSpPr>
              <a:spLocks/>
            </p:cNvSpPr>
            <p:nvPr/>
          </p:nvSpPr>
          <p:spPr bwMode="auto">
            <a:xfrm>
              <a:off x="4038" y="1761"/>
              <a:ext cx="71" cy="55"/>
            </a:xfrm>
            <a:custGeom>
              <a:avLst/>
              <a:gdLst>
                <a:gd name="T0" fmla="*/ 24 w 108"/>
                <a:gd name="T1" fmla="*/ 0 h 84"/>
                <a:gd name="T2" fmla="*/ 108 w 108"/>
                <a:gd name="T3" fmla="*/ 32 h 84"/>
                <a:gd name="T4" fmla="*/ 100 w 108"/>
                <a:gd name="T5" fmla="*/ 55 h 84"/>
                <a:gd name="T6" fmla="*/ 97 w 108"/>
                <a:gd name="T7" fmla="*/ 72 h 84"/>
                <a:gd name="T8" fmla="*/ 96 w 108"/>
                <a:gd name="T9" fmla="*/ 77 h 84"/>
                <a:gd name="T10" fmla="*/ 83 w 108"/>
                <a:gd name="T11" fmla="*/ 83 h 84"/>
                <a:gd name="T12" fmla="*/ 43 w 108"/>
                <a:gd name="T13" fmla="*/ 74 h 84"/>
                <a:gd name="T14" fmla="*/ 17 w 108"/>
                <a:gd name="T15" fmla="*/ 51 h 84"/>
                <a:gd name="T16" fmla="*/ 0 w 108"/>
                <a:gd name="T17" fmla="*/ 32 h 84"/>
                <a:gd name="T18" fmla="*/ 31 w 108"/>
                <a:gd name="T19" fmla="*/ 24 h 84"/>
                <a:gd name="T20" fmla="*/ 52 w 108"/>
                <a:gd name="T21" fmla="*/ 25 h 84"/>
                <a:gd name="T22" fmla="*/ 36 w 108"/>
                <a:gd name="T23" fmla="*/ 15 h 84"/>
                <a:gd name="T24" fmla="*/ 11 w 108"/>
                <a:gd name="T25" fmla="*/ 6 h 84"/>
                <a:gd name="T26" fmla="*/ 24 w 10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84">
                  <a:moveTo>
                    <a:pt x="24" y="0"/>
                  </a:moveTo>
                  <a:cubicBezTo>
                    <a:pt x="53" y="7"/>
                    <a:pt x="76" y="31"/>
                    <a:pt x="108" y="32"/>
                  </a:cubicBezTo>
                  <a:cubicBezTo>
                    <a:pt x="100" y="38"/>
                    <a:pt x="102" y="47"/>
                    <a:pt x="100" y="55"/>
                  </a:cubicBezTo>
                  <a:cubicBezTo>
                    <a:pt x="95" y="60"/>
                    <a:pt x="95" y="66"/>
                    <a:pt x="97" y="72"/>
                  </a:cubicBezTo>
                  <a:cubicBezTo>
                    <a:pt x="97" y="74"/>
                    <a:pt x="97" y="75"/>
                    <a:pt x="96" y="77"/>
                  </a:cubicBezTo>
                  <a:cubicBezTo>
                    <a:pt x="93" y="81"/>
                    <a:pt x="88" y="82"/>
                    <a:pt x="83" y="83"/>
                  </a:cubicBezTo>
                  <a:cubicBezTo>
                    <a:pt x="69" y="84"/>
                    <a:pt x="57" y="78"/>
                    <a:pt x="43" y="74"/>
                  </a:cubicBezTo>
                  <a:cubicBezTo>
                    <a:pt x="35" y="66"/>
                    <a:pt x="27" y="58"/>
                    <a:pt x="17" y="51"/>
                  </a:cubicBezTo>
                  <a:cubicBezTo>
                    <a:pt x="11" y="45"/>
                    <a:pt x="3" y="40"/>
                    <a:pt x="0" y="32"/>
                  </a:cubicBezTo>
                  <a:cubicBezTo>
                    <a:pt x="5" y="7"/>
                    <a:pt x="21" y="25"/>
                    <a:pt x="31" y="24"/>
                  </a:cubicBezTo>
                  <a:cubicBezTo>
                    <a:pt x="38" y="18"/>
                    <a:pt x="45" y="18"/>
                    <a:pt x="52" y="25"/>
                  </a:cubicBezTo>
                  <a:cubicBezTo>
                    <a:pt x="48" y="19"/>
                    <a:pt x="40" y="20"/>
                    <a:pt x="36" y="15"/>
                  </a:cubicBezTo>
                  <a:cubicBezTo>
                    <a:pt x="29" y="9"/>
                    <a:pt x="17" y="15"/>
                    <a:pt x="11" y="6"/>
                  </a:cubicBezTo>
                  <a:cubicBezTo>
                    <a:pt x="14" y="2"/>
                    <a:pt x="21" y="6"/>
                    <a:pt x="24" y="0"/>
                  </a:cubicBezTo>
                  <a:close/>
                </a:path>
              </a:pathLst>
            </a:custGeom>
            <a:solidFill>
              <a:srgbClr val="2B3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7" name="Freeform 79"/>
            <p:cNvSpPr>
              <a:spLocks/>
            </p:cNvSpPr>
            <p:nvPr/>
          </p:nvSpPr>
          <p:spPr bwMode="auto">
            <a:xfrm>
              <a:off x="4085" y="1759"/>
              <a:ext cx="78" cy="26"/>
            </a:xfrm>
            <a:custGeom>
              <a:avLst/>
              <a:gdLst>
                <a:gd name="T0" fmla="*/ 3 w 120"/>
                <a:gd name="T1" fmla="*/ 4 h 40"/>
                <a:gd name="T2" fmla="*/ 45 w 120"/>
                <a:gd name="T3" fmla="*/ 0 h 40"/>
                <a:gd name="T4" fmla="*/ 96 w 120"/>
                <a:gd name="T5" fmla="*/ 13 h 40"/>
                <a:gd name="T6" fmla="*/ 120 w 120"/>
                <a:gd name="T7" fmla="*/ 31 h 40"/>
                <a:gd name="T8" fmla="*/ 111 w 120"/>
                <a:gd name="T9" fmla="*/ 31 h 40"/>
                <a:gd name="T10" fmla="*/ 111 w 120"/>
                <a:gd name="T11" fmla="*/ 31 h 40"/>
                <a:gd name="T12" fmla="*/ 76 w 120"/>
                <a:gd name="T13" fmla="*/ 23 h 40"/>
                <a:gd name="T14" fmla="*/ 36 w 120"/>
                <a:gd name="T15" fmla="*/ 35 h 40"/>
                <a:gd name="T16" fmla="*/ 19 w 120"/>
                <a:gd name="T17" fmla="*/ 18 h 40"/>
                <a:gd name="T18" fmla="*/ 3 w 120"/>
                <a:gd name="T1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40">
                  <a:moveTo>
                    <a:pt x="3" y="4"/>
                  </a:moveTo>
                  <a:cubicBezTo>
                    <a:pt x="17" y="8"/>
                    <a:pt x="31" y="7"/>
                    <a:pt x="45" y="0"/>
                  </a:cubicBezTo>
                  <a:cubicBezTo>
                    <a:pt x="61" y="6"/>
                    <a:pt x="78" y="11"/>
                    <a:pt x="96" y="13"/>
                  </a:cubicBezTo>
                  <a:cubicBezTo>
                    <a:pt x="106" y="15"/>
                    <a:pt x="113" y="23"/>
                    <a:pt x="120" y="31"/>
                  </a:cubicBezTo>
                  <a:cubicBezTo>
                    <a:pt x="117" y="33"/>
                    <a:pt x="114" y="33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01" y="22"/>
                    <a:pt x="88" y="25"/>
                    <a:pt x="76" y="23"/>
                  </a:cubicBezTo>
                  <a:cubicBezTo>
                    <a:pt x="60" y="19"/>
                    <a:pt x="52" y="40"/>
                    <a:pt x="36" y="35"/>
                  </a:cubicBezTo>
                  <a:cubicBezTo>
                    <a:pt x="35" y="24"/>
                    <a:pt x="27" y="22"/>
                    <a:pt x="19" y="18"/>
                  </a:cubicBezTo>
                  <a:cubicBezTo>
                    <a:pt x="13" y="15"/>
                    <a:pt x="0" y="18"/>
                    <a:pt x="3" y="4"/>
                  </a:cubicBezTo>
                  <a:close/>
                </a:path>
              </a:pathLst>
            </a:custGeom>
            <a:solidFill>
              <a:srgbClr val="364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8" name="Freeform 80"/>
            <p:cNvSpPr>
              <a:spLocks/>
            </p:cNvSpPr>
            <p:nvPr/>
          </p:nvSpPr>
          <p:spPr bwMode="auto">
            <a:xfrm>
              <a:off x="4121" y="1800"/>
              <a:ext cx="31" cy="36"/>
            </a:xfrm>
            <a:custGeom>
              <a:avLst/>
              <a:gdLst>
                <a:gd name="T0" fmla="*/ 5 w 48"/>
                <a:gd name="T1" fmla="*/ 24 h 56"/>
                <a:gd name="T2" fmla="*/ 14 w 48"/>
                <a:gd name="T3" fmla="*/ 24 h 56"/>
                <a:gd name="T4" fmla="*/ 6 w 48"/>
                <a:gd name="T5" fmla="*/ 11 h 56"/>
                <a:gd name="T6" fmla="*/ 40 w 48"/>
                <a:gd name="T7" fmla="*/ 9 h 56"/>
                <a:gd name="T8" fmla="*/ 41 w 48"/>
                <a:gd name="T9" fmla="*/ 22 h 56"/>
                <a:gd name="T10" fmla="*/ 31 w 48"/>
                <a:gd name="T11" fmla="*/ 42 h 56"/>
                <a:gd name="T12" fmla="*/ 26 w 48"/>
                <a:gd name="T13" fmla="*/ 52 h 56"/>
                <a:gd name="T14" fmla="*/ 0 w 48"/>
                <a:gd name="T15" fmla="*/ 35 h 56"/>
                <a:gd name="T16" fmla="*/ 5 w 48"/>
                <a:gd name="T17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5" y="24"/>
                  </a:moveTo>
                  <a:cubicBezTo>
                    <a:pt x="8" y="24"/>
                    <a:pt x="14" y="25"/>
                    <a:pt x="14" y="24"/>
                  </a:cubicBezTo>
                  <a:cubicBezTo>
                    <a:pt x="15" y="17"/>
                    <a:pt x="7" y="16"/>
                    <a:pt x="6" y="11"/>
                  </a:cubicBezTo>
                  <a:cubicBezTo>
                    <a:pt x="17" y="0"/>
                    <a:pt x="28" y="7"/>
                    <a:pt x="40" y="9"/>
                  </a:cubicBezTo>
                  <a:cubicBezTo>
                    <a:pt x="48" y="13"/>
                    <a:pt x="46" y="17"/>
                    <a:pt x="41" y="22"/>
                  </a:cubicBezTo>
                  <a:cubicBezTo>
                    <a:pt x="31" y="25"/>
                    <a:pt x="35" y="35"/>
                    <a:pt x="31" y="42"/>
                  </a:cubicBezTo>
                  <a:cubicBezTo>
                    <a:pt x="30" y="45"/>
                    <a:pt x="28" y="49"/>
                    <a:pt x="26" y="52"/>
                  </a:cubicBezTo>
                  <a:cubicBezTo>
                    <a:pt x="11" y="56"/>
                    <a:pt x="1" y="52"/>
                    <a:pt x="0" y="35"/>
                  </a:cubicBezTo>
                  <a:cubicBezTo>
                    <a:pt x="0" y="31"/>
                    <a:pt x="1" y="27"/>
                    <a:pt x="5" y="24"/>
                  </a:cubicBezTo>
                  <a:close/>
                </a:path>
              </a:pathLst>
            </a:custGeom>
            <a:solidFill>
              <a:srgbClr val="758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9" name="Freeform 81"/>
            <p:cNvSpPr>
              <a:spLocks/>
            </p:cNvSpPr>
            <p:nvPr/>
          </p:nvSpPr>
          <p:spPr bwMode="auto">
            <a:xfrm>
              <a:off x="4147" y="1800"/>
              <a:ext cx="35" cy="44"/>
            </a:xfrm>
            <a:custGeom>
              <a:avLst/>
              <a:gdLst>
                <a:gd name="T0" fmla="*/ 1 w 53"/>
                <a:gd name="T1" fmla="*/ 21 h 68"/>
                <a:gd name="T2" fmla="*/ 0 w 53"/>
                <a:gd name="T3" fmla="*/ 9 h 68"/>
                <a:gd name="T4" fmla="*/ 27 w 53"/>
                <a:gd name="T5" fmla="*/ 22 h 68"/>
                <a:gd name="T6" fmla="*/ 53 w 53"/>
                <a:gd name="T7" fmla="*/ 68 h 68"/>
                <a:gd name="T8" fmla="*/ 32 w 53"/>
                <a:gd name="T9" fmla="*/ 45 h 68"/>
                <a:gd name="T10" fmla="*/ 12 w 53"/>
                <a:gd name="T11" fmla="*/ 35 h 68"/>
                <a:gd name="T12" fmla="*/ 1 w 53"/>
                <a:gd name="T13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8">
                  <a:moveTo>
                    <a:pt x="1" y="21"/>
                  </a:moveTo>
                  <a:cubicBezTo>
                    <a:pt x="2" y="17"/>
                    <a:pt x="3" y="13"/>
                    <a:pt x="0" y="9"/>
                  </a:cubicBezTo>
                  <a:cubicBezTo>
                    <a:pt x="15" y="0"/>
                    <a:pt x="19" y="14"/>
                    <a:pt x="27" y="22"/>
                  </a:cubicBezTo>
                  <a:cubicBezTo>
                    <a:pt x="39" y="35"/>
                    <a:pt x="53" y="48"/>
                    <a:pt x="53" y="68"/>
                  </a:cubicBezTo>
                  <a:cubicBezTo>
                    <a:pt x="46" y="61"/>
                    <a:pt x="39" y="53"/>
                    <a:pt x="32" y="45"/>
                  </a:cubicBezTo>
                  <a:cubicBezTo>
                    <a:pt x="23" y="47"/>
                    <a:pt x="19" y="38"/>
                    <a:pt x="12" y="35"/>
                  </a:cubicBezTo>
                  <a:cubicBezTo>
                    <a:pt x="6" y="32"/>
                    <a:pt x="0" y="29"/>
                    <a:pt x="1" y="21"/>
                  </a:cubicBezTo>
                  <a:close/>
                </a:path>
              </a:pathLst>
            </a:custGeom>
            <a:solidFill>
              <a:srgbClr val="393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0" name="Freeform 82"/>
            <p:cNvSpPr>
              <a:spLocks/>
            </p:cNvSpPr>
            <p:nvPr/>
          </p:nvSpPr>
          <p:spPr bwMode="auto">
            <a:xfrm>
              <a:off x="4094" y="1794"/>
              <a:ext cx="30" cy="30"/>
            </a:xfrm>
            <a:custGeom>
              <a:avLst/>
              <a:gdLst>
                <a:gd name="T0" fmla="*/ 46 w 46"/>
                <a:gd name="T1" fmla="*/ 32 h 46"/>
                <a:gd name="T2" fmla="*/ 45 w 46"/>
                <a:gd name="T3" fmla="*/ 45 h 46"/>
                <a:gd name="T4" fmla="*/ 40 w 46"/>
                <a:gd name="T5" fmla="*/ 45 h 46"/>
                <a:gd name="T6" fmla="*/ 37 w 46"/>
                <a:gd name="T7" fmla="*/ 41 h 46"/>
                <a:gd name="T8" fmla="*/ 9 w 46"/>
                <a:gd name="T9" fmla="*/ 21 h 46"/>
                <a:gd name="T10" fmla="*/ 4 w 46"/>
                <a:gd name="T11" fmla="*/ 5 h 46"/>
                <a:gd name="T12" fmla="*/ 14 w 46"/>
                <a:gd name="T13" fmla="*/ 4 h 46"/>
                <a:gd name="T14" fmla="*/ 46 w 46"/>
                <a:gd name="T15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46" y="32"/>
                  </a:moveTo>
                  <a:cubicBezTo>
                    <a:pt x="46" y="36"/>
                    <a:pt x="45" y="41"/>
                    <a:pt x="45" y="45"/>
                  </a:cubicBezTo>
                  <a:cubicBezTo>
                    <a:pt x="44" y="46"/>
                    <a:pt x="42" y="46"/>
                    <a:pt x="40" y="45"/>
                  </a:cubicBezTo>
                  <a:cubicBezTo>
                    <a:pt x="39" y="44"/>
                    <a:pt x="38" y="42"/>
                    <a:pt x="37" y="41"/>
                  </a:cubicBezTo>
                  <a:cubicBezTo>
                    <a:pt x="31" y="29"/>
                    <a:pt x="17" y="30"/>
                    <a:pt x="9" y="21"/>
                  </a:cubicBezTo>
                  <a:cubicBezTo>
                    <a:pt x="6" y="16"/>
                    <a:pt x="0" y="12"/>
                    <a:pt x="4" y="5"/>
                  </a:cubicBezTo>
                  <a:cubicBezTo>
                    <a:pt x="7" y="0"/>
                    <a:pt x="11" y="4"/>
                    <a:pt x="14" y="4"/>
                  </a:cubicBezTo>
                  <a:cubicBezTo>
                    <a:pt x="25" y="13"/>
                    <a:pt x="35" y="23"/>
                    <a:pt x="46" y="32"/>
                  </a:cubicBezTo>
                  <a:close/>
                </a:path>
              </a:pathLst>
            </a:custGeom>
            <a:solidFill>
              <a:srgbClr val="647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1" name="Freeform 83"/>
            <p:cNvSpPr>
              <a:spLocks/>
            </p:cNvSpPr>
            <p:nvPr/>
          </p:nvSpPr>
          <p:spPr bwMode="auto">
            <a:xfrm>
              <a:off x="4158" y="1779"/>
              <a:ext cx="13" cy="11"/>
            </a:xfrm>
            <a:custGeom>
              <a:avLst/>
              <a:gdLst>
                <a:gd name="T0" fmla="*/ 0 w 21"/>
                <a:gd name="T1" fmla="*/ 0 h 16"/>
                <a:gd name="T2" fmla="*/ 9 w 21"/>
                <a:gd name="T3" fmla="*/ 0 h 16"/>
                <a:gd name="T4" fmla="*/ 21 w 21"/>
                <a:gd name="T5" fmla="*/ 16 h 16"/>
                <a:gd name="T6" fmla="*/ 0 w 21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17" y="2"/>
                    <a:pt x="19" y="8"/>
                    <a:pt x="21" y="16"/>
                  </a:cubicBezTo>
                  <a:cubicBezTo>
                    <a:pt x="10" y="16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3C41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2" name="Freeform 84"/>
            <p:cNvSpPr>
              <a:spLocks/>
            </p:cNvSpPr>
            <p:nvPr/>
          </p:nvSpPr>
          <p:spPr bwMode="auto">
            <a:xfrm>
              <a:off x="4120" y="1786"/>
              <a:ext cx="14" cy="13"/>
            </a:xfrm>
            <a:custGeom>
              <a:avLst/>
              <a:gdLst>
                <a:gd name="T0" fmla="*/ 22 w 22"/>
                <a:gd name="T1" fmla="*/ 14 h 19"/>
                <a:gd name="T2" fmla="*/ 1 w 22"/>
                <a:gd name="T3" fmla="*/ 11 h 19"/>
                <a:gd name="T4" fmla="*/ 5 w 22"/>
                <a:gd name="T5" fmla="*/ 3 h 19"/>
                <a:gd name="T6" fmla="*/ 22 w 22"/>
                <a:gd name="T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22" y="14"/>
                  </a:moveTo>
                  <a:cubicBezTo>
                    <a:pt x="12" y="18"/>
                    <a:pt x="6" y="19"/>
                    <a:pt x="1" y="11"/>
                  </a:cubicBezTo>
                  <a:cubicBezTo>
                    <a:pt x="0" y="10"/>
                    <a:pt x="3" y="4"/>
                    <a:pt x="5" y="3"/>
                  </a:cubicBezTo>
                  <a:cubicBezTo>
                    <a:pt x="14" y="0"/>
                    <a:pt x="15" y="10"/>
                    <a:pt x="22" y="14"/>
                  </a:cubicBezTo>
                  <a:close/>
                </a:path>
              </a:pathLst>
            </a:custGeom>
            <a:solidFill>
              <a:srgbClr val="333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3" name="Freeform 85"/>
            <p:cNvSpPr>
              <a:spLocks/>
            </p:cNvSpPr>
            <p:nvPr/>
          </p:nvSpPr>
          <p:spPr bwMode="auto">
            <a:xfrm>
              <a:off x="4135" y="1769"/>
              <a:ext cx="23" cy="10"/>
            </a:xfrm>
            <a:custGeom>
              <a:avLst/>
              <a:gdLst>
                <a:gd name="T0" fmla="*/ 0 w 35"/>
                <a:gd name="T1" fmla="*/ 8 h 16"/>
                <a:gd name="T2" fmla="*/ 35 w 35"/>
                <a:gd name="T3" fmla="*/ 16 h 16"/>
                <a:gd name="T4" fmla="*/ 0 w 35"/>
                <a:gd name="T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6">
                  <a:moveTo>
                    <a:pt x="0" y="8"/>
                  </a:moveTo>
                  <a:cubicBezTo>
                    <a:pt x="12" y="9"/>
                    <a:pt x="27" y="0"/>
                    <a:pt x="35" y="16"/>
                  </a:cubicBezTo>
                  <a:cubicBezTo>
                    <a:pt x="24" y="13"/>
                    <a:pt x="11" y="14"/>
                    <a:pt x="0" y="8"/>
                  </a:cubicBezTo>
                  <a:close/>
                </a:path>
              </a:pathLst>
            </a:custGeom>
            <a:solidFill>
              <a:srgbClr val="3C41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4" name="Freeform 86"/>
            <p:cNvSpPr>
              <a:spLocks/>
            </p:cNvSpPr>
            <p:nvPr/>
          </p:nvSpPr>
          <p:spPr bwMode="auto">
            <a:xfrm>
              <a:off x="3637" y="1766"/>
              <a:ext cx="62" cy="78"/>
            </a:xfrm>
            <a:custGeom>
              <a:avLst/>
              <a:gdLst>
                <a:gd name="T0" fmla="*/ 53 w 96"/>
                <a:gd name="T1" fmla="*/ 4 h 119"/>
                <a:gd name="T2" fmla="*/ 65 w 96"/>
                <a:gd name="T3" fmla="*/ 0 h 119"/>
                <a:gd name="T4" fmla="*/ 72 w 96"/>
                <a:gd name="T5" fmla="*/ 12 h 119"/>
                <a:gd name="T6" fmla="*/ 76 w 96"/>
                <a:gd name="T7" fmla="*/ 20 h 119"/>
                <a:gd name="T8" fmla="*/ 79 w 96"/>
                <a:gd name="T9" fmla="*/ 37 h 119"/>
                <a:gd name="T10" fmla="*/ 96 w 96"/>
                <a:gd name="T11" fmla="*/ 52 h 119"/>
                <a:gd name="T12" fmla="*/ 94 w 96"/>
                <a:gd name="T13" fmla="*/ 59 h 119"/>
                <a:gd name="T14" fmla="*/ 63 w 96"/>
                <a:gd name="T15" fmla="*/ 90 h 119"/>
                <a:gd name="T16" fmla="*/ 24 w 96"/>
                <a:gd name="T17" fmla="*/ 105 h 119"/>
                <a:gd name="T18" fmla="*/ 19 w 96"/>
                <a:gd name="T19" fmla="*/ 105 h 119"/>
                <a:gd name="T20" fmla="*/ 7 w 96"/>
                <a:gd name="T21" fmla="*/ 117 h 119"/>
                <a:gd name="T22" fmla="*/ 3 w 96"/>
                <a:gd name="T23" fmla="*/ 102 h 119"/>
                <a:gd name="T24" fmla="*/ 4 w 96"/>
                <a:gd name="T25" fmla="*/ 84 h 119"/>
                <a:gd name="T26" fmla="*/ 12 w 96"/>
                <a:gd name="T27" fmla="*/ 69 h 119"/>
                <a:gd name="T28" fmla="*/ 11 w 96"/>
                <a:gd name="T29" fmla="*/ 66 h 119"/>
                <a:gd name="T30" fmla="*/ 14 w 96"/>
                <a:gd name="T31" fmla="*/ 62 h 119"/>
                <a:gd name="T32" fmla="*/ 43 w 96"/>
                <a:gd name="T33" fmla="*/ 61 h 119"/>
                <a:gd name="T34" fmla="*/ 48 w 96"/>
                <a:gd name="T35" fmla="*/ 64 h 119"/>
                <a:gd name="T36" fmla="*/ 46 w 96"/>
                <a:gd name="T37" fmla="*/ 59 h 119"/>
                <a:gd name="T38" fmla="*/ 37 w 96"/>
                <a:gd name="T39" fmla="*/ 41 h 119"/>
                <a:gd name="T40" fmla="*/ 29 w 96"/>
                <a:gd name="T41" fmla="*/ 27 h 119"/>
                <a:gd name="T42" fmla="*/ 53 w 96"/>
                <a:gd name="T43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19">
                  <a:moveTo>
                    <a:pt x="53" y="4"/>
                  </a:moveTo>
                  <a:cubicBezTo>
                    <a:pt x="59" y="8"/>
                    <a:pt x="61" y="2"/>
                    <a:pt x="65" y="0"/>
                  </a:cubicBezTo>
                  <a:cubicBezTo>
                    <a:pt x="71" y="2"/>
                    <a:pt x="71" y="8"/>
                    <a:pt x="72" y="12"/>
                  </a:cubicBezTo>
                  <a:cubicBezTo>
                    <a:pt x="73" y="15"/>
                    <a:pt x="71" y="18"/>
                    <a:pt x="76" y="20"/>
                  </a:cubicBezTo>
                  <a:cubicBezTo>
                    <a:pt x="91" y="24"/>
                    <a:pt x="91" y="24"/>
                    <a:pt x="79" y="37"/>
                  </a:cubicBezTo>
                  <a:cubicBezTo>
                    <a:pt x="85" y="41"/>
                    <a:pt x="96" y="41"/>
                    <a:pt x="96" y="52"/>
                  </a:cubicBezTo>
                  <a:cubicBezTo>
                    <a:pt x="96" y="55"/>
                    <a:pt x="96" y="57"/>
                    <a:pt x="94" y="59"/>
                  </a:cubicBezTo>
                  <a:cubicBezTo>
                    <a:pt x="83" y="69"/>
                    <a:pt x="71" y="77"/>
                    <a:pt x="63" y="90"/>
                  </a:cubicBezTo>
                  <a:cubicBezTo>
                    <a:pt x="55" y="100"/>
                    <a:pt x="39" y="104"/>
                    <a:pt x="24" y="105"/>
                  </a:cubicBezTo>
                  <a:cubicBezTo>
                    <a:pt x="23" y="101"/>
                    <a:pt x="21" y="97"/>
                    <a:pt x="19" y="105"/>
                  </a:cubicBezTo>
                  <a:cubicBezTo>
                    <a:pt x="18" y="112"/>
                    <a:pt x="16" y="119"/>
                    <a:pt x="7" y="117"/>
                  </a:cubicBezTo>
                  <a:cubicBezTo>
                    <a:pt x="0" y="115"/>
                    <a:pt x="2" y="108"/>
                    <a:pt x="3" y="102"/>
                  </a:cubicBezTo>
                  <a:cubicBezTo>
                    <a:pt x="3" y="96"/>
                    <a:pt x="2" y="90"/>
                    <a:pt x="4" y="84"/>
                  </a:cubicBezTo>
                  <a:cubicBezTo>
                    <a:pt x="8" y="80"/>
                    <a:pt x="21" y="80"/>
                    <a:pt x="12" y="69"/>
                  </a:cubicBezTo>
                  <a:cubicBezTo>
                    <a:pt x="12" y="68"/>
                    <a:pt x="11" y="67"/>
                    <a:pt x="11" y="66"/>
                  </a:cubicBezTo>
                  <a:cubicBezTo>
                    <a:pt x="12" y="64"/>
                    <a:pt x="13" y="63"/>
                    <a:pt x="14" y="62"/>
                  </a:cubicBezTo>
                  <a:cubicBezTo>
                    <a:pt x="24" y="60"/>
                    <a:pt x="33" y="59"/>
                    <a:pt x="43" y="61"/>
                  </a:cubicBezTo>
                  <a:cubicBezTo>
                    <a:pt x="45" y="62"/>
                    <a:pt x="46" y="63"/>
                    <a:pt x="48" y="64"/>
                  </a:cubicBezTo>
                  <a:cubicBezTo>
                    <a:pt x="47" y="62"/>
                    <a:pt x="46" y="61"/>
                    <a:pt x="46" y="59"/>
                  </a:cubicBezTo>
                  <a:cubicBezTo>
                    <a:pt x="46" y="51"/>
                    <a:pt x="44" y="45"/>
                    <a:pt x="37" y="41"/>
                  </a:cubicBezTo>
                  <a:cubicBezTo>
                    <a:pt x="32" y="38"/>
                    <a:pt x="26" y="35"/>
                    <a:pt x="29" y="27"/>
                  </a:cubicBezTo>
                  <a:cubicBezTo>
                    <a:pt x="41" y="24"/>
                    <a:pt x="45" y="11"/>
                    <a:pt x="53" y="4"/>
                  </a:cubicBezTo>
                  <a:close/>
                </a:path>
              </a:pathLst>
            </a:custGeom>
            <a:solidFill>
              <a:srgbClr val="3E4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5" name="Freeform 87"/>
            <p:cNvSpPr>
              <a:spLocks/>
            </p:cNvSpPr>
            <p:nvPr/>
          </p:nvSpPr>
          <p:spPr bwMode="auto">
            <a:xfrm>
              <a:off x="3663" y="1746"/>
              <a:ext cx="62" cy="57"/>
            </a:xfrm>
            <a:custGeom>
              <a:avLst/>
              <a:gdLst>
                <a:gd name="T0" fmla="*/ 52 w 94"/>
                <a:gd name="T1" fmla="*/ 83 h 88"/>
                <a:gd name="T2" fmla="*/ 25 w 94"/>
                <a:gd name="T3" fmla="*/ 71 h 88"/>
                <a:gd name="T4" fmla="*/ 45 w 94"/>
                <a:gd name="T5" fmla="*/ 53 h 88"/>
                <a:gd name="T6" fmla="*/ 27 w 94"/>
                <a:gd name="T7" fmla="*/ 58 h 88"/>
                <a:gd name="T8" fmla="*/ 24 w 94"/>
                <a:gd name="T9" fmla="*/ 31 h 88"/>
                <a:gd name="T10" fmla="*/ 33 w 94"/>
                <a:gd name="T11" fmla="*/ 16 h 88"/>
                <a:gd name="T12" fmla="*/ 15 w 94"/>
                <a:gd name="T13" fmla="*/ 11 h 88"/>
                <a:gd name="T14" fmla="*/ 0 w 94"/>
                <a:gd name="T15" fmla="*/ 3 h 88"/>
                <a:gd name="T16" fmla="*/ 56 w 94"/>
                <a:gd name="T17" fmla="*/ 7 h 88"/>
                <a:gd name="T18" fmla="*/ 56 w 94"/>
                <a:gd name="T19" fmla="*/ 7 h 88"/>
                <a:gd name="T20" fmla="*/ 94 w 94"/>
                <a:gd name="T21" fmla="*/ 20 h 88"/>
                <a:gd name="T22" fmla="*/ 90 w 94"/>
                <a:gd name="T23" fmla="*/ 27 h 88"/>
                <a:gd name="T24" fmla="*/ 69 w 94"/>
                <a:gd name="T25" fmla="*/ 27 h 88"/>
                <a:gd name="T26" fmla="*/ 77 w 94"/>
                <a:gd name="T27" fmla="*/ 52 h 88"/>
                <a:gd name="T28" fmla="*/ 93 w 94"/>
                <a:gd name="T29" fmla="*/ 70 h 88"/>
                <a:gd name="T30" fmla="*/ 90 w 94"/>
                <a:gd name="T31" fmla="*/ 80 h 88"/>
                <a:gd name="T32" fmla="*/ 79 w 94"/>
                <a:gd name="T33" fmla="*/ 88 h 88"/>
                <a:gd name="T34" fmla="*/ 52 w 94"/>
                <a:gd name="T35" fmla="*/ 8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88">
                  <a:moveTo>
                    <a:pt x="52" y="83"/>
                  </a:moveTo>
                  <a:cubicBezTo>
                    <a:pt x="48" y="71"/>
                    <a:pt x="35" y="76"/>
                    <a:pt x="25" y="71"/>
                  </a:cubicBezTo>
                  <a:cubicBezTo>
                    <a:pt x="33" y="65"/>
                    <a:pt x="42" y="63"/>
                    <a:pt x="45" y="53"/>
                  </a:cubicBezTo>
                  <a:cubicBezTo>
                    <a:pt x="38" y="50"/>
                    <a:pt x="34" y="59"/>
                    <a:pt x="27" y="58"/>
                  </a:cubicBezTo>
                  <a:cubicBezTo>
                    <a:pt x="29" y="48"/>
                    <a:pt x="27" y="39"/>
                    <a:pt x="24" y="31"/>
                  </a:cubicBezTo>
                  <a:cubicBezTo>
                    <a:pt x="24" y="24"/>
                    <a:pt x="37" y="24"/>
                    <a:pt x="33" y="16"/>
                  </a:cubicBezTo>
                  <a:cubicBezTo>
                    <a:pt x="30" y="9"/>
                    <a:pt x="21" y="11"/>
                    <a:pt x="15" y="11"/>
                  </a:cubicBezTo>
                  <a:cubicBezTo>
                    <a:pt x="9" y="10"/>
                    <a:pt x="1" y="13"/>
                    <a:pt x="0" y="3"/>
                  </a:cubicBezTo>
                  <a:cubicBezTo>
                    <a:pt x="19" y="0"/>
                    <a:pt x="37" y="8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69" y="10"/>
                    <a:pt x="86" y="1"/>
                    <a:pt x="94" y="20"/>
                  </a:cubicBezTo>
                  <a:cubicBezTo>
                    <a:pt x="94" y="23"/>
                    <a:pt x="92" y="26"/>
                    <a:pt x="90" y="27"/>
                  </a:cubicBezTo>
                  <a:cubicBezTo>
                    <a:pt x="83" y="30"/>
                    <a:pt x="77" y="26"/>
                    <a:pt x="69" y="27"/>
                  </a:cubicBezTo>
                  <a:cubicBezTo>
                    <a:pt x="72" y="35"/>
                    <a:pt x="63" y="47"/>
                    <a:pt x="77" y="52"/>
                  </a:cubicBezTo>
                  <a:cubicBezTo>
                    <a:pt x="83" y="58"/>
                    <a:pt x="88" y="64"/>
                    <a:pt x="93" y="70"/>
                  </a:cubicBezTo>
                  <a:cubicBezTo>
                    <a:pt x="94" y="74"/>
                    <a:pt x="92" y="77"/>
                    <a:pt x="90" y="80"/>
                  </a:cubicBezTo>
                  <a:cubicBezTo>
                    <a:pt x="86" y="83"/>
                    <a:pt x="83" y="86"/>
                    <a:pt x="79" y="88"/>
                  </a:cubicBezTo>
                  <a:cubicBezTo>
                    <a:pt x="70" y="87"/>
                    <a:pt x="61" y="85"/>
                    <a:pt x="52" y="83"/>
                  </a:cubicBezTo>
                  <a:close/>
                </a:path>
              </a:pathLst>
            </a:custGeom>
            <a:solidFill>
              <a:srgbClr val="33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6" name="Freeform 88"/>
            <p:cNvSpPr>
              <a:spLocks/>
            </p:cNvSpPr>
            <p:nvPr/>
          </p:nvSpPr>
          <p:spPr bwMode="auto">
            <a:xfrm>
              <a:off x="3593" y="1746"/>
              <a:ext cx="42" cy="63"/>
            </a:xfrm>
            <a:custGeom>
              <a:avLst/>
              <a:gdLst>
                <a:gd name="T0" fmla="*/ 0 w 64"/>
                <a:gd name="T1" fmla="*/ 22 h 97"/>
                <a:gd name="T2" fmla="*/ 10 w 64"/>
                <a:gd name="T3" fmla="*/ 18 h 97"/>
                <a:gd name="T4" fmla="*/ 17 w 64"/>
                <a:gd name="T5" fmla="*/ 18 h 97"/>
                <a:gd name="T6" fmla="*/ 35 w 64"/>
                <a:gd name="T7" fmla="*/ 13 h 97"/>
                <a:gd name="T8" fmla="*/ 47 w 64"/>
                <a:gd name="T9" fmla="*/ 16 h 97"/>
                <a:gd name="T10" fmla="*/ 54 w 64"/>
                <a:gd name="T11" fmla="*/ 21 h 97"/>
                <a:gd name="T12" fmla="*/ 64 w 64"/>
                <a:gd name="T13" fmla="*/ 35 h 97"/>
                <a:gd name="T14" fmla="*/ 54 w 64"/>
                <a:gd name="T15" fmla="*/ 50 h 97"/>
                <a:gd name="T16" fmla="*/ 49 w 64"/>
                <a:gd name="T17" fmla="*/ 70 h 97"/>
                <a:gd name="T18" fmla="*/ 41 w 64"/>
                <a:gd name="T19" fmla="*/ 88 h 97"/>
                <a:gd name="T20" fmla="*/ 15 w 64"/>
                <a:gd name="T21" fmla="*/ 75 h 97"/>
                <a:gd name="T22" fmla="*/ 15 w 64"/>
                <a:gd name="T23" fmla="*/ 63 h 97"/>
                <a:gd name="T24" fmla="*/ 0 w 64"/>
                <a:gd name="T2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97">
                  <a:moveTo>
                    <a:pt x="0" y="22"/>
                  </a:moveTo>
                  <a:cubicBezTo>
                    <a:pt x="2" y="19"/>
                    <a:pt x="4" y="13"/>
                    <a:pt x="10" y="18"/>
                  </a:cubicBezTo>
                  <a:cubicBezTo>
                    <a:pt x="13" y="19"/>
                    <a:pt x="13" y="30"/>
                    <a:pt x="17" y="18"/>
                  </a:cubicBezTo>
                  <a:cubicBezTo>
                    <a:pt x="20" y="10"/>
                    <a:pt x="25" y="0"/>
                    <a:pt x="35" y="13"/>
                  </a:cubicBezTo>
                  <a:cubicBezTo>
                    <a:pt x="36" y="14"/>
                    <a:pt x="42" y="20"/>
                    <a:pt x="47" y="16"/>
                  </a:cubicBezTo>
                  <a:cubicBezTo>
                    <a:pt x="56" y="9"/>
                    <a:pt x="56" y="16"/>
                    <a:pt x="54" y="21"/>
                  </a:cubicBezTo>
                  <a:cubicBezTo>
                    <a:pt x="51" y="32"/>
                    <a:pt x="60" y="32"/>
                    <a:pt x="64" y="35"/>
                  </a:cubicBezTo>
                  <a:cubicBezTo>
                    <a:pt x="63" y="42"/>
                    <a:pt x="52" y="41"/>
                    <a:pt x="54" y="50"/>
                  </a:cubicBezTo>
                  <a:cubicBezTo>
                    <a:pt x="47" y="56"/>
                    <a:pt x="52" y="64"/>
                    <a:pt x="49" y="70"/>
                  </a:cubicBezTo>
                  <a:cubicBezTo>
                    <a:pt x="47" y="77"/>
                    <a:pt x="46" y="83"/>
                    <a:pt x="41" y="88"/>
                  </a:cubicBezTo>
                  <a:cubicBezTo>
                    <a:pt x="26" y="97"/>
                    <a:pt x="20" y="87"/>
                    <a:pt x="15" y="75"/>
                  </a:cubicBezTo>
                  <a:cubicBezTo>
                    <a:pt x="14" y="71"/>
                    <a:pt x="20" y="69"/>
                    <a:pt x="15" y="63"/>
                  </a:cubicBezTo>
                  <a:cubicBezTo>
                    <a:pt x="5" y="50"/>
                    <a:pt x="0" y="30"/>
                    <a:pt x="0" y="22"/>
                  </a:cubicBezTo>
                  <a:close/>
                </a:path>
              </a:pathLst>
            </a:custGeom>
            <a:solidFill>
              <a:srgbClr val="364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7" name="Freeform 89"/>
            <p:cNvSpPr>
              <a:spLocks/>
            </p:cNvSpPr>
            <p:nvPr/>
          </p:nvSpPr>
          <p:spPr bwMode="auto">
            <a:xfrm>
              <a:off x="3552" y="1758"/>
              <a:ext cx="44" cy="49"/>
            </a:xfrm>
            <a:custGeom>
              <a:avLst/>
              <a:gdLst>
                <a:gd name="T0" fmla="*/ 4 w 67"/>
                <a:gd name="T1" fmla="*/ 24 h 74"/>
                <a:gd name="T2" fmla="*/ 19 w 67"/>
                <a:gd name="T3" fmla="*/ 17 h 74"/>
                <a:gd name="T4" fmla="*/ 15 w 67"/>
                <a:gd name="T5" fmla="*/ 0 h 74"/>
                <a:gd name="T6" fmla="*/ 28 w 67"/>
                <a:gd name="T7" fmla="*/ 24 h 74"/>
                <a:gd name="T8" fmla="*/ 58 w 67"/>
                <a:gd name="T9" fmla="*/ 19 h 74"/>
                <a:gd name="T10" fmla="*/ 47 w 67"/>
                <a:gd name="T11" fmla="*/ 46 h 74"/>
                <a:gd name="T12" fmla="*/ 25 w 67"/>
                <a:gd name="T13" fmla="*/ 65 h 74"/>
                <a:gd name="T14" fmla="*/ 6 w 67"/>
                <a:gd name="T15" fmla="*/ 57 h 74"/>
                <a:gd name="T16" fmla="*/ 14 w 67"/>
                <a:gd name="T17" fmla="*/ 48 h 74"/>
                <a:gd name="T18" fmla="*/ 27 w 67"/>
                <a:gd name="T19" fmla="*/ 37 h 74"/>
                <a:gd name="T20" fmla="*/ 20 w 67"/>
                <a:gd name="T21" fmla="*/ 37 h 74"/>
                <a:gd name="T22" fmla="*/ 6 w 67"/>
                <a:gd name="T23" fmla="*/ 46 h 74"/>
                <a:gd name="T24" fmla="*/ 4 w 67"/>
                <a:gd name="T25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74">
                  <a:moveTo>
                    <a:pt x="4" y="24"/>
                  </a:moveTo>
                  <a:cubicBezTo>
                    <a:pt x="3" y="12"/>
                    <a:pt x="10" y="12"/>
                    <a:pt x="19" y="17"/>
                  </a:cubicBezTo>
                  <a:cubicBezTo>
                    <a:pt x="22" y="9"/>
                    <a:pt x="17" y="5"/>
                    <a:pt x="15" y="0"/>
                  </a:cubicBezTo>
                  <a:cubicBezTo>
                    <a:pt x="30" y="1"/>
                    <a:pt x="32" y="10"/>
                    <a:pt x="28" y="24"/>
                  </a:cubicBezTo>
                  <a:cubicBezTo>
                    <a:pt x="37" y="8"/>
                    <a:pt x="48" y="13"/>
                    <a:pt x="58" y="19"/>
                  </a:cubicBezTo>
                  <a:cubicBezTo>
                    <a:pt x="67" y="36"/>
                    <a:pt x="67" y="37"/>
                    <a:pt x="47" y="46"/>
                  </a:cubicBezTo>
                  <a:cubicBezTo>
                    <a:pt x="36" y="48"/>
                    <a:pt x="36" y="63"/>
                    <a:pt x="25" y="65"/>
                  </a:cubicBezTo>
                  <a:cubicBezTo>
                    <a:pt x="15" y="69"/>
                    <a:pt x="5" y="74"/>
                    <a:pt x="6" y="57"/>
                  </a:cubicBezTo>
                  <a:cubicBezTo>
                    <a:pt x="6" y="52"/>
                    <a:pt x="17" y="58"/>
                    <a:pt x="14" y="48"/>
                  </a:cubicBezTo>
                  <a:cubicBezTo>
                    <a:pt x="12" y="40"/>
                    <a:pt x="20" y="38"/>
                    <a:pt x="27" y="37"/>
                  </a:cubicBezTo>
                  <a:cubicBezTo>
                    <a:pt x="24" y="36"/>
                    <a:pt x="22" y="37"/>
                    <a:pt x="20" y="37"/>
                  </a:cubicBezTo>
                  <a:cubicBezTo>
                    <a:pt x="13" y="36"/>
                    <a:pt x="15" y="52"/>
                    <a:pt x="6" y="46"/>
                  </a:cubicBezTo>
                  <a:cubicBezTo>
                    <a:pt x="0" y="41"/>
                    <a:pt x="0" y="32"/>
                    <a:pt x="4" y="24"/>
                  </a:cubicBezTo>
                  <a:close/>
                </a:path>
              </a:pathLst>
            </a:custGeom>
            <a:solidFill>
              <a:srgbClr val="516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8" name="Freeform 90"/>
            <p:cNvSpPr>
              <a:spLocks/>
            </p:cNvSpPr>
            <p:nvPr/>
          </p:nvSpPr>
          <p:spPr bwMode="auto">
            <a:xfrm>
              <a:off x="3577" y="1760"/>
              <a:ext cx="35" cy="45"/>
            </a:xfrm>
            <a:custGeom>
              <a:avLst/>
              <a:gdLst>
                <a:gd name="T0" fmla="*/ 4 w 53"/>
                <a:gd name="T1" fmla="*/ 41 h 69"/>
                <a:gd name="T2" fmla="*/ 19 w 53"/>
                <a:gd name="T3" fmla="*/ 16 h 69"/>
                <a:gd name="T4" fmla="*/ 24 w 53"/>
                <a:gd name="T5" fmla="*/ 0 h 69"/>
                <a:gd name="T6" fmla="*/ 29 w 53"/>
                <a:gd name="T7" fmla="*/ 21 h 69"/>
                <a:gd name="T8" fmla="*/ 32 w 53"/>
                <a:gd name="T9" fmla="*/ 15 h 69"/>
                <a:gd name="T10" fmla="*/ 35 w 53"/>
                <a:gd name="T11" fmla="*/ 17 h 69"/>
                <a:gd name="T12" fmla="*/ 48 w 53"/>
                <a:gd name="T13" fmla="*/ 43 h 69"/>
                <a:gd name="T14" fmla="*/ 40 w 53"/>
                <a:gd name="T15" fmla="*/ 53 h 69"/>
                <a:gd name="T16" fmla="*/ 25 w 53"/>
                <a:gd name="T17" fmla="*/ 66 h 69"/>
                <a:gd name="T18" fmla="*/ 16 w 53"/>
                <a:gd name="T19" fmla="*/ 65 h 69"/>
                <a:gd name="T20" fmla="*/ 4 w 53"/>
                <a:gd name="T21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69">
                  <a:moveTo>
                    <a:pt x="4" y="41"/>
                  </a:moveTo>
                  <a:cubicBezTo>
                    <a:pt x="16" y="37"/>
                    <a:pt x="23" y="30"/>
                    <a:pt x="19" y="16"/>
                  </a:cubicBezTo>
                  <a:cubicBezTo>
                    <a:pt x="21" y="11"/>
                    <a:pt x="22" y="6"/>
                    <a:pt x="24" y="0"/>
                  </a:cubicBezTo>
                  <a:cubicBezTo>
                    <a:pt x="30" y="6"/>
                    <a:pt x="27" y="14"/>
                    <a:pt x="29" y="21"/>
                  </a:cubicBezTo>
                  <a:cubicBezTo>
                    <a:pt x="33" y="21"/>
                    <a:pt x="31" y="17"/>
                    <a:pt x="32" y="15"/>
                  </a:cubicBezTo>
                  <a:cubicBezTo>
                    <a:pt x="37" y="10"/>
                    <a:pt x="35" y="16"/>
                    <a:pt x="35" y="17"/>
                  </a:cubicBezTo>
                  <a:cubicBezTo>
                    <a:pt x="38" y="26"/>
                    <a:pt x="36" y="38"/>
                    <a:pt x="48" y="43"/>
                  </a:cubicBezTo>
                  <a:cubicBezTo>
                    <a:pt x="53" y="46"/>
                    <a:pt x="52" y="48"/>
                    <a:pt x="40" y="53"/>
                  </a:cubicBezTo>
                  <a:cubicBezTo>
                    <a:pt x="36" y="59"/>
                    <a:pt x="28" y="59"/>
                    <a:pt x="25" y="66"/>
                  </a:cubicBezTo>
                  <a:cubicBezTo>
                    <a:pt x="24" y="69"/>
                    <a:pt x="18" y="68"/>
                    <a:pt x="16" y="65"/>
                  </a:cubicBezTo>
                  <a:cubicBezTo>
                    <a:pt x="12" y="57"/>
                    <a:pt x="0" y="53"/>
                    <a:pt x="4" y="41"/>
                  </a:cubicBezTo>
                  <a:close/>
                </a:path>
              </a:pathLst>
            </a:custGeom>
            <a:solidFill>
              <a:srgbClr val="6A8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9" name="Freeform 91"/>
            <p:cNvSpPr>
              <a:spLocks/>
            </p:cNvSpPr>
            <p:nvPr/>
          </p:nvSpPr>
          <p:spPr bwMode="auto">
            <a:xfrm>
              <a:off x="3639" y="1757"/>
              <a:ext cx="32" cy="29"/>
            </a:xfrm>
            <a:custGeom>
              <a:avLst/>
              <a:gdLst>
                <a:gd name="T0" fmla="*/ 50 w 50"/>
                <a:gd name="T1" fmla="*/ 18 h 45"/>
                <a:gd name="T2" fmla="*/ 26 w 50"/>
                <a:gd name="T3" fmla="*/ 42 h 45"/>
                <a:gd name="T4" fmla="*/ 16 w 50"/>
                <a:gd name="T5" fmla="*/ 44 h 45"/>
                <a:gd name="T6" fmla="*/ 0 w 50"/>
                <a:gd name="T7" fmla="*/ 27 h 45"/>
                <a:gd name="T8" fmla="*/ 6 w 50"/>
                <a:gd name="T9" fmla="*/ 21 h 45"/>
                <a:gd name="T10" fmla="*/ 18 w 50"/>
                <a:gd name="T11" fmla="*/ 21 h 45"/>
                <a:gd name="T12" fmla="*/ 34 w 50"/>
                <a:gd name="T13" fmla="*/ 18 h 45"/>
                <a:gd name="T14" fmla="*/ 49 w 50"/>
                <a:gd name="T15" fmla="*/ 15 h 45"/>
                <a:gd name="T16" fmla="*/ 50 w 50"/>
                <a:gd name="T17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5">
                  <a:moveTo>
                    <a:pt x="50" y="18"/>
                  </a:moveTo>
                  <a:cubicBezTo>
                    <a:pt x="46" y="30"/>
                    <a:pt x="46" y="45"/>
                    <a:pt x="26" y="42"/>
                  </a:cubicBezTo>
                  <a:cubicBezTo>
                    <a:pt x="23" y="43"/>
                    <a:pt x="20" y="45"/>
                    <a:pt x="16" y="44"/>
                  </a:cubicBezTo>
                  <a:cubicBezTo>
                    <a:pt x="7" y="42"/>
                    <a:pt x="1" y="37"/>
                    <a:pt x="0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10" y="22"/>
                    <a:pt x="13" y="0"/>
                    <a:pt x="18" y="21"/>
                  </a:cubicBezTo>
                  <a:cubicBezTo>
                    <a:pt x="19" y="21"/>
                    <a:pt x="28" y="19"/>
                    <a:pt x="34" y="18"/>
                  </a:cubicBezTo>
                  <a:cubicBezTo>
                    <a:pt x="41" y="28"/>
                    <a:pt x="43" y="9"/>
                    <a:pt x="49" y="15"/>
                  </a:cubicBezTo>
                  <a:cubicBezTo>
                    <a:pt x="49" y="16"/>
                    <a:pt x="49" y="17"/>
                    <a:pt x="50" y="18"/>
                  </a:cubicBezTo>
                  <a:close/>
                </a:path>
              </a:pathLst>
            </a:custGeom>
            <a:solidFill>
              <a:srgbClr val="6A7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0" name="Freeform 92"/>
            <p:cNvSpPr>
              <a:spLocks/>
            </p:cNvSpPr>
            <p:nvPr/>
          </p:nvSpPr>
          <p:spPr bwMode="auto">
            <a:xfrm>
              <a:off x="3624" y="1758"/>
              <a:ext cx="19" cy="31"/>
            </a:xfrm>
            <a:custGeom>
              <a:avLst/>
              <a:gdLst>
                <a:gd name="T0" fmla="*/ 28 w 28"/>
                <a:gd name="T1" fmla="*/ 19 h 47"/>
                <a:gd name="T2" fmla="*/ 24 w 28"/>
                <a:gd name="T3" fmla="*/ 24 h 47"/>
                <a:gd name="T4" fmla="*/ 16 w 28"/>
                <a:gd name="T5" fmla="*/ 46 h 47"/>
                <a:gd name="T6" fmla="*/ 7 w 28"/>
                <a:gd name="T7" fmla="*/ 45 h 47"/>
                <a:gd name="T8" fmla="*/ 3 w 28"/>
                <a:gd name="T9" fmla="*/ 32 h 47"/>
                <a:gd name="T10" fmla="*/ 16 w 28"/>
                <a:gd name="T11" fmla="*/ 16 h 47"/>
                <a:gd name="T12" fmla="*/ 28 w 28"/>
                <a:gd name="T13" fmla="*/ 0 h 47"/>
                <a:gd name="T14" fmla="*/ 28 w 28"/>
                <a:gd name="T15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7">
                  <a:moveTo>
                    <a:pt x="28" y="19"/>
                  </a:moveTo>
                  <a:cubicBezTo>
                    <a:pt x="27" y="21"/>
                    <a:pt x="26" y="22"/>
                    <a:pt x="24" y="24"/>
                  </a:cubicBezTo>
                  <a:cubicBezTo>
                    <a:pt x="19" y="30"/>
                    <a:pt x="26" y="41"/>
                    <a:pt x="16" y="46"/>
                  </a:cubicBezTo>
                  <a:cubicBezTo>
                    <a:pt x="13" y="47"/>
                    <a:pt x="10" y="47"/>
                    <a:pt x="7" y="45"/>
                  </a:cubicBezTo>
                  <a:cubicBezTo>
                    <a:pt x="3" y="42"/>
                    <a:pt x="0" y="38"/>
                    <a:pt x="3" y="32"/>
                  </a:cubicBezTo>
                  <a:cubicBezTo>
                    <a:pt x="1" y="22"/>
                    <a:pt x="5" y="16"/>
                    <a:pt x="16" y="16"/>
                  </a:cubicBezTo>
                  <a:cubicBezTo>
                    <a:pt x="22" y="12"/>
                    <a:pt x="15" y="1"/>
                    <a:pt x="28" y="0"/>
                  </a:cubicBezTo>
                  <a:cubicBezTo>
                    <a:pt x="28" y="6"/>
                    <a:pt x="28" y="13"/>
                    <a:pt x="28" y="19"/>
                  </a:cubicBezTo>
                  <a:close/>
                </a:path>
              </a:pathLst>
            </a:custGeom>
            <a:solidFill>
              <a:srgbClr val="4E6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1" name="Freeform 93"/>
            <p:cNvSpPr>
              <a:spLocks/>
            </p:cNvSpPr>
            <p:nvPr/>
          </p:nvSpPr>
          <p:spPr bwMode="auto">
            <a:xfrm>
              <a:off x="3661" y="1762"/>
              <a:ext cx="10" cy="15"/>
            </a:xfrm>
            <a:custGeom>
              <a:avLst/>
              <a:gdLst>
                <a:gd name="T0" fmla="*/ 15 w 16"/>
                <a:gd name="T1" fmla="*/ 8 h 24"/>
                <a:gd name="T2" fmla="*/ 0 w 16"/>
                <a:gd name="T3" fmla="*/ 11 h 24"/>
                <a:gd name="T4" fmla="*/ 12 w 16"/>
                <a:gd name="T5" fmla="*/ 1 h 24"/>
                <a:gd name="T6" fmla="*/ 15 w 16"/>
                <a:gd name="T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5" y="8"/>
                  </a:moveTo>
                  <a:cubicBezTo>
                    <a:pt x="10" y="11"/>
                    <a:pt x="7" y="24"/>
                    <a:pt x="0" y="11"/>
                  </a:cubicBezTo>
                  <a:cubicBezTo>
                    <a:pt x="3" y="6"/>
                    <a:pt x="5" y="0"/>
                    <a:pt x="12" y="1"/>
                  </a:cubicBezTo>
                  <a:cubicBezTo>
                    <a:pt x="16" y="1"/>
                    <a:pt x="15" y="5"/>
                    <a:pt x="15" y="8"/>
                  </a:cubicBezTo>
                  <a:close/>
                </a:path>
              </a:pathLst>
            </a:custGeom>
            <a:solidFill>
              <a:srgbClr val="3E4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2" name="Freeform 94"/>
            <p:cNvSpPr>
              <a:spLocks/>
            </p:cNvSpPr>
            <p:nvPr/>
          </p:nvSpPr>
          <p:spPr bwMode="auto">
            <a:xfrm>
              <a:off x="3897" y="1777"/>
              <a:ext cx="128" cy="67"/>
            </a:xfrm>
            <a:custGeom>
              <a:avLst/>
              <a:gdLst>
                <a:gd name="T0" fmla="*/ 188 w 196"/>
                <a:gd name="T1" fmla="*/ 31 h 102"/>
                <a:gd name="T2" fmla="*/ 173 w 196"/>
                <a:gd name="T3" fmla="*/ 27 h 102"/>
                <a:gd name="T4" fmla="*/ 154 w 196"/>
                <a:gd name="T5" fmla="*/ 53 h 102"/>
                <a:gd name="T6" fmla="*/ 138 w 196"/>
                <a:gd name="T7" fmla="*/ 71 h 102"/>
                <a:gd name="T8" fmla="*/ 145 w 196"/>
                <a:gd name="T9" fmla="*/ 78 h 102"/>
                <a:gd name="T10" fmla="*/ 147 w 196"/>
                <a:gd name="T11" fmla="*/ 89 h 102"/>
                <a:gd name="T12" fmla="*/ 140 w 196"/>
                <a:gd name="T13" fmla="*/ 98 h 102"/>
                <a:gd name="T14" fmla="*/ 137 w 196"/>
                <a:gd name="T15" fmla="*/ 99 h 102"/>
                <a:gd name="T16" fmla="*/ 125 w 196"/>
                <a:gd name="T17" fmla="*/ 96 h 102"/>
                <a:gd name="T18" fmla="*/ 116 w 196"/>
                <a:gd name="T19" fmla="*/ 67 h 102"/>
                <a:gd name="T20" fmla="*/ 127 w 196"/>
                <a:gd name="T21" fmla="*/ 49 h 102"/>
                <a:gd name="T22" fmla="*/ 148 w 196"/>
                <a:gd name="T23" fmla="*/ 28 h 102"/>
                <a:gd name="T24" fmla="*/ 116 w 196"/>
                <a:gd name="T25" fmla="*/ 32 h 102"/>
                <a:gd name="T26" fmla="*/ 17 w 196"/>
                <a:gd name="T27" fmla="*/ 44 h 102"/>
                <a:gd name="T28" fmla="*/ 2 w 196"/>
                <a:gd name="T29" fmla="*/ 21 h 102"/>
                <a:gd name="T30" fmla="*/ 22 w 196"/>
                <a:gd name="T31" fmla="*/ 6 h 102"/>
                <a:gd name="T32" fmla="*/ 41 w 196"/>
                <a:gd name="T33" fmla="*/ 0 h 102"/>
                <a:gd name="T34" fmla="*/ 46 w 196"/>
                <a:gd name="T35" fmla="*/ 2 h 102"/>
                <a:gd name="T36" fmla="*/ 84 w 196"/>
                <a:gd name="T37" fmla="*/ 8 h 102"/>
                <a:gd name="T38" fmla="*/ 105 w 196"/>
                <a:gd name="T39" fmla="*/ 11 h 102"/>
                <a:gd name="T40" fmla="*/ 145 w 196"/>
                <a:gd name="T41" fmla="*/ 10 h 102"/>
                <a:gd name="T42" fmla="*/ 180 w 196"/>
                <a:gd name="T43" fmla="*/ 15 h 102"/>
                <a:gd name="T44" fmla="*/ 195 w 196"/>
                <a:gd name="T45" fmla="*/ 22 h 102"/>
                <a:gd name="T46" fmla="*/ 188 w 196"/>
                <a:gd name="T47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02">
                  <a:moveTo>
                    <a:pt x="188" y="31"/>
                  </a:moveTo>
                  <a:cubicBezTo>
                    <a:pt x="183" y="30"/>
                    <a:pt x="181" y="18"/>
                    <a:pt x="173" y="27"/>
                  </a:cubicBezTo>
                  <a:cubicBezTo>
                    <a:pt x="171" y="39"/>
                    <a:pt x="163" y="46"/>
                    <a:pt x="154" y="53"/>
                  </a:cubicBezTo>
                  <a:cubicBezTo>
                    <a:pt x="145" y="56"/>
                    <a:pt x="141" y="61"/>
                    <a:pt x="138" y="71"/>
                  </a:cubicBezTo>
                  <a:cubicBezTo>
                    <a:pt x="134" y="83"/>
                    <a:pt x="144" y="75"/>
                    <a:pt x="145" y="78"/>
                  </a:cubicBezTo>
                  <a:cubicBezTo>
                    <a:pt x="148" y="82"/>
                    <a:pt x="148" y="85"/>
                    <a:pt x="147" y="89"/>
                  </a:cubicBezTo>
                  <a:cubicBezTo>
                    <a:pt x="146" y="93"/>
                    <a:pt x="144" y="96"/>
                    <a:pt x="140" y="98"/>
                  </a:cubicBezTo>
                  <a:cubicBezTo>
                    <a:pt x="139" y="98"/>
                    <a:pt x="138" y="99"/>
                    <a:pt x="137" y="99"/>
                  </a:cubicBezTo>
                  <a:cubicBezTo>
                    <a:pt x="132" y="102"/>
                    <a:pt x="128" y="99"/>
                    <a:pt x="125" y="96"/>
                  </a:cubicBezTo>
                  <a:cubicBezTo>
                    <a:pt x="121" y="86"/>
                    <a:pt x="124" y="74"/>
                    <a:pt x="116" y="67"/>
                  </a:cubicBezTo>
                  <a:cubicBezTo>
                    <a:pt x="116" y="59"/>
                    <a:pt x="124" y="55"/>
                    <a:pt x="127" y="49"/>
                  </a:cubicBezTo>
                  <a:cubicBezTo>
                    <a:pt x="134" y="42"/>
                    <a:pt x="142" y="36"/>
                    <a:pt x="148" y="28"/>
                  </a:cubicBezTo>
                  <a:cubicBezTo>
                    <a:pt x="137" y="28"/>
                    <a:pt x="127" y="32"/>
                    <a:pt x="116" y="32"/>
                  </a:cubicBezTo>
                  <a:cubicBezTo>
                    <a:pt x="83" y="33"/>
                    <a:pt x="49" y="33"/>
                    <a:pt x="17" y="44"/>
                  </a:cubicBezTo>
                  <a:cubicBezTo>
                    <a:pt x="8" y="39"/>
                    <a:pt x="0" y="33"/>
                    <a:pt x="2" y="21"/>
                  </a:cubicBezTo>
                  <a:cubicBezTo>
                    <a:pt x="4" y="10"/>
                    <a:pt x="13" y="8"/>
                    <a:pt x="22" y="6"/>
                  </a:cubicBezTo>
                  <a:cubicBezTo>
                    <a:pt x="29" y="4"/>
                    <a:pt x="34" y="0"/>
                    <a:pt x="41" y="0"/>
                  </a:cubicBezTo>
                  <a:cubicBezTo>
                    <a:pt x="43" y="0"/>
                    <a:pt x="45" y="1"/>
                    <a:pt x="46" y="2"/>
                  </a:cubicBezTo>
                  <a:cubicBezTo>
                    <a:pt x="58" y="11"/>
                    <a:pt x="71" y="6"/>
                    <a:pt x="84" y="8"/>
                  </a:cubicBezTo>
                  <a:cubicBezTo>
                    <a:pt x="91" y="8"/>
                    <a:pt x="98" y="7"/>
                    <a:pt x="105" y="11"/>
                  </a:cubicBezTo>
                  <a:cubicBezTo>
                    <a:pt x="118" y="11"/>
                    <a:pt x="133" y="14"/>
                    <a:pt x="145" y="10"/>
                  </a:cubicBezTo>
                  <a:cubicBezTo>
                    <a:pt x="159" y="4"/>
                    <a:pt x="169" y="9"/>
                    <a:pt x="180" y="15"/>
                  </a:cubicBezTo>
                  <a:cubicBezTo>
                    <a:pt x="186" y="15"/>
                    <a:pt x="193" y="15"/>
                    <a:pt x="195" y="22"/>
                  </a:cubicBezTo>
                  <a:cubicBezTo>
                    <a:pt x="196" y="27"/>
                    <a:pt x="195" y="32"/>
                    <a:pt x="188" y="31"/>
                  </a:cubicBezTo>
                  <a:close/>
                </a:path>
              </a:pathLst>
            </a:custGeom>
            <a:solidFill>
              <a:srgbClr val="7B9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3" name="Freeform 95"/>
            <p:cNvSpPr>
              <a:spLocks/>
            </p:cNvSpPr>
            <p:nvPr/>
          </p:nvSpPr>
          <p:spPr bwMode="auto">
            <a:xfrm>
              <a:off x="3920" y="1767"/>
              <a:ext cx="72" cy="21"/>
            </a:xfrm>
            <a:custGeom>
              <a:avLst/>
              <a:gdLst>
                <a:gd name="T0" fmla="*/ 70 w 111"/>
                <a:gd name="T1" fmla="*/ 27 h 32"/>
                <a:gd name="T2" fmla="*/ 22 w 111"/>
                <a:gd name="T3" fmla="*/ 29 h 32"/>
                <a:gd name="T4" fmla="*/ 9 w 111"/>
                <a:gd name="T5" fmla="*/ 20 h 32"/>
                <a:gd name="T6" fmla="*/ 1 w 111"/>
                <a:gd name="T7" fmla="*/ 5 h 32"/>
                <a:gd name="T8" fmla="*/ 2 w 111"/>
                <a:gd name="T9" fmla="*/ 0 h 32"/>
                <a:gd name="T10" fmla="*/ 94 w 111"/>
                <a:gd name="T11" fmla="*/ 8 h 32"/>
                <a:gd name="T12" fmla="*/ 111 w 111"/>
                <a:gd name="T13" fmla="*/ 19 h 32"/>
                <a:gd name="T14" fmla="*/ 70 w 111"/>
                <a:gd name="T1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2">
                  <a:moveTo>
                    <a:pt x="70" y="27"/>
                  </a:moveTo>
                  <a:cubicBezTo>
                    <a:pt x="54" y="32"/>
                    <a:pt x="38" y="24"/>
                    <a:pt x="22" y="29"/>
                  </a:cubicBezTo>
                  <a:cubicBezTo>
                    <a:pt x="17" y="30"/>
                    <a:pt x="10" y="28"/>
                    <a:pt x="9" y="20"/>
                  </a:cubicBezTo>
                  <a:cubicBezTo>
                    <a:pt x="9" y="13"/>
                    <a:pt x="3" y="10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33" y="3"/>
                    <a:pt x="63" y="5"/>
                    <a:pt x="94" y="8"/>
                  </a:cubicBezTo>
                  <a:cubicBezTo>
                    <a:pt x="98" y="11"/>
                    <a:pt x="103" y="14"/>
                    <a:pt x="111" y="19"/>
                  </a:cubicBezTo>
                  <a:cubicBezTo>
                    <a:pt x="95" y="22"/>
                    <a:pt x="80" y="16"/>
                    <a:pt x="70" y="27"/>
                  </a:cubicBezTo>
                  <a:close/>
                </a:path>
              </a:pathLst>
            </a:custGeom>
            <a:solidFill>
              <a:srgbClr val="46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4" name="Freeform 96"/>
            <p:cNvSpPr>
              <a:spLocks/>
            </p:cNvSpPr>
            <p:nvPr/>
          </p:nvSpPr>
          <p:spPr bwMode="auto">
            <a:xfrm>
              <a:off x="4014" y="1775"/>
              <a:ext cx="49" cy="47"/>
            </a:xfrm>
            <a:custGeom>
              <a:avLst/>
              <a:gdLst>
                <a:gd name="T0" fmla="*/ 8 w 74"/>
                <a:gd name="T1" fmla="*/ 34 h 71"/>
                <a:gd name="T2" fmla="*/ 0 w 74"/>
                <a:gd name="T3" fmla="*/ 18 h 71"/>
                <a:gd name="T4" fmla="*/ 29 w 74"/>
                <a:gd name="T5" fmla="*/ 18 h 71"/>
                <a:gd name="T6" fmla="*/ 30 w 74"/>
                <a:gd name="T7" fmla="*/ 20 h 71"/>
                <a:gd name="T8" fmla="*/ 31 w 74"/>
                <a:gd name="T9" fmla="*/ 36 h 71"/>
                <a:gd name="T10" fmla="*/ 45 w 74"/>
                <a:gd name="T11" fmla="*/ 48 h 71"/>
                <a:gd name="T12" fmla="*/ 74 w 74"/>
                <a:gd name="T13" fmla="*/ 62 h 71"/>
                <a:gd name="T14" fmla="*/ 73 w 74"/>
                <a:gd name="T15" fmla="*/ 67 h 71"/>
                <a:gd name="T16" fmla="*/ 17 w 74"/>
                <a:gd name="T17" fmla="*/ 53 h 71"/>
                <a:gd name="T18" fmla="*/ 8 w 74"/>
                <a:gd name="T19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1">
                  <a:moveTo>
                    <a:pt x="8" y="34"/>
                  </a:moveTo>
                  <a:cubicBezTo>
                    <a:pt x="21" y="21"/>
                    <a:pt x="0" y="25"/>
                    <a:pt x="0" y="18"/>
                  </a:cubicBezTo>
                  <a:cubicBezTo>
                    <a:pt x="10" y="0"/>
                    <a:pt x="19" y="14"/>
                    <a:pt x="29" y="18"/>
                  </a:cubicBezTo>
                  <a:cubicBezTo>
                    <a:pt x="29" y="19"/>
                    <a:pt x="29" y="20"/>
                    <a:pt x="30" y="20"/>
                  </a:cubicBezTo>
                  <a:cubicBezTo>
                    <a:pt x="31" y="26"/>
                    <a:pt x="31" y="31"/>
                    <a:pt x="31" y="36"/>
                  </a:cubicBezTo>
                  <a:cubicBezTo>
                    <a:pt x="30" y="47"/>
                    <a:pt x="33" y="50"/>
                    <a:pt x="45" y="48"/>
                  </a:cubicBezTo>
                  <a:cubicBezTo>
                    <a:pt x="57" y="45"/>
                    <a:pt x="66" y="53"/>
                    <a:pt x="74" y="62"/>
                  </a:cubicBezTo>
                  <a:cubicBezTo>
                    <a:pt x="74" y="63"/>
                    <a:pt x="74" y="65"/>
                    <a:pt x="73" y="67"/>
                  </a:cubicBezTo>
                  <a:cubicBezTo>
                    <a:pt x="53" y="67"/>
                    <a:pt x="32" y="71"/>
                    <a:pt x="17" y="53"/>
                  </a:cubicBezTo>
                  <a:cubicBezTo>
                    <a:pt x="19" y="45"/>
                    <a:pt x="9" y="42"/>
                    <a:pt x="8" y="34"/>
                  </a:cubicBezTo>
                  <a:close/>
                </a:path>
              </a:pathLst>
            </a:custGeom>
            <a:solidFill>
              <a:srgbClr val="37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5" name="Freeform 97"/>
            <p:cNvSpPr>
              <a:spLocks/>
            </p:cNvSpPr>
            <p:nvPr/>
          </p:nvSpPr>
          <p:spPr bwMode="auto">
            <a:xfrm>
              <a:off x="4031" y="1782"/>
              <a:ext cx="20" cy="19"/>
            </a:xfrm>
            <a:custGeom>
              <a:avLst/>
              <a:gdLst>
                <a:gd name="T0" fmla="*/ 12 w 32"/>
                <a:gd name="T1" fmla="*/ 0 h 30"/>
                <a:gd name="T2" fmla="*/ 31 w 32"/>
                <a:gd name="T3" fmla="*/ 16 h 30"/>
                <a:gd name="T4" fmla="*/ 13 w 32"/>
                <a:gd name="T5" fmla="*/ 29 h 30"/>
                <a:gd name="T6" fmla="*/ 4 w 32"/>
                <a:gd name="T7" fmla="*/ 8 h 30"/>
                <a:gd name="T8" fmla="*/ 4 w 32"/>
                <a:gd name="T9" fmla="*/ 8 h 30"/>
                <a:gd name="T10" fmla="*/ 12 w 32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cubicBezTo>
                    <a:pt x="19" y="5"/>
                    <a:pt x="25" y="11"/>
                    <a:pt x="31" y="16"/>
                  </a:cubicBezTo>
                  <a:cubicBezTo>
                    <a:pt x="32" y="29"/>
                    <a:pt x="22" y="30"/>
                    <a:pt x="13" y="29"/>
                  </a:cubicBezTo>
                  <a:cubicBezTo>
                    <a:pt x="0" y="28"/>
                    <a:pt x="5" y="16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9" y="2"/>
                    <a:pt x="12" y="0"/>
                  </a:cubicBezTo>
                  <a:close/>
                </a:path>
              </a:pathLst>
            </a:custGeom>
            <a:solidFill>
              <a:srgbClr val="3A4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6" name="Freeform 98"/>
            <p:cNvSpPr>
              <a:spLocks/>
            </p:cNvSpPr>
            <p:nvPr/>
          </p:nvSpPr>
          <p:spPr bwMode="auto">
            <a:xfrm>
              <a:off x="4057" y="1770"/>
              <a:ext cx="25" cy="15"/>
            </a:xfrm>
            <a:custGeom>
              <a:avLst/>
              <a:gdLst>
                <a:gd name="T0" fmla="*/ 7 w 38"/>
                <a:gd name="T1" fmla="*/ 1 h 22"/>
                <a:gd name="T2" fmla="*/ 38 w 38"/>
                <a:gd name="T3" fmla="*/ 16 h 22"/>
                <a:gd name="T4" fmla="*/ 2 w 38"/>
                <a:gd name="T5" fmla="*/ 10 h 22"/>
                <a:gd name="T6" fmla="*/ 7 w 38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2">
                  <a:moveTo>
                    <a:pt x="7" y="1"/>
                  </a:moveTo>
                  <a:cubicBezTo>
                    <a:pt x="20" y="0"/>
                    <a:pt x="29" y="7"/>
                    <a:pt x="38" y="16"/>
                  </a:cubicBezTo>
                  <a:cubicBezTo>
                    <a:pt x="24" y="22"/>
                    <a:pt x="15" y="6"/>
                    <a:pt x="2" y="10"/>
                  </a:cubicBezTo>
                  <a:cubicBezTo>
                    <a:pt x="1" y="5"/>
                    <a:pt x="0" y="1"/>
                    <a:pt x="7" y="1"/>
                  </a:cubicBezTo>
                  <a:close/>
                </a:path>
              </a:pathLst>
            </a:custGeom>
            <a:solidFill>
              <a:srgbClr val="76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7" name="Freeform 99"/>
            <p:cNvSpPr>
              <a:spLocks/>
            </p:cNvSpPr>
            <p:nvPr/>
          </p:nvSpPr>
          <p:spPr bwMode="auto">
            <a:xfrm>
              <a:off x="3353" y="1824"/>
              <a:ext cx="82" cy="39"/>
            </a:xfrm>
            <a:custGeom>
              <a:avLst/>
              <a:gdLst>
                <a:gd name="T0" fmla="*/ 0 w 126"/>
                <a:gd name="T1" fmla="*/ 32 h 60"/>
                <a:gd name="T2" fmla="*/ 5 w 126"/>
                <a:gd name="T3" fmla="*/ 19 h 60"/>
                <a:gd name="T4" fmla="*/ 33 w 126"/>
                <a:gd name="T5" fmla="*/ 30 h 60"/>
                <a:gd name="T6" fmla="*/ 43 w 126"/>
                <a:gd name="T7" fmla="*/ 13 h 60"/>
                <a:gd name="T8" fmla="*/ 45 w 126"/>
                <a:gd name="T9" fmla="*/ 11 h 60"/>
                <a:gd name="T10" fmla="*/ 80 w 126"/>
                <a:gd name="T11" fmla="*/ 5 h 60"/>
                <a:gd name="T12" fmla="*/ 100 w 126"/>
                <a:gd name="T13" fmla="*/ 8 h 60"/>
                <a:gd name="T14" fmla="*/ 118 w 126"/>
                <a:gd name="T15" fmla="*/ 43 h 60"/>
                <a:gd name="T16" fmla="*/ 98 w 126"/>
                <a:gd name="T17" fmla="*/ 55 h 60"/>
                <a:gd name="T18" fmla="*/ 17 w 126"/>
                <a:gd name="T19" fmla="*/ 47 h 60"/>
                <a:gd name="T20" fmla="*/ 0 w 126"/>
                <a:gd name="T21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60">
                  <a:moveTo>
                    <a:pt x="0" y="32"/>
                  </a:moveTo>
                  <a:cubicBezTo>
                    <a:pt x="2" y="27"/>
                    <a:pt x="3" y="23"/>
                    <a:pt x="5" y="19"/>
                  </a:cubicBezTo>
                  <a:cubicBezTo>
                    <a:pt x="14" y="23"/>
                    <a:pt x="24" y="27"/>
                    <a:pt x="33" y="30"/>
                  </a:cubicBezTo>
                  <a:cubicBezTo>
                    <a:pt x="44" y="29"/>
                    <a:pt x="39" y="19"/>
                    <a:pt x="43" y="13"/>
                  </a:cubicBezTo>
                  <a:cubicBezTo>
                    <a:pt x="44" y="12"/>
                    <a:pt x="44" y="12"/>
                    <a:pt x="45" y="11"/>
                  </a:cubicBezTo>
                  <a:cubicBezTo>
                    <a:pt x="56" y="2"/>
                    <a:pt x="67" y="0"/>
                    <a:pt x="80" y="5"/>
                  </a:cubicBezTo>
                  <a:cubicBezTo>
                    <a:pt x="88" y="2"/>
                    <a:pt x="94" y="6"/>
                    <a:pt x="100" y="8"/>
                  </a:cubicBezTo>
                  <a:cubicBezTo>
                    <a:pt x="112" y="17"/>
                    <a:pt x="126" y="25"/>
                    <a:pt x="118" y="43"/>
                  </a:cubicBezTo>
                  <a:cubicBezTo>
                    <a:pt x="112" y="48"/>
                    <a:pt x="106" y="52"/>
                    <a:pt x="98" y="55"/>
                  </a:cubicBezTo>
                  <a:cubicBezTo>
                    <a:pt x="70" y="60"/>
                    <a:pt x="43" y="54"/>
                    <a:pt x="17" y="47"/>
                  </a:cubicBezTo>
                  <a:cubicBezTo>
                    <a:pt x="9" y="44"/>
                    <a:pt x="2" y="41"/>
                    <a:pt x="0" y="32"/>
                  </a:cubicBezTo>
                  <a:close/>
                </a:path>
              </a:pathLst>
            </a:custGeom>
            <a:solidFill>
              <a:srgbClr val="F8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8" name="Freeform 100"/>
            <p:cNvSpPr>
              <a:spLocks/>
            </p:cNvSpPr>
            <p:nvPr/>
          </p:nvSpPr>
          <p:spPr bwMode="auto">
            <a:xfrm>
              <a:off x="3465" y="1777"/>
              <a:ext cx="70" cy="45"/>
            </a:xfrm>
            <a:custGeom>
              <a:avLst/>
              <a:gdLst>
                <a:gd name="T0" fmla="*/ 25 w 107"/>
                <a:gd name="T1" fmla="*/ 6 h 69"/>
                <a:gd name="T2" fmla="*/ 28 w 107"/>
                <a:gd name="T3" fmla="*/ 4 h 69"/>
                <a:gd name="T4" fmla="*/ 61 w 107"/>
                <a:gd name="T5" fmla="*/ 12 h 69"/>
                <a:gd name="T6" fmla="*/ 71 w 107"/>
                <a:gd name="T7" fmla="*/ 3 h 69"/>
                <a:gd name="T8" fmla="*/ 93 w 107"/>
                <a:gd name="T9" fmla="*/ 2 h 69"/>
                <a:gd name="T10" fmla="*/ 103 w 107"/>
                <a:gd name="T11" fmla="*/ 25 h 69"/>
                <a:gd name="T12" fmla="*/ 85 w 107"/>
                <a:gd name="T13" fmla="*/ 33 h 69"/>
                <a:gd name="T14" fmla="*/ 81 w 107"/>
                <a:gd name="T15" fmla="*/ 32 h 69"/>
                <a:gd name="T16" fmla="*/ 74 w 107"/>
                <a:gd name="T17" fmla="*/ 34 h 69"/>
                <a:gd name="T18" fmla="*/ 80 w 107"/>
                <a:gd name="T19" fmla="*/ 36 h 69"/>
                <a:gd name="T20" fmla="*/ 80 w 107"/>
                <a:gd name="T21" fmla="*/ 51 h 69"/>
                <a:gd name="T22" fmla="*/ 49 w 107"/>
                <a:gd name="T23" fmla="*/ 57 h 69"/>
                <a:gd name="T24" fmla="*/ 46 w 107"/>
                <a:gd name="T25" fmla="*/ 44 h 69"/>
                <a:gd name="T26" fmla="*/ 44 w 107"/>
                <a:gd name="T27" fmla="*/ 40 h 69"/>
                <a:gd name="T28" fmla="*/ 38 w 107"/>
                <a:gd name="T29" fmla="*/ 48 h 69"/>
                <a:gd name="T30" fmla="*/ 36 w 107"/>
                <a:gd name="T31" fmla="*/ 54 h 69"/>
                <a:gd name="T32" fmla="*/ 6 w 107"/>
                <a:gd name="T33" fmla="*/ 69 h 69"/>
                <a:gd name="T34" fmla="*/ 0 w 107"/>
                <a:gd name="T35" fmla="*/ 60 h 69"/>
                <a:gd name="T36" fmla="*/ 25 w 107"/>
                <a:gd name="T37" fmla="*/ 24 h 69"/>
                <a:gd name="T38" fmla="*/ 25 w 107"/>
                <a:gd name="T3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69">
                  <a:moveTo>
                    <a:pt x="25" y="6"/>
                  </a:moveTo>
                  <a:cubicBezTo>
                    <a:pt x="25" y="5"/>
                    <a:pt x="26" y="4"/>
                    <a:pt x="28" y="4"/>
                  </a:cubicBezTo>
                  <a:cubicBezTo>
                    <a:pt x="38" y="9"/>
                    <a:pt x="50" y="4"/>
                    <a:pt x="61" y="12"/>
                  </a:cubicBezTo>
                  <a:cubicBezTo>
                    <a:pt x="66" y="16"/>
                    <a:pt x="67" y="6"/>
                    <a:pt x="71" y="3"/>
                  </a:cubicBezTo>
                  <a:cubicBezTo>
                    <a:pt x="78" y="0"/>
                    <a:pt x="85" y="3"/>
                    <a:pt x="93" y="2"/>
                  </a:cubicBezTo>
                  <a:cubicBezTo>
                    <a:pt x="105" y="6"/>
                    <a:pt x="107" y="14"/>
                    <a:pt x="103" y="25"/>
                  </a:cubicBezTo>
                  <a:cubicBezTo>
                    <a:pt x="100" y="35"/>
                    <a:pt x="94" y="38"/>
                    <a:pt x="85" y="33"/>
                  </a:cubicBezTo>
                  <a:cubicBezTo>
                    <a:pt x="84" y="32"/>
                    <a:pt x="83" y="31"/>
                    <a:pt x="81" y="32"/>
                  </a:cubicBezTo>
                  <a:cubicBezTo>
                    <a:pt x="79" y="33"/>
                    <a:pt x="77" y="34"/>
                    <a:pt x="74" y="34"/>
                  </a:cubicBezTo>
                  <a:cubicBezTo>
                    <a:pt x="76" y="37"/>
                    <a:pt x="78" y="34"/>
                    <a:pt x="80" y="36"/>
                  </a:cubicBezTo>
                  <a:cubicBezTo>
                    <a:pt x="88" y="41"/>
                    <a:pt x="83" y="46"/>
                    <a:pt x="80" y="51"/>
                  </a:cubicBezTo>
                  <a:cubicBezTo>
                    <a:pt x="70" y="57"/>
                    <a:pt x="62" y="67"/>
                    <a:pt x="49" y="57"/>
                  </a:cubicBezTo>
                  <a:cubicBezTo>
                    <a:pt x="47" y="53"/>
                    <a:pt x="45" y="49"/>
                    <a:pt x="46" y="44"/>
                  </a:cubicBezTo>
                  <a:cubicBezTo>
                    <a:pt x="45" y="43"/>
                    <a:pt x="49" y="39"/>
                    <a:pt x="44" y="40"/>
                  </a:cubicBezTo>
                  <a:cubicBezTo>
                    <a:pt x="39" y="40"/>
                    <a:pt x="35" y="42"/>
                    <a:pt x="38" y="48"/>
                  </a:cubicBezTo>
                  <a:cubicBezTo>
                    <a:pt x="38" y="50"/>
                    <a:pt x="37" y="52"/>
                    <a:pt x="36" y="54"/>
                  </a:cubicBezTo>
                  <a:cubicBezTo>
                    <a:pt x="27" y="61"/>
                    <a:pt x="18" y="68"/>
                    <a:pt x="6" y="69"/>
                  </a:cubicBezTo>
                  <a:cubicBezTo>
                    <a:pt x="2" y="68"/>
                    <a:pt x="1" y="64"/>
                    <a:pt x="0" y="60"/>
                  </a:cubicBezTo>
                  <a:cubicBezTo>
                    <a:pt x="2" y="44"/>
                    <a:pt x="14" y="34"/>
                    <a:pt x="25" y="24"/>
                  </a:cubicBezTo>
                  <a:cubicBezTo>
                    <a:pt x="37" y="18"/>
                    <a:pt x="20" y="12"/>
                    <a:pt x="25" y="6"/>
                  </a:cubicBezTo>
                  <a:close/>
                </a:path>
              </a:pathLst>
            </a:custGeom>
            <a:solidFill>
              <a:srgbClr val="7E9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9" name="Freeform 101"/>
            <p:cNvSpPr>
              <a:spLocks/>
            </p:cNvSpPr>
            <p:nvPr/>
          </p:nvSpPr>
          <p:spPr bwMode="auto">
            <a:xfrm>
              <a:off x="3404" y="1820"/>
              <a:ext cx="37" cy="19"/>
            </a:xfrm>
            <a:custGeom>
              <a:avLst/>
              <a:gdLst>
                <a:gd name="T0" fmla="*/ 19 w 58"/>
                <a:gd name="T1" fmla="*/ 18 h 30"/>
                <a:gd name="T2" fmla="*/ 2 w 58"/>
                <a:gd name="T3" fmla="*/ 12 h 30"/>
                <a:gd name="T4" fmla="*/ 9 w 58"/>
                <a:gd name="T5" fmla="*/ 2 h 30"/>
                <a:gd name="T6" fmla="*/ 43 w 58"/>
                <a:gd name="T7" fmla="*/ 1 h 30"/>
                <a:gd name="T8" fmla="*/ 51 w 58"/>
                <a:gd name="T9" fmla="*/ 6 h 30"/>
                <a:gd name="T10" fmla="*/ 57 w 58"/>
                <a:gd name="T11" fmla="*/ 11 h 30"/>
                <a:gd name="T12" fmla="*/ 52 w 58"/>
                <a:gd name="T13" fmla="*/ 21 h 30"/>
                <a:gd name="T14" fmla="*/ 19 w 58"/>
                <a:gd name="T15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0">
                  <a:moveTo>
                    <a:pt x="19" y="18"/>
                  </a:moveTo>
                  <a:cubicBezTo>
                    <a:pt x="12" y="19"/>
                    <a:pt x="8" y="14"/>
                    <a:pt x="2" y="12"/>
                  </a:cubicBezTo>
                  <a:cubicBezTo>
                    <a:pt x="1" y="6"/>
                    <a:pt x="0" y="1"/>
                    <a:pt x="9" y="2"/>
                  </a:cubicBezTo>
                  <a:cubicBezTo>
                    <a:pt x="20" y="4"/>
                    <a:pt x="32" y="11"/>
                    <a:pt x="43" y="1"/>
                  </a:cubicBezTo>
                  <a:cubicBezTo>
                    <a:pt x="43" y="0"/>
                    <a:pt x="48" y="4"/>
                    <a:pt x="51" y="6"/>
                  </a:cubicBezTo>
                  <a:cubicBezTo>
                    <a:pt x="54" y="6"/>
                    <a:pt x="56" y="8"/>
                    <a:pt x="57" y="11"/>
                  </a:cubicBezTo>
                  <a:cubicBezTo>
                    <a:pt x="58" y="15"/>
                    <a:pt x="56" y="18"/>
                    <a:pt x="52" y="21"/>
                  </a:cubicBezTo>
                  <a:cubicBezTo>
                    <a:pt x="40" y="30"/>
                    <a:pt x="30" y="19"/>
                    <a:pt x="19" y="18"/>
                  </a:cubicBezTo>
                  <a:close/>
                </a:path>
              </a:pathLst>
            </a:custGeom>
            <a:solidFill>
              <a:srgbClr val="3C4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0" name="Freeform 102"/>
            <p:cNvSpPr>
              <a:spLocks/>
            </p:cNvSpPr>
            <p:nvPr/>
          </p:nvSpPr>
          <p:spPr bwMode="auto">
            <a:xfrm>
              <a:off x="3370" y="1813"/>
              <a:ext cx="22" cy="22"/>
            </a:xfrm>
            <a:custGeom>
              <a:avLst/>
              <a:gdLst>
                <a:gd name="T0" fmla="*/ 11 w 34"/>
                <a:gd name="T1" fmla="*/ 0 h 35"/>
                <a:gd name="T2" fmla="*/ 30 w 34"/>
                <a:gd name="T3" fmla="*/ 6 h 35"/>
                <a:gd name="T4" fmla="*/ 19 w 34"/>
                <a:gd name="T5" fmla="*/ 29 h 35"/>
                <a:gd name="T6" fmla="*/ 19 w 34"/>
                <a:gd name="T7" fmla="*/ 29 h 35"/>
                <a:gd name="T8" fmla="*/ 11 w 34"/>
                <a:gd name="T9" fmla="*/ 33 h 35"/>
                <a:gd name="T10" fmla="*/ 5 w 34"/>
                <a:gd name="T11" fmla="*/ 20 h 35"/>
                <a:gd name="T12" fmla="*/ 11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11" y="0"/>
                  </a:moveTo>
                  <a:cubicBezTo>
                    <a:pt x="17" y="5"/>
                    <a:pt x="24" y="5"/>
                    <a:pt x="30" y="6"/>
                  </a:cubicBezTo>
                  <a:cubicBezTo>
                    <a:pt x="34" y="17"/>
                    <a:pt x="18" y="1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7" y="31"/>
                    <a:pt x="16" y="35"/>
                    <a:pt x="11" y="33"/>
                  </a:cubicBezTo>
                  <a:cubicBezTo>
                    <a:pt x="6" y="30"/>
                    <a:pt x="0" y="21"/>
                    <a:pt x="5" y="20"/>
                  </a:cubicBezTo>
                  <a:cubicBezTo>
                    <a:pt x="22" y="16"/>
                    <a:pt x="10" y="7"/>
                    <a:pt x="11" y="0"/>
                  </a:cubicBezTo>
                  <a:close/>
                </a:path>
              </a:pathLst>
            </a:custGeom>
            <a:solidFill>
              <a:srgbClr val="8A9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1" name="Freeform 103"/>
            <p:cNvSpPr>
              <a:spLocks/>
            </p:cNvSpPr>
            <p:nvPr/>
          </p:nvSpPr>
          <p:spPr bwMode="auto">
            <a:xfrm>
              <a:off x="3426" y="1801"/>
              <a:ext cx="23" cy="27"/>
            </a:xfrm>
            <a:custGeom>
              <a:avLst/>
              <a:gdLst>
                <a:gd name="T0" fmla="*/ 22 w 35"/>
                <a:gd name="T1" fmla="*/ 39 h 41"/>
                <a:gd name="T2" fmla="*/ 17 w 35"/>
                <a:gd name="T3" fmla="*/ 34 h 41"/>
                <a:gd name="T4" fmla="*/ 15 w 35"/>
                <a:gd name="T5" fmla="*/ 26 h 41"/>
                <a:gd name="T6" fmla="*/ 11 w 35"/>
                <a:gd name="T7" fmla="*/ 10 h 41"/>
                <a:gd name="T8" fmla="*/ 25 w 35"/>
                <a:gd name="T9" fmla="*/ 19 h 41"/>
                <a:gd name="T10" fmla="*/ 34 w 35"/>
                <a:gd name="T11" fmla="*/ 34 h 41"/>
                <a:gd name="T12" fmla="*/ 22 w 35"/>
                <a:gd name="T1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1">
                  <a:moveTo>
                    <a:pt x="22" y="39"/>
                  </a:moveTo>
                  <a:cubicBezTo>
                    <a:pt x="20" y="37"/>
                    <a:pt x="18" y="35"/>
                    <a:pt x="17" y="34"/>
                  </a:cubicBezTo>
                  <a:cubicBezTo>
                    <a:pt x="16" y="31"/>
                    <a:pt x="16" y="28"/>
                    <a:pt x="15" y="26"/>
                  </a:cubicBezTo>
                  <a:cubicBezTo>
                    <a:pt x="11" y="21"/>
                    <a:pt x="0" y="19"/>
                    <a:pt x="11" y="10"/>
                  </a:cubicBezTo>
                  <a:cubicBezTo>
                    <a:pt x="23" y="0"/>
                    <a:pt x="17" y="21"/>
                    <a:pt x="25" y="19"/>
                  </a:cubicBezTo>
                  <a:cubicBezTo>
                    <a:pt x="32" y="21"/>
                    <a:pt x="35" y="27"/>
                    <a:pt x="34" y="34"/>
                  </a:cubicBezTo>
                  <a:cubicBezTo>
                    <a:pt x="31" y="39"/>
                    <a:pt x="28" y="41"/>
                    <a:pt x="22" y="39"/>
                  </a:cubicBezTo>
                  <a:close/>
                </a:path>
              </a:pathLst>
            </a:custGeom>
            <a:solidFill>
              <a:srgbClr val="1F2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2" name="Freeform 104"/>
            <p:cNvSpPr>
              <a:spLocks/>
            </p:cNvSpPr>
            <p:nvPr/>
          </p:nvSpPr>
          <p:spPr bwMode="auto">
            <a:xfrm>
              <a:off x="3461" y="1788"/>
              <a:ext cx="21" cy="30"/>
            </a:xfrm>
            <a:custGeom>
              <a:avLst/>
              <a:gdLst>
                <a:gd name="T0" fmla="*/ 32 w 32"/>
                <a:gd name="T1" fmla="*/ 7 h 46"/>
                <a:gd name="T2" fmla="*/ 10 w 32"/>
                <a:gd name="T3" fmla="*/ 42 h 46"/>
                <a:gd name="T4" fmla="*/ 1 w 32"/>
                <a:gd name="T5" fmla="*/ 41 h 46"/>
                <a:gd name="T6" fmla="*/ 7 w 32"/>
                <a:gd name="T7" fmla="*/ 23 h 46"/>
                <a:gd name="T8" fmla="*/ 15 w 32"/>
                <a:gd name="T9" fmla="*/ 7 h 46"/>
                <a:gd name="T10" fmla="*/ 32 w 32"/>
                <a:gd name="T1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32" y="7"/>
                  </a:moveTo>
                  <a:cubicBezTo>
                    <a:pt x="32" y="23"/>
                    <a:pt x="12" y="28"/>
                    <a:pt x="10" y="42"/>
                  </a:cubicBezTo>
                  <a:cubicBezTo>
                    <a:pt x="6" y="46"/>
                    <a:pt x="4" y="44"/>
                    <a:pt x="1" y="41"/>
                  </a:cubicBezTo>
                  <a:cubicBezTo>
                    <a:pt x="0" y="34"/>
                    <a:pt x="5" y="29"/>
                    <a:pt x="7" y="23"/>
                  </a:cubicBezTo>
                  <a:cubicBezTo>
                    <a:pt x="10" y="18"/>
                    <a:pt x="12" y="12"/>
                    <a:pt x="15" y="7"/>
                  </a:cubicBezTo>
                  <a:cubicBezTo>
                    <a:pt x="20" y="0"/>
                    <a:pt x="26" y="8"/>
                    <a:pt x="32" y="7"/>
                  </a:cubicBezTo>
                  <a:close/>
                </a:path>
              </a:pathLst>
            </a:custGeom>
            <a:solidFill>
              <a:srgbClr val="263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3" name="Freeform 105"/>
            <p:cNvSpPr>
              <a:spLocks/>
            </p:cNvSpPr>
            <p:nvPr/>
          </p:nvSpPr>
          <p:spPr bwMode="auto">
            <a:xfrm>
              <a:off x="3442" y="1805"/>
              <a:ext cx="17" cy="32"/>
            </a:xfrm>
            <a:custGeom>
              <a:avLst/>
              <a:gdLst>
                <a:gd name="T0" fmla="*/ 8 w 26"/>
                <a:gd name="T1" fmla="*/ 29 h 50"/>
                <a:gd name="T2" fmla="*/ 0 w 26"/>
                <a:gd name="T3" fmla="*/ 14 h 50"/>
                <a:gd name="T4" fmla="*/ 6 w 26"/>
                <a:gd name="T5" fmla="*/ 11 h 50"/>
                <a:gd name="T6" fmla="*/ 13 w 26"/>
                <a:gd name="T7" fmla="*/ 12 h 50"/>
                <a:gd name="T8" fmla="*/ 25 w 26"/>
                <a:gd name="T9" fmla="*/ 22 h 50"/>
                <a:gd name="T10" fmla="*/ 26 w 26"/>
                <a:gd name="T11" fmla="*/ 28 h 50"/>
                <a:gd name="T12" fmla="*/ 7 w 26"/>
                <a:gd name="T13" fmla="*/ 44 h 50"/>
                <a:gd name="T14" fmla="*/ 8 w 26"/>
                <a:gd name="T15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0">
                  <a:moveTo>
                    <a:pt x="8" y="29"/>
                  </a:moveTo>
                  <a:cubicBezTo>
                    <a:pt x="5" y="24"/>
                    <a:pt x="2" y="19"/>
                    <a:pt x="0" y="14"/>
                  </a:cubicBezTo>
                  <a:cubicBezTo>
                    <a:pt x="1" y="11"/>
                    <a:pt x="0" y="0"/>
                    <a:pt x="6" y="11"/>
                  </a:cubicBezTo>
                  <a:cubicBezTo>
                    <a:pt x="8" y="15"/>
                    <a:pt x="10" y="16"/>
                    <a:pt x="13" y="12"/>
                  </a:cubicBezTo>
                  <a:cubicBezTo>
                    <a:pt x="20" y="12"/>
                    <a:pt x="23" y="17"/>
                    <a:pt x="25" y="22"/>
                  </a:cubicBezTo>
                  <a:cubicBezTo>
                    <a:pt x="26" y="24"/>
                    <a:pt x="26" y="26"/>
                    <a:pt x="26" y="28"/>
                  </a:cubicBezTo>
                  <a:cubicBezTo>
                    <a:pt x="22" y="35"/>
                    <a:pt x="24" y="50"/>
                    <a:pt x="7" y="44"/>
                  </a:cubicBezTo>
                  <a:cubicBezTo>
                    <a:pt x="5" y="39"/>
                    <a:pt x="8" y="34"/>
                    <a:pt x="8" y="29"/>
                  </a:cubicBezTo>
                  <a:close/>
                </a:path>
              </a:pathLst>
            </a:custGeom>
            <a:solidFill>
              <a:srgbClr val="546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4" name="Freeform 106"/>
            <p:cNvSpPr>
              <a:spLocks/>
            </p:cNvSpPr>
            <p:nvPr/>
          </p:nvSpPr>
          <p:spPr bwMode="auto">
            <a:xfrm>
              <a:off x="3450" y="1800"/>
              <a:ext cx="19" cy="20"/>
            </a:xfrm>
            <a:custGeom>
              <a:avLst/>
              <a:gdLst>
                <a:gd name="T0" fmla="*/ 10 w 28"/>
                <a:gd name="T1" fmla="*/ 31 h 31"/>
                <a:gd name="T2" fmla="*/ 0 w 28"/>
                <a:gd name="T3" fmla="*/ 19 h 31"/>
                <a:gd name="T4" fmla="*/ 15 w 28"/>
                <a:gd name="T5" fmla="*/ 4 h 31"/>
                <a:gd name="T6" fmla="*/ 27 w 28"/>
                <a:gd name="T7" fmla="*/ 4 h 31"/>
                <a:gd name="T8" fmla="*/ 18 w 28"/>
                <a:gd name="T9" fmla="*/ 20 h 31"/>
                <a:gd name="T10" fmla="*/ 10 w 2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10" y="31"/>
                  </a:moveTo>
                  <a:cubicBezTo>
                    <a:pt x="7" y="27"/>
                    <a:pt x="3" y="23"/>
                    <a:pt x="0" y="19"/>
                  </a:cubicBezTo>
                  <a:cubicBezTo>
                    <a:pt x="4" y="13"/>
                    <a:pt x="7" y="5"/>
                    <a:pt x="15" y="4"/>
                  </a:cubicBezTo>
                  <a:cubicBezTo>
                    <a:pt x="19" y="0"/>
                    <a:pt x="23" y="1"/>
                    <a:pt x="27" y="4"/>
                  </a:cubicBezTo>
                  <a:cubicBezTo>
                    <a:pt x="28" y="11"/>
                    <a:pt x="19" y="13"/>
                    <a:pt x="18" y="20"/>
                  </a:cubicBezTo>
                  <a:cubicBezTo>
                    <a:pt x="17" y="24"/>
                    <a:pt x="18" y="31"/>
                    <a:pt x="10" y="31"/>
                  </a:cubicBezTo>
                  <a:close/>
                </a:path>
              </a:pathLst>
            </a:custGeom>
            <a:solidFill>
              <a:srgbClr val="9EA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5" name="Freeform 107"/>
            <p:cNvSpPr>
              <a:spLocks/>
            </p:cNvSpPr>
            <p:nvPr/>
          </p:nvSpPr>
          <p:spPr bwMode="auto">
            <a:xfrm>
              <a:off x="3454" y="1790"/>
              <a:ext cx="20" cy="13"/>
            </a:xfrm>
            <a:custGeom>
              <a:avLst/>
              <a:gdLst>
                <a:gd name="T0" fmla="*/ 22 w 31"/>
                <a:gd name="T1" fmla="*/ 19 h 19"/>
                <a:gd name="T2" fmla="*/ 10 w 31"/>
                <a:gd name="T3" fmla="*/ 19 h 19"/>
                <a:gd name="T4" fmla="*/ 4 w 31"/>
                <a:gd name="T5" fmla="*/ 8 h 19"/>
                <a:gd name="T6" fmla="*/ 26 w 31"/>
                <a:gd name="T7" fmla="*/ 3 h 19"/>
                <a:gd name="T8" fmla="*/ 22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2" y="19"/>
                  </a:moveTo>
                  <a:cubicBezTo>
                    <a:pt x="18" y="19"/>
                    <a:pt x="14" y="19"/>
                    <a:pt x="10" y="19"/>
                  </a:cubicBezTo>
                  <a:cubicBezTo>
                    <a:pt x="9" y="15"/>
                    <a:pt x="0" y="14"/>
                    <a:pt x="4" y="8"/>
                  </a:cubicBezTo>
                  <a:cubicBezTo>
                    <a:pt x="9" y="0"/>
                    <a:pt x="18" y="3"/>
                    <a:pt x="26" y="3"/>
                  </a:cubicBezTo>
                  <a:cubicBezTo>
                    <a:pt x="31" y="10"/>
                    <a:pt x="24" y="14"/>
                    <a:pt x="22" y="19"/>
                  </a:cubicBezTo>
                  <a:close/>
                </a:path>
              </a:pathLst>
            </a:custGeom>
            <a:solidFill>
              <a:srgbClr val="6D7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6" name="Freeform 108"/>
            <p:cNvSpPr>
              <a:spLocks/>
            </p:cNvSpPr>
            <p:nvPr/>
          </p:nvSpPr>
          <p:spPr bwMode="auto">
            <a:xfrm>
              <a:off x="3512" y="1766"/>
              <a:ext cx="65" cy="45"/>
            </a:xfrm>
            <a:custGeom>
              <a:avLst/>
              <a:gdLst>
                <a:gd name="T0" fmla="*/ 21 w 101"/>
                <a:gd name="T1" fmla="*/ 20 h 68"/>
                <a:gd name="T2" fmla="*/ 1 w 101"/>
                <a:gd name="T3" fmla="*/ 21 h 68"/>
                <a:gd name="T4" fmla="*/ 0 w 101"/>
                <a:gd name="T5" fmla="*/ 18 h 68"/>
                <a:gd name="T6" fmla="*/ 1 w 101"/>
                <a:gd name="T7" fmla="*/ 16 h 68"/>
                <a:gd name="T8" fmla="*/ 33 w 101"/>
                <a:gd name="T9" fmla="*/ 8 h 68"/>
                <a:gd name="T10" fmla="*/ 49 w 101"/>
                <a:gd name="T11" fmla="*/ 8 h 68"/>
                <a:gd name="T12" fmla="*/ 66 w 101"/>
                <a:gd name="T13" fmla="*/ 12 h 68"/>
                <a:gd name="T14" fmla="*/ 71 w 101"/>
                <a:gd name="T15" fmla="*/ 35 h 68"/>
                <a:gd name="T16" fmla="*/ 95 w 101"/>
                <a:gd name="T17" fmla="*/ 17 h 68"/>
                <a:gd name="T18" fmla="*/ 94 w 101"/>
                <a:gd name="T19" fmla="*/ 26 h 68"/>
                <a:gd name="T20" fmla="*/ 85 w 101"/>
                <a:gd name="T21" fmla="*/ 29 h 68"/>
                <a:gd name="T22" fmla="*/ 78 w 101"/>
                <a:gd name="T23" fmla="*/ 36 h 68"/>
                <a:gd name="T24" fmla="*/ 88 w 101"/>
                <a:gd name="T25" fmla="*/ 41 h 68"/>
                <a:gd name="T26" fmla="*/ 69 w 101"/>
                <a:gd name="T27" fmla="*/ 44 h 68"/>
                <a:gd name="T28" fmla="*/ 59 w 101"/>
                <a:gd name="T29" fmla="*/ 58 h 68"/>
                <a:gd name="T30" fmla="*/ 43 w 101"/>
                <a:gd name="T31" fmla="*/ 63 h 68"/>
                <a:gd name="T32" fmla="*/ 35 w 101"/>
                <a:gd name="T33" fmla="*/ 62 h 68"/>
                <a:gd name="T34" fmla="*/ 30 w 101"/>
                <a:gd name="T35" fmla="*/ 50 h 68"/>
                <a:gd name="T36" fmla="*/ 21 w 101"/>
                <a:gd name="T37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68">
                  <a:moveTo>
                    <a:pt x="21" y="20"/>
                  </a:moveTo>
                  <a:cubicBezTo>
                    <a:pt x="14" y="24"/>
                    <a:pt x="8" y="18"/>
                    <a:pt x="1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12" y="15"/>
                    <a:pt x="23" y="14"/>
                    <a:pt x="33" y="8"/>
                  </a:cubicBezTo>
                  <a:cubicBezTo>
                    <a:pt x="38" y="6"/>
                    <a:pt x="43" y="13"/>
                    <a:pt x="49" y="8"/>
                  </a:cubicBezTo>
                  <a:cubicBezTo>
                    <a:pt x="57" y="0"/>
                    <a:pt x="59" y="15"/>
                    <a:pt x="66" y="12"/>
                  </a:cubicBezTo>
                  <a:cubicBezTo>
                    <a:pt x="70" y="19"/>
                    <a:pt x="68" y="26"/>
                    <a:pt x="71" y="35"/>
                  </a:cubicBezTo>
                  <a:cubicBezTo>
                    <a:pt x="69" y="10"/>
                    <a:pt x="90" y="27"/>
                    <a:pt x="95" y="17"/>
                  </a:cubicBezTo>
                  <a:cubicBezTo>
                    <a:pt x="101" y="23"/>
                    <a:pt x="96" y="24"/>
                    <a:pt x="94" y="26"/>
                  </a:cubicBezTo>
                  <a:cubicBezTo>
                    <a:pt x="92" y="29"/>
                    <a:pt x="89" y="29"/>
                    <a:pt x="85" y="29"/>
                  </a:cubicBezTo>
                  <a:cubicBezTo>
                    <a:pt x="81" y="28"/>
                    <a:pt x="78" y="32"/>
                    <a:pt x="78" y="36"/>
                  </a:cubicBezTo>
                  <a:cubicBezTo>
                    <a:pt x="79" y="41"/>
                    <a:pt x="86" y="34"/>
                    <a:pt x="88" y="41"/>
                  </a:cubicBezTo>
                  <a:cubicBezTo>
                    <a:pt x="82" y="45"/>
                    <a:pt x="76" y="46"/>
                    <a:pt x="69" y="44"/>
                  </a:cubicBezTo>
                  <a:cubicBezTo>
                    <a:pt x="64" y="47"/>
                    <a:pt x="62" y="53"/>
                    <a:pt x="59" y="58"/>
                  </a:cubicBezTo>
                  <a:cubicBezTo>
                    <a:pt x="55" y="64"/>
                    <a:pt x="50" y="68"/>
                    <a:pt x="43" y="63"/>
                  </a:cubicBezTo>
                  <a:cubicBezTo>
                    <a:pt x="40" y="62"/>
                    <a:pt x="38" y="62"/>
                    <a:pt x="35" y="62"/>
                  </a:cubicBezTo>
                  <a:cubicBezTo>
                    <a:pt x="25" y="62"/>
                    <a:pt x="21" y="60"/>
                    <a:pt x="30" y="50"/>
                  </a:cubicBezTo>
                  <a:cubicBezTo>
                    <a:pt x="41" y="37"/>
                    <a:pt x="38" y="26"/>
                    <a:pt x="21" y="20"/>
                  </a:cubicBezTo>
                  <a:close/>
                </a:path>
              </a:pathLst>
            </a:custGeom>
            <a:solidFill>
              <a:srgbClr val="2C3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7" name="Freeform 109"/>
            <p:cNvSpPr>
              <a:spLocks/>
            </p:cNvSpPr>
            <p:nvPr/>
          </p:nvSpPr>
          <p:spPr bwMode="auto">
            <a:xfrm>
              <a:off x="3484" y="1766"/>
              <a:ext cx="28" cy="32"/>
            </a:xfrm>
            <a:custGeom>
              <a:avLst/>
              <a:gdLst>
                <a:gd name="T0" fmla="*/ 44 w 44"/>
                <a:gd name="T1" fmla="*/ 17 h 50"/>
                <a:gd name="T2" fmla="*/ 44 w 44"/>
                <a:gd name="T3" fmla="*/ 22 h 50"/>
                <a:gd name="T4" fmla="*/ 26 w 44"/>
                <a:gd name="T5" fmla="*/ 29 h 50"/>
                <a:gd name="T6" fmla="*/ 0 w 44"/>
                <a:gd name="T7" fmla="*/ 21 h 50"/>
                <a:gd name="T8" fmla="*/ 36 w 44"/>
                <a:gd name="T9" fmla="*/ 0 h 50"/>
                <a:gd name="T10" fmla="*/ 44 w 44"/>
                <a:gd name="T11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0">
                  <a:moveTo>
                    <a:pt x="44" y="17"/>
                  </a:moveTo>
                  <a:cubicBezTo>
                    <a:pt x="44" y="19"/>
                    <a:pt x="44" y="20"/>
                    <a:pt x="44" y="22"/>
                  </a:cubicBezTo>
                  <a:cubicBezTo>
                    <a:pt x="41" y="30"/>
                    <a:pt x="43" y="50"/>
                    <a:pt x="26" y="29"/>
                  </a:cubicBezTo>
                  <a:cubicBezTo>
                    <a:pt x="21" y="23"/>
                    <a:pt x="5" y="34"/>
                    <a:pt x="0" y="21"/>
                  </a:cubicBezTo>
                  <a:cubicBezTo>
                    <a:pt x="12" y="14"/>
                    <a:pt x="22" y="4"/>
                    <a:pt x="36" y="0"/>
                  </a:cubicBezTo>
                  <a:cubicBezTo>
                    <a:pt x="36" y="7"/>
                    <a:pt x="27" y="18"/>
                    <a:pt x="44" y="17"/>
                  </a:cubicBezTo>
                  <a:close/>
                </a:path>
              </a:pathLst>
            </a:custGeom>
            <a:solidFill>
              <a:srgbClr val="354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8" name="Freeform 110"/>
            <p:cNvSpPr>
              <a:spLocks/>
            </p:cNvSpPr>
            <p:nvPr/>
          </p:nvSpPr>
          <p:spPr bwMode="auto">
            <a:xfrm>
              <a:off x="3532" y="1762"/>
              <a:ext cx="12" cy="13"/>
            </a:xfrm>
            <a:custGeom>
              <a:avLst/>
              <a:gdLst>
                <a:gd name="T0" fmla="*/ 17 w 17"/>
                <a:gd name="T1" fmla="*/ 15 h 21"/>
                <a:gd name="T2" fmla="*/ 1 w 17"/>
                <a:gd name="T3" fmla="*/ 15 h 21"/>
                <a:gd name="T4" fmla="*/ 8 w 17"/>
                <a:gd name="T5" fmla="*/ 1 h 21"/>
                <a:gd name="T6" fmla="*/ 11 w 17"/>
                <a:gd name="T7" fmla="*/ 13 h 21"/>
                <a:gd name="T8" fmla="*/ 17 w 17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17" y="15"/>
                  </a:moveTo>
                  <a:cubicBezTo>
                    <a:pt x="11" y="21"/>
                    <a:pt x="6" y="21"/>
                    <a:pt x="1" y="15"/>
                  </a:cubicBezTo>
                  <a:cubicBezTo>
                    <a:pt x="2" y="9"/>
                    <a:pt x="0" y="0"/>
                    <a:pt x="8" y="1"/>
                  </a:cubicBezTo>
                  <a:cubicBezTo>
                    <a:pt x="17" y="1"/>
                    <a:pt x="6" y="10"/>
                    <a:pt x="11" y="13"/>
                  </a:cubicBezTo>
                  <a:cubicBezTo>
                    <a:pt x="13" y="14"/>
                    <a:pt x="15" y="14"/>
                    <a:pt x="17" y="15"/>
                  </a:cubicBezTo>
                  <a:close/>
                </a:path>
              </a:pathLst>
            </a:custGeom>
            <a:solidFill>
              <a:srgbClr val="46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9" name="Freeform 111"/>
            <p:cNvSpPr>
              <a:spLocks/>
            </p:cNvSpPr>
            <p:nvPr/>
          </p:nvSpPr>
          <p:spPr bwMode="auto">
            <a:xfrm>
              <a:off x="3790" y="1764"/>
              <a:ext cx="142" cy="58"/>
            </a:xfrm>
            <a:custGeom>
              <a:avLst/>
              <a:gdLst>
                <a:gd name="T0" fmla="*/ 201 w 218"/>
                <a:gd name="T1" fmla="*/ 7 h 89"/>
                <a:gd name="T2" fmla="*/ 209 w 218"/>
                <a:gd name="T3" fmla="*/ 24 h 89"/>
                <a:gd name="T4" fmla="*/ 210 w 218"/>
                <a:gd name="T5" fmla="*/ 23 h 89"/>
                <a:gd name="T6" fmla="*/ 182 w 218"/>
                <a:gd name="T7" fmla="*/ 26 h 89"/>
                <a:gd name="T8" fmla="*/ 161 w 218"/>
                <a:gd name="T9" fmla="*/ 46 h 89"/>
                <a:gd name="T10" fmla="*/ 150 w 218"/>
                <a:gd name="T11" fmla="*/ 53 h 89"/>
                <a:gd name="T12" fmla="*/ 123 w 218"/>
                <a:gd name="T13" fmla="*/ 46 h 89"/>
                <a:gd name="T14" fmla="*/ 109 w 218"/>
                <a:gd name="T15" fmla="*/ 63 h 89"/>
                <a:gd name="T16" fmla="*/ 103 w 218"/>
                <a:gd name="T17" fmla="*/ 79 h 89"/>
                <a:gd name="T18" fmla="*/ 94 w 218"/>
                <a:gd name="T19" fmla="*/ 83 h 89"/>
                <a:gd name="T20" fmla="*/ 81 w 218"/>
                <a:gd name="T21" fmla="*/ 87 h 89"/>
                <a:gd name="T22" fmla="*/ 72 w 218"/>
                <a:gd name="T23" fmla="*/ 80 h 89"/>
                <a:gd name="T24" fmla="*/ 56 w 218"/>
                <a:gd name="T25" fmla="*/ 66 h 89"/>
                <a:gd name="T26" fmla="*/ 50 w 218"/>
                <a:gd name="T27" fmla="*/ 61 h 89"/>
                <a:gd name="T28" fmla="*/ 18 w 218"/>
                <a:gd name="T29" fmla="*/ 56 h 89"/>
                <a:gd name="T30" fmla="*/ 8 w 218"/>
                <a:gd name="T31" fmla="*/ 31 h 89"/>
                <a:gd name="T32" fmla="*/ 3 w 218"/>
                <a:gd name="T33" fmla="*/ 10 h 89"/>
                <a:gd name="T34" fmla="*/ 2 w 218"/>
                <a:gd name="T35" fmla="*/ 0 h 89"/>
                <a:gd name="T36" fmla="*/ 69 w 218"/>
                <a:gd name="T37" fmla="*/ 17 h 89"/>
                <a:gd name="T38" fmla="*/ 94 w 218"/>
                <a:gd name="T39" fmla="*/ 11 h 89"/>
                <a:gd name="T40" fmla="*/ 158 w 218"/>
                <a:gd name="T41" fmla="*/ 7 h 89"/>
                <a:gd name="T42" fmla="*/ 201 w 218"/>
                <a:gd name="T43" fmla="*/ 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89">
                  <a:moveTo>
                    <a:pt x="201" y="7"/>
                  </a:moveTo>
                  <a:cubicBezTo>
                    <a:pt x="206" y="12"/>
                    <a:pt x="218" y="13"/>
                    <a:pt x="209" y="24"/>
                  </a:cubicBezTo>
                  <a:cubicBezTo>
                    <a:pt x="209" y="24"/>
                    <a:pt x="210" y="23"/>
                    <a:pt x="210" y="23"/>
                  </a:cubicBezTo>
                  <a:cubicBezTo>
                    <a:pt x="200" y="20"/>
                    <a:pt x="191" y="24"/>
                    <a:pt x="182" y="26"/>
                  </a:cubicBezTo>
                  <a:cubicBezTo>
                    <a:pt x="169" y="30"/>
                    <a:pt x="165" y="34"/>
                    <a:pt x="161" y="46"/>
                  </a:cubicBezTo>
                  <a:cubicBezTo>
                    <a:pt x="159" y="51"/>
                    <a:pt x="156" y="54"/>
                    <a:pt x="150" y="53"/>
                  </a:cubicBezTo>
                  <a:cubicBezTo>
                    <a:pt x="142" y="47"/>
                    <a:pt x="132" y="48"/>
                    <a:pt x="123" y="46"/>
                  </a:cubicBezTo>
                  <a:cubicBezTo>
                    <a:pt x="112" y="43"/>
                    <a:pt x="113" y="57"/>
                    <a:pt x="109" y="63"/>
                  </a:cubicBezTo>
                  <a:cubicBezTo>
                    <a:pt x="107" y="68"/>
                    <a:pt x="106" y="74"/>
                    <a:pt x="103" y="79"/>
                  </a:cubicBezTo>
                  <a:cubicBezTo>
                    <a:pt x="102" y="78"/>
                    <a:pt x="94" y="81"/>
                    <a:pt x="94" y="83"/>
                  </a:cubicBezTo>
                  <a:cubicBezTo>
                    <a:pt x="91" y="88"/>
                    <a:pt x="86" y="89"/>
                    <a:pt x="81" y="87"/>
                  </a:cubicBezTo>
                  <a:cubicBezTo>
                    <a:pt x="77" y="85"/>
                    <a:pt x="74" y="83"/>
                    <a:pt x="72" y="80"/>
                  </a:cubicBezTo>
                  <a:cubicBezTo>
                    <a:pt x="71" y="70"/>
                    <a:pt x="65" y="67"/>
                    <a:pt x="56" y="66"/>
                  </a:cubicBezTo>
                  <a:cubicBezTo>
                    <a:pt x="54" y="65"/>
                    <a:pt x="52" y="63"/>
                    <a:pt x="50" y="61"/>
                  </a:cubicBezTo>
                  <a:cubicBezTo>
                    <a:pt x="41" y="51"/>
                    <a:pt x="30" y="49"/>
                    <a:pt x="18" y="56"/>
                  </a:cubicBezTo>
                  <a:cubicBezTo>
                    <a:pt x="7" y="51"/>
                    <a:pt x="3" y="42"/>
                    <a:pt x="8" y="31"/>
                  </a:cubicBezTo>
                  <a:cubicBezTo>
                    <a:pt x="12" y="22"/>
                    <a:pt x="8" y="16"/>
                    <a:pt x="3" y="10"/>
                  </a:cubicBezTo>
                  <a:cubicBezTo>
                    <a:pt x="1" y="7"/>
                    <a:pt x="0" y="3"/>
                    <a:pt x="2" y="0"/>
                  </a:cubicBezTo>
                  <a:cubicBezTo>
                    <a:pt x="24" y="7"/>
                    <a:pt x="49" y="2"/>
                    <a:pt x="69" y="17"/>
                  </a:cubicBezTo>
                  <a:cubicBezTo>
                    <a:pt x="74" y="20"/>
                    <a:pt x="86" y="13"/>
                    <a:pt x="94" y="11"/>
                  </a:cubicBezTo>
                  <a:cubicBezTo>
                    <a:pt x="115" y="6"/>
                    <a:pt x="136" y="7"/>
                    <a:pt x="158" y="7"/>
                  </a:cubicBezTo>
                  <a:cubicBezTo>
                    <a:pt x="172" y="4"/>
                    <a:pt x="187" y="3"/>
                    <a:pt x="201" y="7"/>
                  </a:cubicBezTo>
                  <a:close/>
                </a:path>
              </a:pathLst>
            </a:custGeom>
            <a:solidFill>
              <a:srgbClr val="575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0" name="Freeform 112"/>
            <p:cNvSpPr>
              <a:spLocks/>
            </p:cNvSpPr>
            <p:nvPr/>
          </p:nvSpPr>
          <p:spPr bwMode="auto">
            <a:xfrm>
              <a:off x="3721" y="1758"/>
              <a:ext cx="77" cy="61"/>
            </a:xfrm>
            <a:custGeom>
              <a:avLst/>
              <a:gdLst>
                <a:gd name="T0" fmla="*/ 108 w 119"/>
                <a:gd name="T1" fmla="*/ 9 h 93"/>
                <a:gd name="T2" fmla="*/ 112 w 119"/>
                <a:gd name="T3" fmla="*/ 17 h 93"/>
                <a:gd name="T4" fmla="*/ 107 w 119"/>
                <a:gd name="T5" fmla="*/ 43 h 93"/>
                <a:gd name="T6" fmla="*/ 100 w 119"/>
                <a:gd name="T7" fmla="*/ 58 h 93"/>
                <a:gd name="T8" fmla="*/ 68 w 119"/>
                <a:gd name="T9" fmla="*/ 83 h 93"/>
                <a:gd name="T10" fmla="*/ 54 w 119"/>
                <a:gd name="T11" fmla="*/ 84 h 93"/>
                <a:gd name="T12" fmla="*/ 26 w 119"/>
                <a:gd name="T13" fmla="*/ 87 h 93"/>
                <a:gd name="T14" fmla="*/ 23 w 119"/>
                <a:gd name="T15" fmla="*/ 66 h 93"/>
                <a:gd name="T16" fmla="*/ 0 w 119"/>
                <a:gd name="T17" fmla="*/ 60 h 93"/>
                <a:gd name="T18" fmla="*/ 4 w 119"/>
                <a:gd name="T19" fmla="*/ 52 h 93"/>
                <a:gd name="T20" fmla="*/ 20 w 119"/>
                <a:gd name="T21" fmla="*/ 45 h 93"/>
                <a:gd name="T22" fmla="*/ 75 w 119"/>
                <a:gd name="T23" fmla="*/ 41 h 93"/>
                <a:gd name="T24" fmla="*/ 45 w 119"/>
                <a:gd name="T25" fmla="*/ 28 h 93"/>
                <a:gd name="T26" fmla="*/ 41 w 119"/>
                <a:gd name="T27" fmla="*/ 25 h 93"/>
                <a:gd name="T28" fmla="*/ 37 w 119"/>
                <a:gd name="T29" fmla="*/ 16 h 93"/>
                <a:gd name="T30" fmla="*/ 56 w 119"/>
                <a:gd name="T31" fmla="*/ 8 h 93"/>
                <a:gd name="T32" fmla="*/ 108 w 119"/>
                <a:gd name="T33" fmla="*/ 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93">
                  <a:moveTo>
                    <a:pt x="108" y="9"/>
                  </a:moveTo>
                  <a:cubicBezTo>
                    <a:pt x="109" y="11"/>
                    <a:pt x="110" y="14"/>
                    <a:pt x="112" y="17"/>
                  </a:cubicBezTo>
                  <a:cubicBezTo>
                    <a:pt x="107" y="25"/>
                    <a:pt x="119" y="36"/>
                    <a:pt x="107" y="43"/>
                  </a:cubicBezTo>
                  <a:cubicBezTo>
                    <a:pt x="99" y="46"/>
                    <a:pt x="100" y="51"/>
                    <a:pt x="100" y="58"/>
                  </a:cubicBezTo>
                  <a:cubicBezTo>
                    <a:pt x="103" y="84"/>
                    <a:pt x="91" y="93"/>
                    <a:pt x="68" y="83"/>
                  </a:cubicBezTo>
                  <a:cubicBezTo>
                    <a:pt x="63" y="81"/>
                    <a:pt x="59" y="83"/>
                    <a:pt x="54" y="84"/>
                  </a:cubicBezTo>
                  <a:cubicBezTo>
                    <a:pt x="45" y="85"/>
                    <a:pt x="35" y="87"/>
                    <a:pt x="26" y="87"/>
                  </a:cubicBezTo>
                  <a:cubicBezTo>
                    <a:pt x="11" y="82"/>
                    <a:pt x="27" y="73"/>
                    <a:pt x="23" y="66"/>
                  </a:cubicBezTo>
                  <a:cubicBezTo>
                    <a:pt x="17" y="60"/>
                    <a:pt x="6" y="68"/>
                    <a:pt x="0" y="60"/>
                  </a:cubicBezTo>
                  <a:cubicBezTo>
                    <a:pt x="1" y="57"/>
                    <a:pt x="3" y="55"/>
                    <a:pt x="4" y="52"/>
                  </a:cubicBezTo>
                  <a:cubicBezTo>
                    <a:pt x="5" y="41"/>
                    <a:pt x="14" y="44"/>
                    <a:pt x="20" y="45"/>
                  </a:cubicBezTo>
                  <a:cubicBezTo>
                    <a:pt x="39" y="52"/>
                    <a:pt x="57" y="44"/>
                    <a:pt x="75" y="41"/>
                  </a:cubicBezTo>
                  <a:cubicBezTo>
                    <a:pt x="65" y="38"/>
                    <a:pt x="54" y="35"/>
                    <a:pt x="45" y="28"/>
                  </a:cubicBezTo>
                  <a:cubicBezTo>
                    <a:pt x="44" y="27"/>
                    <a:pt x="42" y="26"/>
                    <a:pt x="41" y="25"/>
                  </a:cubicBezTo>
                  <a:cubicBezTo>
                    <a:pt x="39" y="22"/>
                    <a:pt x="37" y="19"/>
                    <a:pt x="37" y="16"/>
                  </a:cubicBezTo>
                  <a:cubicBezTo>
                    <a:pt x="40" y="6"/>
                    <a:pt x="46" y="2"/>
                    <a:pt x="56" y="8"/>
                  </a:cubicBezTo>
                  <a:cubicBezTo>
                    <a:pt x="73" y="4"/>
                    <a:pt x="90" y="0"/>
                    <a:pt x="108" y="9"/>
                  </a:cubicBezTo>
                  <a:close/>
                </a:path>
              </a:pathLst>
            </a:custGeom>
            <a:solidFill>
              <a:srgbClr val="4E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1" name="Freeform 113"/>
            <p:cNvSpPr>
              <a:spLocks/>
            </p:cNvSpPr>
            <p:nvPr/>
          </p:nvSpPr>
          <p:spPr bwMode="auto">
            <a:xfrm>
              <a:off x="3700" y="1747"/>
              <a:ext cx="57" cy="31"/>
            </a:xfrm>
            <a:custGeom>
              <a:avLst/>
              <a:gdLst>
                <a:gd name="T0" fmla="*/ 88 w 88"/>
                <a:gd name="T1" fmla="*/ 26 h 48"/>
                <a:gd name="T2" fmla="*/ 72 w 88"/>
                <a:gd name="T3" fmla="*/ 38 h 48"/>
                <a:gd name="T4" fmla="*/ 50 w 88"/>
                <a:gd name="T5" fmla="*/ 39 h 48"/>
                <a:gd name="T6" fmla="*/ 43 w 88"/>
                <a:gd name="T7" fmla="*/ 35 h 48"/>
                <a:gd name="T8" fmla="*/ 36 w 88"/>
                <a:gd name="T9" fmla="*/ 22 h 48"/>
                <a:gd name="T10" fmla="*/ 0 w 88"/>
                <a:gd name="T11" fmla="*/ 6 h 48"/>
                <a:gd name="T12" fmla="*/ 35 w 88"/>
                <a:gd name="T13" fmla="*/ 3 h 48"/>
                <a:gd name="T14" fmla="*/ 76 w 88"/>
                <a:gd name="T15" fmla="*/ 16 h 48"/>
                <a:gd name="T16" fmla="*/ 88 w 88"/>
                <a:gd name="T17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48">
                  <a:moveTo>
                    <a:pt x="88" y="26"/>
                  </a:moveTo>
                  <a:cubicBezTo>
                    <a:pt x="79" y="26"/>
                    <a:pt x="72" y="27"/>
                    <a:pt x="72" y="38"/>
                  </a:cubicBezTo>
                  <a:cubicBezTo>
                    <a:pt x="65" y="48"/>
                    <a:pt x="58" y="41"/>
                    <a:pt x="50" y="39"/>
                  </a:cubicBezTo>
                  <a:cubicBezTo>
                    <a:pt x="48" y="38"/>
                    <a:pt x="45" y="37"/>
                    <a:pt x="43" y="35"/>
                  </a:cubicBezTo>
                  <a:cubicBezTo>
                    <a:pt x="40" y="31"/>
                    <a:pt x="38" y="27"/>
                    <a:pt x="36" y="22"/>
                  </a:cubicBezTo>
                  <a:cubicBezTo>
                    <a:pt x="29" y="4"/>
                    <a:pt x="10" y="15"/>
                    <a:pt x="0" y="6"/>
                  </a:cubicBezTo>
                  <a:cubicBezTo>
                    <a:pt x="11" y="0"/>
                    <a:pt x="23" y="3"/>
                    <a:pt x="35" y="3"/>
                  </a:cubicBezTo>
                  <a:cubicBezTo>
                    <a:pt x="46" y="15"/>
                    <a:pt x="62" y="11"/>
                    <a:pt x="76" y="16"/>
                  </a:cubicBezTo>
                  <a:cubicBezTo>
                    <a:pt x="81" y="18"/>
                    <a:pt x="87" y="18"/>
                    <a:pt x="88" y="26"/>
                  </a:cubicBezTo>
                  <a:close/>
                </a:path>
              </a:pathLst>
            </a:custGeom>
            <a:solidFill>
              <a:srgbClr val="54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2" name="Freeform 114"/>
            <p:cNvSpPr>
              <a:spLocks/>
            </p:cNvSpPr>
            <p:nvPr/>
          </p:nvSpPr>
          <p:spPr bwMode="auto">
            <a:xfrm>
              <a:off x="3322" y="1851"/>
              <a:ext cx="30" cy="27"/>
            </a:xfrm>
            <a:custGeom>
              <a:avLst/>
              <a:gdLst>
                <a:gd name="T0" fmla="*/ 19 w 46"/>
                <a:gd name="T1" fmla="*/ 41 h 41"/>
                <a:gd name="T2" fmla="*/ 12 w 46"/>
                <a:gd name="T3" fmla="*/ 41 h 41"/>
                <a:gd name="T4" fmla="*/ 0 w 46"/>
                <a:gd name="T5" fmla="*/ 21 h 41"/>
                <a:gd name="T6" fmla="*/ 4 w 46"/>
                <a:gd name="T7" fmla="*/ 18 h 41"/>
                <a:gd name="T8" fmla="*/ 41 w 46"/>
                <a:gd name="T9" fmla="*/ 11 h 41"/>
                <a:gd name="T10" fmla="*/ 46 w 46"/>
                <a:gd name="T11" fmla="*/ 18 h 41"/>
                <a:gd name="T12" fmla="*/ 19 w 46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1">
                  <a:moveTo>
                    <a:pt x="19" y="41"/>
                  </a:moveTo>
                  <a:cubicBezTo>
                    <a:pt x="17" y="41"/>
                    <a:pt x="15" y="41"/>
                    <a:pt x="12" y="41"/>
                  </a:cubicBezTo>
                  <a:cubicBezTo>
                    <a:pt x="6" y="36"/>
                    <a:pt x="0" y="30"/>
                    <a:pt x="0" y="21"/>
                  </a:cubicBezTo>
                  <a:cubicBezTo>
                    <a:pt x="1" y="20"/>
                    <a:pt x="3" y="19"/>
                    <a:pt x="4" y="18"/>
                  </a:cubicBezTo>
                  <a:cubicBezTo>
                    <a:pt x="15" y="7"/>
                    <a:pt x="26" y="0"/>
                    <a:pt x="41" y="11"/>
                  </a:cubicBezTo>
                  <a:cubicBezTo>
                    <a:pt x="44" y="12"/>
                    <a:pt x="46" y="15"/>
                    <a:pt x="46" y="18"/>
                  </a:cubicBezTo>
                  <a:cubicBezTo>
                    <a:pt x="43" y="31"/>
                    <a:pt x="30" y="35"/>
                    <a:pt x="19" y="41"/>
                  </a:cubicBezTo>
                  <a:close/>
                </a:path>
              </a:pathLst>
            </a:custGeom>
            <a:solidFill>
              <a:srgbClr val="6B7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3" name="Freeform 115"/>
            <p:cNvSpPr>
              <a:spLocks/>
            </p:cNvSpPr>
            <p:nvPr/>
          </p:nvSpPr>
          <p:spPr bwMode="auto">
            <a:xfrm>
              <a:off x="3300" y="1865"/>
              <a:ext cx="31" cy="32"/>
            </a:xfrm>
            <a:custGeom>
              <a:avLst/>
              <a:gdLst>
                <a:gd name="T0" fmla="*/ 34 w 48"/>
                <a:gd name="T1" fmla="*/ 0 h 49"/>
                <a:gd name="T2" fmla="*/ 46 w 48"/>
                <a:gd name="T3" fmla="*/ 20 h 49"/>
                <a:gd name="T4" fmla="*/ 14 w 48"/>
                <a:gd name="T5" fmla="*/ 34 h 49"/>
                <a:gd name="T6" fmla="*/ 10 w 48"/>
                <a:gd name="T7" fmla="*/ 48 h 49"/>
                <a:gd name="T8" fmla="*/ 2 w 48"/>
                <a:gd name="T9" fmla="*/ 49 h 49"/>
                <a:gd name="T10" fmla="*/ 10 w 48"/>
                <a:gd name="T11" fmla="*/ 28 h 49"/>
                <a:gd name="T12" fmla="*/ 34 w 4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9">
                  <a:moveTo>
                    <a:pt x="34" y="0"/>
                  </a:moveTo>
                  <a:cubicBezTo>
                    <a:pt x="39" y="6"/>
                    <a:pt x="48" y="10"/>
                    <a:pt x="46" y="20"/>
                  </a:cubicBezTo>
                  <a:cubicBezTo>
                    <a:pt x="36" y="25"/>
                    <a:pt x="28" y="34"/>
                    <a:pt x="14" y="34"/>
                  </a:cubicBezTo>
                  <a:cubicBezTo>
                    <a:pt x="5" y="33"/>
                    <a:pt x="6" y="42"/>
                    <a:pt x="10" y="48"/>
                  </a:cubicBezTo>
                  <a:cubicBezTo>
                    <a:pt x="7" y="49"/>
                    <a:pt x="4" y="49"/>
                    <a:pt x="2" y="49"/>
                  </a:cubicBezTo>
                  <a:cubicBezTo>
                    <a:pt x="0" y="40"/>
                    <a:pt x="3" y="33"/>
                    <a:pt x="10" y="28"/>
                  </a:cubicBezTo>
                  <a:cubicBezTo>
                    <a:pt x="19" y="20"/>
                    <a:pt x="27" y="11"/>
                    <a:pt x="34" y="0"/>
                  </a:cubicBezTo>
                  <a:close/>
                </a:path>
              </a:pathLst>
            </a:custGeom>
            <a:solidFill>
              <a:srgbClr val="4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4" name="Freeform 116"/>
            <p:cNvSpPr>
              <a:spLocks/>
            </p:cNvSpPr>
            <p:nvPr/>
          </p:nvSpPr>
          <p:spPr bwMode="auto">
            <a:xfrm>
              <a:off x="3325" y="1844"/>
              <a:ext cx="25" cy="19"/>
            </a:xfrm>
            <a:custGeom>
              <a:avLst/>
              <a:gdLst>
                <a:gd name="T0" fmla="*/ 35 w 39"/>
                <a:gd name="T1" fmla="*/ 24 h 28"/>
                <a:gd name="T2" fmla="*/ 0 w 39"/>
                <a:gd name="T3" fmla="*/ 28 h 28"/>
                <a:gd name="T4" fmla="*/ 12 w 39"/>
                <a:gd name="T5" fmla="*/ 0 h 28"/>
                <a:gd name="T6" fmla="*/ 21 w 39"/>
                <a:gd name="T7" fmla="*/ 8 h 28"/>
                <a:gd name="T8" fmla="*/ 35 w 39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35" y="24"/>
                  </a:moveTo>
                  <a:cubicBezTo>
                    <a:pt x="22" y="13"/>
                    <a:pt x="12" y="28"/>
                    <a:pt x="0" y="28"/>
                  </a:cubicBezTo>
                  <a:cubicBezTo>
                    <a:pt x="1" y="17"/>
                    <a:pt x="3" y="7"/>
                    <a:pt x="12" y="0"/>
                  </a:cubicBezTo>
                  <a:cubicBezTo>
                    <a:pt x="15" y="3"/>
                    <a:pt x="18" y="6"/>
                    <a:pt x="21" y="8"/>
                  </a:cubicBezTo>
                  <a:cubicBezTo>
                    <a:pt x="27" y="12"/>
                    <a:pt x="39" y="10"/>
                    <a:pt x="35" y="24"/>
                  </a:cubicBezTo>
                  <a:close/>
                </a:path>
              </a:pathLst>
            </a:custGeom>
            <a:solidFill>
              <a:srgbClr val="908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5" name="Freeform 117"/>
            <p:cNvSpPr>
              <a:spLocks/>
            </p:cNvSpPr>
            <p:nvPr/>
          </p:nvSpPr>
          <p:spPr bwMode="auto">
            <a:xfrm>
              <a:off x="3343" y="1818"/>
              <a:ext cx="15" cy="13"/>
            </a:xfrm>
            <a:custGeom>
              <a:avLst/>
              <a:gdLst>
                <a:gd name="T0" fmla="*/ 9 w 23"/>
                <a:gd name="T1" fmla="*/ 20 h 20"/>
                <a:gd name="T2" fmla="*/ 0 w 23"/>
                <a:gd name="T3" fmla="*/ 13 h 20"/>
                <a:gd name="T4" fmla="*/ 17 w 23"/>
                <a:gd name="T5" fmla="*/ 0 h 20"/>
                <a:gd name="T6" fmla="*/ 9 w 23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9" y="20"/>
                  </a:moveTo>
                  <a:cubicBezTo>
                    <a:pt x="5" y="19"/>
                    <a:pt x="2" y="17"/>
                    <a:pt x="0" y="13"/>
                  </a:cubicBezTo>
                  <a:cubicBezTo>
                    <a:pt x="2" y="1"/>
                    <a:pt x="16" y="14"/>
                    <a:pt x="17" y="0"/>
                  </a:cubicBezTo>
                  <a:cubicBezTo>
                    <a:pt x="23" y="14"/>
                    <a:pt x="12" y="15"/>
                    <a:pt x="9" y="20"/>
                  </a:cubicBezTo>
                  <a:close/>
                </a:path>
              </a:pathLst>
            </a:custGeom>
            <a:solidFill>
              <a:srgbClr val="A3A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6" name="Freeform 118"/>
            <p:cNvSpPr>
              <a:spLocks/>
            </p:cNvSpPr>
            <p:nvPr/>
          </p:nvSpPr>
          <p:spPr bwMode="auto">
            <a:xfrm>
              <a:off x="3374" y="1831"/>
              <a:ext cx="15" cy="16"/>
            </a:xfrm>
            <a:custGeom>
              <a:avLst/>
              <a:gdLst>
                <a:gd name="T0" fmla="*/ 4 w 22"/>
                <a:gd name="T1" fmla="*/ 4 h 24"/>
                <a:gd name="T2" fmla="*/ 12 w 22"/>
                <a:gd name="T3" fmla="*/ 0 h 24"/>
                <a:gd name="T4" fmla="*/ 0 w 22"/>
                <a:gd name="T5" fmla="*/ 19 h 24"/>
                <a:gd name="T6" fmla="*/ 4 w 22"/>
                <a:gd name="T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4" y="4"/>
                  </a:moveTo>
                  <a:cubicBezTo>
                    <a:pt x="7" y="3"/>
                    <a:pt x="10" y="1"/>
                    <a:pt x="12" y="0"/>
                  </a:cubicBezTo>
                  <a:cubicBezTo>
                    <a:pt x="7" y="6"/>
                    <a:pt x="22" y="24"/>
                    <a:pt x="0" y="19"/>
                  </a:cubicBezTo>
                  <a:cubicBezTo>
                    <a:pt x="2" y="14"/>
                    <a:pt x="3" y="9"/>
                    <a:pt x="4" y="4"/>
                  </a:cubicBezTo>
                  <a:close/>
                </a:path>
              </a:pathLst>
            </a:custGeom>
            <a:solidFill>
              <a:srgbClr val="7C7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7" name="Freeform 119"/>
            <p:cNvSpPr>
              <a:spLocks/>
            </p:cNvSpPr>
            <p:nvPr/>
          </p:nvSpPr>
          <p:spPr bwMode="auto">
            <a:xfrm>
              <a:off x="3893" y="1764"/>
              <a:ext cx="28" cy="5"/>
            </a:xfrm>
            <a:custGeom>
              <a:avLst/>
              <a:gdLst>
                <a:gd name="T0" fmla="*/ 43 w 44"/>
                <a:gd name="T1" fmla="*/ 7 h 7"/>
                <a:gd name="T2" fmla="*/ 0 w 44"/>
                <a:gd name="T3" fmla="*/ 7 h 7"/>
                <a:gd name="T4" fmla="*/ 44 w 44"/>
                <a:gd name="T5" fmla="*/ 4 h 7"/>
                <a:gd name="T6" fmla="*/ 43 w 4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7">
                  <a:moveTo>
                    <a:pt x="43" y="7"/>
                  </a:moveTo>
                  <a:cubicBezTo>
                    <a:pt x="29" y="7"/>
                    <a:pt x="14" y="7"/>
                    <a:pt x="0" y="7"/>
                  </a:cubicBezTo>
                  <a:cubicBezTo>
                    <a:pt x="14" y="0"/>
                    <a:pt x="29" y="5"/>
                    <a:pt x="44" y="4"/>
                  </a:cubicBezTo>
                  <a:cubicBezTo>
                    <a:pt x="44" y="5"/>
                    <a:pt x="44" y="6"/>
                    <a:pt x="43" y="7"/>
                  </a:cubicBezTo>
                  <a:close/>
                </a:path>
              </a:pathLst>
            </a:custGeom>
            <a:solidFill>
              <a:srgbClr val="66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8" name="Freeform 120"/>
            <p:cNvSpPr>
              <a:spLocks/>
            </p:cNvSpPr>
            <p:nvPr/>
          </p:nvSpPr>
          <p:spPr bwMode="auto">
            <a:xfrm>
              <a:off x="3338" y="1844"/>
              <a:ext cx="86" cy="34"/>
            </a:xfrm>
            <a:custGeom>
              <a:avLst/>
              <a:gdLst>
                <a:gd name="T0" fmla="*/ 14 w 131"/>
                <a:gd name="T1" fmla="*/ 25 h 52"/>
                <a:gd name="T2" fmla="*/ 0 w 131"/>
                <a:gd name="T3" fmla="*/ 9 h 52"/>
                <a:gd name="T4" fmla="*/ 15 w 131"/>
                <a:gd name="T5" fmla="*/ 0 h 52"/>
                <a:gd name="T6" fmla="*/ 22 w 131"/>
                <a:gd name="T7" fmla="*/ 2 h 52"/>
                <a:gd name="T8" fmla="*/ 122 w 131"/>
                <a:gd name="T9" fmla="*/ 20 h 52"/>
                <a:gd name="T10" fmla="*/ 131 w 131"/>
                <a:gd name="T11" fmla="*/ 33 h 52"/>
                <a:gd name="T12" fmla="*/ 66 w 131"/>
                <a:gd name="T13" fmla="*/ 46 h 52"/>
                <a:gd name="T14" fmla="*/ 71 w 131"/>
                <a:gd name="T15" fmla="*/ 43 h 52"/>
                <a:gd name="T16" fmla="*/ 72 w 131"/>
                <a:gd name="T17" fmla="*/ 43 h 52"/>
                <a:gd name="T18" fmla="*/ 35 w 131"/>
                <a:gd name="T19" fmla="*/ 36 h 52"/>
                <a:gd name="T20" fmla="*/ 34 w 131"/>
                <a:gd name="T21" fmla="*/ 36 h 52"/>
                <a:gd name="T22" fmla="*/ 32 w 131"/>
                <a:gd name="T23" fmla="*/ 36 h 52"/>
                <a:gd name="T24" fmla="*/ 19 w 131"/>
                <a:gd name="T25" fmla="*/ 29 h 52"/>
                <a:gd name="T26" fmla="*/ 14 w 131"/>
                <a:gd name="T2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52">
                  <a:moveTo>
                    <a:pt x="14" y="25"/>
                  </a:moveTo>
                  <a:cubicBezTo>
                    <a:pt x="12" y="17"/>
                    <a:pt x="4" y="15"/>
                    <a:pt x="0" y="9"/>
                  </a:cubicBezTo>
                  <a:cubicBezTo>
                    <a:pt x="7" y="9"/>
                    <a:pt x="13" y="8"/>
                    <a:pt x="15" y="0"/>
                  </a:cubicBezTo>
                  <a:cubicBezTo>
                    <a:pt x="18" y="1"/>
                    <a:pt x="20" y="1"/>
                    <a:pt x="22" y="2"/>
                  </a:cubicBezTo>
                  <a:cubicBezTo>
                    <a:pt x="53" y="21"/>
                    <a:pt x="87" y="23"/>
                    <a:pt x="122" y="20"/>
                  </a:cubicBezTo>
                  <a:cubicBezTo>
                    <a:pt x="124" y="25"/>
                    <a:pt x="131" y="26"/>
                    <a:pt x="131" y="33"/>
                  </a:cubicBezTo>
                  <a:cubicBezTo>
                    <a:pt x="112" y="52"/>
                    <a:pt x="90" y="52"/>
                    <a:pt x="66" y="46"/>
                  </a:cubicBezTo>
                  <a:cubicBezTo>
                    <a:pt x="67" y="44"/>
                    <a:pt x="69" y="43"/>
                    <a:pt x="71" y="43"/>
                  </a:cubicBezTo>
                  <a:cubicBezTo>
                    <a:pt x="73" y="44"/>
                    <a:pt x="73" y="43"/>
                    <a:pt x="72" y="43"/>
                  </a:cubicBezTo>
                  <a:cubicBezTo>
                    <a:pt x="59" y="44"/>
                    <a:pt x="48" y="34"/>
                    <a:pt x="35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7" y="34"/>
                    <a:pt x="21" y="35"/>
                    <a:pt x="19" y="29"/>
                  </a:cubicBezTo>
                  <a:cubicBezTo>
                    <a:pt x="17" y="27"/>
                    <a:pt x="16" y="26"/>
                    <a:pt x="14" y="25"/>
                  </a:cubicBezTo>
                  <a:close/>
                </a:path>
              </a:pathLst>
            </a:custGeom>
            <a:solidFill>
              <a:srgbClr val="BC8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9" name="Freeform 121"/>
            <p:cNvSpPr>
              <a:spLocks/>
            </p:cNvSpPr>
            <p:nvPr/>
          </p:nvSpPr>
          <p:spPr bwMode="auto">
            <a:xfrm>
              <a:off x="3613" y="1843"/>
              <a:ext cx="115" cy="96"/>
            </a:xfrm>
            <a:custGeom>
              <a:avLst/>
              <a:gdLst>
                <a:gd name="T0" fmla="*/ 10 w 177"/>
                <a:gd name="T1" fmla="*/ 130 h 147"/>
                <a:gd name="T2" fmla="*/ 2 w 177"/>
                <a:gd name="T3" fmla="*/ 106 h 147"/>
                <a:gd name="T4" fmla="*/ 13 w 177"/>
                <a:gd name="T5" fmla="*/ 73 h 147"/>
                <a:gd name="T6" fmla="*/ 55 w 177"/>
                <a:gd name="T7" fmla="*/ 69 h 147"/>
                <a:gd name="T8" fmla="*/ 65 w 177"/>
                <a:gd name="T9" fmla="*/ 64 h 147"/>
                <a:gd name="T10" fmla="*/ 100 w 177"/>
                <a:gd name="T11" fmla="*/ 72 h 147"/>
                <a:gd name="T12" fmla="*/ 105 w 177"/>
                <a:gd name="T13" fmla="*/ 72 h 147"/>
                <a:gd name="T14" fmla="*/ 118 w 177"/>
                <a:gd name="T15" fmla="*/ 62 h 147"/>
                <a:gd name="T16" fmla="*/ 126 w 177"/>
                <a:gd name="T17" fmla="*/ 53 h 147"/>
                <a:gd name="T18" fmla="*/ 138 w 177"/>
                <a:gd name="T19" fmla="*/ 34 h 147"/>
                <a:gd name="T20" fmla="*/ 131 w 177"/>
                <a:gd name="T21" fmla="*/ 20 h 147"/>
                <a:gd name="T22" fmla="*/ 128 w 177"/>
                <a:gd name="T23" fmla="*/ 10 h 147"/>
                <a:gd name="T24" fmla="*/ 141 w 177"/>
                <a:gd name="T25" fmla="*/ 0 h 147"/>
                <a:gd name="T26" fmla="*/ 148 w 177"/>
                <a:gd name="T27" fmla="*/ 5 h 147"/>
                <a:gd name="T28" fmla="*/ 150 w 177"/>
                <a:gd name="T29" fmla="*/ 13 h 147"/>
                <a:gd name="T30" fmla="*/ 162 w 177"/>
                <a:gd name="T31" fmla="*/ 26 h 147"/>
                <a:gd name="T32" fmla="*/ 176 w 177"/>
                <a:gd name="T33" fmla="*/ 35 h 147"/>
                <a:gd name="T34" fmla="*/ 174 w 177"/>
                <a:gd name="T35" fmla="*/ 46 h 147"/>
                <a:gd name="T36" fmla="*/ 149 w 177"/>
                <a:gd name="T37" fmla="*/ 56 h 147"/>
                <a:gd name="T38" fmla="*/ 88 w 177"/>
                <a:gd name="T39" fmla="*/ 85 h 147"/>
                <a:gd name="T40" fmla="*/ 74 w 177"/>
                <a:gd name="T41" fmla="*/ 138 h 147"/>
                <a:gd name="T42" fmla="*/ 39 w 177"/>
                <a:gd name="T43" fmla="*/ 132 h 147"/>
                <a:gd name="T44" fmla="*/ 12 w 177"/>
                <a:gd name="T45" fmla="*/ 132 h 147"/>
                <a:gd name="T46" fmla="*/ 10 w 177"/>
                <a:gd name="T47" fmla="*/ 13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47">
                  <a:moveTo>
                    <a:pt x="10" y="130"/>
                  </a:moveTo>
                  <a:cubicBezTo>
                    <a:pt x="13" y="120"/>
                    <a:pt x="4" y="114"/>
                    <a:pt x="2" y="106"/>
                  </a:cubicBezTo>
                  <a:cubicBezTo>
                    <a:pt x="10" y="97"/>
                    <a:pt x="0" y="81"/>
                    <a:pt x="13" y="73"/>
                  </a:cubicBezTo>
                  <a:cubicBezTo>
                    <a:pt x="28" y="81"/>
                    <a:pt x="42" y="74"/>
                    <a:pt x="55" y="69"/>
                  </a:cubicBezTo>
                  <a:cubicBezTo>
                    <a:pt x="58" y="67"/>
                    <a:pt x="61" y="64"/>
                    <a:pt x="65" y="64"/>
                  </a:cubicBezTo>
                  <a:cubicBezTo>
                    <a:pt x="76" y="69"/>
                    <a:pt x="89" y="67"/>
                    <a:pt x="100" y="72"/>
                  </a:cubicBezTo>
                  <a:cubicBezTo>
                    <a:pt x="101" y="72"/>
                    <a:pt x="103" y="72"/>
                    <a:pt x="105" y="72"/>
                  </a:cubicBezTo>
                  <a:cubicBezTo>
                    <a:pt x="110" y="70"/>
                    <a:pt x="114" y="66"/>
                    <a:pt x="118" y="62"/>
                  </a:cubicBezTo>
                  <a:cubicBezTo>
                    <a:pt x="121" y="59"/>
                    <a:pt x="123" y="55"/>
                    <a:pt x="126" y="53"/>
                  </a:cubicBezTo>
                  <a:cubicBezTo>
                    <a:pt x="140" y="53"/>
                    <a:pt x="144" y="47"/>
                    <a:pt x="138" y="34"/>
                  </a:cubicBezTo>
                  <a:cubicBezTo>
                    <a:pt x="135" y="30"/>
                    <a:pt x="134" y="25"/>
                    <a:pt x="131" y="20"/>
                  </a:cubicBezTo>
                  <a:cubicBezTo>
                    <a:pt x="130" y="17"/>
                    <a:pt x="128" y="14"/>
                    <a:pt x="128" y="10"/>
                  </a:cubicBezTo>
                  <a:cubicBezTo>
                    <a:pt x="131" y="4"/>
                    <a:pt x="135" y="1"/>
                    <a:pt x="141" y="0"/>
                  </a:cubicBezTo>
                  <a:cubicBezTo>
                    <a:pt x="144" y="1"/>
                    <a:pt x="146" y="3"/>
                    <a:pt x="148" y="5"/>
                  </a:cubicBezTo>
                  <a:cubicBezTo>
                    <a:pt x="149" y="8"/>
                    <a:pt x="150" y="10"/>
                    <a:pt x="150" y="13"/>
                  </a:cubicBezTo>
                  <a:cubicBezTo>
                    <a:pt x="152" y="20"/>
                    <a:pt x="156" y="23"/>
                    <a:pt x="162" y="26"/>
                  </a:cubicBezTo>
                  <a:cubicBezTo>
                    <a:pt x="167" y="28"/>
                    <a:pt x="173" y="29"/>
                    <a:pt x="176" y="35"/>
                  </a:cubicBezTo>
                  <a:cubicBezTo>
                    <a:pt x="177" y="39"/>
                    <a:pt x="176" y="42"/>
                    <a:pt x="174" y="46"/>
                  </a:cubicBezTo>
                  <a:cubicBezTo>
                    <a:pt x="161" y="40"/>
                    <a:pt x="153" y="46"/>
                    <a:pt x="149" y="56"/>
                  </a:cubicBezTo>
                  <a:cubicBezTo>
                    <a:pt x="135" y="89"/>
                    <a:pt x="123" y="95"/>
                    <a:pt x="88" y="85"/>
                  </a:cubicBezTo>
                  <a:cubicBezTo>
                    <a:pt x="89" y="104"/>
                    <a:pt x="92" y="124"/>
                    <a:pt x="74" y="138"/>
                  </a:cubicBezTo>
                  <a:cubicBezTo>
                    <a:pt x="60" y="147"/>
                    <a:pt x="49" y="140"/>
                    <a:pt x="39" y="132"/>
                  </a:cubicBezTo>
                  <a:cubicBezTo>
                    <a:pt x="30" y="124"/>
                    <a:pt x="21" y="136"/>
                    <a:pt x="12" y="132"/>
                  </a:cubicBezTo>
                  <a:cubicBezTo>
                    <a:pt x="11" y="131"/>
                    <a:pt x="11" y="130"/>
                    <a:pt x="10" y="130"/>
                  </a:cubicBezTo>
                  <a:close/>
                </a:path>
              </a:pathLst>
            </a:custGeom>
            <a:solidFill>
              <a:srgbClr val="333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0" name="Freeform 122"/>
            <p:cNvSpPr>
              <a:spLocks/>
            </p:cNvSpPr>
            <p:nvPr/>
          </p:nvSpPr>
          <p:spPr bwMode="auto">
            <a:xfrm>
              <a:off x="3501" y="1812"/>
              <a:ext cx="111" cy="56"/>
            </a:xfrm>
            <a:custGeom>
              <a:avLst/>
              <a:gdLst>
                <a:gd name="T0" fmla="*/ 166 w 171"/>
                <a:gd name="T1" fmla="*/ 14 h 86"/>
                <a:gd name="T2" fmla="*/ 153 w 171"/>
                <a:gd name="T3" fmla="*/ 57 h 86"/>
                <a:gd name="T4" fmla="*/ 150 w 171"/>
                <a:gd name="T5" fmla="*/ 86 h 86"/>
                <a:gd name="T6" fmla="*/ 123 w 171"/>
                <a:gd name="T7" fmla="*/ 38 h 86"/>
                <a:gd name="T8" fmla="*/ 108 w 171"/>
                <a:gd name="T9" fmla="*/ 55 h 86"/>
                <a:gd name="T10" fmla="*/ 86 w 171"/>
                <a:gd name="T11" fmla="*/ 56 h 86"/>
                <a:gd name="T12" fmla="*/ 54 w 171"/>
                <a:gd name="T13" fmla="*/ 61 h 86"/>
                <a:gd name="T14" fmla="*/ 38 w 171"/>
                <a:gd name="T15" fmla="*/ 69 h 86"/>
                <a:gd name="T16" fmla="*/ 5 w 171"/>
                <a:gd name="T17" fmla="*/ 72 h 86"/>
                <a:gd name="T18" fmla="*/ 18 w 171"/>
                <a:gd name="T19" fmla="*/ 46 h 86"/>
                <a:gd name="T20" fmla="*/ 32 w 171"/>
                <a:gd name="T21" fmla="*/ 16 h 86"/>
                <a:gd name="T22" fmla="*/ 47 w 171"/>
                <a:gd name="T23" fmla="*/ 17 h 86"/>
                <a:gd name="T24" fmla="*/ 49 w 171"/>
                <a:gd name="T25" fmla="*/ 30 h 86"/>
                <a:gd name="T26" fmla="*/ 65 w 171"/>
                <a:gd name="T27" fmla="*/ 18 h 86"/>
                <a:gd name="T28" fmla="*/ 69 w 171"/>
                <a:gd name="T29" fmla="*/ 22 h 86"/>
                <a:gd name="T30" fmla="*/ 106 w 171"/>
                <a:gd name="T31" fmla="*/ 13 h 86"/>
                <a:gd name="T32" fmla="*/ 121 w 171"/>
                <a:gd name="T33" fmla="*/ 10 h 86"/>
                <a:gd name="T34" fmla="*/ 156 w 171"/>
                <a:gd name="T35" fmla="*/ 9 h 86"/>
                <a:gd name="T36" fmla="*/ 166 w 171"/>
                <a:gd name="T3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86">
                  <a:moveTo>
                    <a:pt x="166" y="14"/>
                  </a:moveTo>
                  <a:cubicBezTo>
                    <a:pt x="171" y="31"/>
                    <a:pt x="171" y="47"/>
                    <a:pt x="153" y="57"/>
                  </a:cubicBezTo>
                  <a:cubicBezTo>
                    <a:pt x="139" y="65"/>
                    <a:pt x="148" y="76"/>
                    <a:pt x="150" y="86"/>
                  </a:cubicBezTo>
                  <a:cubicBezTo>
                    <a:pt x="136" y="83"/>
                    <a:pt x="136" y="83"/>
                    <a:pt x="123" y="38"/>
                  </a:cubicBezTo>
                  <a:cubicBezTo>
                    <a:pt x="117" y="45"/>
                    <a:pt x="113" y="50"/>
                    <a:pt x="108" y="55"/>
                  </a:cubicBezTo>
                  <a:cubicBezTo>
                    <a:pt x="101" y="64"/>
                    <a:pt x="95" y="62"/>
                    <a:pt x="86" y="56"/>
                  </a:cubicBezTo>
                  <a:cubicBezTo>
                    <a:pt x="75" y="48"/>
                    <a:pt x="62" y="37"/>
                    <a:pt x="54" y="61"/>
                  </a:cubicBezTo>
                  <a:cubicBezTo>
                    <a:pt x="52" y="67"/>
                    <a:pt x="43" y="72"/>
                    <a:pt x="38" y="69"/>
                  </a:cubicBezTo>
                  <a:cubicBezTo>
                    <a:pt x="25" y="59"/>
                    <a:pt x="15" y="63"/>
                    <a:pt x="5" y="72"/>
                  </a:cubicBezTo>
                  <a:cubicBezTo>
                    <a:pt x="0" y="57"/>
                    <a:pt x="27" y="62"/>
                    <a:pt x="18" y="46"/>
                  </a:cubicBezTo>
                  <a:cubicBezTo>
                    <a:pt x="19" y="34"/>
                    <a:pt x="25" y="25"/>
                    <a:pt x="32" y="16"/>
                  </a:cubicBezTo>
                  <a:cubicBezTo>
                    <a:pt x="37" y="12"/>
                    <a:pt x="43" y="11"/>
                    <a:pt x="47" y="17"/>
                  </a:cubicBezTo>
                  <a:cubicBezTo>
                    <a:pt x="49" y="21"/>
                    <a:pt x="49" y="25"/>
                    <a:pt x="49" y="30"/>
                  </a:cubicBezTo>
                  <a:cubicBezTo>
                    <a:pt x="54" y="26"/>
                    <a:pt x="54" y="13"/>
                    <a:pt x="65" y="18"/>
                  </a:cubicBezTo>
                  <a:cubicBezTo>
                    <a:pt x="67" y="19"/>
                    <a:pt x="68" y="20"/>
                    <a:pt x="69" y="22"/>
                  </a:cubicBezTo>
                  <a:cubicBezTo>
                    <a:pt x="83" y="23"/>
                    <a:pt x="96" y="25"/>
                    <a:pt x="106" y="13"/>
                  </a:cubicBezTo>
                  <a:cubicBezTo>
                    <a:pt x="110" y="8"/>
                    <a:pt x="117" y="5"/>
                    <a:pt x="121" y="10"/>
                  </a:cubicBezTo>
                  <a:cubicBezTo>
                    <a:pt x="134" y="23"/>
                    <a:pt x="145" y="16"/>
                    <a:pt x="156" y="9"/>
                  </a:cubicBezTo>
                  <a:cubicBezTo>
                    <a:pt x="164" y="5"/>
                    <a:pt x="169" y="0"/>
                    <a:pt x="166" y="14"/>
                  </a:cubicBezTo>
                  <a:close/>
                </a:path>
              </a:pathLst>
            </a:custGeom>
            <a:solidFill>
              <a:srgbClr val="14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1" name="Freeform 123"/>
            <p:cNvSpPr>
              <a:spLocks/>
            </p:cNvSpPr>
            <p:nvPr/>
          </p:nvSpPr>
          <p:spPr bwMode="auto">
            <a:xfrm>
              <a:off x="3621" y="1846"/>
              <a:ext cx="85" cy="61"/>
            </a:xfrm>
            <a:custGeom>
              <a:avLst/>
              <a:gdLst>
                <a:gd name="T0" fmla="*/ 53 w 131"/>
                <a:gd name="T1" fmla="*/ 62 h 94"/>
                <a:gd name="T2" fmla="*/ 23 w 131"/>
                <a:gd name="T3" fmla="*/ 72 h 94"/>
                <a:gd name="T4" fmla="*/ 20 w 131"/>
                <a:gd name="T5" fmla="*/ 74 h 94"/>
                <a:gd name="T6" fmla="*/ 0 w 131"/>
                <a:gd name="T7" fmla="*/ 69 h 94"/>
                <a:gd name="T8" fmla="*/ 2 w 131"/>
                <a:gd name="T9" fmla="*/ 58 h 94"/>
                <a:gd name="T10" fmla="*/ 19 w 131"/>
                <a:gd name="T11" fmla="*/ 30 h 94"/>
                <a:gd name="T12" fmla="*/ 36 w 131"/>
                <a:gd name="T13" fmla="*/ 29 h 94"/>
                <a:gd name="T14" fmla="*/ 55 w 131"/>
                <a:gd name="T15" fmla="*/ 6 h 94"/>
                <a:gd name="T16" fmla="*/ 64 w 131"/>
                <a:gd name="T17" fmla="*/ 0 h 94"/>
                <a:gd name="T18" fmla="*/ 83 w 131"/>
                <a:gd name="T19" fmla="*/ 18 h 94"/>
                <a:gd name="T20" fmla="*/ 87 w 131"/>
                <a:gd name="T21" fmla="*/ 18 h 94"/>
                <a:gd name="T22" fmla="*/ 112 w 131"/>
                <a:gd name="T23" fmla="*/ 8 h 94"/>
                <a:gd name="T24" fmla="*/ 122 w 131"/>
                <a:gd name="T25" fmla="*/ 17 h 94"/>
                <a:gd name="T26" fmla="*/ 113 w 131"/>
                <a:gd name="T27" fmla="*/ 50 h 94"/>
                <a:gd name="T28" fmla="*/ 109 w 131"/>
                <a:gd name="T29" fmla="*/ 61 h 94"/>
                <a:gd name="T30" fmla="*/ 92 w 131"/>
                <a:gd name="T31" fmla="*/ 73 h 94"/>
                <a:gd name="T32" fmla="*/ 89 w 131"/>
                <a:gd name="T33" fmla="*/ 73 h 94"/>
                <a:gd name="T34" fmla="*/ 53 w 131"/>
                <a:gd name="T35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94">
                  <a:moveTo>
                    <a:pt x="53" y="62"/>
                  </a:moveTo>
                  <a:cubicBezTo>
                    <a:pt x="43" y="65"/>
                    <a:pt x="39" y="86"/>
                    <a:pt x="23" y="72"/>
                  </a:cubicBezTo>
                  <a:cubicBezTo>
                    <a:pt x="23" y="72"/>
                    <a:pt x="20" y="73"/>
                    <a:pt x="20" y="74"/>
                  </a:cubicBezTo>
                  <a:cubicBezTo>
                    <a:pt x="8" y="94"/>
                    <a:pt x="5" y="78"/>
                    <a:pt x="0" y="69"/>
                  </a:cubicBezTo>
                  <a:cubicBezTo>
                    <a:pt x="1" y="66"/>
                    <a:pt x="1" y="62"/>
                    <a:pt x="2" y="58"/>
                  </a:cubicBezTo>
                  <a:cubicBezTo>
                    <a:pt x="10" y="51"/>
                    <a:pt x="6" y="36"/>
                    <a:pt x="19" y="30"/>
                  </a:cubicBezTo>
                  <a:cubicBezTo>
                    <a:pt x="26" y="26"/>
                    <a:pt x="30" y="25"/>
                    <a:pt x="36" y="29"/>
                  </a:cubicBezTo>
                  <a:cubicBezTo>
                    <a:pt x="60" y="36"/>
                    <a:pt x="52" y="16"/>
                    <a:pt x="55" y="6"/>
                  </a:cubicBezTo>
                  <a:cubicBezTo>
                    <a:pt x="57" y="3"/>
                    <a:pt x="60" y="1"/>
                    <a:pt x="64" y="0"/>
                  </a:cubicBezTo>
                  <a:cubicBezTo>
                    <a:pt x="75" y="1"/>
                    <a:pt x="84" y="6"/>
                    <a:pt x="83" y="18"/>
                  </a:cubicBezTo>
                  <a:cubicBezTo>
                    <a:pt x="86" y="20"/>
                    <a:pt x="87" y="19"/>
                    <a:pt x="87" y="18"/>
                  </a:cubicBezTo>
                  <a:cubicBezTo>
                    <a:pt x="91" y="3"/>
                    <a:pt x="99" y="0"/>
                    <a:pt x="112" y="8"/>
                  </a:cubicBezTo>
                  <a:cubicBezTo>
                    <a:pt x="116" y="10"/>
                    <a:pt x="119" y="14"/>
                    <a:pt x="122" y="17"/>
                  </a:cubicBezTo>
                  <a:cubicBezTo>
                    <a:pt x="124" y="30"/>
                    <a:pt x="131" y="43"/>
                    <a:pt x="113" y="50"/>
                  </a:cubicBezTo>
                  <a:cubicBezTo>
                    <a:pt x="112" y="54"/>
                    <a:pt x="114" y="59"/>
                    <a:pt x="109" y="61"/>
                  </a:cubicBezTo>
                  <a:cubicBezTo>
                    <a:pt x="97" y="56"/>
                    <a:pt x="98" y="69"/>
                    <a:pt x="92" y="73"/>
                  </a:cubicBezTo>
                  <a:cubicBezTo>
                    <a:pt x="91" y="73"/>
                    <a:pt x="90" y="73"/>
                    <a:pt x="89" y="73"/>
                  </a:cubicBezTo>
                  <a:cubicBezTo>
                    <a:pt x="80" y="62"/>
                    <a:pt x="66" y="61"/>
                    <a:pt x="53" y="62"/>
                  </a:cubicBezTo>
                  <a:close/>
                </a:path>
              </a:pathLst>
            </a:custGeom>
            <a:solidFill>
              <a:srgbClr val="526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2" name="Freeform 124"/>
            <p:cNvSpPr>
              <a:spLocks/>
            </p:cNvSpPr>
            <p:nvPr/>
          </p:nvSpPr>
          <p:spPr bwMode="auto">
            <a:xfrm>
              <a:off x="3544" y="1786"/>
              <a:ext cx="82" cy="49"/>
            </a:xfrm>
            <a:custGeom>
              <a:avLst/>
              <a:gdLst>
                <a:gd name="T0" fmla="*/ 100 w 126"/>
                <a:gd name="T1" fmla="*/ 54 h 75"/>
                <a:gd name="T2" fmla="*/ 98 w 126"/>
                <a:gd name="T3" fmla="*/ 49 h 75"/>
                <a:gd name="T4" fmla="*/ 52 w 126"/>
                <a:gd name="T5" fmla="*/ 65 h 75"/>
                <a:gd name="T6" fmla="*/ 52 w 126"/>
                <a:gd name="T7" fmla="*/ 52 h 75"/>
                <a:gd name="T8" fmla="*/ 41 w 126"/>
                <a:gd name="T9" fmla="*/ 59 h 75"/>
                <a:gd name="T10" fmla="*/ 35 w 126"/>
                <a:gd name="T11" fmla="*/ 71 h 75"/>
                <a:gd name="T12" fmla="*/ 28 w 126"/>
                <a:gd name="T13" fmla="*/ 64 h 75"/>
                <a:gd name="T14" fmla="*/ 12 w 126"/>
                <a:gd name="T15" fmla="*/ 70 h 75"/>
                <a:gd name="T16" fmla="*/ 0 w 126"/>
                <a:gd name="T17" fmla="*/ 62 h 75"/>
                <a:gd name="T18" fmla="*/ 10 w 126"/>
                <a:gd name="T19" fmla="*/ 50 h 75"/>
                <a:gd name="T20" fmla="*/ 33 w 126"/>
                <a:gd name="T21" fmla="*/ 26 h 75"/>
                <a:gd name="T22" fmla="*/ 36 w 126"/>
                <a:gd name="T23" fmla="*/ 18 h 75"/>
                <a:gd name="T24" fmla="*/ 56 w 126"/>
                <a:gd name="T25" fmla="*/ 2 h 75"/>
                <a:gd name="T26" fmla="*/ 69 w 126"/>
                <a:gd name="T27" fmla="*/ 22 h 75"/>
                <a:gd name="T28" fmla="*/ 75 w 126"/>
                <a:gd name="T29" fmla="*/ 24 h 75"/>
                <a:gd name="T30" fmla="*/ 78 w 126"/>
                <a:gd name="T31" fmla="*/ 18 h 75"/>
                <a:gd name="T32" fmla="*/ 77 w 126"/>
                <a:gd name="T33" fmla="*/ 4 h 75"/>
                <a:gd name="T34" fmla="*/ 92 w 126"/>
                <a:gd name="T35" fmla="*/ 14 h 75"/>
                <a:gd name="T36" fmla="*/ 115 w 126"/>
                <a:gd name="T37" fmla="*/ 26 h 75"/>
                <a:gd name="T38" fmla="*/ 123 w 126"/>
                <a:gd name="T39" fmla="*/ 22 h 75"/>
                <a:gd name="T40" fmla="*/ 124 w 126"/>
                <a:gd name="T41" fmla="*/ 30 h 75"/>
                <a:gd name="T42" fmla="*/ 100 w 126"/>
                <a:gd name="T43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75">
                  <a:moveTo>
                    <a:pt x="100" y="54"/>
                  </a:moveTo>
                  <a:cubicBezTo>
                    <a:pt x="99" y="52"/>
                    <a:pt x="98" y="51"/>
                    <a:pt x="98" y="49"/>
                  </a:cubicBezTo>
                  <a:cubicBezTo>
                    <a:pt x="88" y="72"/>
                    <a:pt x="65" y="54"/>
                    <a:pt x="52" y="65"/>
                  </a:cubicBezTo>
                  <a:cubicBezTo>
                    <a:pt x="47" y="59"/>
                    <a:pt x="58" y="55"/>
                    <a:pt x="52" y="52"/>
                  </a:cubicBezTo>
                  <a:cubicBezTo>
                    <a:pt x="47" y="49"/>
                    <a:pt x="42" y="54"/>
                    <a:pt x="41" y="59"/>
                  </a:cubicBezTo>
                  <a:cubicBezTo>
                    <a:pt x="39" y="64"/>
                    <a:pt x="40" y="69"/>
                    <a:pt x="35" y="71"/>
                  </a:cubicBezTo>
                  <a:cubicBezTo>
                    <a:pt x="27" y="75"/>
                    <a:pt x="34" y="63"/>
                    <a:pt x="28" y="64"/>
                  </a:cubicBezTo>
                  <a:cubicBezTo>
                    <a:pt x="23" y="65"/>
                    <a:pt x="17" y="67"/>
                    <a:pt x="12" y="70"/>
                  </a:cubicBezTo>
                  <a:cubicBezTo>
                    <a:pt x="2" y="75"/>
                    <a:pt x="1" y="70"/>
                    <a:pt x="0" y="62"/>
                  </a:cubicBezTo>
                  <a:cubicBezTo>
                    <a:pt x="1" y="56"/>
                    <a:pt x="4" y="49"/>
                    <a:pt x="10" y="50"/>
                  </a:cubicBezTo>
                  <a:cubicBezTo>
                    <a:pt x="30" y="52"/>
                    <a:pt x="35" y="43"/>
                    <a:pt x="33" y="26"/>
                  </a:cubicBezTo>
                  <a:cubicBezTo>
                    <a:pt x="32" y="23"/>
                    <a:pt x="34" y="21"/>
                    <a:pt x="36" y="18"/>
                  </a:cubicBezTo>
                  <a:cubicBezTo>
                    <a:pt x="50" y="22"/>
                    <a:pt x="44" y="1"/>
                    <a:pt x="56" y="2"/>
                  </a:cubicBezTo>
                  <a:cubicBezTo>
                    <a:pt x="55" y="12"/>
                    <a:pt x="71" y="11"/>
                    <a:pt x="69" y="22"/>
                  </a:cubicBezTo>
                  <a:cubicBezTo>
                    <a:pt x="69" y="22"/>
                    <a:pt x="74" y="25"/>
                    <a:pt x="75" y="24"/>
                  </a:cubicBezTo>
                  <a:cubicBezTo>
                    <a:pt x="77" y="23"/>
                    <a:pt x="78" y="20"/>
                    <a:pt x="78" y="18"/>
                  </a:cubicBezTo>
                  <a:cubicBezTo>
                    <a:pt x="79" y="13"/>
                    <a:pt x="74" y="9"/>
                    <a:pt x="77" y="4"/>
                  </a:cubicBezTo>
                  <a:cubicBezTo>
                    <a:pt x="86" y="0"/>
                    <a:pt x="81" y="20"/>
                    <a:pt x="92" y="14"/>
                  </a:cubicBezTo>
                  <a:cubicBezTo>
                    <a:pt x="100" y="18"/>
                    <a:pt x="102" y="33"/>
                    <a:pt x="115" y="26"/>
                  </a:cubicBezTo>
                  <a:cubicBezTo>
                    <a:pt x="117" y="24"/>
                    <a:pt x="120" y="21"/>
                    <a:pt x="123" y="22"/>
                  </a:cubicBezTo>
                  <a:cubicBezTo>
                    <a:pt x="126" y="23"/>
                    <a:pt x="126" y="27"/>
                    <a:pt x="124" y="30"/>
                  </a:cubicBezTo>
                  <a:cubicBezTo>
                    <a:pt x="106" y="28"/>
                    <a:pt x="109" y="47"/>
                    <a:pt x="100" y="54"/>
                  </a:cubicBezTo>
                  <a:close/>
                </a:path>
              </a:pathLst>
            </a:custGeom>
            <a:solidFill>
              <a:srgbClr val="27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3" name="Freeform 125"/>
            <p:cNvSpPr>
              <a:spLocks/>
            </p:cNvSpPr>
            <p:nvPr/>
          </p:nvSpPr>
          <p:spPr bwMode="auto">
            <a:xfrm>
              <a:off x="3622" y="1805"/>
              <a:ext cx="50" cy="79"/>
            </a:xfrm>
            <a:custGeom>
              <a:avLst/>
              <a:gdLst>
                <a:gd name="T0" fmla="*/ 64 w 78"/>
                <a:gd name="T1" fmla="*/ 65 h 121"/>
                <a:gd name="T2" fmla="*/ 56 w 78"/>
                <a:gd name="T3" fmla="*/ 69 h 121"/>
                <a:gd name="T4" fmla="*/ 42 w 78"/>
                <a:gd name="T5" fmla="*/ 80 h 121"/>
                <a:gd name="T6" fmla="*/ 32 w 78"/>
                <a:gd name="T7" fmla="*/ 97 h 121"/>
                <a:gd name="T8" fmla="*/ 10 w 78"/>
                <a:gd name="T9" fmla="*/ 112 h 121"/>
                <a:gd name="T10" fmla="*/ 1 w 78"/>
                <a:gd name="T11" fmla="*/ 121 h 121"/>
                <a:gd name="T12" fmla="*/ 4 w 78"/>
                <a:gd name="T13" fmla="*/ 102 h 121"/>
                <a:gd name="T14" fmla="*/ 16 w 78"/>
                <a:gd name="T15" fmla="*/ 85 h 121"/>
                <a:gd name="T16" fmla="*/ 22 w 78"/>
                <a:gd name="T17" fmla="*/ 74 h 121"/>
                <a:gd name="T18" fmla="*/ 13 w 78"/>
                <a:gd name="T19" fmla="*/ 70 h 121"/>
                <a:gd name="T20" fmla="*/ 1 w 78"/>
                <a:gd name="T21" fmla="*/ 56 h 121"/>
                <a:gd name="T22" fmla="*/ 12 w 78"/>
                <a:gd name="T23" fmla="*/ 13 h 121"/>
                <a:gd name="T24" fmla="*/ 36 w 78"/>
                <a:gd name="T25" fmla="*/ 5 h 121"/>
                <a:gd name="T26" fmla="*/ 36 w 78"/>
                <a:gd name="T27" fmla="*/ 9 h 121"/>
                <a:gd name="T28" fmla="*/ 28 w 78"/>
                <a:gd name="T29" fmla="*/ 24 h 121"/>
                <a:gd name="T30" fmla="*/ 29 w 78"/>
                <a:gd name="T31" fmla="*/ 47 h 121"/>
                <a:gd name="T32" fmla="*/ 32 w 78"/>
                <a:gd name="T33" fmla="*/ 55 h 121"/>
                <a:gd name="T34" fmla="*/ 37 w 78"/>
                <a:gd name="T35" fmla="*/ 49 h 121"/>
                <a:gd name="T36" fmla="*/ 51 w 78"/>
                <a:gd name="T37" fmla="*/ 28 h 121"/>
                <a:gd name="T38" fmla="*/ 48 w 78"/>
                <a:gd name="T39" fmla="*/ 45 h 121"/>
                <a:gd name="T40" fmla="*/ 78 w 78"/>
                <a:gd name="T41" fmla="*/ 55 h 121"/>
                <a:gd name="T42" fmla="*/ 64 w 78"/>
                <a:gd name="T43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121">
                  <a:moveTo>
                    <a:pt x="64" y="65"/>
                  </a:moveTo>
                  <a:cubicBezTo>
                    <a:pt x="61" y="66"/>
                    <a:pt x="59" y="68"/>
                    <a:pt x="56" y="69"/>
                  </a:cubicBezTo>
                  <a:cubicBezTo>
                    <a:pt x="44" y="64"/>
                    <a:pt x="42" y="71"/>
                    <a:pt x="42" y="80"/>
                  </a:cubicBezTo>
                  <a:cubicBezTo>
                    <a:pt x="43" y="88"/>
                    <a:pt x="42" y="95"/>
                    <a:pt x="32" y="97"/>
                  </a:cubicBezTo>
                  <a:cubicBezTo>
                    <a:pt x="17" y="91"/>
                    <a:pt x="12" y="102"/>
                    <a:pt x="10" y="112"/>
                  </a:cubicBezTo>
                  <a:cubicBezTo>
                    <a:pt x="9" y="119"/>
                    <a:pt x="6" y="120"/>
                    <a:pt x="1" y="121"/>
                  </a:cubicBezTo>
                  <a:cubicBezTo>
                    <a:pt x="2" y="115"/>
                    <a:pt x="3" y="109"/>
                    <a:pt x="4" y="102"/>
                  </a:cubicBezTo>
                  <a:cubicBezTo>
                    <a:pt x="5" y="94"/>
                    <a:pt x="2" y="85"/>
                    <a:pt x="16" y="85"/>
                  </a:cubicBezTo>
                  <a:cubicBezTo>
                    <a:pt x="18" y="85"/>
                    <a:pt x="22" y="78"/>
                    <a:pt x="22" y="74"/>
                  </a:cubicBezTo>
                  <a:cubicBezTo>
                    <a:pt x="22" y="69"/>
                    <a:pt x="15" y="70"/>
                    <a:pt x="13" y="70"/>
                  </a:cubicBezTo>
                  <a:cubicBezTo>
                    <a:pt x="1" y="72"/>
                    <a:pt x="0" y="64"/>
                    <a:pt x="1" y="56"/>
                  </a:cubicBezTo>
                  <a:cubicBezTo>
                    <a:pt x="4" y="41"/>
                    <a:pt x="8" y="27"/>
                    <a:pt x="12" y="13"/>
                  </a:cubicBezTo>
                  <a:cubicBezTo>
                    <a:pt x="17" y="2"/>
                    <a:pt x="25" y="0"/>
                    <a:pt x="36" y="5"/>
                  </a:cubicBezTo>
                  <a:cubicBezTo>
                    <a:pt x="36" y="6"/>
                    <a:pt x="36" y="8"/>
                    <a:pt x="36" y="9"/>
                  </a:cubicBezTo>
                  <a:cubicBezTo>
                    <a:pt x="38" y="17"/>
                    <a:pt x="32" y="20"/>
                    <a:pt x="28" y="24"/>
                  </a:cubicBezTo>
                  <a:cubicBezTo>
                    <a:pt x="32" y="32"/>
                    <a:pt x="33" y="39"/>
                    <a:pt x="29" y="47"/>
                  </a:cubicBezTo>
                  <a:cubicBezTo>
                    <a:pt x="28" y="50"/>
                    <a:pt x="27" y="54"/>
                    <a:pt x="32" y="55"/>
                  </a:cubicBezTo>
                  <a:cubicBezTo>
                    <a:pt x="35" y="56"/>
                    <a:pt x="38" y="53"/>
                    <a:pt x="37" y="49"/>
                  </a:cubicBezTo>
                  <a:cubicBezTo>
                    <a:pt x="35" y="39"/>
                    <a:pt x="44" y="36"/>
                    <a:pt x="51" y="28"/>
                  </a:cubicBezTo>
                  <a:cubicBezTo>
                    <a:pt x="50" y="36"/>
                    <a:pt x="49" y="41"/>
                    <a:pt x="48" y="45"/>
                  </a:cubicBezTo>
                  <a:cubicBezTo>
                    <a:pt x="57" y="51"/>
                    <a:pt x="72" y="39"/>
                    <a:pt x="78" y="55"/>
                  </a:cubicBezTo>
                  <a:cubicBezTo>
                    <a:pt x="77" y="64"/>
                    <a:pt x="73" y="69"/>
                    <a:pt x="64" y="65"/>
                  </a:cubicBezTo>
                  <a:close/>
                </a:path>
              </a:pathLst>
            </a:custGeom>
            <a:solidFill>
              <a:srgbClr val="2D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4" name="Freeform 126"/>
            <p:cNvSpPr>
              <a:spLocks/>
            </p:cNvSpPr>
            <p:nvPr/>
          </p:nvSpPr>
          <p:spPr bwMode="auto">
            <a:xfrm>
              <a:off x="3618" y="1782"/>
              <a:ext cx="53" cy="31"/>
            </a:xfrm>
            <a:custGeom>
              <a:avLst/>
              <a:gdLst>
                <a:gd name="T0" fmla="*/ 41 w 81"/>
                <a:gd name="T1" fmla="*/ 40 h 48"/>
                <a:gd name="T2" fmla="*/ 17 w 81"/>
                <a:gd name="T3" fmla="*/ 48 h 48"/>
                <a:gd name="T4" fmla="*/ 9 w 81"/>
                <a:gd name="T5" fmla="*/ 36 h 48"/>
                <a:gd name="T6" fmla="*/ 0 w 81"/>
                <a:gd name="T7" fmla="*/ 32 h 48"/>
                <a:gd name="T8" fmla="*/ 5 w 81"/>
                <a:gd name="T9" fmla="*/ 12 h 48"/>
                <a:gd name="T10" fmla="*/ 17 w 81"/>
                <a:gd name="T11" fmla="*/ 9 h 48"/>
                <a:gd name="T12" fmla="*/ 25 w 81"/>
                <a:gd name="T13" fmla="*/ 8 h 48"/>
                <a:gd name="T14" fmla="*/ 49 w 81"/>
                <a:gd name="T15" fmla="*/ 4 h 48"/>
                <a:gd name="T16" fmla="*/ 57 w 81"/>
                <a:gd name="T17" fmla="*/ 4 h 48"/>
                <a:gd name="T18" fmla="*/ 69 w 81"/>
                <a:gd name="T19" fmla="*/ 14 h 48"/>
                <a:gd name="T20" fmla="*/ 76 w 81"/>
                <a:gd name="T21" fmla="*/ 36 h 48"/>
                <a:gd name="T22" fmla="*/ 41 w 81"/>
                <a:gd name="T2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48">
                  <a:moveTo>
                    <a:pt x="41" y="40"/>
                  </a:moveTo>
                  <a:cubicBezTo>
                    <a:pt x="33" y="42"/>
                    <a:pt x="23" y="41"/>
                    <a:pt x="17" y="48"/>
                  </a:cubicBezTo>
                  <a:cubicBezTo>
                    <a:pt x="14" y="44"/>
                    <a:pt x="11" y="40"/>
                    <a:pt x="9" y="36"/>
                  </a:cubicBezTo>
                  <a:cubicBezTo>
                    <a:pt x="9" y="27"/>
                    <a:pt x="4" y="31"/>
                    <a:pt x="0" y="32"/>
                  </a:cubicBezTo>
                  <a:cubicBezTo>
                    <a:pt x="2" y="25"/>
                    <a:pt x="3" y="19"/>
                    <a:pt x="5" y="12"/>
                  </a:cubicBezTo>
                  <a:cubicBezTo>
                    <a:pt x="9" y="11"/>
                    <a:pt x="13" y="11"/>
                    <a:pt x="17" y="9"/>
                  </a:cubicBezTo>
                  <a:cubicBezTo>
                    <a:pt x="20" y="9"/>
                    <a:pt x="22" y="8"/>
                    <a:pt x="25" y="8"/>
                  </a:cubicBezTo>
                  <a:cubicBezTo>
                    <a:pt x="32" y="0"/>
                    <a:pt x="42" y="8"/>
                    <a:pt x="49" y="4"/>
                  </a:cubicBezTo>
                  <a:cubicBezTo>
                    <a:pt x="52" y="3"/>
                    <a:pt x="54" y="0"/>
                    <a:pt x="57" y="4"/>
                  </a:cubicBezTo>
                  <a:cubicBezTo>
                    <a:pt x="59" y="9"/>
                    <a:pt x="64" y="12"/>
                    <a:pt x="69" y="14"/>
                  </a:cubicBezTo>
                  <a:cubicBezTo>
                    <a:pt x="81" y="18"/>
                    <a:pt x="80" y="26"/>
                    <a:pt x="76" y="36"/>
                  </a:cubicBezTo>
                  <a:cubicBezTo>
                    <a:pt x="65" y="42"/>
                    <a:pt x="52" y="34"/>
                    <a:pt x="41" y="40"/>
                  </a:cubicBezTo>
                  <a:close/>
                </a:path>
              </a:pathLst>
            </a:custGeom>
            <a:solidFill>
              <a:srgbClr val="1B2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5" name="Freeform 127"/>
            <p:cNvSpPr>
              <a:spLocks/>
            </p:cNvSpPr>
            <p:nvPr/>
          </p:nvSpPr>
          <p:spPr bwMode="auto">
            <a:xfrm>
              <a:off x="3460" y="1837"/>
              <a:ext cx="44" cy="55"/>
            </a:xfrm>
            <a:custGeom>
              <a:avLst/>
              <a:gdLst>
                <a:gd name="T0" fmla="*/ 61 w 68"/>
                <a:gd name="T1" fmla="*/ 64 h 85"/>
                <a:gd name="T2" fmla="*/ 24 w 68"/>
                <a:gd name="T3" fmla="*/ 75 h 85"/>
                <a:gd name="T4" fmla="*/ 12 w 68"/>
                <a:gd name="T5" fmla="*/ 79 h 85"/>
                <a:gd name="T6" fmla="*/ 5 w 68"/>
                <a:gd name="T7" fmla="*/ 63 h 85"/>
                <a:gd name="T8" fmla="*/ 12 w 68"/>
                <a:gd name="T9" fmla="*/ 26 h 85"/>
                <a:gd name="T10" fmla="*/ 9 w 68"/>
                <a:gd name="T11" fmla="*/ 17 h 85"/>
                <a:gd name="T12" fmla="*/ 13 w 68"/>
                <a:gd name="T13" fmla="*/ 9 h 85"/>
                <a:gd name="T14" fmla="*/ 39 w 68"/>
                <a:gd name="T15" fmla="*/ 17 h 85"/>
                <a:gd name="T16" fmla="*/ 25 w 68"/>
                <a:gd name="T17" fmla="*/ 36 h 85"/>
                <a:gd name="T18" fmla="*/ 29 w 68"/>
                <a:gd name="T19" fmla="*/ 39 h 85"/>
                <a:gd name="T20" fmla="*/ 50 w 68"/>
                <a:gd name="T21" fmla="*/ 48 h 85"/>
                <a:gd name="T22" fmla="*/ 60 w 68"/>
                <a:gd name="T23" fmla="*/ 46 h 85"/>
                <a:gd name="T24" fmla="*/ 61 w 68"/>
                <a:gd name="T25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61" y="64"/>
                  </a:moveTo>
                  <a:cubicBezTo>
                    <a:pt x="46" y="59"/>
                    <a:pt x="34" y="63"/>
                    <a:pt x="24" y="75"/>
                  </a:cubicBezTo>
                  <a:cubicBezTo>
                    <a:pt x="21" y="78"/>
                    <a:pt x="19" y="85"/>
                    <a:pt x="12" y="79"/>
                  </a:cubicBezTo>
                  <a:cubicBezTo>
                    <a:pt x="7" y="74"/>
                    <a:pt x="0" y="71"/>
                    <a:pt x="5" y="63"/>
                  </a:cubicBezTo>
                  <a:cubicBezTo>
                    <a:pt x="11" y="51"/>
                    <a:pt x="4" y="37"/>
                    <a:pt x="12" y="26"/>
                  </a:cubicBezTo>
                  <a:cubicBezTo>
                    <a:pt x="13" y="24"/>
                    <a:pt x="10" y="20"/>
                    <a:pt x="9" y="17"/>
                  </a:cubicBezTo>
                  <a:cubicBezTo>
                    <a:pt x="9" y="14"/>
                    <a:pt x="11" y="11"/>
                    <a:pt x="13" y="9"/>
                  </a:cubicBezTo>
                  <a:cubicBezTo>
                    <a:pt x="25" y="3"/>
                    <a:pt x="35" y="0"/>
                    <a:pt x="39" y="17"/>
                  </a:cubicBezTo>
                  <a:cubicBezTo>
                    <a:pt x="37" y="26"/>
                    <a:pt x="30" y="30"/>
                    <a:pt x="25" y="36"/>
                  </a:cubicBezTo>
                  <a:cubicBezTo>
                    <a:pt x="22" y="42"/>
                    <a:pt x="28" y="38"/>
                    <a:pt x="29" y="39"/>
                  </a:cubicBezTo>
                  <a:cubicBezTo>
                    <a:pt x="34" y="47"/>
                    <a:pt x="35" y="62"/>
                    <a:pt x="50" y="48"/>
                  </a:cubicBezTo>
                  <a:cubicBezTo>
                    <a:pt x="52" y="45"/>
                    <a:pt x="56" y="43"/>
                    <a:pt x="60" y="46"/>
                  </a:cubicBezTo>
                  <a:cubicBezTo>
                    <a:pt x="68" y="52"/>
                    <a:pt x="60" y="58"/>
                    <a:pt x="61" y="64"/>
                  </a:cubicBezTo>
                  <a:close/>
                </a:path>
              </a:pathLst>
            </a:custGeom>
            <a:solidFill>
              <a:srgbClr val="1B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6" name="Freeform 128"/>
            <p:cNvSpPr>
              <a:spLocks/>
            </p:cNvSpPr>
            <p:nvPr/>
          </p:nvSpPr>
          <p:spPr bwMode="auto">
            <a:xfrm>
              <a:off x="3463" y="1824"/>
              <a:ext cx="51" cy="29"/>
            </a:xfrm>
            <a:custGeom>
              <a:avLst/>
              <a:gdLst>
                <a:gd name="T0" fmla="*/ 31 w 78"/>
                <a:gd name="T1" fmla="*/ 40 h 45"/>
                <a:gd name="T2" fmla="*/ 8 w 78"/>
                <a:gd name="T3" fmla="*/ 32 h 45"/>
                <a:gd name="T4" fmla="*/ 1 w 78"/>
                <a:gd name="T5" fmla="*/ 24 h 45"/>
                <a:gd name="T6" fmla="*/ 10 w 78"/>
                <a:gd name="T7" fmla="*/ 15 h 45"/>
                <a:gd name="T8" fmla="*/ 29 w 78"/>
                <a:gd name="T9" fmla="*/ 16 h 45"/>
                <a:gd name="T10" fmla="*/ 59 w 78"/>
                <a:gd name="T11" fmla="*/ 5 h 45"/>
                <a:gd name="T12" fmla="*/ 74 w 78"/>
                <a:gd name="T13" fmla="*/ 7 h 45"/>
                <a:gd name="T14" fmla="*/ 69 w 78"/>
                <a:gd name="T15" fmla="*/ 20 h 45"/>
                <a:gd name="T16" fmla="*/ 59 w 78"/>
                <a:gd name="T17" fmla="*/ 29 h 45"/>
                <a:gd name="T18" fmla="*/ 34 w 78"/>
                <a:gd name="T19" fmla="*/ 40 h 45"/>
                <a:gd name="T20" fmla="*/ 31 w 78"/>
                <a:gd name="T21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5">
                  <a:moveTo>
                    <a:pt x="31" y="40"/>
                  </a:moveTo>
                  <a:cubicBezTo>
                    <a:pt x="29" y="22"/>
                    <a:pt x="17" y="30"/>
                    <a:pt x="8" y="32"/>
                  </a:cubicBezTo>
                  <a:cubicBezTo>
                    <a:pt x="0" y="34"/>
                    <a:pt x="0" y="29"/>
                    <a:pt x="1" y="24"/>
                  </a:cubicBezTo>
                  <a:cubicBezTo>
                    <a:pt x="1" y="19"/>
                    <a:pt x="5" y="17"/>
                    <a:pt x="10" y="15"/>
                  </a:cubicBezTo>
                  <a:cubicBezTo>
                    <a:pt x="16" y="13"/>
                    <a:pt x="23" y="18"/>
                    <a:pt x="29" y="16"/>
                  </a:cubicBezTo>
                  <a:cubicBezTo>
                    <a:pt x="34" y="13"/>
                    <a:pt x="53" y="5"/>
                    <a:pt x="59" y="5"/>
                  </a:cubicBezTo>
                  <a:cubicBezTo>
                    <a:pt x="65" y="3"/>
                    <a:pt x="71" y="0"/>
                    <a:pt x="74" y="7"/>
                  </a:cubicBezTo>
                  <a:cubicBezTo>
                    <a:pt x="78" y="13"/>
                    <a:pt x="72" y="16"/>
                    <a:pt x="69" y="20"/>
                  </a:cubicBezTo>
                  <a:cubicBezTo>
                    <a:pt x="66" y="24"/>
                    <a:pt x="61" y="25"/>
                    <a:pt x="59" y="29"/>
                  </a:cubicBezTo>
                  <a:cubicBezTo>
                    <a:pt x="56" y="45"/>
                    <a:pt x="43" y="39"/>
                    <a:pt x="34" y="40"/>
                  </a:cubicBezTo>
                  <a:cubicBezTo>
                    <a:pt x="33" y="40"/>
                    <a:pt x="32" y="40"/>
                    <a:pt x="31" y="40"/>
                  </a:cubicBezTo>
                  <a:close/>
                </a:path>
              </a:pathLst>
            </a:custGeom>
            <a:solidFill>
              <a:srgbClr val="2C3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7" name="Freeform 129"/>
            <p:cNvSpPr>
              <a:spLocks/>
            </p:cNvSpPr>
            <p:nvPr/>
          </p:nvSpPr>
          <p:spPr bwMode="auto">
            <a:xfrm>
              <a:off x="3445" y="1822"/>
              <a:ext cx="39" cy="26"/>
            </a:xfrm>
            <a:custGeom>
              <a:avLst/>
              <a:gdLst>
                <a:gd name="T0" fmla="*/ 59 w 60"/>
                <a:gd name="T1" fmla="*/ 22 h 39"/>
                <a:gd name="T2" fmla="*/ 43 w 60"/>
                <a:gd name="T3" fmla="*/ 22 h 39"/>
                <a:gd name="T4" fmla="*/ 36 w 60"/>
                <a:gd name="T5" fmla="*/ 34 h 39"/>
                <a:gd name="T6" fmla="*/ 31 w 60"/>
                <a:gd name="T7" fmla="*/ 39 h 39"/>
                <a:gd name="T8" fmla="*/ 3 w 60"/>
                <a:gd name="T9" fmla="*/ 38 h 39"/>
                <a:gd name="T10" fmla="*/ 0 w 60"/>
                <a:gd name="T11" fmla="*/ 33 h 39"/>
                <a:gd name="T12" fmla="*/ 35 w 60"/>
                <a:gd name="T13" fmla="*/ 4 h 39"/>
                <a:gd name="T14" fmla="*/ 39 w 60"/>
                <a:gd name="T15" fmla="*/ 1 h 39"/>
                <a:gd name="T16" fmla="*/ 44 w 60"/>
                <a:gd name="T17" fmla="*/ 1 h 39"/>
                <a:gd name="T18" fmla="*/ 59 w 60"/>
                <a:gd name="T1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9">
                  <a:moveTo>
                    <a:pt x="59" y="22"/>
                  </a:moveTo>
                  <a:cubicBezTo>
                    <a:pt x="54" y="26"/>
                    <a:pt x="49" y="23"/>
                    <a:pt x="43" y="22"/>
                  </a:cubicBezTo>
                  <a:cubicBezTo>
                    <a:pt x="36" y="20"/>
                    <a:pt x="25" y="22"/>
                    <a:pt x="36" y="34"/>
                  </a:cubicBezTo>
                  <a:cubicBezTo>
                    <a:pt x="34" y="36"/>
                    <a:pt x="32" y="37"/>
                    <a:pt x="31" y="39"/>
                  </a:cubicBezTo>
                  <a:cubicBezTo>
                    <a:pt x="22" y="29"/>
                    <a:pt x="12" y="37"/>
                    <a:pt x="3" y="38"/>
                  </a:cubicBezTo>
                  <a:cubicBezTo>
                    <a:pt x="2" y="36"/>
                    <a:pt x="1" y="35"/>
                    <a:pt x="0" y="33"/>
                  </a:cubicBezTo>
                  <a:cubicBezTo>
                    <a:pt x="6" y="16"/>
                    <a:pt x="23" y="13"/>
                    <a:pt x="35" y="4"/>
                  </a:cubicBezTo>
                  <a:cubicBezTo>
                    <a:pt x="36" y="3"/>
                    <a:pt x="37" y="2"/>
                    <a:pt x="39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51" y="6"/>
                    <a:pt x="60" y="11"/>
                    <a:pt x="59" y="22"/>
                  </a:cubicBezTo>
                  <a:close/>
                </a:path>
              </a:pathLst>
            </a:custGeom>
            <a:solidFill>
              <a:srgbClr val="546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8" name="Freeform 130"/>
            <p:cNvSpPr>
              <a:spLocks/>
            </p:cNvSpPr>
            <p:nvPr/>
          </p:nvSpPr>
          <p:spPr bwMode="auto">
            <a:xfrm>
              <a:off x="3416" y="1828"/>
              <a:ext cx="31" cy="27"/>
            </a:xfrm>
            <a:custGeom>
              <a:avLst/>
              <a:gdLst>
                <a:gd name="T0" fmla="*/ 47 w 48"/>
                <a:gd name="T1" fmla="*/ 25 h 42"/>
                <a:gd name="T2" fmla="*/ 48 w 48"/>
                <a:gd name="T3" fmla="*/ 30 h 42"/>
                <a:gd name="T4" fmla="*/ 21 w 48"/>
                <a:gd name="T5" fmla="*/ 42 h 42"/>
                <a:gd name="T6" fmla="*/ 19 w 48"/>
                <a:gd name="T7" fmla="*/ 36 h 42"/>
                <a:gd name="T8" fmla="*/ 0 w 48"/>
                <a:gd name="T9" fmla="*/ 6 h 42"/>
                <a:gd name="T10" fmla="*/ 32 w 48"/>
                <a:gd name="T11" fmla="*/ 6 h 42"/>
                <a:gd name="T12" fmla="*/ 42 w 48"/>
                <a:gd name="T13" fmla="*/ 17 h 42"/>
                <a:gd name="T14" fmla="*/ 47 w 48"/>
                <a:gd name="T15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2">
                  <a:moveTo>
                    <a:pt x="47" y="25"/>
                  </a:moveTo>
                  <a:cubicBezTo>
                    <a:pt x="47" y="26"/>
                    <a:pt x="48" y="28"/>
                    <a:pt x="48" y="30"/>
                  </a:cubicBezTo>
                  <a:cubicBezTo>
                    <a:pt x="38" y="32"/>
                    <a:pt x="31" y="41"/>
                    <a:pt x="21" y="42"/>
                  </a:cubicBezTo>
                  <a:cubicBezTo>
                    <a:pt x="18" y="40"/>
                    <a:pt x="18" y="38"/>
                    <a:pt x="19" y="36"/>
                  </a:cubicBezTo>
                  <a:cubicBezTo>
                    <a:pt x="22" y="20"/>
                    <a:pt x="10" y="13"/>
                    <a:pt x="0" y="6"/>
                  </a:cubicBezTo>
                  <a:cubicBezTo>
                    <a:pt x="11" y="0"/>
                    <a:pt x="21" y="14"/>
                    <a:pt x="32" y="6"/>
                  </a:cubicBezTo>
                  <a:cubicBezTo>
                    <a:pt x="36" y="9"/>
                    <a:pt x="38" y="13"/>
                    <a:pt x="42" y="17"/>
                  </a:cubicBezTo>
                  <a:cubicBezTo>
                    <a:pt x="44" y="19"/>
                    <a:pt x="45" y="22"/>
                    <a:pt x="47" y="25"/>
                  </a:cubicBezTo>
                  <a:close/>
                </a:path>
              </a:pathLst>
            </a:custGeom>
            <a:solidFill>
              <a:srgbClr val="465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9" name="Freeform 131"/>
            <p:cNvSpPr>
              <a:spLocks/>
            </p:cNvSpPr>
            <p:nvPr/>
          </p:nvSpPr>
          <p:spPr bwMode="auto">
            <a:xfrm>
              <a:off x="3493" y="1818"/>
              <a:ext cx="30" cy="28"/>
            </a:xfrm>
            <a:custGeom>
              <a:avLst/>
              <a:gdLst>
                <a:gd name="T0" fmla="*/ 14 w 47"/>
                <a:gd name="T1" fmla="*/ 37 h 42"/>
                <a:gd name="T2" fmla="*/ 21 w 47"/>
                <a:gd name="T3" fmla="*/ 23 h 42"/>
                <a:gd name="T4" fmla="*/ 27 w 47"/>
                <a:gd name="T5" fmla="*/ 15 h 42"/>
                <a:gd name="T6" fmla="*/ 14 w 47"/>
                <a:gd name="T7" fmla="*/ 16 h 42"/>
                <a:gd name="T8" fmla="*/ 12 w 47"/>
                <a:gd name="T9" fmla="*/ 5 h 42"/>
                <a:gd name="T10" fmla="*/ 43 w 47"/>
                <a:gd name="T11" fmla="*/ 5 h 42"/>
                <a:gd name="T12" fmla="*/ 47 w 47"/>
                <a:gd name="T13" fmla="*/ 9 h 42"/>
                <a:gd name="T14" fmla="*/ 30 w 47"/>
                <a:gd name="T15" fmla="*/ 36 h 42"/>
                <a:gd name="T16" fmla="*/ 14 w 47"/>
                <a:gd name="T17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14" y="37"/>
                  </a:moveTo>
                  <a:cubicBezTo>
                    <a:pt x="16" y="32"/>
                    <a:pt x="19" y="28"/>
                    <a:pt x="21" y="23"/>
                  </a:cubicBezTo>
                  <a:cubicBezTo>
                    <a:pt x="23" y="20"/>
                    <a:pt x="30" y="20"/>
                    <a:pt x="27" y="15"/>
                  </a:cubicBezTo>
                  <a:cubicBezTo>
                    <a:pt x="23" y="10"/>
                    <a:pt x="18" y="17"/>
                    <a:pt x="14" y="16"/>
                  </a:cubicBezTo>
                  <a:cubicBezTo>
                    <a:pt x="5" y="14"/>
                    <a:pt x="0" y="10"/>
                    <a:pt x="12" y="5"/>
                  </a:cubicBezTo>
                  <a:cubicBezTo>
                    <a:pt x="22" y="0"/>
                    <a:pt x="32" y="1"/>
                    <a:pt x="43" y="5"/>
                  </a:cubicBezTo>
                  <a:cubicBezTo>
                    <a:pt x="45" y="5"/>
                    <a:pt x="46" y="7"/>
                    <a:pt x="47" y="9"/>
                  </a:cubicBezTo>
                  <a:cubicBezTo>
                    <a:pt x="39" y="17"/>
                    <a:pt x="39" y="29"/>
                    <a:pt x="30" y="36"/>
                  </a:cubicBezTo>
                  <a:cubicBezTo>
                    <a:pt x="25" y="42"/>
                    <a:pt x="19" y="34"/>
                    <a:pt x="14" y="37"/>
                  </a:cubicBezTo>
                  <a:close/>
                </a:path>
              </a:pathLst>
            </a:custGeom>
            <a:solidFill>
              <a:srgbClr val="48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0" name="Freeform 132"/>
            <p:cNvSpPr>
              <a:spLocks/>
            </p:cNvSpPr>
            <p:nvPr/>
          </p:nvSpPr>
          <p:spPr bwMode="auto">
            <a:xfrm>
              <a:off x="3479" y="1882"/>
              <a:ext cx="26" cy="23"/>
            </a:xfrm>
            <a:custGeom>
              <a:avLst/>
              <a:gdLst>
                <a:gd name="T0" fmla="*/ 39 w 39"/>
                <a:gd name="T1" fmla="*/ 7 h 36"/>
                <a:gd name="T2" fmla="*/ 18 w 39"/>
                <a:gd name="T3" fmla="*/ 21 h 36"/>
                <a:gd name="T4" fmla="*/ 6 w 39"/>
                <a:gd name="T5" fmla="*/ 32 h 36"/>
                <a:gd name="T6" fmla="*/ 5 w 39"/>
                <a:gd name="T7" fmla="*/ 12 h 36"/>
                <a:gd name="T8" fmla="*/ 31 w 39"/>
                <a:gd name="T9" fmla="*/ 2 h 36"/>
                <a:gd name="T10" fmla="*/ 39 w 39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6">
                  <a:moveTo>
                    <a:pt x="39" y="7"/>
                  </a:moveTo>
                  <a:cubicBezTo>
                    <a:pt x="29" y="7"/>
                    <a:pt x="22" y="11"/>
                    <a:pt x="18" y="21"/>
                  </a:cubicBezTo>
                  <a:cubicBezTo>
                    <a:pt x="17" y="28"/>
                    <a:pt x="12" y="36"/>
                    <a:pt x="6" y="32"/>
                  </a:cubicBezTo>
                  <a:cubicBezTo>
                    <a:pt x="0" y="28"/>
                    <a:pt x="1" y="18"/>
                    <a:pt x="5" y="12"/>
                  </a:cubicBezTo>
                  <a:cubicBezTo>
                    <a:pt x="10" y="1"/>
                    <a:pt x="21" y="3"/>
                    <a:pt x="31" y="2"/>
                  </a:cubicBezTo>
                  <a:cubicBezTo>
                    <a:pt x="35" y="0"/>
                    <a:pt x="39" y="0"/>
                    <a:pt x="39" y="7"/>
                  </a:cubicBezTo>
                  <a:close/>
                </a:path>
              </a:pathLst>
            </a:custGeom>
            <a:solidFill>
              <a:srgbClr val="3A3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1" name="Freeform 133"/>
            <p:cNvSpPr>
              <a:spLocks/>
            </p:cNvSpPr>
            <p:nvPr/>
          </p:nvSpPr>
          <p:spPr bwMode="auto">
            <a:xfrm>
              <a:off x="3335" y="1863"/>
              <a:ext cx="24" cy="21"/>
            </a:xfrm>
            <a:custGeom>
              <a:avLst/>
              <a:gdLst>
                <a:gd name="T0" fmla="*/ 25 w 38"/>
                <a:gd name="T1" fmla="*/ 0 h 32"/>
                <a:gd name="T2" fmla="*/ 38 w 38"/>
                <a:gd name="T3" fmla="*/ 7 h 32"/>
                <a:gd name="T4" fmla="*/ 26 w 38"/>
                <a:gd name="T5" fmla="*/ 11 h 32"/>
                <a:gd name="T6" fmla="*/ 0 w 38"/>
                <a:gd name="T7" fmla="*/ 23 h 32"/>
                <a:gd name="T8" fmla="*/ 25 w 3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25" y="0"/>
                  </a:moveTo>
                  <a:cubicBezTo>
                    <a:pt x="29" y="2"/>
                    <a:pt x="34" y="5"/>
                    <a:pt x="38" y="7"/>
                  </a:cubicBezTo>
                  <a:cubicBezTo>
                    <a:pt x="34" y="8"/>
                    <a:pt x="26" y="7"/>
                    <a:pt x="26" y="11"/>
                  </a:cubicBezTo>
                  <a:cubicBezTo>
                    <a:pt x="24" y="32"/>
                    <a:pt x="10" y="22"/>
                    <a:pt x="0" y="23"/>
                  </a:cubicBezTo>
                  <a:cubicBezTo>
                    <a:pt x="3" y="10"/>
                    <a:pt x="22" y="13"/>
                    <a:pt x="25" y="0"/>
                  </a:cubicBezTo>
                  <a:close/>
                </a:path>
              </a:pathLst>
            </a:custGeom>
            <a:solidFill>
              <a:srgbClr val="2E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2" name="Freeform 134"/>
            <p:cNvSpPr>
              <a:spLocks/>
            </p:cNvSpPr>
            <p:nvPr/>
          </p:nvSpPr>
          <p:spPr bwMode="auto">
            <a:xfrm>
              <a:off x="3474" y="1850"/>
              <a:ext cx="14" cy="18"/>
            </a:xfrm>
            <a:custGeom>
              <a:avLst/>
              <a:gdLst>
                <a:gd name="T0" fmla="*/ 15 w 22"/>
                <a:gd name="T1" fmla="*/ 0 h 28"/>
                <a:gd name="T2" fmla="*/ 18 w 22"/>
                <a:gd name="T3" fmla="*/ 0 h 28"/>
                <a:gd name="T4" fmla="*/ 7 w 22"/>
                <a:gd name="T5" fmla="*/ 19 h 28"/>
                <a:gd name="T6" fmla="*/ 0 w 22"/>
                <a:gd name="T7" fmla="*/ 18 h 28"/>
                <a:gd name="T8" fmla="*/ 15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15" y="0"/>
                  </a:moveTo>
                  <a:cubicBezTo>
                    <a:pt x="16" y="0"/>
                    <a:pt x="17" y="0"/>
                    <a:pt x="18" y="0"/>
                  </a:cubicBezTo>
                  <a:cubicBezTo>
                    <a:pt x="22" y="11"/>
                    <a:pt x="15" y="16"/>
                    <a:pt x="7" y="19"/>
                  </a:cubicBezTo>
                  <a:cubicBezTo>
                    <a:pt x="4" y="17"/>
                    <a:pt x="0" y="28"/>
                    <a:pt x="0" y="18"/>
                  </a:cubicBezTo>
                  <a:cubicBezTo>
                    <a:pt x="0" y="9"/>
                    <a:pt x="7" y="4"/>
                    <a:pt x="15" y="0"/>
                  </a:cubicBezTo>
                  <a:close/>
                </a:path>
              </a:pathLst>
            </a:custGeom>
            <a:solidFill>
              <a:srgbClr val="485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3" name="Freeform 135"/>
            <p:cNvSpPr>
              <a:spLocks/>
            </p:cNvSpPr>
            <p:nvPr/>
          </p:nvSpPr>
          <p:spPr bwMode="auto">
            <a:xfrm>
              <a:off x="3417" y="1851"/>
              <a:ext cx="13" cy="14"/>
            </a:xfrm>
            <a:custGeom>
              <a:avLst/>
              <a:gdLst>
                <a:gd name="T0" fmla="*/ 18 w 20"/>
                <a:gd name="T1" fmla="*/ 0 h 22"/>
                <a:gd name="T2" fmla="*/ 20 w 20"/>
                <a:gd name="T3" fmla="*/ 6 h 22"/>
                <a:gd name="T4" fmla="*/ 11 w 20"/>
                <a:gd name="T5" fmla="*/ 22 h 22"/>
                <a:gd name="T6" fmla="*/ 2 w 20"/>
                <a:gd name="T7" fmla="*/ 9 h 22"/>
                <a:gd name="T8" fmla="*/ 18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8" y="0"/>
                  </a:moveTo>
                  <a:cubicBezTo>
                    <a:pt x="19" y="2"/>
                    <a:pt x="19" y="4"/>
                    <a:pt x="20" y="6"/>
                  </a:cubicBezTo>
                  <a:cubicBezTo>
                    <a:pt x="18" y="12"/>
                    <a:pt x="17" y="18"/>
                    <a:pt x="11" y="22"/>
                  </a:cubicBezTo>
                  <a:cubicBezTo>
                    <a:pt x="3" y="21"/>
                    <a:pt x="0" y="17"/>
                    <a:pt x="2" y="9"/>
                  </a:cubicBezTo>
                  <a:cubicBezTo>
                    <a:pt x="6" y="4"/>
                    <a:pt x="12" y="1"/>
                    <a:pt x="18" y="0"/>
                  </a:cubicBezTo>
                  <a:close/>
                </a:path>
              </a:pathLst>
            </a:custGeom>
            <a:solidFill>
              <a:srgbClr val="937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4" name="Freeform 136"/>
            <p:cNvSpPr>
              <a:spLocks/>
            </p:cNvSpPr>
            <p:nvPr/>
          </p:nvSpPr>
          <p:spPr bwMode="auto">
            <a:xfrm>
              <a:off x="3499" y="1877"/>
              <a:ext cx="17" cy="14"/>
            </a:xfrm>
            <a:custGeom>
              <a:avLst/>
              <a:gdLst>
                <a:gd name="T0" fmla="*/ 8 w 26"/>
                <a:gd name="T1" fmla="*/ 14 h 21"/>
                <a:gd name="T2" fmla="*/ 0 w 26"/>
                <a:gd name="T3" fmla="*/ 9 h 21"/>
                <a:gd name="T4" fmla="*/ 0 w 26"/>
                <a:gd name="T5" fmla="*/ 2 h 21"/>
                <a:gd name="T6" fmla="*/ 0 w 26"/>
                <a:gd name="T7" fmla="*/ 2 h 21"/>
                <a:gd name="T8" fmla="*/ 20 w 26"/>
                <a:gd name="T9" fmla="*/ 1 h 21"/>
                <a:gd name="T10" fmla="*/ 24 w 26"/>
                <a:gd name="T11" fmla="*/ 5 h 21"/>
                <a:gd name="T12" fmla="*/ 8 w 26"/>
                <a:gd name="T1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1">
                  <a:moveTo>
                    <a:pt x="8" y="14"/>
                  </a:moveTo>
                  <a:cubicBezTo>
                    <a:pt x="6" y="10"/>
                    <a:pt x="3" y="10"/>
                    <a:pt x="0" y="9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0"/>
                    <a:pt x="14" y="5"/>
                    <a:pt x="20" y="1"/>
                  </a:cubicBezTo>
                  <a:cubicBezTo>
                    <a:pt x="24" y="0"/>
                    <a:pt x="25" y="2"/>
                    <a:pt x="24" y="5"/>
                  </a:cubicBezTo>
                  <a:cubicBezTo>
                    <a:pt x="26" y="21"/>
                    <a:pt x="14" y="12"/>
                    <a:pt x="8" y="14"/>
                  </a:cubicBezTo>
                  <a:close/>
                </a:path>
              </a:pathLst>
            </a:custGeom>
            <a:solidFill>
              <a:srgbClr val="1B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5" name="Freeform 137"/>
            <p:cNvSpPr>
              <a:spLocks/>
            </p:cNvSpPr>
            <p:nvPr/>
          </p:nvSpPr>
          <p:spPr bwMode="auto">
            <a:xfrm>
              <a:off x="3361" y="1863"/>
              <a:ext cx="24" cy="11"/>
            </a:xfrm>
            <a:custGeom>
              <a:avLst/>
              <a:gdLst>
                <a:gd name="T0" fmla="*/ 0 w 37"/>
                <a:gd name="T1" fmla="*/ 7 h 17"/>
                <a:gd name="T2" fmla="*/ 37 w 37"/>
                <a:gd name="T3" fmla="*/ 13 h 17"/>
                <a:gd name="T4" fmla="*/ 31 w 37"/>
                <a:gd name="T5" fmla="*/ 17 h 17"/>
                <a:gd name="T6" fmla="*/ 0 w 3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7">
                  <a:moveTo>
                    <a:pt x="0" y="7"/>
                  </a:moveTo>
                  <a:cubicBezTo>
                    <a:pt x="14" y="0"/>
                    <a:pt x="24" y="14"/>
                    <a:pt x="37" y="13"/>
                  </a:cubicBezTo>
                  <a:cubicBezTo>
                    <a:pt x="36" y="16"/>
                    <a:pt x="33" y="16"/>
                    <a:pt x="31" y="17"/>
                  </a:cubicBezTo>
                  <a:cubicBezTo>
                    <a:pt x="20" y="16"/>
                    <a:pt x="10" y="11"/>
                    <a:pt x="0" y="7"/>
                  </a:cubicBezTo>
                  <a:close/>
                </a:path>
              </a:pathLst>
            </a:custGeom>
            <a:solidFill>
              <a:srgbClr val="DEA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6" name="Freeform 138"/>
            <p:cNvSpPr>
              <a:spLocks/>
            </p:cNvSpPr>
            <p:nvPr/>
          </p:nvSpPr>
          <p:spPr bwMode="auto">
            <a:xfrm>
              <a:off x="3512" y="1874"/>
              <a:ext cx="15" cy="8"/>
            </a:xfrm>
            <a:custGeom>
              <a:avLst/>
              <a:gdLst>
                <a:gd name="T0" fmla="*/ 4 w 22"/>
                <a:gd name="T1" fmla="*/ 9 h 12"/>
                <a:gd name="T2" fmla="*/ 0 w 22"/>
                <a:gd name="T3" fmla="*/ 5 h 12"/>
                <a:gd name="T4" fmla="*/ 22 w 22"/>
                <a:gd name="T5" fmla="*/ 3 h 12"/>
                <a:gd name="T6" fmla="*/ 4 w 22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2">
                  <a:moveTo>
                    <a:pt x="4" y="9"/>
                  </a:moveTo>
                  <a:cubicBezTo>
                    <a:pt x="3" y="8"/>
                    <a:pt x="2" y="7"/>
                    <a:pt x="0" y="5"/>
                  </a:cubicBezTo>
                  <a:cubicBezTo>
                    <a:pt x="7" y="0"/>
                    <a:pt x="14" y="1"/>
                    <a:pt x="22" y="3"/>
                  </a:cubicBezTo>
                  <a:cubicBezTo>
                    <a:pt x="17" y="12"/>
                    <a:pt x="10" y="10"/>
                    <a:pt x="4" y="9"/>
                  </a:cubicBezTo>
                  <a:close/>
                </a:path>
              </a:pathLst>
            </a:custGeom>
            <a:solidFill>
              <a:srgbClr val="495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7" name="Freeform 139"/>
            <p:cNvSpPr>
              <a:spLocks/>
            </p:cNvSpPr>
            <p:nvPr/>
          </p:nvSpPr>
          <p:spPr bwMode="auto">
            <a:xfrm>
              <a:off x="4047" y="1849"/>
              <a:ext cx="64" cy="70"/>
            </a:xfrm>
            <a:custGeom>
              <a:avLst/>
              <a:gdLst>
                <a:gd name="T0" fmla="*/ 94 w 98"/>
                <a:gd name="T1" fmla="*/ 37 h 108"/>
                <a:gd name="T2" fmla="*/ 97 w 98"/>
                <a:gd name="T3" fmla="*/ 86 h 108"/>
                <a:gd name="T4" fmla="*/ 94 w 98"/>
                <a:gd name="T5" fmla="*/ 95 h 108"/>
                <a:gd name="T6" fmla="*/ 84 w 98"/>
                <a:gd name="T7" fmla="*/ 108 h 108"/>
                <a:gd name="T8" fmla="*/ 77 w 98"/>
                <a:gd name="T9" fmla="*/ 93 h 108"/>
                <a:gd name="T10" fmla="*/ 74 w 98"/>
                <a:gd name="T11" fmla="*/ 76 h 108"/>
                <a:gd name="T12" fmla="*/ 55 w 98"/>
                <a:gd name="T13" fmla="*/ 86 h 108"/>
                <a:gd name="T14" fmla="*/ 15 w 98"/>
                <a:gd name="T15" fmla="*/ 86 h 108"/>
                <a:gd name="T16" fmla="*/ 9 w 98"/>
                <a:gd name="T17" fmla="*/ 61 h 108"/>
                <a:gd name="T18" fmla="*/ 11 w 98"/>
                <a:gd name="T19" fmla="*/ 41 h 108"/>
                <a:gd name="T20" fmla="*/ 30 w 98"/>
                <a:gd name="T21" fmla="*/ 37 h 108"/>
                <a:gd name="T22" fmla="*/ 27 w 98"/>
                <a:gd name="T23" fmla="*/ 45 h 108"/>
                <a:gd name="T24" fmla="*/ 25 w 98"/>
                <a:gd name="T25" fmla="*/ 57 h 108"/>
                <a:gd name="T26" fmla="*/ 37 w 98"/>
                <a:gd name="T27" fmla="*/ 56 h 108"/>
                <a:gd name="T28" fmla="*/ 59 w 98"/>
                <a:gd name="T29" fmla="*/ 46 h 108"/>
                <a:gd name="T30" fmla="*/ 69 w 98"/>
                <a:gd name="T31" fmla="*/ 32 h 108"/>
                <a:gd name="T32" fmla="*/ 54 w 98"/>
                <a:gd name="T33" fmla="*/ 21 h 108"/>
                <a:gd name="T34" fmla="*/ 48 w 98"/>
                <a:gd name="T35" fmla="*/ 12 h 108"/>
                <a:gd name="T36" fmla="*/ 59 w 98"/>
                <a:gd name="T37" fmla="*/ 9 h 108"/>
                <a:gd name="T38" fmla="*/ 86 w 98"/>
                <a:gd name="T39" fmla="*/ 17 h 108"/>
                <a:gd name="T40" fmla="*/ 94 w 98"/>
                <a:gd name="T41" fmla="*/ 3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08">
                  <a:moveTo>
                    <a:pt x="94" y="37"/>
                  </a:moveTo>
                  <a:cubicBezTo>
                    <a:pt x="97" y="53"/>
                    <a:pt x="82" y="70"/>
                    <a:pt x="97" y="86"/>
                  </a:cubicBezTo>
                  <a:cubicBezTo>
                    <a:pt x="98" y="87"/>
                    <a:pt x="96" y="92"/>
                    <a:pt x="94" y="95"/>
                  </a:cubicBezTo>
                  <a:cubicBezTo>
                    <a:pt x="93" y="100"/>
                    <a:pt x="92" y="108"/>
                    <a:pt x="84" y="108"/>
                  </a:cubicBezTo>
                  <a:cubicBezTo>
                    <a:pt x="76" y="107"/>
                    <a:pt x="80" y="98"/>
                    <a:pt x="77" y="93"/>
                  </a:cubicBezTo>
                  <a:cubicBezTo>
                    <a:pt x="73" y="88"/>
                    <a:pt x="83" y="79"/>
                    <a:pt x="74" y="76"/>
                  </a:cubicBezTo>
                  <a:cubicBezTo>
                    <a:pt x="66" y="73"/>
                    <a:pt x="60" y="81"/>
                    <a:pt x="55" y="86"/>
                  </a:cubicBezTo>
                  <a:cubicBezTo>
                    <a:pt x="42" y="100"/>
                    <a:pt x="29" y="92"/>
                    <a:pt x="15" y="86"/>
                  </a:cubicBezTo>
                  <a:cubicBezTo>
                    <a:pt x="0" y="79"/>
                    <a:pt x="10" y="69"/>
                    <a:pt x="9" y="61"/>
                  </a:cubicBezTo>
                  <a:cubicBezTo>
                    <a:pt x="8" y="54"/>
                    <a:pt x="10" y="47"/>
                    <a:pt x="11" y="41"/>
                  </a:cubicBezTo>
                  <a:cubicBezTo>
                    <a:pt x="17" y="37"/>
                    <a:pt x="24" y="36"/>
                    <a:pt x="30" y="37"/>
                  </a:cubicBezTo>
                  <a:cubicBezTo>
                    <a:pt x="32" y="41"/>
                    <a:pt x="29" y="43"/>
                    <a:pt x="27" y="45"/>
                  </a:cubicBezTo>
                  <a:cubicBezTo>
                    <a:pt x="23" y="48"/>
                    <a:pt x="21" y="52"/>
                    <a:pt x="25" y="57"/>
                  </a:cubicBezTo>
                  <a:cubicBezTo>
                    <a:pt x="29" y="61"/>
                    <a:pt x="33" y="58"/>
                    <a:pt x="37" y="56"/>
                  </a:cubicBezTo>
                  <a:cubicBezTo>
                    <a:pt x="44" y="52"/>
                    <a:pt x="51" y="49"/>
                    <a:pt x="59" y="46"/>
                  </a:cubicBezTo>
                  <a:cubicBezTo>
                    <a:pt x="65" y="44"/>
                    <a:pt x="71" y="40"/>
                    <a:pt x="69" y="32"/>
                  </a:cubicBezTo>
                  <a:cubicBezTo>
                    <a:pt x="68" y="24"/>
                    <a:pt x="63" y="19"/>
                    <a:pt x="54" y="21"/>
                  </a:cubicBezTo>
                  <a:cubicBezTo>
                    <a:pt x="51" y="19"/>
                    <a:pt x="47" y="17"/>
                    <a:pt x="48" y="12"/>
                  </a:cubicBezTo>
                  <a:cubicBezTo>
                    <a:pt x="50" y="7"/>
                    <a:pt x="55" y="9"/>
                    <a:pt x="59" y="9"/>
                  </a:cubicBezTo>
                  <a:cubicBezTo>
                    <a:pt x="71" y="0"/>
                    <a:pt x="80" y="5"/>
                    <a:pt x="86" y="17"/>
                  </a:cubicBezTo>
                  <a:cubicBezTo>
                    <a:pt x="89" y="24"/>
                    <a:pt x="94" y="29"/>
                    <a:pt x="94" y="37"/>
                  </a:cubicBezTo>
                  <a:close/>
                </a:path>
              </a:pathLst>
            </a:custGeom>
            <a:solidFill>
              <a:srgbClr val="2E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8" name="Freeform 140"/>
            <p:cNvSpPr>
              <a:spLocks/>
            </p:cNvSpPr>
            <p:nvPr/>
          </p:nvSpPr>
          <p:spPr bwMode="auto">
            <a:xfrm>
              <a:off x="4022" y="1810"/>
              <a:ext cx="117" cy="63"/>
            </a:xfrm>
            <a:custGeom>
              <a:avLst/>
              <a:gdLst>
                <a:gd name="T0" fmla="*/ 132 w 179"/>
                <a:gd name="T1" fmla="*/ 97 h 97"/>
                <a:gd name="T2" fmla="*/ 121 w 179"/>
                <a:gd name="T3" fmla="*/ 84 h 97"/>
                <a:gd name="T4" fmla="*/ 97 w 179"/>
                <a:gd name="T5" fmla="*/ 69 h 97"/>
                <a:gd name="T6" fmla="*/ 62 w 179"/>
                <a:gd name="T7" fmla="*/ 26 h 97"/>
                <a:gd name="T8" fmla="*/ 26 w 179"/>
                <a:gd name="T9" fmla="*/ 16 h 97"/>
                <a:gd name="T10" fmla="*/ 14 w 179"/>
                <a:gd name="T11" fmla="*/ 14 h 97"/>
                <a:gd name="T12" fmla="*/ 5 w 179"/>
                <a:gd name="T13" fmla="*/ 0 h 97"/>
                <a:gd name="T14" fmla="*/ 61 w 179"/>
                <a:gd name="T15" fmla="*/ 13 h 97"/>
                <a:gd name="T16" fmla="*/ 108 w 179"/>
                <a:gd name="T17" fmla="*/ 30 h 97"/>
                <a:gd name="T18" fmla="*/ 109 w 179"/>
                <a:gd name="T19" fmla="*/ 33 h 97"/>
                <a:gd name="T20" fmla="*/ 121 w 179"/>
                <a:gd name="T21" fmla="*/ 44 h 97"/>
                <a:gd name="T22" fmla="*/ 158 w 179"/>
                <a:gd name="T23" fmla="*/ 47 h 97"/>
                <a:gd name="T24" fmla="*/ 177 w 179"/>
                <a:gd name="T25" fmla="*/ 68 h 97"/>
                <a:gd name="T26" fmla="*/ 177 w 179"/>
                <a:gd name="T27" fmla="*/ 76 h 97"/>
                <a:gd name="T28" fmla="*/ 176 w 179"/>
                <a:gd name="T29" fmla="*/ 77 h 97"/>
                <a:gd name="T30" fmla="*/ 167 w 179"/>
                <a:gd name="T31" fmla="*/ 69 h 97"/>
                <a:gd name="T32" fmla="*/ 138 w 179"/>
                <a:gd name="T33" fmla="*/ 56 h 97"/>
                <a:gd name="T34" fmla="*/ 132 w 179"/>
                <a:gd name="T35" fmla="*/ 70 h 97"/>
                <a:gd name="T36" fmla="*/ 133 w 179"/>
                <a:gd name="T37" fmla="*/ 97 h 97"/>
                <a:gd name="T38" fmla="*/ 132 w 179"/>
                <a:gd name="T3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97">
                  <a:moveTo>
                    <a:pt x="132" y="97"/>
                  </a:moveTo>
                  <a:cubicBezTo>
                    <a:pt x="127" y="94"/>
                    <a:pt x="122" y="90"/>
                    <a:pt x="121" y="84"/>
                  </a:cubicBezTo>
                  <a:cubicBezTo>
                    <a:pt x="119" y="69"/>
                    <a:pt x="109" y="68"/>
                    <a:pt x="97" y="69"/>
                  </a:cubicBezTo>
                  <a:cubicBezTo>
                    <a:pt x="99" y="56"/>
                    <a:pt x="77" y="25"/>
                    <a:pt x="62" y="26"/>
                  </a:cubicBezTo>
                  <a:cubicBezTo>
                    <a:pt x="48" y="26"/>
                    <a:pt x="37" y="21"/>
                    <a:pt x="26" y="16"/>
                  </a:cubicBezTo>
                  <a:cubicBezTo>
                    <a:pt x="22" y="14"/>
                    <a:pt x="19" y="13"/>
                    <a:pt x="14" y="14"/>
                  </a:cubicBezTo>
                  <a:cubicBezTo>
                    <a:pt x="0" y="18"/>
                    <a:pt x="0" y="11"/>
                    <a:pt x="5" y="0"/>
                  </a:cubicBezTo>
                  <a:cubicBezTo>
                    <a:pt x="21" y="15"/>
                    <a:pt x="43" y="6"/>
                    <a:pt x="61" y="13"/>
                  </a:cubicBezTo>
                  <a:cubicBezTo>
                    <a:pt x="79" y="13"/>
                    <a:pt x="94" y="18"/>
                    <a:pt x="108" y="30"/>
                  </a:cubicBezTo>
                  <a:cubicBezTo>
                    <a:pt x="108" y="31"/>
                    <a:pt x="108" y="32"/>
                    <a:pt x="109" y="33"/>
                  </a:cubicBezTo>
                  <a:cubicBezTo>
                    <a:pt x="108" y="41"/>
                    <a:pt x="113" y="45"/>
                    <a:pt x="121" y="44"/>
                  </a:cubicBezTo>
                  <a:cubicBezTo>
                    <a:pt x="133" y="44"/>
                    <a:pt x="146" y="48"/>
                    <a:pt x="158" y="47"/>
                  </a:cubicBezTo>
                  <a:cubicBezTo>
                    <a:pt x="176" y="46"/>
                    <a:pt x="179" y="53"/>
                    <a:pt x="177" y="68"/>
                  </a:cubicBezTo>
                  <a:cubicBezTo>
                    <a:pt x="176" y="71"/>
                    <a:pt x="177" y="74"/>
                    <a:pt x="177" y="76"/>
                  </a:cubicBezTo>
                  <a:cubicBezTo>
                    <a:pt x="177" y="76"/>
                    <a:pt x="176" y="77"/>
                    <a:pt x="176" y="77"/>
                  </a:cubicBezTo>
                  <a:cubicBezTo>
                    <a:pt x="170" y="78"/>
                    <a:pt x="168" y="74"/>
                    <a:pt x="167" y="69"/>
                  </a:cubicBezTo>
                  <a:cubicBezTo>
                    <a:pt x="163" y="53"/>
                    <a:pt x="149" y="57"/>
                    <a:pt x="138" y="56"/>
                  </a:cubicBezTo>
                  <a:cubicBezTo>
                    <a:pt x="130" y="56"/>
                    <a:pt x="132" y="64"/>
                    <a:pt x="132" y="70"/>
                  </a:cubicBezTo>
                  <a:cubicBezTo>
                    <a:pt x="132" y="79"/>
                    <a:pt x="138" y="88"/>
                    <a:pt x="133" y="97"/>
                  </a:cubicBezTo>
                  <a:lnTo>
                    <a:pt x="132" y="97"/>
                  </a:lnTo>
                  <a:close/>
                </a:path>
              </a:pathLst>
            </a:custGeom>
            <a:solidFill>
              <a:srgbClr val="1E2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9" name="Freeform 141"/>
            <p:cNvSpPr>
              <a:spLocks/>
            </p:cNvSpPr>
            <p:nvPr/>
          </p:nvSpPr>
          <p:spPr bwMode="auto">
            <a:xfrm>
              <a:off x="3920" y="1839"/>
              <a:ext cx="66" cy="53"/>
            </a:xfrm>
            <a:custGeom>
              <a:avLst/>
              <a:gdLst>
                <a:gd name="T0" fmla="*/ 90 w 102"/>
                <a:gd name="T1" fmla="*/ 0 h 81"/>
                <a:gd name="T2" fmla="*/ 102 w 102"/>
                <a:gd name="T3" fmla="*/ 4 h 81"/>
                <a:gd name="T4" fmla="*/ 101 w 102"/>
                <a:gd name="T5" fmla="*/ 12 h 81"/>
                <a:gd name="T6" fmla="*/ 86 w 102"/>
                <a:gd name="T7" fmla="*/ 44 h 81"/>
                <a:gd name="T8" fmla="*/ 81 w 102"/>
                <a:gd name="T9" fmla="*/ 60 h 81"/>
                <a:gd name="T10" fmla="*/ 77 w 102"/>
                <a:gd name="T11" fmla="*/ 67 h 81"/>
                <a:gd name="T12" fmla="*/ 31 w 102"/>
                <a:gd name="T13" fmla="*/ 80 h 81"/>
                <a:gd name="T14" fmla="*/ 21 w 102"/>
                <a:gd name="T15" fmla="*/ 64 h 81"/>
                <a:gd name="T16" fmla="*/ 22 w 102"/>
                <a:gd name="T17" fmla="*/ 60 h 81"/>
                <a:gd name="T18" fmla="*/ 11 w 102"/>
                <a:gd name="T19" fmla="*/ 41 h 81"/>
                <a:gd name="T20" fmla="*/ 10 w 102"/>
                <a:gd name="T21" fmla="*/ 22 h 81"/>
                <a:gd name="T22" fmla="*/ 30 w 102"/>
                <a:gd name="T23" fmla="*/ 32 h 81"/>
                <a:gd name="T24" fmla="*/ 78 w 102"/>
                <a:gd name="T25" fmla="*/ 16 h 81"/>
                <a:gd name="T26" fmla="*/ 87 w 102"/>
                <a:gd name="T27" fmla="*/ 2 h 81"/>
                <a:gd name="T28" fmla="*/ 90 w 102"/>
                <a:gd name="T2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81">
                  <a:moveTo>
                    <a:pt x="90" y="0"/>
                  </a:moveTo>
                  <a:cubicBezTo>
                    <a:pt x="94" y="2"/>
                    <a:pt x="98" y="3"/>
                    <a:pt x="102" y="4"/>
                  </a:cubicBezTo>
                  <a:cubicBezTo>
                    <a:pt x="102" y="7"/>
                    <a:pt x="102" y="9"/>
                    <a:pt x="101" y="12"/>
                  </a:cubicBezTo>
                  <a:cubicBezTo>
                    <a:pt x="102" y="25"/>
                    <a:pt x="89" y="32"/>
                    <a:pt x="86" y="44"/>
                  </a:cubicBezTo>
                  <a:cubicBezTo>
                    <a:pt x="82" y="49"/>
                    <a:pt x="81" y="54"/>
                    <a:pt x="81" y="60"/>
                  </a:cubicBezTo>
                  <a:cubicBezTo>
                    <a:pt x="78" y="61"/>
                    <a:pt x="77" y="64"/>
                    <a:pt x="77" y="67"/>
                  </a:cubicBezTo>
                  <a:cubicBezTo>
                    <a:pt x="64" y="81"/>
                    <a:pt x="47" y="80"/>
                    <a:pt x="31" y="80"/>
                  </a:cubicBezTo>
                  <a:cubicBezTo>
                    <a:pt x="21" y="79"/>
                    <a:pt x="16" y="74"/>
                    <a:pt x="21" y="64"/>
                  </a:cubicBezTo>
                  <a:cubicBezTo>
                    <a:pt x="22" y="62"/>
                    <a:pt x="22" y="61"/>
                    <a:pt x="22" y="60"/>
                  </a:cubicBezTo>
                  <a:cubicBezTo>
                    <a:pt x="23" y="51"/>
                    <a:pt x="15" y="47"/>
                    <a:pt x="11" y="41"/>
                  </a:cubicBezTo>
                  <a:cubicBezTo>
                    <a:pt x="6" y="35"/>
                    <a:pt x="0" y="29"/>
                    <a:pt x="10" y="22"/>
                  </a:cubicBezTo>
                  <a:cubicBezTo>
                    <a:pt x="19" y="20"/>
                    <a:pt x="24" y="27"/>
                    <a:pt x="30" y="32"/>
                  </a:cubicBezTo>
                  <a:cubicBezTo>
                    <a:pt x="53" y="46"/>
                    <a:pt x="69" y="41"/>
                    <a:pt x="78" y="16"/>
                  </a:cubicBezTo>
                  <a:cubicBezTo>
                    <a:pt x="80" y="11"/>
                    <a:pt x="83" y="6"/>
                    <a:pt x="87" y="2"/>
                  </a:cubicBezTo>
                  <a:cubicBezTo>
                    <a:pt x="88" y="1"/>
                    <a:pt x="89" y="1"/>
                    <a:pt x="90" y="0"/>
                  </a:cubicBezTo>
                  <a:close/>
                </a:path>
              </a:pathLst>
            </a:custGeom>
            <a:solidFill>
              <a:srgbClr val="3F4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0" name="Freeform 142"/>
            <p:cNvSpPr>
              <a:spLocks/>
            </p:cNvSpPr>
            <p:nvPr/>
          </p:nvSpPr>
          <p:spPr bwMode="auto">
            <a:xfrm>
              <a:off x="4056" y="1856"/>
              <a:ext cx="45" cy="39"/>
            </a:xfrm>
            <a:custGeom>
              <a:avLst/>
              <a:gdLst>
                <a:gd name="T0" fmla="*/ 40 w 69"/>
                <a:gd name="T1" fmla="*/ 11 h 60"/>
                <a:gd name="T2" fmla="*/ 54 w 69"/>
                <a:gd name="T3" fmla="*/ 7 h 60"/>
                <a:gd name="T4" fmla="*/ 58 w 69"/>
                <a:gd name="T5" fmla="*/ 35 h 60"/>
                <a:gd name="T6" fmla="*/ 14 w 69"/>
                <a:gd name="T7" fmla="*/ 57 h 60"/>
                <a:gd name="T8" fmla="*/ 6 w 69"/>
                <a:gd name="T9" fmla="*/ 50 h 60"/>
                <a:gd name="T10" fmla="*/ 6 w 69"/>
                <a:gd name="T11" fmla="*/ 34 h 60"/>
                <a:gd name="T12" fmla="*/ 16 w 69"/>
                <a:gd name="T13" fmla="*/ 27 h 60"/>
                <a:gd name="T14" fmla="*/ 40 w 69"/>
                <a:gd name="T15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0">
                  <a:moveTo>
                    <a:pt x="40" y="11"/>
                  </a:moveTo>
                  <a:cubicBezTo>
                    <a:pt x="42" y="1"/>
                    <a:pt x="49" y="0"/>
                    <a:pt x="54" y="7"/>
                  </a:cubicBezTo>
                  <a:cubicBezTo>
                    <a:pt x="59" y="15"/>
                    <a:pt x="69" y="26"/>
                    <a:pt x="58" y="35"/>
                  </a:cubicBezTo>
                  <a:cubicBezTo>
                    <a:pt x="45" y="45"/>
                    <a:pt x="27" y="46"/>
                    <a:pt x="14" y="57"/>
                  </a:cubicBezTo>
                  <a:cubicBezTo>
                    <a:pt x="11" y="60"/>
                    <a:pt x="8" y="54"/>
                    <a:pt x="6" y="50"/>
                  </a:cubicBezTo>
                  <a:cubicBezTo>
                    <a:pt x="3" y="45"/>
                    <a:pt x="0" y="39"/>
                    <a:pt x="6" y="34"/>
                  </a:cubicBezTo>
                  <a:cubicBezTo>
                    <a:pt x="9" y="31"/>
                    <a:pt x="13" y="29"/>
                    <a:pt x="16" y="27"/>
                  </a:cubicBezTo>
                  <a:cubicBezTo>
                    <a:pt x="27" y="26"/>
                    <a:pt x="37" y="24"/>
                    <a:pt x="40" y="11"/>
                  </a:cubicBezTo>
                  <a:close/>
                </a:path>
              </a:pathLst>
            </a:custGeom>
            <a:solidFill>
              <a:srgbClr val="3C4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1" name="Freeform 143"/>
            <p:cNvSpPr>
              <a:spLocks/>
            </p:cNvSpPr>
            <p:nvPr/>
          </p:nvSpPr>
          <p:spPr bwMode="auto">
            <a:xfrm>
              <a:off x="3833" y="1931"/>
              <a:ext cx="22" cy="18"/>
            </a:xfrm>
            <a:custGeom>
              <a:avLst/>
              <a:gdLst>
                <a:gd name="T0" fmla="*/ 17 w 33"/>
                <a:gd name="T1" fmla="*/ 23 h 27"/>
                <a:gd name="T2" fmla="*/ 0 w 33"/>
                <a:gd name="T3" fmla="*/ 15 h 27"/>
                <a:gd name="T4" fmla="*/ 14 w 33"/>
                <a:gd name="T5" fmla="*/ 1 h 27"/>
                <a:gd name="T6" fmla="*/ 33 w 33"/>
                <a:gd name="T7" fmla="*/ 17 h 27"/>
                <a:gd name="T8" fmla="*/ 17 w 33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17" y="23"/>
                  </a:moveTo>
                  <a:cubicBezTo>
                    <a:pt x="11" y="21"/>
                    <a:pt x="0" y="27"/>
                    <a:pt x="0" y="15"/>
                  </a:cubicBezTo>
                  <a:cubicBezTo>
                    <a:pt x="0" y="8"/>
                    <a:pt x="7" y="0"/>
                    <a:pt x="14" y="1"/>
                  </a:cubicBezTo>
                  <a:cubicBezTo>
                    <a:pt x="23" y="1"/>
                    <a:pt x="33" y="8"/>
                    <a:pt x="33" y="17"/>
                  </a:cubicBezTo>
                  <a:cubicBezTo>
                    <a:pt x="33" y="26"/>
                    <a:pt x="23" y="21"/>
                    <a:pt x="17" y="23"/>
                  </a:cubicBezTo>
                  <a:close/>
                </a:path>
              </a:pathLst>
            </a:custGeom>
            <a:solidFill>
              <a:srgbClr val="1B2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2" name="Freeform 144"/>
            <p:cNvSpPr>
              <a:spLocks/>
            </p:cNvSpPr>
            <p:nvPr/>
          </p:nvSpPr>
          <p:spPr bwMode="auto">
            <a:xfrm>
              <a:off x="3975" y="1847"/>
              <a:ext cx="19" cy="21"/>
            </a:xfrm>
            <a:custGeom>
              <a:avLst/>
              <a:gdLst>
                <a:gd name="T0" fmla="*/ 1 w 29"/>
                <a:gd name="T1" fmla="*/ 32 h 32"/>
                <a:gd name="T2" fmla="*/ 16 w 29"/>
                <a:gd name="T3" fmla="*/ 0 h 32"/>
                <a:gd name="T4" fmla="*/ 29 w 29"/>
                <a:gd name="T5" fmla="*/ 8 h 32"/>
                <a:gd name="T6" fmla="*/ 16 w 29"/>
                <a:gd name="T7" fmla="*/ 21 h 32"/>
                <a:gd name="T8" fmla="*/ 1 w 2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1" y="32"/>
                  </a:moveTo>
                  <a:cubicBezTo>
                    <a:pt x="0" y="19"/>
                    <a:pt x="10" y="10"/>
                    <a:pt x="16" y="0"/>
                  </a:cubicBezTo>
                  <a:cubicBezTo>
                    <a:pt x="18" y="6"/>
                    <a:pt x="29" y="0"/>
                    <a:pt x="29" y="8"/>
                  </a:cubicBezTo>
                  <a:cubicBezTo>
                    <a:pt x="29" y="16"/>
                    <a:pt x="21" y="18"/>
                    <a:pt x="16" y="21"/>
                  </a:cubicBezTo>
                  <a:cubicBezTo>
                    <a:pt x="11" y="24"/>
                    <a:pt x="5" y="27"/>
                    <a:pt x="1" y="32"/>
                  </a:cubicBezTo>
                  <a:close/>
                </a:path>
              </a:pathLst>
            </a:custGeom>
            <a:solidFill>
              <a:srgbClr val="25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3" name="Freeform 145"/>
            <p:cNvSpPr>
              <a:spLocks/>
            </p:cNvSpPr>
            <p:nvPr/>
          </p:nvSpPr>
          <p:spPr bwMode="auto">
            <a:xfrm>
              <a:off x="3992" y="1795"/>
              <a:ext cx="20" cy="30"/>
            </a:xfrm>
            <a:custGeom>
              <a:avLst/>
              <a:gdLst>
                <a:gd name="T0" fmla="*/ 7 w 31"/>
                <a:gd name="T1" fmla="*/ 23 h 46"/>
                <a:gd name="T2" fmla="*/ 27 w 31"/>
                <a:gd name="T3" fmla="*/ 0 h 46"/>
                <a:gd name="T4" fmla="*/ 14 w 31"/>
                <a:gd name="T5" fmla="*/ 44 h 46"/>
                <a:gd name="T6" fmla="*/ 7 w 31"/>
                <a:gd name="T7" fmla="*/ 45 h 46"/>
                <a:gd name="T8" fmla="*/ 7 w 31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7" y="23"/>
                  </a:moveTo>
                  <a:cubicBezTo>
                    <a:pt x="9" y="11"/>
                    <a:pt x="24" y="11"/>
                    <a:pt x="27" y="0"/>
                  </a:cubicBezTo>
                  <a:cubicBezTo>
                    <a:pt x="31" y="17"/>
                    <a:pt x="10" y="27"/>
                    <a:pt x="14" y="44"/>
                  </a:cubicBezTo>
                  <a:cubicBezTo>
                    <a:pt x="12" y="46"/>
                    <a:pt x="9" y="46"/>
                    <a:pt x="7" y="45"/>
                  </a:cubicBezTo>
                  <a:cubicBezTo>
                    <a:pt x="0" y="38"/>
                    <a:pt x="5" y="31"/>
                    <a:pt x="7" y="23"/>
                  </a:cubicBezTo>
                  <a:close/>
                </a:path>
              </a:pathLst>
            </a:custGeom>
            <a:solidFill>
              <a:srgbClr val="37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4" name="Freeform 146"/>
            <p:cNvSpPr>
              <a:spLocks/>
            </p:cNvSpPr>
            <p:nvPr/>
          </p:nvSpPr>
          <p:spPr bwMode="auto">
            <a:xfrm>
              <a:off x="3990" y="1823"/>
              <a:ext cx="18" cy="16"/>
            </a:xfrm>
            <a:custGeom>
              <a:avLst/>
              <a:gdLst>
                <a:gd name="T0" fmla="*/ 10 w 27"/>
                <a:gd name="T1" fmla="*/ 1 h 24"/>
                <a:gd name="T2" fmla="*/ 17 w 27"/>
                <a:gd name="T3" fmla="*/ 1 h 24"/>
                <a:gd name="T4" fmla="*/ 14 w 27"/>
                <a:gd name="T5" fmla="*/ 17 h 24"/>
                <a:gd name="T6" fmla="*/ 0 w 27"/>
                <a:gd name="T7" fmla="*/ 21 h 24"/>
                <a:gd name="T8" fmla="*/ 3 w 27"/>
                <a:gd name="T9" fmla="*/ 9 h 24"/>
                <a:gd name="T10" fmla="*/ 10 w 27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10" y="1"/>
                  </a:moveTo>
                  <a:cubicBezTo>
                    <a:pt x="12" y="1"/>
                    <a:pt x="15" y="1"/>
                    <a:pt x="17" y="1"/>
                  </a:cubicBezTo>
                  <a:cubicBezTo>
                    <a:pt x="27" y="9"/>
                    <a:pt x="21" y="13"/>
                    <a:pt x="14" y="17"/>
                  </a:cubicBezTo>
                  <a:cubicBezTo>
                    <a:pt x="10" y="20"/>
                    <a:pt x="6" y="24"/>
                    <a:pt x="0" y="21"/>
                  </a:cubicBezTo>
                  <a:cubicBezTo>
                    <a:pt x="1" y="17"/>
                    <a:pt x="2" y="13"/>
                    <a:pt x="3" y="9"/>
                  </a:cubicBezTo>
                  <a:cubicBezTo>
                    <a:pt x="2" y="4"/>
                    <a:pt x="3" y="0"/>
                    <a:pt x="10" y="1"/>
                  </a:cubicBezTo>
                  <a:close/>
                </a:path>
              </a:pathLst>
            </a:custGeom>
            <a:solidFill>
              <a:srgbClr val="28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5" name="Freeform 147"/>
            <p:cNvSpPr>
              <a:spLocks/>
            </p:cNvSpPr>
            <p:nvPr/>
          </p:nvSpPr>
          <p:spPr bwMode="auto">
            <a:xfrm>
              <a:off x="3988" y="1834"/>
              <a:ext cx="11" cy="15"/>
            </a:xfrm>
            <a:custGeom>
              <a:avLst/>
              <a:gdLst>
                <a:gd name="T0" fmla="*/ 3 w 17"/>
                <a:gd name="T1" fmla="*/ 4 h 23"/>
                <a:gd name="T2" fmla="*/ 17 w 17"/>
                <a:gd name="T3" fmla="*/ 0 h 23"/>
                <a:gd name="T4" fmla="*/ 0 w 17"/>
                <a:gd name="T5" fmla="*/ 11 h 23"/>
                <a:gd name="T6" fmla="*/ 3 w 17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3" y="4"/>
                  </a:moveTo>
                  <a:cubicBezTo>
                    <a:pt x="8" y="2"/>
                    <a:pt x="12" y="1"/>
                    <a:pt x="17" y="0"/>
                  </a:cubicBezTo>
                  <a:cubicBezTo>
                    <a:pt x="16" y="11"/>
                    <a:pt x="16" y="23"/>
                    <a:pt x="0" y="11"/>
                  </a:cubicBezTo>
                  <a:cubicBezTo>
                    <a:pt x="0" y="8"/>
                    <a:pt x="0" y="5"/>
                    <a:pt x="3" y="4"/>
                  </a:cubicBezTo>
                  <a:close/>
                </a:path>
              </a:pathLst>
            </a:custGeom>
            <a:solidFill>
              <a:srgbClr val="25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6" name="Freeform 148"/>
            <p:cNvSpPr>
              <a:spLocks/>
            </p:cNvSpPr>
            <p:nvPr/>
          </p:nvSpPr>
          <p:spPr bwMode="auto">
            <a:xfrm>
              <a:off x="3851" y="1857"/>
              <a:ext cx="88" cy="43"/>
            </a:xfrm>
            <a:custGeom>
              <a:avLst/>
              <a:gdLst>
                <a:gd name="T0" fmla="*/ 120 w 136"/>
                <a:gd name="T1" fmla="*/ 13 h 67"/>
                <a:gd name="T2" fmla="*/ 128 w 136"/>
                <a:gd name="T3" fmla="*/ 33 h 67"/>
                <a:gd name="T4" fmla="*/ 101 w 136"/>
                <a:gd name="T5" fmla="*/ 32 h 67"/>
                <a:gd name="T6" fmla="*/ 60 w 136"/>
                <a:gd name="T7" fmla="*/ 63 h 67"/>
                <a:gd name="T8" fmla="*/ 46 w 136"/>
                <a:gd name="T9" fmla="*/ 60 h 67"/>
                <a:gd name="T10" fmla="*/ 15 w 136"/>
                <a:gd name="T11" fmla="*/ 55 h 67"/>
                <a:gd name="T12" fmla="*/ 2 w 136"/>
                <a:gd name="T13" fmla="*/ 39 h 67"/>
                <a:gd name="T14" fmla="*/ 11 w 136"/>
                <a:gd name="T15" fmla="*/ 35 h 67"/>
                <a:gd name="T16" fmla="*/ 30 w 136"/>
                <a:gd name="T17" fmla="*/ 25 h 67"/>
                <a:gd name="T18" fmla="*/ 33 w 136"/>
                <a:gd name="T19" fmla="*/ 19 h 67"/>
                <a:gd name="T20" fmla="*/ 24 w 136"/>
                <a:gd name="T21" fmla="*/ 17 h 67"/>
                <a:gd name="T22" fmla="*/ 23 w 136"/>
                <a:gd name="T23" fmla="*/ 14 h 67"/>
                <a:gd name="T24" fmla="*/ 108 w 136"/>
                <a:gd name="T25" fmla="*/ 10 h 67"/>
                <a:gd name="T26" fmla="*/ 120 w 136"/>
                <a:gd name="T2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67">
                  <a:moveTo>
                    <a:pt x="120" y="13"/>
                  </a:moveTo>
                  <a:cubicBezTo>
                    <a:pt x="124" y="19"/>
                    <a:pt x="136" y="22"/>
                    <a:pt x="128" y="33"/>
                  </a:cubicBezTo>
                  <a:cubicBezTo>
                    <a:pt x="120" y="18"/>
                    <a:pt x="111" y="19"/>
                    <a:pt x="101" y="32"/>
                  </a:cubicBezTo>
                  <a:cubicBezTo>
                    <a:pt x="90" y="45"/>
                    <a:pt x="71" y="49"/>
                    <a:pt x="60" y="63"/>
                  </a:cubicBezTo>
                  <a:cubicBezTo>
                    <a:pt x="57" y="67"/>
                    <a:pt x="50" y="61"/>
                    <a:pt x="46" y="60"/>
                  </a:cubicBezTo>
                  <a:cubicBezTo>
                    <a:pt x="35" y="59"/>
                    <a:pt x="28" y="41"/>
                    <a:pt x="15" y="55"/>
                  </a:cubicBezTo>
                  <a:cubicBezTo>
                    <a:pt x="14" y="56"/>
                    <a:pt x="3" y="47"/>
                    <a:pt x="2" y="39"/>
                  </a:cubicBezTo>
                  <a:cubicBezTo>
                    <a:pt x="0" y="30"/>
                    <a:pt x="8" y="37"/>
                    <a:pt x="11" y="35"/>
                  </a:cubicBezTo>
                  <a:cubicBezTo>
                    <a:pt x="17" y="32"/>
                    <a:pt x="22" y="25"/>
                    <a:pt x="30" y="25"/>
                  </a:cubicBezTo>
                  <a:cubicBezTo>
                    <a:pt x="33" y="25"/>
                    <a:pt x="35" y="21"/>
                    <a:pt x="33" y="19"/>
                  </a:cubicBezTo>
                  <a:cubicBezTo>
                    <a:pt x="31" y="17"/>
                    <a:pt x="27" y="18"/>
                    <a:pt x="24" y="17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51" y="0"/>
                    <a:pt x="79" y="4"/>
                    <a:pt x="108" y="10"/>
                  </a:cubicBezTo>
                  <a:cubicBezTo>
                    <a:pt x="112" y="10"/>
                    <a:pt x="116" y="12"/>
                    <a:pt x="120" y="13"/>
                  </a:cubicBezTo>
                  <a:close/>
                </a:path>
              </a:pathLst>
            </a:custGeom>
            <a:solidFill>
              <a:srgbClr val="2D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7" name="Freeform 149"/>
            <p:cNvSpPr>
              <a:spLocks/>
            </p:cNvSpPr>
            <p:nvPr/>
          </p:nvSpPr>
          <p:spPr bwMode="auto">
            <a:xfrm>
              <a:off x="3726" y="1855"/>
              <a:ext cx="89" cy="34"/>
            </a:xfrm>
            <a:custGeom>
              <a:avLst/>
              <a:gdLst>
                <a:gd name="T0" fmla="*/ 0 w 137"/>
                <a:gd name="T1" fmla="*/ 28 h 53"/>
                <a:gd name="T2" fmla="*/ 0 w 137"/>
                <a:gd name="T3" fmla="*/ 16 h 53"/>
                <a:gd name="T4" fmla="*/ 33 w 137"/>
                <a:gd name="T5" fmla="*/ 7 h 53"/>
                <a:gd name="T6" fmla="*/ 80 w 137"/>
                <a:gd name="T7" fmla="*/ 3 h 53"/>
                <a:gd name="T8" fmla="*/ 110 w 137"/>
                <a:gd name="T9" fmla="*/ 15 h 53"/>
                <a:gd name="T10" fmla="*/ 136 w 137"/>
                <a:gd name="T11" fmla="*/ 18 h 53"/>
                <a:gd name="T12" fmla="*/ 136 w 137"/>
                <a:gd name="T13" fmla="*/ 24 h 53"/>
                <a:gd name="T14" fmla="*/ 90 w 137"/>
                <a:gd name="T15" fmla="*/ 39 h 53"/>
                <a:gd name="T16" fmla="*/ 61 w 137"/>
                <a:gd name="T17" fmla="*/ 35 h 53"/>
                <a:gd name="T18" fmla="*/ 55 w 137"/>
                <a:gd name="T19" fmla="*/ 34 h 53"/>
                <a:gd name="T20" fmla="*/ 13 w 137"/>
                <a:gd name="T21" fmla="*/ 24 h 53"/>
                <a:gd name="T22" fmla="*/ 0 w 137"/>
                <a:gd name="T23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53">
                  <a:moveTo>
                    <a:pt x="0" y="28"/>
                  </a:moveTo>
                  <a:cubicBezTo>
                    <a:pt x="0" y="24"/>
                    <a:pt x="0" y="20"/>
                    <a:pt x="0" y="16"/>
                  </a:cubicBezTo>
                  <a:cubicBezTo>
                    <a:pt x="9" y="6"/>
                    <a:pt x="23" y="9"/>
                    <a:pt x="33" y="7"/>
                  </a:cubicBezTo>
                  <a:cubicBezTo>
                    <a:pt x="48" y="5"/>
                    <a:pt x="64" y="0"/>
                    <a:pt x="80" y="3"/>
                  </a:cubicBezTo>
                  <a:cubicBezTo>
                    <a:pt x="88" y="13"/>
                    <a:pt x="94" y="22"/>
                    <a:pt x="110" y="15"/>
                  </a:cubicBezTo>
                  <a:cubicBezTo>
                    <a:pt x="116" y="12"/>
                    <a:pt x="128" y="11"/>
                    <a:pt x="136" y="18"/>
                  </a:cubicBezTo>
                  <a:cubicBezTo>
                    <a:pt x="137" y="20"/>
                    <a:pt x="137" y="22"/>
                    <a:pt x="136" y="24"/>
                  </a:cubicBezTo>
                  <a:cubicBezTo>
                    <a:pt x="125" y="42"/>
                    <a:pt x="106" y="35"/>
                    <a:pt x="90" y="39"/>
                  </a:cubicBezTo>
                  <a:cubicBezTo>
                    <a:pt x="80" y="42"/>
                    <a:pt x="68" y="53"/>
                    <a:pt x="61" y="35"/>
                  </a:cubicBezTo>
                  <a:cubicBezTo>
                    <a:pt x="60" y="34"/>
                    <a:pt x="57" y="33"/>
                    <a:pt x="55" y="34"/>
                  </a:cubicBezTo>
                  <a:cubicBezTo>
                    <a:pt x="33" y="37"/>
                    <a:pt x="33" y="38"/>
                    <a:pt x="13" y="24"/>
                  </a:cubicBezTo>
                  <a:cubicBezTo>
                    <a:pt x="6" y="19"/>
                    <a:pt x="4" y="27"/>
                    <a:pt x="0" y="28"/>
                  </a:cubicBezTo>
                  <a:close/>
                </a:path>
              </a:pathLst>
            </a:custGeom>
            <a:solidFill>
              <a:srgbClr val="243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8" name="Freeform 150"/>
            <p:cNvSpPr>
              <a:spLocks/>
            </p:cNvSpPr>
            <p:nvPr/>
          </p:nvSpPr>
          <p:spPr bwMode="auto">
            <a:xfrm>
              <a:off x="3603" y="1925"/>
              <a:ext cx="58" cy="41"/>
            </a:xfrm>
            <a:custGeom>
              <a:avLst/>
              <a:gdLst>
                <a:gd name="T0" fmla="*/ 52 w 88"/>
                <a:gd name="T1" fmla="*/ 0 h 63"/>
                <a:gd name="T2" fmla="*/ 88 w 88"/>
                <a:gd name="T3" fmla="*/ 12 h 63"/>
                <a:gd name="T4" fmla="*/ 76 w 88"/>
                <a:gd name="T5" fmla="*/ 28 h 63"/>
                <a:gd name="T6" fmla="*/ 73 w 88"/>
                <a:gd name="T7" fmla="*/ 38 h 63"/>
                <a:gd name="T8" fmla="*/ 33 w 88"/>
                <a:gd name="T9" fmla="*/ 53 h 63"/>
                <a:gd name="T10" fmla="*/ 30 w 88"/>
                <a:gd name="T11" fmla="*/ 39 h 63"/>
                <a:gd name="T12" fmla="*/ 36 w 88"/>
                <a:gd name="T13" fmla="*/ 30 h 63"/>
                <a:gd name="T14" fmla="*/ 19 w 88"/>
                <a:gd name="T15" fmla="*/ 21 h 63"/>
                <a:gd name="T16" fmla="*/ 0 w 88"/>
                <a:gd name="T17" fmla="*/ 17 h 63"/>
                <a:gd name="T18" fmla="*/ 24 w 88"/>
                <a:gd name="T19" fmla="*/ 4 h 63"/>
                <a:gd name="T20" fmla="*/ 24 w 88"/>
                <a:gd name="T21" fmla="*/ 4 h 63"/>
                <a:gd name="T22" fmla="*/ 52 w 88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63">
                  <a:moveTo>
                    <a:pt x="52" y="0"/>
                  </a:moveTo>
                  <a:cubicBezTo>
                    <a:pt x="64" y="4"/>
                    <a:pt x="73" y="16"/>
                    <a:pt x="88" y="12"/>
                  </a:cubicBezTo>
                  <a:cubicBezTo>
                    <a:pt x="86" y="19"/>
                    <a:pt x="75" y="19"/>
                    <a:pt x="76" y="28"/>
                  </a:cubicBezTo>
                  <a:cubicBezTo>
                    <a:pt x="76" y="32"/>
                    <a:pt x="74" y="39"/>
                    <a:pt x="73" y="38"/>
                  </a:cubicBezTo>
                  <a:cubicBezTo>
                    <a:pt x="52" y="25"/>
                    <a:pt x="53" y="63"/>
                    <a:pt x="33" y="53"/>
                  </a:cubicBezTo>
                  <a:cubicBezTo>
                    <a:pt x="23" y="48"/>
                    <a:pt x="24" y="46"/>
                    <a:pt x="30" y="39"/>
                  </a:cubicBezTo>
                  <a:cubicBezTo>
                    <a:pt x="33" y="37"/>
                    <a:pt x="44" y="40"/>
                    <a:pt x="36" y="30"/>
                  </a:cubicBezTo>
                  <a:cubicBezTo>
                    <a:pt x="32" y="25"/>
                    <a:pt x="28" y="16"/>
                    <a:pt x="19" y="21"/>
                  </a:cubicBezTo>
                  <a:cubicBezTo>
                    <a:pt x="12" y="26"/>
                    <a:pt x="8" y="25"/>
                    <a:pt x="0" y="17"/>
                  </a:cubicBezTo>
                  <a:cubicBezTo>
                    <a:pt x="15" y="22"/>
                    <a:pt x="15" y="7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5" y="15"/>
                    <a:pt x="43" y="4"/>
                    <a:pt x="52" y="0"/>
                  </a:cubicBezTo>
                  <a:close/>
                </a:path>
              </a:pathLst>
            </a:custGeom>
            <a:solidFill>
              <a:srgbClr val="2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9" name="Freeform 151"/>
            <p:cNvSpPr>
              <a:spLocks/>
            </p:cNvSpPr>
            <p:nvPr/>
          </p:nvSpPr>
          <p:spPr bwMode="auto">
            <a:xfrm>
              <a:off x="3926" y="1881"/>
              <a:ext cx="44" cy="27"/>
            </a:xfrm>
            <a:custGeom>
              <a:avLst/>
              <a:gdLst>
                <a:gd name="T0" fmla="*/ 12 w 68"/>
                <a:gd name="T1" fmla="*/ 0 h 41"/>
                <a:gd name="T2" fmla="*/ 23 w 68"/>
                <a:gd name="T3" fmla="*/ 11 h 41"/>
                <a:gd name="T4" fmla="*/ 68 w 68"/>
                <a:gd name="T5" fmla="*/ 3 h 41"/>
                <a:gd name="T6" fmla="*/ 58 w 68"/>
                <a:gd name="T7" fmla="*/ 22 h 41"/>
                <a:gd name="T8" fmla="*/ 36 w 68"/>
                <a:gd name="T9" fmla="*/ 40 h 41"/>
                <a:gd name="T10" fmla="*/ 2 w 68"/>
                <a:gd name="T11" fmla="*/ 9 h 41"/>
                <a:gd name="T12" fmla="*/ 12 w 68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1">
                  <a:moveTo>
                    <a:pt x="12" y="0"/>
                  </a:moveTo>
                  <a:cubicBezTo>
                    <a:pt x="13" y="7"/>
                    <a:pt x="14" y="13"/>
                    <a:pt x="23" y="11"/>
                  </a:cubicBezTo>
                  <a:cubicBezTo>
                    <a:pt x="38" y="9"/>
                    <a:pt x="54" y="10"/>
                    <a:pt x="68" y="3"/>
                  </a:cubicBezTo>
                  <a:cubicBezTo>
                    <a:pt x="65" y="10"/>
                    <a:pt x="61" y="16"/>
                    <a:pt x="58" y="22"/>
                  </a:cubicBezTo>
                  <a:cubicBezTo>
                    <a:pt x="53" y="32"/>
                    <a:pt x="38" y="41"/>
                    <a:pt x="36" y="40"/>
                  </a:cubicBezTo>
                  <a:cubicBezTo>
                    <a:pt x="24" y="30"/>
                    <a:pt x="7" y="25"/>
                    <a:pt x="2" y="9"/>
                  </a:cubicBezTo>
                  <a:cubicBezTo>
                    <a:pt x="0" y="2"/>
                    <a:pt x="7" y="0"/>
                    <a:pt x="12" y="0"/>
                  </a:cubicBezTo>
                  <a:close/>
                </a:path>
              </a:pathLst>
            </a:custGeom>
            <a:solidFill>
              <a:srgbClr val="273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0" name="Freeform 152"/>
            <p:cNvSpPr>
              <a:spLocks/>
            </p:cNvSpPr>
            <p:nvPr/>
          </p:nvSpPr>
          <p:spPr bwMode="auto">
            <a:xfrm>
              <a:off x="3813" y="1851"/>
              <a:ext cx="44" cy="20"/>
            </a:xfrm>
            <a:custGeom>
              <a:avLst/>
              <a:gdLst>
                <a:gd name="T0" fmla="*/ 2 w 68"/>
                <a:gd name="T1" fmla="*/ 30 h 30"/>
                <a:gd name="T2" fmla="*/ 2 w 68"/>
                <a:gd name="T3" fmla="*/ 26 h 30"/>
                <a:gd name="T4" fmla="*/ 1 w 68"/>
                <a:gd name="T5" fmla="*/ 22 h 30"/>
                <a:gd name="T6" fmla="*/ 1 w 68"/>
                <a:gd name="T7" fmla="*/ 20 h 30"/>
                <a:gd name="T8" fmla="*/ 38 w 68"/>
                <a:gd name="T9" fmla="*/ 0 h 30"/>
                <a:gd name="T10" fmla="*/ 58 w 68"/>
                <a:gd name="T11" fmla="*/ 3 h 30"/>
                <a:gd name="T12" fmla="*/ 68 w 68"/>
                <a:gd name="T13" fmla="*/ 14 h 30"/>
                <a:gd name="T14" fmla="*/ 67 w 68"/>
                <a:gd name="T15" fmla="*/ 22 h 30"/>
                <a:gd name="T16" fmla="*/ 22 w 68"/>
                <a:gd name="T17" fmla="*/ 29 h 30"/>
                <a:gd name="T18" fmla="*/ 2 w 68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0">
                  <a:moveTo>
                    <a:pt x="2" y="30"/>
                  </a:moveTo>
                  <a:cubicBezTo>
                    <a:pt x="2" y="28"/>
                    <a:pt x="2" y="27"/>
                    <a:pt x="2" y="26"/>
                  </a:cubicBezTo>
                  <a:cubicBezTo>
                    <a:pt x="1" y="25"/>
                    <a:pt x="0" y="23"/>
                    <a:pt x="1" y="22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4" y="14"/>
                    <a:pt x="26" y="8"/>
                    <a:pt x="38" y="0"/>
                  </a:cubicBezTo>
                  <a:cubicBezTo>
                    <a:pt x="45" y="0"/>
                    <a:pt x="51" y="1"/>
                    <a:pt x="58" y="3"/>
                  </a:cubicBezTo>
                  <a:cubicBezTo>
                    <a:pt x="62" y="6"/>
                    <a:pt x="66" y="9"/>
                    <a:pt x="68" y="14"/>
                  </a:cubicBezTo>
                  <a:cubicBezTo>
                    <a:pt x="68" y="17"/>
                    <a:pt x="68" y="20"/>
                    <a:pt x="67" y="22"/>
                  </a:cubicBezTo>
                  <a:cubicBezTo>
                    <a:pt x="51" y="21"/>
                    <a:pt x="37" y="27"/>
                    <a:pt x="22" y="29"/>
                  </a:cubicBezTo>
                  <a:cubicBezTo>
                    <a:pt x="15" y="29"/>
                    <a:pt x="8" y="30"/>
                    <a:pt x="2" y="30"/>
                  </a:cubicBezTo>
                  <a:close/>
                </a:path>
              </a:pathLst>
            </a:custGeom>
            <a:solidFill>
              <a:srgbClr val="3E4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1" name="Freeform 153"/>
            <p:cNvSpPr>
              <a:spLocks/>
            </p:cNvSpPr>
            <p:nvPr/>
          </p:nvSpPr>
          <p:spPr bwMode="auto">
            <a:xfrm>
              <a:off x="3827" y="1859"/>
              <a:ext cx="40" cy="13"/>
            </a:xfrm>
            <a:custGeom>
              <a:avLst/>
              <a:gdLst>
                <a:gd name="T0" fmla="*/ 0 w 60"/>
                <a:gd name="T1" fmla="*/ 16 h 20"/>
                <a:gd name="T2" fmla="*/ 44 w 60"/>
                <a:gd name="T3" fmla="*/ 9 h 20"/>
                <a:gd name="T4" fmla="*/ 59 w 60"/>
                <a:gd name="T5" fmla="*/ 12 h 20"/>
                <a:gd name="T6" fmla="*/ 60 w 60"/>
                <a:gd name="T7" fmla="*/ 13 h 20"/>
                <a:gd name="T8" fmla="*/ 0 w 60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0" y="16"/>
                  </a:moveTo>
                  <a:cubicBezTo>
                    <a:pt x="13" y="8"/>
                    <a:pt x="27" y="0"/>
                    <a:pt x="44" y="9"/>
                  </a:cubicBezTo>
                  <a:cubicBezTo>
                    <a:pt x="49" y="8"/>
                    <a:pt x="55" y="8"/>
                    <a:pt x="59" y="12"/>
                  </a:cubicBezTo>
                  <a:cubicBezTo>
                    <a:pt x="59" y="12"/>
                    <a:pt x="60" y="13"/>
                    <a:pt x="60" y="13"/>
                  </a:cubicBezTo>
                  <a:cubicBezTo>
                    <a:pt x="40" y="20"/>
                    <a:pt x="20" y="19"/>
                    <a:pt x="0" y="16"/>
                  </a:cubicBezTo>
                  <a:close/>
                </a:path>
              </a:pathLst>
            </a:custGeom>
            <a:solidFill>
              <a:srgbClr val="2D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2" name="Freeform 154"/>
            <p:cNvSpPr>
              <a:spLocks/>
            </p:cNvSpPr>
            <p:nvPr/>
          </p:nvSpPr>
          <p:spPr bwMode="auto">
            <a:xfrm>
              <a:off x="4102" y="1840"/>
              <a:ext cx="35" cy="42"/>
            </a:xfrm>
            <a:custGeom>
              <a:avLst/>
              <a:gdLst>
                <a:gd name="T0" fmla="*/ 11 w 54"/>
                <a:gd name="T1" fmla="*/ 51 h 64"/>
                <a:gd name="T2" fmla="*/ 7 w 54"/>
                <a:gd name="T3" fmla="*/ 37 h 64"/>
                <a:gd name="T4" fmla="*/ 39 w 54"/>
                <a:gd name="T5" fmla="*/ 7 h 64"/>
                <a:gd name="T6" fmla="*/ 49 w 54"/>
                <a:gd name="T7" fmla="*/ 20 h 64"/>
                <a:gd name="T8" fmla="*/ 54 w 54"/>
                <a:gd name="T9" fmla="*/ 31 h 64"/>
                <a:gd name="T10" fmla="*/ 18 w 54"/>
                <a:gd name="T11" fmla="*/ 52 h 64"/>
                <a:gd name="T12" fmla="*/ 11 w 54"/>
                <a:gd name="T13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4">
                  <a:moveTo>
                    <a:pt x="11" y="51"/>
                  </a:moveTo>
                  <a:cubicBezTo>
                    <a:pt x="9" y="46"/>
                    <a:pt x="8" y="42"/>
                    <a:pt x="7" y="37"/>
                  </a:cubicBezTo>
                  <a:cubicBezTo>
                    <a:pt x="0" y="3"/>
                    <a:pt x="3" y="0"/>
                    <a:pt x="39" y="7"/>
                  </a:cubicBezTo>
                  <a:cubicBezTo>
                    <a:pt x="46" y="8"/>
                    <a:pt x="52" y="11"/>
                    <a:pt x="49" y="20"/>
                  </a:cubicBezTo>
                  <a:cubicBezTo>
                    <a:pt x="48" y="25"/>
                    <a:pt x="50" y="29"/>
                    <a:pt x="54" y="31"/>
                  </a:cubicBezTo>
                  <a:cubicBezTo>
                    <a:pt x="53" y="59"/>
                    <a:pt x="43" y="64"/>
                    <a:pt x="18" y="52"/>
                  </a:cubicBezTo>
                  <a:cubicBezTo>
                    <a:pt x="16" y="51"/>
                    <a:pt x="13" y="51"/>
                    <a:pt x="11" y="51"/>
                  </a:cubicBezTo>
                  <a:close/>
                </a:path>
              </a:pathLst>
            </a:custGeom>
            <a:solidFill>
              <a:srgbClr val="0F1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3" name="Freeform 155"/>
            <p:cNvSpPr>
              <a:spLocks/>
            </p:cNvSpPr>
            <p:nvPr/>
          </p:nvSpPr>
          <p:spPr bwMode="auto">
            <a:xfrm>
              <a:off x="4089" y="1810"/>
              <a:ext cx="61" cy="29"/>
            </a:xfrm>
            <a:custGeom>
              <a:avLst/>
              <a:gdLst>
                <a:gd name="T0" fmla="*/ 51 w 94"/>
                <a:gd name="T1" fmla="*/ 21 h 45"/>
                <a:gd name="T2" fmla="*/ 54 w 94"/>
                <a:gd name="T3" fmla="*/ 21 h 45"/>
                <a:gd name="T4" fmla="*/ 75 w 94"/>
                <a:gd name="T5" fmla="*/ 33 h 45"/>
                <a:gd name="T6" fmla="*/ 90 w 94"/>
                <a:gd name="T7" fmla="*/ 45 h 45"/>
                <a:gd name="T8" fmla="*/ 7 w 94"/>
                <a:gd name="T9" fmla="*/ 33 h 45"/>
                <a:gd name="T10" fmla="*/ 7 w 94"/>
                <a:gd name="T11" fmla="*/ 33 h 45"/>
                <a:gd name="T12" fmla="*/ 7 w 94"/>
                <a:gd name="T13" fmla="*/ 5 h 45"/>
                <a:gd name="T14" fmla="*/ 19 w 94"/>
                <a:gd name="T15" fmla="*/ 2 h 45"/>
                <a:gd name="T16" fmla="*/ 29 w 94"/>
                <a:gd name="T17" fmla="*/ 13 h 45"/>
                <a:gd name="T18" fmla="*/ 51 w 94"/>
                <a:gd name="T1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45">
                  <a:moveTo>
                    <a:pt x="51" y="21"/>
                  </a:moveTo>
                  <a:cubicBezTo>
                    <a:pt x="52" y="21"/>
                    <a:pt x="53" y="21"/>
                    <a:pt x="54" y="21"/>
                  </a:cubicBezTo>
                  <a:cubicBezTo>
                    <a:pt x="56" y="34"/>
                    <a:pt x="64" y="35"/>
                    <a:pt x="75" y="33"/>
                  </a:cubicBezTo>
                  <a:cubicBezTo>
                    <a:pt x="86" y="30"/>
                    <a:pt x="94" y="30"/>
                    <a:pt x="90" y="45"/>
                  </a:cubicBezTo>
                  <a:cubicBezTo>
                    <a:pt x="63" y="37"/>
                    <a:pt x="33" y="44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3"/>
                    <a:pt x="10" y="14"/>
                    <a:pt x="7" y="5"/>
                  </a:cubicBezTo>
                  <a:cubicBezTo>
                    <a:pt x="11" y="3"/>
                    <a:pt x="14" y="0"/>
                    <a:pt x="19" y="2"/>
                  </a:cubicBezTo>
                  <a:cubicBezTo>
                    <a:pt x="28" y="1"/>
                    <a:pt x="27" y="8"/>
                    <a:pt x="29" y="13"/>
                  </a:cubicBezTo>
                  <a:cubicBezTo>
                    <a:pt x="36" y="18"/>
                    <a:pt x="44" y="18"/>
                    <a:pt x="51" y="21"/>
                  </a:cubicBezTo>
                  <a:close/>
                </a:path>
              </a:pathLst>
            </a:custGeom>
            <a:solidFill>
              <a:srgbClr val="5C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4" name="Freeform 156"/>
            <p:cNvSpPr>
              <a:spLocks/>
            </p:cNvSpPr>
            <p:nvPr/>
          </p:nvSpPr>
          <p:spPr bwMode="auto">
            <a:xfrm>
              <a:off x="4137" y="1820"/>
              <a:ext cx="35" cy="23"/>
            </a:xfrm>
            <a:custGeom>
              <a:avLst/>
              <a:gdLst>
                <a:gd name="T0" fmla="*/ 15 w 53"/>
                <a:gd name="T1" fmla="*/ 30 h 36"/>
                <a:gd name="T2" fmla="*/ 0 w 53"/>
                <a:gd name="T3" fmla="*/ 18 h 36"/>
                <a:gd name="T4" fmla="*/ 4 w 53"/>
                <a:gd name="T5" fmla="*/ 10 h 36"/>
                <a:gd name="T6" fmla="*/ 27 w 53"/>
                <a:gd name="T7" fmla="*/ 2 h 36"/>
                <a:gd name="T8" fmla="*/ 47 w 53"/>
                <a:gd name="T9" fmla="*/ 14 h 36"/>
                <a:gd name="T10" fmla="*/ 36 w 53"/>
                <a:gd name="T11" fmla="*/ 34 h 36"/>
                <a:gd name="T12" fmla="*/ 15 w 53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6">
                  <a:moveTo>
                    <a:pt x="15" y="30"/>
                  </a:moveTo>
                  <a:cubicBezTo>
                    <a:pt x="15" y="20"/>
                    <a:pt x="7" y="19"/>
                    <a:pt x="0" y="18"/>
                  </a:cubicBezTo>
                  <a:cubicBezTo>
                    <a:pt x="0" y="15"/>
                    <a:pt x="0" y="12"/>
                    <a:pt x="4" y="10"/>
                  </a:cubicBezTo>
                  <a:cubicBezTo>
                    <a:pt x="9" y="0"/>
                    <a:pt x="18" y="0"/>
                    <a:pt x="27" y="2"/>
                  </a:cubicBezTo>
                  <a:cubicBezTo>
                    <a:pt x="37" y="2"/>
                    <a:pt x="41" y="10"/>
                    <a:pt x="47" y="14"/>
                  </a:cubicBezTo>
                  <a:cubicBezTo>
                    <a:pt x="46" y="22"/>
                    <a:pt x="53" y="35"/>
                    <a:pt x="36" y="34"/>
                  </a:cubicBezTo>
                  <a:cubicBezTo>
                    <a:pt x="28" y="36"/>
                    <a:pt x="21" y="34"/>
                    <a:pt x="15" y="30"/>
                  </a:cubicBezTo>
                  <a:close/>
                </a:path>
              </a:pathLst>
            </a:custGeom>
            <a:solidFill>
              <a:srgbClr val="7C8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5" name="Freeform 157"/>
            <p:cNvSpPr>
              <a:spLocks/>
            </p:cNvSpPr>
            <p:nvPr/>
          </p:nvSpPr>
          <p:spPr bwMode="auto">
            <a:xfrm>
              <a:off x="4025" y="1787"/>
              <a:ext cx="47" cy="29"/>
            </a:xfrm>
            <a:custGeom>
              <a:avLst/>
              <a:gdLst>
                <a:gd name="T0" fmla="*/ 12 w 72"/>
                <a:gd name="T1" fmla="*/ 0 h 45"/>
                <a:gd name="T2" fmla="*/ 21 w 72"/>
                <a:gd name="T3" fmla="*/ 18 h 45"/>
                <a:gd name="T4" fmla="*/ 39 w 72"/>
                <a:gd name="T5" fmla="*/ 8 h 45"/>
                <a:gd name="T6" fmla="*/ 64 w 72"/>
                <a:gd name="T7" fmla="*/ 31 h 45"/>
                <a:gd name="T8" fmla="*/ 55 w 72"/>
                <a:gd name="T9" fmla="*/ 44 h 45"/>
                <a:gd name="T10" fmla="*/ 21 w 72"/>
                <a:gd name="T11" fmla="*/ 38 h 45"/>
                <a:gd name="T12" fmla="*/ 9 w 72"/>
                <a:gd name="T13" fmla="*/ 20 h 45"/>
                <a:gd name="T14" fmla="*/ 12 w 72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5">
                  <a:moveTo>
                    <a:pt x="12" y="0"/>
                  </a:moveTo>
                  <a:cubicBezTo>
                    <a:pt x="17" y="5"/>
                    <a:pt x="13" y="17"/>
                    <a:pt x="21" y="18"/>
                  </a:cubicBezTo>
                  <a:cubicBezTo>
                    <a:pt x="26" y="18"/>
                    <a:pt x="37" y="18"/>
                    <a:pt x="39" y="8"/>
                  </a:cubicBezTo>
                  <a:cubicBezTo>
                    <a:pt x="47" y="16"/>
                    <a:pt x="60" y="19"/>
                    <a:pt x="64" y="31"/>
                  </a:cubicBezTo>
                  <a:cubicBezTo>
                    <a:pt x="72" y="43"/>
                    <a:pt x="66" y="45"/>
                    <a:pt x="55" y="44"/>
                  </a:cubicBezTo>
                  <a:cubicBezTo>
                    <a:pt x="44" y="43"/>
                    <a:pt x="35" y="24"/>
                    <a:pt x="21" y="38"/>
                  </a:cubicBezTo>
                  <a:cubicBezTo>
                    <a:pt x="19" y="31"/>
                    <a:pt x="0" y="37"/>
                    <a:pt x="9" y="20"/>
                  </a:cubicBezTo>
                  <a:cubicBezTo>
                    <a:pt x="12" y="16"/>
                    <a:pt x="7" y="7"/>
                    <a:pt x="12" y="0"/>
                  </a:cubicBezTo>
                  <a:close/>
                </a:path>
              </a:pathLst>
            </a:custGeom>
            <a:solidFill>
              <a:srgbClr val="607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6" name="Freeform 158"/>
            <p:cNvSpPr>
              <a:spLocks/>
            </p:cNvSpPr>
            <p:nvPr/>
          </p:nvSpPr>
          <p:spPr bwMode="auto">
            <a:xfrm>
              <a:off x="4061" y="1807"/>
              <a:ext cx="39" cy="24"/>
            </a:xfrm>
            <a:custGeom>
              <a:avLst/>
              <a:gdLst>
                <a:gd name="T0" fmla="*/ 0 w 59"/>
                <a:gd name="T1" fmla="*/ 13 h 37"/>
                <a:gd name="T2" fmla="*/ 9 w 59"/>
                <a:gd name="T3" fmla="*/ 0 h 37"/>
                <a:gd name="T4" fmla="*/ 49 w 59"/>
                <a:gd name="T5" fmla="*/ 9 h 37"/>
                <a:gd name="T6" fmla="*/ 52 w 59"/>
                <a:gd name="T7" fmla="*/ 23 h 37"/>
                <a:gd name="T8" fmla="*/ 49 w 59"/>
                <a:gd name="T9" fmla="*/ 37 h 37"/>
                <a:gd name="T10" fmla="*/ 1 w 59"/>
                <a:gd name="T11" fmla="*/ 17 h 37"/>
                <a:gd name="T12" fmla="*/ 0 w 59"/>
                <a:gd name="T13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7">
                  <a:moveTo>
                    <a:pt x="0" y="13"/>
                  </a:moveTo>
                  <a:cubicBezTo>
                    <a:pt x="5" y="10"/>
                    <a:pt x="13" y="9"/>
                    <a:pt x="9" y="0"/>
                  </a:cubicBezTo>
                  <a:cubicBezTo>
                    <a:pt x="23" y="1"/>
                    <a:pt x="36" y="5"/>
                    <a:pt x="49" y="9"/>
                  </a:cubicBezTo>
                  <a:cubicBezTo>
                    <a:pt x="58" y="15"/>
                    <a:pt x="59" y="16"/>
                    <a:pt x="52" y="23"/>
                  </a:cubicBezTo>
                  <a:cubicBezTo>
                    <a:pt x="47" y="27"/>
                    <a:pt x="53" y="33"/>
                    <a:pt x="49" y="37"/>
                  </a:cubicBezTo>
                  <a:cubicBezTo>
                    <a:pt x="33" y="30"/>
                    <a:pt x="17" y="23"/>
                    <a:pt x="1" y="17"/>
                  </a:cubicBezTo>
                  <a:cubicBezTo>
                    <a:pt x="1" y="15"/>
                    <a:pt x="1" y="14"/>
                    <a:pt x="0" y="13"/>
                  </a:cubicBezTo>
                  <a:close/>
                </a:path>
              </a:pathLst>
            </a:custGeom>
            <a:solidFill>
              <a:srgbClr val="47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7" name="Freeform 159"/>
            <p:cNvSpPr>
              <a:spLocks/>
            </p:cNvSpPr>
            <p:nvPr/>
          </p:nvSpPr>
          <p:spPr bwMode="auto">
            <a:xfrm>
              <a:off x="4100" y="1808"/>
              <a:ext cx="21" cy="16"/>
            </a:xfrm>
            <a:custGeom>
              <a:avLst/>
              <a:gdLst>
                <a:gd name="T0" fmla="*/ 5 w 32"/>
                <a:gd name="T1" fmla="*/ 20 h 25"/>
                <a:gd name="T2" fmla="*/ 1 w 32"/>
                <a:gd name="T3" fmla="*/ 5 h 25"/>
                <a:gd name="T4" fmla="*/ 0 w 32"/>
                <a:gd name="T5" fmla="*/ 0 h 25"/>
                <a:gd name="T6" fmla="*/ 32 w 32"/>
                <a:gd name="T7" fmla="*/ 20 h 25"/>
                <a:gd name="T8" fmla="*/ 5 w 32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5">
                  <a:moveTo>
                    <a:pt x="5" y="20"/>
                  </a:moveTo>
                  <a:cubicBezTo>
                    <a:pt x="5" y="15"/>
                    <a:pt x="9" y="8"/>
                    <a:pt x="1" y="5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12" y="5"/>
                    <a:pt x="29" y="2"/>
                    <a:pt x="32" y="20"/>
                  </a:cubicBezTo>
                  <a:cubicBezTo>
                    <a:pt x="23" y="25"/>
                    <a:pt x="14" y="16"/>
                    <a:pt x="5" y="20"/>
                  </a:cubicBezTo>
                  <a:close/>
                </a:path>
              </a:pathLst>
            </a:custGeom>
            <a:solidFill>
              <a:srgbClr val="47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8" name="Freeform 160"/>
            <p:cNvSpPr>
              <a:spLocks/>
            </p:cNvSpPr>
            <p:nvPr/>
          </p:nvSpPr>
          <p:spPr bwMode="auto">
            <a:xfrm>
              <a:off x="4136" y="1812"/>
              <a:ext cx="19" cy="14"/>
            </a:xfrm>
            <a:custGeom>
              <a:avLst/>
              <a:gdLst>
                <a:gd name="T0" fmla="*/ 29 w 29"/>
                <a:gd name="T1" fmla="*/ 14 h 22"/>
                <a:gd name="T2" fmla="*/ 6 w 29"/>
                <a:gd name="T3" fmla="*/ 22 h 22"/>
                <a:gd name="T4" fmla="*/ 18 w 29"/>
                <a:gd name="T5" fmla="*/ 2 h 22"/>
                <a:gd name="T6" fmla="*/ 29 w 29"/>
                <a:gd name="T7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2">
                  <a:moveTo>
                    <a:pt x="29" y="14"/>
                  </a:moveTo>
                  <a:cubicBezTo>
                    <a:pt x="21" y="17"/>
                    <a:pt x="14" y="19"/>
                    <a:pt x="6" y="22"/>
                  </a:cubicBezTo>
                  <a:cubicBezTo>
                    <a:pt x="7" y="13"/>
                    <a:pt x="0" y="0"/>
                    <a:pt x="18" y="2"/>
                  </a:cubicBezTo>
                  <a:cubicBezTo>
                    <a:pt x="22" y="6"/>
                    <a:pt x="26" y="10"/>
                    <a:pt x="29" y="14"/>
                  </a:cubicBezTo>
                  <a:close/>
                </a:path>
              </a:pathLst>
            </a:custGeom>
            <a:solidFill>
              <a:srgbClr val="5C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9" name="Freeform 161"/>
            <p:cNvSpPr>
              <a:spLocks/>
            </p:cNvSpPr>
            <p:nvPr/>
          </p:nvSpPr>
          <p:spPr bwMode="auto">
            <a:xfrm>
              <a:off x="4104" y="1816"/>
              <a:ext cx="18" cy="12"/>
            </a:xfrm>
            <a:custGeom>
              <a:avLst/>
              <a:gdLst>
                <a:gd name="T0" fmla="*/ 0 w 28"/>
                <a:gd name="T1" fmla="*/ 7 h 18"/>
                <a:gd name="T2" fmla="*/ 27 w 28"/>
                <a:gd name="T3" fmla="*/ 7 h 18"/>
                <a:gd name="T4" fmla="*/ 28 w 28"/>
                <a:gd name="T5" fmla="*/ 11 h 18"/>
                <a:gd name="T6" fmla="*/ 0 w 28"/>
                <a:gd name="T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8">
                  <a:moveTo>
                    <a:pt x="0" y="7"/>
                  </a:moveTo>
                  <a:cubicBezTo>
                    <a:pt x="9" y="0"/>
                    <a:pt x="18" y="4"/>
                    <a:pt x="27" y="7"/>
                  </a:cubicBezTo>
                  <a:cubicBezTo>
                    <a:pt x="27" y="8"/>
                    <a:pt x="28" y="10"/>
                    <a:pt x="28" y="11"/>
                  </a:cubicBezTo>
                  <a:cubicBezTo>
                    <a:pt x="18" y="18"/>
                    <a:pt x="9" y="10"/>
                    <a:pt x="0" y="7"/>
                  </a:cubicBezTo>
                  <a:close/>
                </a:path>
              </a:pathLst>
            </a:custGeom>
            <a:solidFill>
              <a:srgbClr val="2B3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0" name="Freeform 162"/>
            <p:cNvSpPr>
              <a:spLocks/>
            </p:cNvSpPr>
            <p:nvPr/>
          </p:nvSpPr>
          <p:spPr bwMode="auto">
            <a:xfrm>
              <a:off x="3650" y="1794"/>
              <a:ext cx="66" cy="56"/>
            </a:xfrm>
            <a:custGeom>
              <a:avLst/>
              <a:gdLst>
                <a:gd name="T0" fmla="*/ 33 w 102"/>
                <a:gd name="T1" fmla="*/ 69 h 85"/>
                <a:gd name="T2" fmla="*/ 9 w 102"/>
                <a:gd name="T3" fmla="*/ 68 h 85"/>
                <a:gd name="T4" fmla="*/ 5 w 102"/>
                <a:gd name="T5" fmla="*/ 61 h 85"/>
                <a:gd name="T6" fmla="*/ 73 w 102"/>
                <a:gd name="T7" fmla="*/ 9 h 85"/>
                <a:gd name="T8" fmla="*/ 101 w 102"/>
                <a:gd name="T9" fmla="*/ 13 h 85"/>
                <a:gd name="T10" fmla="*/ 92 w 102"/>
                <a:gd name="T11" fmla="*/ 22 h 85"/>
                <a:gd name="T12" fmla="*/ 77 w 102"/>
                <a:gd name="T13" fmla="*/ 27 h 85"/>
                <a:gd name="T14" fmla="*/ 72 w 102"/>
                <a:gd name="T15" fmla="*/ 43 h 85"/>
                <a:gd name="T16" fmla="*/ 85 w 102"/>
                <a:gd name="T17" fmla="*/ 49 h 85"/>
                <a:gd name="T18" fmla="*/ 96 w 102"/>
                <a:gd name="T19" fmla="*/ 51 h 85"/>
                <a:gd name="T20" fmla="*/ 84 w 102"/>
                <a:gd name="T21" fmla="*/ 77 h 85"/>
                <a:gd name="T22" fmla="*/ 73 w 102"/>
                <a:gd name="T23" fmla="*/ 85 h 85"/>
                <a:gd name="T24" fmla="*/ 54 w 102"/>
                <a:gd name="T25" fmla="*/ 73 h 85"/>
                <a:gd name="T26" fmla="*/ 33 w 102"/>
                <a:gd name="T27" fmla="*/ 6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85">
                  <a:moveTo>
                    <a:pt x="33" y="69"/>
                  </a:moveTo>
                  <a:cubicBezTo>
                    <a:pt x="25" y="68"/>
                    <a:pt x="18" y="63"/>
                    <a:pt x="9" y="68"/>
                  </a:cubicBezTo>
                  <a:cubicBezTo>
                    <a:pt x="4" y="70"/>
                    <a:pt x="0" y="67"/>
                    <a:pt x="5" y="61"/>
                  </a:cubicBezTo>
                  <a:cubicBezTo>
                    <a:pt x="34" y="53"/>
                    <a:pt x="51" y="27"/>
                    <a:pt x="73" y="9"/>
                  </a:cubicBezTo>
                  <a:cubicBezTo>
                    <a:pt x="84" y="0"/>
                    <a:pt x="92" y="9"/>
                    <a:pt x="101" y="13"/>
                  </a:cubicBezTo>
                  <a:cubicBezTo>
                    <a:pt x="102" y="20"/>
                    <a:pt x="97" y="22"/>
                    <a:pt x="92" y="22"/>
                  </a:cubicBezTo>
                  <a:cubicBezTo>
                    <a:pt x="86" y="22"/>
                    <a:pt x="81" y="23"/>
                    <a:pt x="77" y="27"/>
                  </a:cubicBezTo>
                  <a:cubicBezTo>
                    <a:pt x="73" y="32"/>
                    <a:pt x="70" y="37"/>
                    <a:pt x="72" y="43"/>
                  </a:cubicBezTo>
                  <a:cubicBezTo>
                    <a:pt x="73" y="50"/>
                    <a:pt x="80" y="49"/>
                    <a:pt x="85" y="49"/>
                  </a:cubicBezTo>
                  <a:cubicBezTo>
                    <a:pt x="89" y="49"/>
                    <a:pt x="93" y="49"/>
                    <a:pt x="96" y="51"/>
                  </a:cubicBezTo>
                  <a:cubicBezTo>
                    <a:pt x="97" y="62"/>
                    <a:pt x="90" y="69"/>
                    <a:pt x="84" y="77"/>
                  </a:cubicBezTo>
                  <a:cubicBezTo>
                    <a:pt x="80" y="79"/>
                    <a:pt x="77" y="82"/>
                    <a:pt x="73" y="85"/>
                  </a:cubicBezTo>
                  <a:cubicBezTo>
                    <a:pt x="69" y="78"/>
                    <a:pt x="68" y="66"/>
                    <a:pt x="54" y="73"/>
                  </a:cubicBezTo>
                  <a:cubicBezTo>
                    <a:pt x="48" y="76"/>
                    <a:pt x="40" y="72"/>
                    <a:pt x="33" y="69"/>
                  </a:cubicBezTo>
                  <a:close/>
                </a:path>
              </a:pathLst>
            </a:custGeom>
            <a:solidFill>
              <a:srgbClr val="192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1" name="Freeform 163"/>
            <p:cNvSpPr>
              <a:spLocks/>
            </p:cNvSpPr>
            <p:nvPr/>
          </p:nvSpPr>
          <p:spPr bwMode="auto">
            <a:xfrm>
              <a:off x="3640" y="1811"/>
              <a:ext cx="14" cy="12"/>
            </a:xfrm>
            <a:custGeom>
              <a:avLst/>
              <a:gdLst>
                <a:gd name="T0" fmla="*/ 0 w 21"/>
                <a:gd name="T1" fmla="*/ 15 h 19"/>
                <a:gd name="T2" fmla="*/ 8 w 21"/>
                <a:gd name="T3" fmla="*/ 0 h 19"/>
                <a:gd name="T4" fmla="*/ 18 w 21"/>
                <a:gd name="T5" fmla="*/ 11 h 19"/>
                <a:gd name="T6" fmla="*/ 0 w 21"/>
                <a:gd name="T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0" y="9"/>
                    <a:pt x="5" y="5"/>
                    <a:pt x="8" y="0"/>
                  </a:cubicBezTo>
                  <a:cubicBezTo>
                    <a:pt x="11" y="4"/>
                    <a:pt x="21" y="2"/>
                    <a:pt x="18" y="11"/>
                  </a:cubicBezTo>
                  <a:cubicBezTo>
                    <a:pt x="14" y="19"/>
                    <a:pt x="7" y="18"/>
                    <a:pt x="0" y="15"/>
                  </a:cubicBezTo>
                  <a:close/>
                </a:path>
              </a:pathLst>
            </a:custGeom>
            <a:solidFill>
              <a:srgbClr val="5E6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2" name="Freeform 164"/>
            <p:cNvSpPr>
              <a:spLocks/>
            </p:cNvSpPr>
            <p:nvPr/>
          </p:nvSpPr>
          <p:spPr bwMode="auto">
            <a:xfrm>
              <a:off x="3645" y="1801"/>
              <a:ext cx="26" cy="10"/>
            </a:xfrm>
            <a:custGeom>
              <a:avLst/>
              <a:gdLst>
                <a:gd name="T0" fmla="*/ 0 w 39"/>
                <a:gd name="T1" fmla="*/ 11 h 15"/>
                <a:gd name="T2" fmla="*/ 35 w 39"/>
                <a:gd name="T3" fmla="*/ 7 h 15"/>
                <a:gd name="T4" fmla="*/ 35 w 39"/>
                <a:gd name="T5" fmla="*/ 13 h 15"/>
                <a:gd name="T6" fmla="*/ 0 w 39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5">
                  <a:moveTo>
                    <a:pt x="0" y="11"/>
                  </a:moveTo>
                  <a:cubicBezTo>
                    <a:pt x="11" y="0"/>
                    <a:pt x="24" y="9"/>
                    <a:pt x="35" y="7"/>
                  </a:cubicBezTo>
                  <a:cubicBezTo>
                    <a:pt x="36" y="9"/>
                    <a:pt x="39" y="15"/>
                    <a:pt x="35" y="13"/>
                  </a:cubicBezTo>
                  <a:cubicBezTo>
                    <a:pt x="23" y="9"/>
                    <a:pt x="11" y="14"/>
                    <a:pt x="0" y="11"/>
                  </a:cubicBezTo>
                  <a:close/>
                </a:path>
              </a:pathLst>
            </a:custGeom>
            <a:solidFill>
              <a:srgbClr val="2D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3" name="Freeform 165"/>
            <p:cNvSpPr>
              <a:spLocks/>
            </p:cNvSpPr>
            <p:nvPr/>
          </p:nvSpPr>
          <p:spPr bwMode="auto">
            <a:xfrm>
              <a:off x="3693" y="1794"/>
              <a:ext cx="50" cy="37"/>
            </a:xfrm>
            <a:custGeom>
              <a:avLst/>
              <a:gdLst>
                <a:gd name="T0" fmla="*/ 31 w 77"/>
                <a:gd name="T1" fmla="*/ 53 h 57"/>
                <a:gd name="T2" fmla="*/ 21 w 77"/>
                <a:gd name="T3" fmla="*/ 53 h 57"/>
                <a:gd name="T4" fmla="*/ 0 w 77"/>
                <a:gd name="T5" fmla="*/ 40 h 57"/>
                <a:gd name="T6" fmla="*/ 24 w 77"/>
                <a:gd name="T7" fmla="*/ 17 h 57"/>
                <a:gd name="T8" fmla="*/ 35 w 77"/>
                <a:gd name="T9" fmla="*/ 13 h 57"/>
                <a:gd name="T10" fmla="*/ 43 w 77"/>
                <a:gd name="T11" fmla="*/ 5 h 57"/>
                <a:gd name="T12" fmla="*/ 76 w 77"/>
                <a:gd name="T13" fmla="*/ 8 h 57"/>
                <a:gd name="T14" fmla="*/ 67 w 77"/>
                <a:gd name="T15" fmla="*/ 29 h 57"/>
                <a:gd name="T16" fmla="*/ 57 w 77"/>
                <a:gd name="T17" fmla="*/ 47 h 57"/>
                <a:gd name="T18" fmla="*/ 51 w 77"/>
                <a:gd name="T19" fmla="*/ 52 h 57"/>
                <a:gd name="T20" fmla="*/ 35 w 77"/>
                <a:gd name="T21" fmla="*/ 56 h 57"/>
                <a:gd name="T22" fmla="*/ 31 w 77"/>
                <a:gd name="T23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57">
                  <a:moveTo>
                    <a:pt x="31" y="53"/>
                  </a:moveTo>
                  <a:cubicBezTo>
                    <a:pt x="27" y="53"/>
                    <a:pt x="24" y="52"/>
                    <a:pt x="21" y="53"/>
                  </a:cubicBezTo>
                  <a:cubicBezTo>
                    <a:pt x="10" y="56"/>
                    <a:pt x="0" y="57"/>
                    <a:pt x="0" y="40"/>
                  </a:cubicBezTo>
                  <a:cubicBezTo>
                    <a:pt x="1" y="27"/>
                    <a:pt x="11" y="14"/>
                    <a:pt x="24" y="17"/>
                  </a:cubicBezTo>
                  <a:cubicBezTo>
                    <a:pt x="31" y="18"/>
                    <a:pt x="33" y="18"/>
                    <a:pt x="35" y="13"/>
                  </a:cubicBezTo>
                  <a:cubicBezTo>
                    <a:pt x="35" y="8"/>
                    <a:pt x="38" y="5"/>
                    <a:pt x="43" y="5"/>
                  </a:cubicBezTo>
                  <a:cubicBezTo>
                    <a:pt x="54" y="6"/>
                    <a:pt x="66" y="0"/>
                    <a:pt x="76" y="8"/>
                  </a:cubicBezTo>
                  <a:cubicBezTo>
                    <a:pt x="77" y="16"/>
                    <a:pt x="64" y="19"/>
                    <a:pt x="67" y="29"/>
                  </a:cubicBezTo>
                  <a:cubicBezTo>
                    <a:pt x="69" y="38"/>
                    <a:pt x="61" y="41"/>
                    <a:pt x="57" y="47"/>
                  </a:cubicBezTo>
                  <a:cubicBezTo>
                    <a:pt x="55" y="49"/>
                    <a:pt x="53" y="51"/>
                    <a:pt x="51" y="52"/>
                  </a:cubicBezTo>
                  <a:cubicBezTo>
                    <a:pt x="46" y="56"/>
                    <a:pt x="41" y="57"/>
                    <a:pt x="35" y="56"/>
                  </a:cubicBezTo>
                  <a:cubicBezTo>
                    <a:pt x="33" y="55"/>
                    <a:pt x="32" y="54"/>
                    <a:pt x="31" y="53"/>
                  </a:cubicBezTo>
                  <a:close/>
                </a:path>
              </a:pathLst>
            </a:custGeom>
            <a:solidFill>
              <a:srgbClr val="09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4" name="Freeform 166"/>
            <p:cNvSpPr>
              <a:spLocks/>
            </p:cNvSpPr>
            <p:nvPr/>
          </p:nvSpPr>
          <p:spPr bwMode="auto">
            <a:xfrm>
              <a:off x="3709" y="1769"/>
              <a:ext cx="66" cy="23"/>
            </a:xfrm>
            <a:custGeom>
              <a:avLst/>
              <a:gdLst>
                <a:gd name="T0" fmla="*/ 38 w 102"/>
                <a:gd name="T1" fmla="*/ 0 h 36"/>
                <a:gd name="T2" fmla="*/ 58 w 102"/>
                <a:gd name="T3" fmla="*/ 4 h 36"/>
                <a:gd name="T4" fmla="*/ 61 w 102"/>
                <a:gd name="T5" fmla="*/ 8 h 36"/>
                <a:gd name="T6" fmla="*/ 50 w 102"/>
                <a:gd name="T7" fmla="*/ 23 h 36"/>
                <a:gd name="T8" fmla="*/ 61 w 102"/>
                <a:gd name="T9" fmla="*/ 8 h 36"/>
                <a:gd name="T10" fmla="*/ 96 w 102"/>
                <a:gd name="T11" fmla="*/ 15 h 36"/>
                <a:gd name="T12" fmla="*/ 101 w 102"/>
                <a:gd name="T13" fmla="*/ 27 h 36"/>
                <a:gd name="T14" fmla="*/ 90 w 102"/>
                <a:gd name="T15" fmla="*/ 35 h 36"/>
                <a:gd name="T16" fmla="*/ 22 w 102"/>
                <a:gd name="T17" fmla="*/ 36 h 36"/>
                <a:gd name="T18" fmla="*/ 5 w 102"/>
                <a:gd name="T19" fmla="*/ 20 h 36"/>
                <a:gd name="T20" fmla="*/ 5 w 102"/>
                <a:gd name="T21" fmla="*/ 6 h 36"/>
                <a:gd name="T22" fmla="*/ 16 w 102"/>
                <a:gd name="T23" fmla="*/ 12 h 36"/>
                <a:gd name="T24" fmla="*/ 38 w 102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36">
                  <a:moveTo>
                    <a:pt x="38" y="0"/>
                  </a:moveTo>
                  <a:cubicBezTo>
                    <a:pt x="45" y="0"/>
                    <a:pt x="50" y="9"/>
                    <a:pt x="58" y="4"/>
                  </a:cubicBezTo>
                  <a:cubicBezTo>
                    <a:pt x="59" y="5"/>
                    <a:pt x="60" y="7"/>
                    <a:pt x="61" y="8"/>
                  </a:cubicBezTo>
                  <a:cubicBezTo>
                    <a:pt x="60" y="14"/>
                    <a:pt x="52" y="15"/>
                    <a:pt x="50" y="23"/>
                  </a:cubicBezTo>
                  <a:cubicBezTo>
                    <a:pt x="63" y="23"/>
                    <a:pt x="57" y="12"/>
                    <a:pt x="61" y="8"/>
                  </a:cubicBezTo>
                  <a:cubicBezTo>
                    <a:pt x="74" y="7"/>
                    <a:pt x="82" y="24"/>
                    <a:pt x="96" y="15"/>
                  </a:cubicBezTo>
                  <a:cubicBezTo>
                    <a:pt x="97" y="15"/>
                    <a:pt x="102" y="22"/>
                    <a:pt x="101" y="27"/>
                  </a:cubicBezTo>
                  <a:cubicBezTo>
                    <a:pt x="100" y="33"/>
                    <a:pt x="97" y="35"/>
                    <a:pt x="90" y="35"/>
                  </a:cubicBezTo>
                  <a:cubicBezTo>
                    <a:pt x="67" y="34"/>
                    <a:pt x="45" y="35"/>
                    <a:pt x="22" y="36"/>
                  </a:cubicBezTo>
                  <a:cubicBezTo>
                    <a:pt x="12" y="36"/>
                    <a:pt x="11" y="25"/>
                    <a:pt x="5" y="20"/>
                  </a:cubicBezTo>
                  <a:cubicBezTo>
                    <a:pt x="3" y="15"/>
                    <a:pt x="0" y="10"/>
                    <a:pt x="5" y="6"/>
                  </a:cubicBezTo>
                  <a:cubicBezTo>
                    <a:pt x="12" y="1"/>
                    <a:pt x="13" y="9"/>
                    <a:pt x="16" y="12"/>
                  </a:cubicBezTo>
                  <a:cubicBezTo>
                    <a:pt x="21" y="16"/>
                    <a:pt x="34" y="9"/>
                    <a:pt x="38" y="0"/>
                  </a:cubicBezTo>
                  <a:close/>
                </a:path>
              </a:pathLst>
            </a:custGeom>
            <a:solidFill>
              <a:srgbClr val="606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5" name="Freeform 167"/>
            <p:cNvSpPr>
              <a:spLocks/>
            </p:cNvSpPr>
            <p:nvPr/>
          </p:nvSpPr>
          <p:spPr bwMode="auto">
            <a:xfrm>
              <a:off x="3700" y="1756"/>
              <a:ext cx="37" cy="29"/>
            </a:xfrm>
            <a:custGeom>
              <a:avLst/>
              <a:gdLst>
                <a:gd name="T0" fmla="*/ 51 w 56"/>
                <a:gd name="T1" fmla="*/ 20 h 45"/>
                <a:gd name="T2" fmla="*/ 34 w 56"/>
                <a:gd name="T3" fmla="*/ 39 h 45"/>
                <a:gd name="T4" fmla="*/ 19 w 56"/>
                <a:gd name="T5" fmla="*/ 27 h 45"/>
                <a:gd name="T6" fmla="*/ 18 w 56"/>
                <a:gd name="T7" fmla="*/ 40 h 45"/>
                <a:gd name="T8" fmla="*/ 5 w 56"/>
                <a:gd name="T9" fmla="*/ 5 h 45"/>
                <a:gd name="T10" fmla="*/ 31 w 56"/>
                <a:gd name="T11" fmla="*/ 12 h 45"/>
                <a:gd name="T12" fmla="*/ 43 w 56"/>
                <a:gd name="T13" fmla="*/ 20 h 45"/>
                <a:gd name="T14" fmla="*/ 51 w 56"/>
                <a:gd name="T15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1" y="20"/>
                  </a:moveTo>
                  <a:cubicBezTo>
                    <a:pt x="56" y="36"/>
                    <a:pt x="40" y="35"/>
                    <a:pt x="34" y="39"/>
                  </a:cubicBezTo>
                  <a:cubicBezTo>
                    <a:pt x="26" y="45"/>
                    <a:pt x="25" y="32"/>
                    <a:pt x="19" y="27"/>
                  </a:cubicBezTo>
                  <a:cubicBezTo>
                    <a:pt x="19" y="32"/>
                    <a:pt x="19" y="36"/>
                    <a:pt x="18" y="40"/>
                  </a:cubicBezTo>
                  <a:cubicBezTo>
                    <a:pt x="11" y="37"/>
                    <a:pt x="0" y="8"/>
                    <a:pt x="5" y="5"/>
                  </a:cubicBezTo>
                  <a:cubicBezTo>
                    <a:pt x="14" y="0"/>
                    <a:pt x="23" y="8"/>
                    <a:pt x="31" y="12"/>
                  </a:cubicBezTo>
                  <a:cubicBezTo>
                    <a:pt x="36" y="12"/>
                    <a:pt x="38" y="18"/>
                    <a:pt x="43" y="20"/>
                  </a:cubicBezTo>
                  <a:cubicBezTo>
                    <a:pt x="46" y="20"/>
                    <a:pt x="48" y="20"/>
                    <a:pt x="51" y="20"/>
                  </a:cubicBezTo>
                  <a:close/>
                </a:path>
              </a:pathLst>
            </a:custGeom>
            <a:solidFill>
              <a:srgbClr val="435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6" name="Freeform 168"/>
            <p:cNvSpPr>
              <a:spLocks/>
            </p:cNvSpPr>
            <p:nvPr/>
          </p:nvSpPr>
          <p:spPr bwMode="auto">
            <a:xfrm>
              <a:off x="3720" y="1761"/>
              <a:ext cx="10" cy="12"/>
            </a:xfrm>
            <a:custGeom>
              <a:avLst/>
              <a:gdLst>
                <a:gd name="T0" fmla="*/ 13 w 15"/>
                <a:gd name="T1" fmla="*/ 12 h 19"/>
                <a:gd name="T2" fmla="*/ 14 w 15"/>
                <a:gd name="T3" fmla="*/ 17 h 19"/>
                <a:gd name="T4" fmla="*/ 11 w 15"/>
                <a:gd name="T5" fmla="*/ 18 h 19"/>
                <a:gd name="T6" fmla="*/ 1 w 15"/>
                <a:gd name="T7" fmla="*/ 4 h 19"/>
                <a:gd name="T8" fmla="*/ 5 w 15"/>
                <a:gd name="T9" fmla="*/ 0 h 19"/>
                <a:gd name="T10" fmla="*/ 13 w 15"/>
                <a:gd name="T1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13" y="12"/>
                  </a:moveTo>
                  <a:cubicBezTo>
                    <a:pt x="14" y="13"/>
                    <a:pt x="15" y="15"/>
                    <a:pt x="14" y="17"/>
                  </a:cubicBezTo>
                  <a:cubicBezTo>
                    <a:pt x="14" y="19"/>
                    <a:pt x="10" y="19"/>
                    <a:pt x="11" y="18"/>
                  </a:cubicBezTo>
                  <a:cubicBezTo>
                    <a:pt x="11" y="10"/>
                    <a:pt x="0" y="11"/>
                    <a:pt x="1" y="4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12" y="0"/>
                    <a:pt x="13" y="6"/>
                    <a:pt x="13" y="12"/>
                  </a:cubicBezTo>
                  <a:close/>
                </a:path>
              </a:pathLst>
            </a:custGeom>
            <a:solidFill>
              <a:srgbClr val="606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7" name="Freeform 169"/>
            <p:cNvSpPr>
              <a:spLocks/>
            </p:cNvSpPr>
            <p:nvPr/>
          </p:nvSpPr>
          <p:spPr bwMode="auto">
            <a:xfrm>
              <a:off x="3618" y="1775"/>
              <a:ext cx="12" cy="20"/>
            </a:xfrm>
            <a:custGeom>
              <a:avLst/>
              <a:gdLst>
                <a:gd name="T0" fmla="*/ 17 w 17"/>
                <a:gd name="T1" fmla="*/ 19 h 30"/>
                <a:gd name="T2" fmla="*/ 5 w 17"/>
                <a:gd name="T3" fmla="*/ 22 h 30"/>
                <a:gd name="T4" fmla="*/ 6 w 17"/>
                <a:gd name="T5" fmla="*/ 10 h 30"/>
                <a:gd name="T6" fmla="*/ 12 w 17"/>
                <a:gd name="T7" fmla="*/ 6 h 30"/>
                <a:gd name="T8" fmla="*/ 17 w 17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0">
                  <a:moveTo>
                    <a:pt x="17" y="19"/>
                  </a:moveTo>
                  <a:cubicBezTo>
                    <a:pt x="16" y="30"/>
                    <a:pt x="11" y="28"/>
                    <a:pt x="5" y="22"/>
                  </a:cubicBezTo>
                  <a:cubicBezTo>
                    <a:pt x="6" y="18"/>
                    <a:pt x="9" y="16"/>
                    <a:pt x="6" y="10"/>
                  </a:cubicBezTo>
                  <a:cubicBezTo>
                    <a:pt x="0" y="0"/>
                    <a:pt x="9" y="5"/>
                    <a:pt x="12" y="6"/>
                  </a:cubicBezTo>
                  <a:cubicBezTo>
                    <a:pt x="14" y="10"/>
                    <a:pt x="15" y="15"/>
                    <a:pt x="17" y="19"/>
                  </a:cubicBezTo>
                  <a:close/>
                </a:path>
              </a:pathLst>
            </a:custGeom>
            <a:solidFill>
              <a:srgbClr val="27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8" name="Freeform 170"/>
            <p:cNvSpPr>
              <a:spLocks/>
            </p:cNvSpPr>
            <p:nvPr/>
          </p:nvSpPr>
          <p:spPr bwMode="auto">
            <a:xfrm>
              <a:off x="3532" y="1792"/>
              <a:ext cx="38" cy="36"/>
            </a:xfrm>
            <a:custGeom>
              <a:avLst/>
              <a:gdLst>
                <a:gd name="T0" fmla="*/ 54 w 58"/>
                <a:gd name="T1" fmla="*/ 9 h 55"/>
                <a:gd name="T2" fmla="*/ 56 w 58"/>
                <a:gd name="T3" fmla="*/ 25 h 55"/>
                <a:gd name="T4" fmla="*/ 34 w 58"/>
                <a:gd name="T5" fmla="*/ 48 h 55"/>
                <a:gd name="T6" fmla="*/ 18 w 58"/>
                <a:gd name="T7" fmla="*/ 53 h 55"/>
                <a:gd name="T8" fmla="*/ 18 w 58"/>
                <a:gd name="T9" fmla="*/ 53 h 55"/>
                <a:gd name="T10" fmla="*/ 0 w 58"/>
                <a:gd name="T11" fmla="*/ 36 h 55"/>
                <a:gd name="T12" fmla="*/ 14 w 58"/>
                <a:gd name="T13" fmla="*/ 22 h 55"/>
                <a:gd name="T14" fmla="*/ 26 w 58"/>
                <a:gd name="T15" fmla="*/ 12 h 55"/>
                <a:gd name="T16" fmla="*/ 38 w 58"/>
                <a:gd name="T17" fmla="*/ 5 h 55"/>
                <a:gd name="T18" fmla="*/ 54 w 58"/>
                <a:gd name="T1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5">
                  <a:moveTo>
                    <a:pt x="54" y="9"/>
                  </a:moveTo>
                  <a:cubicBezTo>
                    <a:pt x="54" y="15"/>
                    <a:pt x="55" y="20"/>
                    <a:pt x="56" y="25"/>
                  </a:cubicBezTo>
                  <a:cubicBezTo>
                    <a:pt x="58" y="38"/>
                    <a:pt x="42" y="55"/>
                    <a:pt x="34" y="48"/>
                  </a:cubicBezTo>
                  <a:cubicBezTo>
                    <a:pt x="22" y="38"/>
                    <a:pt x="24" y="55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44"/>
                    <a:pt x="3" y="45"/>
                    <a:pt x="0" y="36"/>
                  </a:cubicBezTo>
                  <a:cubicBezTo>
                    <a:pt x="0" y="27"/>
                    <a:pt x="3" y="20"/>
                    <a:pt x="14" y="22"/>
                  </a:cubicBezTo>
                  <a:cubicBezTo>
                    <a:pt x="25" y="28"/>
                    <a:pt x="22" y="16"/>
                    <a:pt x="26" y="12"/>
                  </a:cubicBezTo>
                  <a:cubicBezTo>
                    <a:pt x="29" y="9"/>
                    <a:pt x="29" y="0"/>
                    <a:pt x="38" y="5"/>
                  </a:cubicBezTo>
                  <a:cubicBezTo>
                    <a:pt x="39" y="21"/>
                    <a:pt x="47" y="11"/>
                    <a:pt x="54" y="9"/>
                  </a:cubicBezTo>
                  <a:close/>
                </a:path>
              </a:pathLst>
            </a:custGeom>
            <a:solidFill>
              <a:srgbClr val="1A2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9" name="Freeform 171"/>
            <p:cNvSpPr>
              <a:spLocks/>
            </p:cNvSpPr>
            <p:nvPr/>
          </p:nvSpPr>
          <p:spPr bwMode="auto">
            <a:xfrm>
              <a:off x="3629" y="1774"/>
              <a:ext cx="21" cy="20"/>
            </a:xfrm>
            <a:custGeom>
              <a:avLst/>
              <a:gdLst>
                <a:gd name="T0" fmla="*/ 33 w 33"/>
                <a:gd name="T1" fmla="*/ 16 h 31"/>
                <a:gd name="T2" fmla="*/ 9 w 33"/>
                <a:gd name="T3" fmla="*/ 20 h 31"/>
                <a:gd name="T4" fmla="*/ 17 w 33"/>
                <a:gd name="T5" fmla="*/ 0 h 31"/>
                <a:gd name="T6" fmla="*/ 33 w 33"/>
                <a:gd name="T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1">
                  <a:moveTo>
                    <a:pt x="33" y="16"/>
                  </a:moveTo>
                  <a:cubicBezTo>
                    <a:pt x="27" y="31"/>
                    <a:pt x="16" y="14"/>
                    <a:pt x="9" y="20"/>
                  </a:cubicBezTo>
                  <a:cubicBezTo>
                    <a:pt x="19" y="16"/>
                    <a:pt x="0" y="1"/>
                    <a:pt x="17" y="0"/>
                  </a:cubicBezTo>
                  <a:cubicBezTo>
                    <a:pt x="19" y="9"/>
                    <a:pt x="26" y="13"/>
                    <a:pt x="33" y="16"/>
                  </a:cubicBezTo>
                  <a:close/>
                </a:path>
              </a:pathLst>
            </a:custGeom>
            <a:solidFill>
              <a:srgbClr val="374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0" name="Freeform 172"/>
            <p:cNvSpPr>
              <a:spLocks/>
            </p:cNvSpPr>
            <p:nvPr/>
          </p:nvSpPr>
          <p:spPr bwMode="auto">
            <a:xfrm>
              <a:off x="3928" y="1807"/>
              <a:ext cx="57" cy="59"/>
            </a:xfrm>
            <a:custGeom>
              <a:avLst/>
              <a:gdLst>
                <a:gd name="T0" fmla="*/ 69 w 88"/>
                <a:gd name="T1" fmla="*/ 22 h 91"/>
                <a:gd name="T2" fmla="*/ 78 w 88"/>
                <a:gd name="T3" fmla="*/ 50 h 91"/>
                <a:gd name="T4" fmla="*/ 78 w 88"/>
                <a:gd name="T5" fmla="*/ 50 h 91"/>
                <a:gd name="T6" fmla="*/ 56 w 88"/>
                <a:gd name="T7" fmla="*/ 78 h 91"/>
                <a:gd name="T8" fmla="*/ 27 w 88"/>
                <a:gd name="T9" fmla="*/ 79 h 91"/>
                <a:gd name="T10" fmla="*/ 8 w 88"/>
                <a:gd name="T11" fmla="*/ 45 h 91"/>
                <a:gd name="T12" fmla="*/ 2 w 88"/>
                <a:gd name="T13" fmla="*/ 14 h 91"/>
                <a:gd name="T14" fmla="*/ 24 w 88"/>
                <a:gd name="T15" fmla="*/ 8 h 91"/>
                <a:gd name="T16" fmla="*/ 58 w 88"/>
                <a:gd name="T17" fmla="*/ 11 h 91"/>
                <a:gd name="T18" fmla="*/ 69 w 88"/>
                <a:gd name="T19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91">
                  <a:moveTo>
                    <a:pt x="69" y="22"/>
                  </a:moveTo>
                  <a:cubicBezTo>
                    <a:pt x="88" y="26"/>
                    <a:pt x="79" y="39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69" y="58"/>
                    <a:pt x="62" y="68"/>
                    <a:pt x="56" y="78"/>
                  </a:cubicBezTo>
                  <a:cubicBezTo>
                    <a:pt x="48" y="91"/>
                    <a:pt x="37" y="91"/>
                    <a:pt x="27" y="79"/>
                  </a:cubicBezTo>
                  <a:cubicBezTo>
                    <a:pt x="19" y="69"/>
                    <a:pt x="13" y="57"/>
                    <a:pt x="8" y="45"/>
                  </a:cubicBezTo>
                  <a:cubicBezTo>
                    <a:pt x="0" y="36"/>
                    <a:pt x="4" y="24"/>
                    <a:pt x="2" y="14"/>
                  </a:cubicBezTo>
                  <a:cubicBezTo>
                    <a:pt x="0" y="5"/>
                    <a:pt x="15" y="0"/>
                    <a:pt x="24" y="8"/>
                  </a:cubicBezTo>
                  <a:cubicBezTo>
                    <a:pt x="35" y="17"/>
                    <a:pt x="45" y="20"/>
                    <a:pt x="58" y="11"/>
                  </a:cubicBezTo>
                  <a:cubicBezTo>
                    <a:pt x="69" y="3"/>
                    <a:pt x="67" y="16"/>
                    <a:pt x="69" y="22"/>
                  </a:cubicBezTo>
                  <a:close/>
                </a:path>
              </a:pathLst>
            </a:custGeom>
            <a:solidFill>
              <a:srgbClr val="859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1" name="Freeform 173"/>
            <p:cNvSpPr>
              <a:spLocks/>
            </p:cNvSpPr>
            <p:nvPr/>
          </p:nvSpPr>
          <p:spPr bwMode="auto">
            <a:xfrm>
              <a:off x="3907" y="1792"/>
              <a:ext cx="74" cy="50"/>
            </a:xfrm>
            <a:custGeom>
              <a:avLst/>
              <a:gdLst>
                <a:gd name="T0" fmla="*/ 101 w 114"/>
                <a:gd name="T1" fmla="*/ 44 h 77"/>
                <a:gd name="T2" fmla="*/ 90 w 114"/>
                <a:gd name="T3" fmla="*/ 41 h 77"/>
                <a:gd name="T4" fmla="*/ 54 w 114"/>
                <a:gd name="T5" fmla="*/ 35 h 77"/>
                <a:gd name="T6" fmla="*/ 42 w 114"/>
                <a:gd name="T7" fmla="*/ 32 h 77"/>
                <a:gd name="T8" fmla="*/ 42 w 114"/>
                <a:gd name="T9" fmla="*/ 41 h 77"/>
                <a:gd name="T10" fmla="*/ 45 w 114"/>
                <a:gd name="T11" fmla="*/ 64 h 77"/>
                <a:gd name="T12" fmla="*/ 14 w 114"/>
                <a:gd name="T13" fmla="*/ 77 h 77"/>
                <a:gd name="T14" fmla="*/ 12 w 114"/>
                <a:gd name="T15" fmla="*/ 72 h 77"/>
                <a:gd name="T16" fmla="*/ 19 w 114"/>
                <a:gd name="T17" fmla="*/ 31 h 77"/>
                <a:gd name="T18" fmla="*/ 12 w 114"/>
                <a:gd name="T19" fmla="*/ 30 h 77"/>
                <a:gd name="T20" fmla="*/ 2 w 114"/>
                <a:gd name="T21" fmla="*/ 19 h 77"/>
                <a:gd name="T22" fmla="*/ 78 w 114"/>
                <a:gd name="T23" fmla="*/ 4 h 77"/>
                <a:gd name="T24" fmla="*/ 102 w 114"/>
                <a:gd name="T25" fmla="*/ 4 h 77"/>
                <a:gd name="T26" fmla="*/ 68 w 114"/>
                <a:gd name="T27" fmla="*/ 18 h 77"/>
                <a:gd name="T28" fmla="*/ 96 w 114"/>
                <a:gd name="T29" fmla="*/ 22 h 77"/>
                <a:gd name="T30" fmla="*/ 114 w 114"/>
                <a:gd name="T31" fmla="*/ 28 h 77"/>
                <a:gd name="T32" fmla="*/ 101 w 114"/>
                <a:gd name="T33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77">
                  <a:moveTo>
                    <a:pt x="101" y="44"/>
                  </a:moveTo>
                  <a:cubicBezTo>
                    <a:pt x="97" y="48"/>
                    <a:pt x="101" y="22"/>
                    <a:pt x="90" y="41"/>
                  </a:cubicBezTo>
                  <a:cubicBezTo>
                    <a:pt x="86" y="49"/>
                    <a:pt x="63" y="48"/>
                    <a:pt x="54" y="35"/>
                  </a:cubicBezTo>
                  <a:cubicBezTo>
                    <a:pt x="50" y="28"/>
                    <a:pt x="47" y="30"/>
                    <a:pt x="42" y="32"/>
                  </a:cubicBezTo>
                  <a:cubicBezTo>
                    <a:pt x="31" y="35"/>
                    <a:pt x="42" y="38"/>
                    <a:pt x="42" y="41"/>
                  </a:cubicBezTo>
                  <a:cubicBezTo>
                    <a:pt x="42" y="49"/>
                    <a:pt x="34" y="58"/>
                    <a:pt x="45" y="64"/>
                  </a:cubicBezTo>
                  <a:cubicBezTo>
                    <a:pt x="39" y="77"/>
                    <a:pt x="26" y="76"/>
                    <a:pt x="14" y="77"/>
                  </a:cubicBezTo>
                  <a:cubicBezTo>
                    <a:pt x="13" y="75"/>
                    <a:pt x="12" y="74"/>
                    <a:pt x="12" y="72"/>
                  </a:cubicBezTo>
                  <a:cubicBezTo>
                    <a:pt x="19" y="59"/>
                    <a:pt x="30" y="47"/>
                    <a:pt x="19" y="31"/>
                  </a:cubicBezTo>
                  <a:cubicBezTo>
                    <a:pt x="17" y="28"/>
                    <a:pt x="15" y="30"/>
                    <a:pt x="12" y="30"/>
                  </a:cubicBezTo>
                  <a:cubicBezTo>
                    <a:pt x="8" y="28"/>
                    <a:pt x="0" y="28"/>
                    <a:pt x="2" y="19"/>
                  </a:cubicBezTo>
                  <a:cubicBezTo>
                    <a:pt x="24" y="0"/>
                    <a:pt x="53" y="11"/>
                    <a:pt x="78" y="4"/>
                  </a:cubicBezTo>
                  <a:cubicBezTo>
                    <a:pt x="85" y="2"/>
                    <a:pt x="94" y="4"/>
                    <a:pt x="102" y="4"/>
                  </a:cubicBezTo>
                  <a:cubicBezTo>
                    <a:pt x="96" y="19"/>
                    <a:pt x="79" y="9"/>
                    <a:pt x="68" y="18"/>
                  </a:cubicBezTo>
                  <a:cubicBezTo>
                    <a:pt x="78" y="20"/>
                    <a:pt x="87" y="22"/>
                    <a:pt x="96" y="22"/>
                  </a:cubicBezTo>
                  <a:cubicBezTo>
                    <a:pt x="103" y="22"/>
                    <a:pt x="110" y="21"/>
                    <a:pt x="114" y="28"/>
                  </a:cubicBezTo>
                  <a:cubicBezTo>
                    <a:pt x="114" y="37"/>
                    <a:pt x="106" y="39"/>
                    <a:pt x="101" y="44"/>
                  </a:cubicBezTo>
                  <a:close/>
                </a:path>
              </a:pathLst>
            </a:custGeom>
            <a:solidFill>
              <a:srgbClr val="586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2" name="Freeform 174"/>
            <p:cNvSpPr>
              <a:spLocks/>
            </p:cNvSpPr>
            <p:nvPr/>
          </p:nvSpPr>
          <p:spPr bwMode="auto">
            <a:xfrm>
              <a:off x="3943" y="1791"/>
              <a:ext cx="58" cy="20"/>
            </a:xfrm>
            <a:custGeom>
              <a:avLst/>
              <a:gdLst>
                <a:gd name="T0" fmla="*/ 59 w 90"/>
                <a:gd name="T1" fmla="*/ 30 h 30"/>
                <a:gd name="T2" fmla="*/ 9 w 90"/>
                <a:gd name="T3" fmla="*/ 25 h 30"/>
                <a:gd name="T4" fmla="*/ 0 w 90"/>
                <a:gd name="T5" fmla="*/ 19 h 30"/>
                <a:gd name="T6" fmla="*/ 9 w 90"/>
                <a:gd name="T7" fmla="*/ 14 h 30"/>
                <a:gd name="T8" fmla="*/ 47 w 90"/>
                <a:gd name="T9" fmla="*/ 6 h 30"/>
                <a:gd name="T10" fmla="*/ 90 w 90"/>
                <a:gd name="T11" fmla="*/ 0 h 30"/>
                <a:gd name="T12" fmla="*/ 59 w 9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0">
                  <a:moveTo>
                    <a:pt x="59" y="30"/>
                  </a:moveTo>
                  <a:cubicBezTo>
                    <a:pt x="42" y="29"/>
                    <a:pt x="25" y="27"/>
                    <a:pt x="9" y="25"/>
                  </a:cubicBezTo>
                  <a:cubicBezTo>
                    <a:pt x="4" y="25"/>
                    <a:pt x="0" y="23"/>
                    <a:pt x="0" y="19"/>
                  </a:cubicBezTo>
                  <a:cubicBezTo>
                    <a:pt x="0" y="13"/>
                    <a:pt x="5" y="15"/>
                    <a:pt x="9" y="14"/>
                  </a:cubicBezTo>
                  <a:cubicBezTo>
                    <a:pt x="21" y="9"/>
                    <a:pt x="35" y="13"/>
                    <a:pt x="47" y="6"/>
                  </a:cubicBezTo>
                  <a:cubicBezTo>
                    <a:pt x="60" y="4"/>
                    <a:pt x="74" y="2"/>
                    <a:pt x="90" y="0"/>
                  </a:cubicBezTo>
                  <a:cubicBezTo>
                    <a:pt x="80" y="13"/>
                    <a:pt x="72" y="24"/>
                    <a:pt x="59" y="30"/>
                  </a:cubicBezTo>
                  <a:close/>
                </a:path>
              </a:pathLst>
            </a:custGeom>
            <a:solidFill>
              <a:srgbClr val="1F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3" name="Freeform 175"/>
            <p:cNvSpPr>
              <a:spLocks/>
            </p:cNvSpPr>
            <p:nvPr/>
          </p:nvSpPr>
          <p:spPr bwMode="auto">
            <a:xfrm>
              <a:off x="3883" y="1773"/>
              <a:ext cx="43" cy="45"/>
            </a:xfrm>
            <a:custGeom>
              <a:avLst/>
              <a:gdLst>
                <a:gd name="T0" fmla="*/ 39 w 67"/>
                <a:gd name="T1" fmla="*/ 49 h 70"/>
                <a:gd name="T2" fmla="*/ 50 w 67"/>
                <a:gd name="T3" fmla="*/ 57 h 70"/>
                <a:gd name="T4" fmla="*/ 24 w 67"/>
                <a:gd name="T5" fmla="*/ 64 h 70"/>
                <a:gd name="T6" fmla="*/ 11 w 67"/>
                <a:gd name="T7" fmla="*/ 55 h 70"/>
                <a:gd name="T8" fmla="*/ 3 w 67"/>
                <a:gd name="T9" fmla="*/ 51 h 70"/>
                <a:gd name="T10" fmla="*/ 0 w 67"/>
                <a:gd name="T11" fmla="*/ 46 h 70"/>
                <a:gd name="T12" fmla="*/ 7 w 67"/>
                <a:gd name="T13" fmla="*/ 38 h 70"/>
                <a:gd name="T14" fmla="*/ 13 w 67"/>
                <a:gd name="T15" fmla="*/ 23 h 70"/>
                <a:gd name="T16" fmla="*/ 17 w 67"/>
                <a:gd name="T17" fmla="*/ 6 h 70"/>
                <a:gd name="T18" fmla="*/ 29 w 67"/>
                <a:gd name="T19" fmla="*/ 11 h 70"/>
                <a:gd name="T20" fmla="*/ 37 w 67"/>
                <a:gd name="T21" fmla="*/ 9 h 70"/>
                <a:gd name="T22" fmla="*/ 67 w 67"/>
                <a:gd name="T23" fmla="*/ 10 h 70"/>
                <a:gd name="T24" fmla="*/ 35 w 67"/>
                <a:gd name="T25" fmla="*/ 20 h 70"/>
                <a:gd name="T26" fmla="*/ 30 w 67"/>
                <a:gd name="T27" fmla="*/ 37 h 70"/>
                <a:gd name="T28" fmla="*/ 39 w 67"/>
                <a:gd name="T2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70">
                  <a:moveTo>
                    <a:pt x="39" y="49"/>
                  </a:moveTo>
                  <a:cubicBezTo>
                    <a:pt x="40" y="55"/>
                    <a:pt x="47" y="53"/>
                    <a:pt x="50" y="57"/>
                  </a:cubicBezTo>
                  <a:cubicBezTo>
                    <a:pt x="44" y="70"/>
                    <a:pt x="34" y="69"/>
                    <a:pt x="24" y="64"/>
                  </a:cubicBezTo>
                  <a:cubicBezTo>
                    <a:pt x="19" y="61"/>
                    <a:pt x="17" y="55"/>
                    <a:pt x="11" y="55"/>
                  </a:cubicBezTo>
                  <a:cubicBezTo>
                    <a:pt x="8" y="54"/>
                    <a:pt x="5" y="53"/>
                    <a:pt x="3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1" y="42"/>
                    <a:pt x="3" y="39"/>
                    <a:pt x="7" y="38"/>
                  </a:cubicBezTo>
                  <a:cubicBezTo>
                    <a:pt x="17" y="36"/>
                    <a:pt x="15" y="29"/>
                    <a:pt x="13" y="23"/>
                  </a:cubicBezTo>
                  <a:cubicBezTo>
                    <a:pt x="10" y="15"/>
                    <a:pt x="12" y="10"/>
                    <a:pt x="17" y="6"/>
                  </a:cubicBezTo>
                  <a:cubicBezTo>
                    <a:pt x="24" y="0"/>
                    <a:pt x="27" y="3"/>
                    <a:pt x="29" y="11"/>
                  </a:cubicBezTo>
                  <a:cubicBezTo>
                    <a:pt x="31" y="15"/>
                    <a:pt x="35" y="11"/>
                    <a:pt x="37" y="9"/>
                  </a:cubicBezTo>
                  <a:cubicBezTo>
                    <a:pt x="47" y="0"/>
                    <a:pt x="57" y="4"/>
                    <a:pt x="67" y="10"/>
                  </a:cubicBezTo>
                  <a:cubicBezTo>
                    <a:pt x="55" y="9"/>
                    <a:pt x="48" y="21"/>
                    <a:pt x="35" y="20"/>
                  </a:cubicBezTo>
                  <a:cubicBezTo>
                    <a:pt x="29" y="19"/>
                    <a:pt x="25" y="29"/>
                    <a:pt x="30" y="37"/>
                  </a:cubicBezTo>
                  <a:cubicBezTo>
                    <a:pt x="33" y="41"/>
                    <a:pt x="36" y="45"/>
                    <a:pt x="39" y="49"/>
                  </a:cubicBezTo>
                  <a:close/>
                </a:path>
              </a:pathLst>
            </a:custGeom>
            <a:solidFill>
              <a:srgbClr val="46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4" name="Freeform 176"/>
            <p:cNvSpPr>
              <a:spLocks/>
            </p:cNvSpPr>
            <p:nvPr/>
          </p:nvSpPr>
          <p:spPr bwMode="auto">
            <a:xfrm>
              <a:off x="3979" y="1809"/>
              <a:ext cx="23" cy="22"/>
            </a:xfrm>
            <a:custGeom>
              <a:avLst/>
              <a:gdLst>
                <a:gd name="T0" fmla="*/ 27 w 35"/>
                <a:gd name="T1" fmla="*/ 22 h 34"/>
                <a:gd name="T2" fmla="*/ 20 w 35"/>
                <a:gd name="T3" fmla="*/ 30 h 34"/>
                <a:gd name="T4" fmla="*/ 6 w 35"/>
                <a:gd name="T5" fmla="*/ 34 h 34"/>
                <a:gd name="T6" fmla="*/ 27 w 35"/>
                <a:gd name="T7" fmla="*/ 1 h 34"/>
                <a:gd name="T8" fmla="*/ 27 w 35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7" y="22"/>
                  </a:moveTo>
                  <a:cubicBezTo>
                    <a:pt x="24" y="25"/>
                    <a:pt x="22" y="28"/>
                    <a:pt x="20" y="30"/>
                  </a:cubicBezTo>
                  <a:cubicBezTo>
                    <a:pt x="15" y="28"/>
                    <a:pt x="12" y="34"/>
                    <a:pt x="6" y="34"/>
                  </a:cubicBezTo>
                  <a:cubicBezTo>
                    <a:pt x="11" y="21"/>
                    <a:pt x="0" y="0"/>
                    <a:pt x="27" y="1"/>
                  </a:cubicBezTo>
                  <a:cubicBezTo>
                    <a:pt x="35" y="9"/>
                    <a:pt x="24" y="15"/>
                    <a:pt x="27" y="22"/>
                  </a:cubicBezTo>
                  <a:close/>
                </a:path>
              </a:pathLst>
            </a:custGeom>
            <a:solidFill>
              <a:srgbClr val="8E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5" name="Freeform 177"/>
            <p:cNvSpPr>
              <a:spLocks/>
            </p:cNvSpPr>
            <p:nvPr/>
          </p:nvSpPr>
          <p:spPr bwMode="auto">
            <a:xfrm>
              <a:off x="3505" y="1776"/>
              <a:ext cx="39" cy="48"/>
            </a:xfrm>
            <a:custGeom>
              <a:avLst/>
              <a:gdLst>
                <a:gd name="T0" fmla="*/ 55 w 60"/>
                <a:gd name="T1" fmla="*/ 46 h 74"/>
                <a:gd name="T2" fmla="*/ 43 w 60"/>
                <a:gd name="T3" fmla="*/ 61 h 74"/>
                <a:gd name="T4" fmla="*/ 38 w 60"/>
                <a:gd name="T5" fmla="*/ 74 h 74"/>
                <a:gd name="T6" fmla="*/ 28 w 60"/>
                <a:gd name="T7" fmla="*/ 74 h 74"/>
                <a:gd name="T8" fmla="*/ 26 w 60"/>
                <a:gd name="T9" fmla="*/ 72 h 74"/>
                <a:gd name="T10" fmla="*/ 21 w 60"/>
                <a:gd name="T11" fmla="*/ 64 h 74"/>
                <a:gd name="T12" fmla="*/ 16 w 60"/>
                <a:gd name="T13" fmla="*/ 49 h 74"/>
                <a:gd name="T14" fmla="*/ 20 w 60"/>
                <a:gd name="T15" fmla="*/ 42 h 74"/>
                <a:gd name="T16" fmla="*/ 3 w 60"/>
                <a:gd name="T17" fmla="*/ 42 h 74"/>
                <a:gd name="T18" fmla="*/ 23 w 60"/>
                <a:gd name="T19" fmla="*/ 22 h 74"/>
                <a:gd name="T20" fmla="*/ 31 w 60"/>
                <a:gd name="T21" fmla="*/ 33 h 74"/>
                <a:gd name="T22" fmla="*/ 36 w 60"/>
                <a:gd name="T23" fmla="*/ 30 h 74"/>
                <a:gd name="T24" fmla="*/ 38 w 60"/>
                <a:gd name="T25" fmla="*/ 11 h 74"/>
                <a:gd name="T26" fmla="*/ 31 w 60"/>
                <a:gd name="T27" fmla="*/ 5 h 74"/>
                <a:gd name="T28" fmla="*/ 50 w 60"/>
                <a:gd name="T29" fmla="*/ 17 h 74"/>
                <a:gd name="T30" fmla="*/ 38 w 60"/>
                <a:gd name="T31" fmla="*/ 42 h 74"/>
                <a:gd name="T32" fmla="*/ 55 w 60"/>
                <a:gd name="T33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4">
                  <a:moveTo>
                    <a:pt x="55" y="46"/>
                  </a:moveTo>
                  <a:cubicBezTo>
                    <a:pt x="48" y="49"/>
                    <a:pt x="43" y="53"/>
                    <a:pt x="43" y="61"/>
                  </a:cubicBezTo>
                  <a:cubicBezTo>
                    <a:pt x="46" y="67"/>
                    <a:pt x="47" y="72"/>
                    <a:pt x="38" y="74"/>
                  </a:cubicBezTo>
                  <a:cubicBezTo>
                    <a:pt x="35" y="69"/>
                    <a:pt x="31" y="70"/>
                    <a:pt x="28" y="74"/>
                  </a:cubicBezTo>
                  <a:cubicBezTo>
                    <a:pt x="27" y="73"/>
                    <a:pt x="27" y="73"/>
                    <a:pt x="26" y="72"/>
                  </a:cubicBezTo>
                  <a:cubicBezTo>
                    <a:pt x="23" y="71"/>
                    <a:pt x="21" y="68"/>
                    <a:pt x="21" y="64"/>
                  </a:cubicBezTo>
                  <a:cubicBezTo>
                    <a:pt x="21" y="58"/>
                    <a:pt x="20" y="53"/>
                    <a:pt x="16" y="49"/>
                  </a:cubicBezTo>
                  <a:cubicBezTo>
                    <a:pt x="17" y="47"/>
                    <a:pt x="21" y="43"/>
                    <a:pt x="20" y="42"/>
                  </a:cubicBezTo>
                  <a:cubicBezTo>
                    <a:pt x="14" y="35"/>
                    <a:pt x="9" y="45"/>
                    <a:pt x="3" y="42"/>
                  </a:cubicBezTo>
                  <a:cubicBezTo>
                    <a:pt x="0" y="26"/>
                    <a:pt x="24" y="36"/>
                    <a:pt x="23" y="22"/>
                  </a:cubicBezTo>
                  <a:cubicBezTo>
                    <a:pt x="30" y="24"/>
                    <a:pt x="21" y="34"/>
                    <a:pt x="31" y="33"/>
                  </a:cubicBezTo>
                  <a:cubicBezTo>
                    <a:pt x="33" y="33"/>
                    <a:pt x="37" y="33"/>
                    <a:pt x="36" y="30"/>
                  </a:cubicBezTo>
                  <a:cubicBezTo>
                    <a:pt x="34" y="23"/>
                    <a:pt x="47" y="18"/>
                    <a:pt x="38" y="11"/>
                  </a:cubicBezTo>
                  <a:cubicBezTo>
                    <a:pt x="36" y="9"/>
                    <a:pt x="33" y="7"/>
                    <a:pt x="31" y="5"/>
                  </a:cubicBezTo>
                  <a:cubicBezTo>
                    <a:pt x="43" y="0"/>
                    <a:pt x="45" y="8"/>
                    <a:pt x="50" y="17"/>
                  </a:cubicBezTo>
                  <a:cubicBezTo>
                    <a:pt x="60" y="33"/>
                    <a:pt x="45" y="35"/>
                    <a:pt x="38" y="42"/>
                  </a:cubicBezTo>
                  <a:cubicBezTo>
                    <a:pt x="42" y="53"/>
                    <a:pt x="53" y="29"/>
                    <a:pt x="55" y="46"/>
                  </a:cubicBezTo>
                  <a:close/>
                </a:path>
              </a:pathLst>
            </a:custGeom>
            <a:solidFill>
              <a:srgbClr val="48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6" name="Freeform 178"/>
            <p:cNvSpPr>
              <a:spLocks/>
            </p:cNvSpPr>
            <p:nvPr/>
          </p:nvSpPr>
          <p:spPr bwMode="auto">
            <a:xfrm>
              <a:off x="3470" y="1808"/>
              <a:ext cx="54" cy="20"/>
            </a:xfrm>
            <a:custGeom>
              <a:avLst/>
              <a:gdLst>
                <a:gd name="T0" fmla="*/ 70 w 83"/>
                <a:gd name="T1" fmla="*/ 0 h 31"/>
                <a:gd name="T2" fmla="*/ 77 w 83"/>
                <a:gd name="T3" fmla="*/ 16 h 31"/>
                <a:gd name="T4" fmla="*/ 22 w 83"/>
                <a:gd name="T5" fmla="*/ 28 h 31"/>
                <a:gd name="T6" fmla="*/ 6 w 83"/>
                <a:gd name="T7" fmla="*/ 24 h 31"/>
                <a:gd name="T8" fmla="*/ 1 w 83"/>
                <a:gd name="T9" fmla="*/ 24 h 31"/>
                <a:gd name="T10" fmla="*/ 0 w 83"/>
                <a:gd name="T11" fmla="*/ 21 h 31"/>
                <a:gd name="T12" fmla="*/ 0 w 83"/>
                <a:gd name="T13" fmla="*/ 19 h 31"/>
                <a:gd name="T14" fmla="*/ 29 w 83"/>
                <a:gd name="T15" fmla="*/ 3 h 31"/>
                <a:gd name="T16" fmla="*/ 45 w 83"/>
                <a:gd name="T17" fmla="*/ 8 h 31"/>
                <a:gd name="T18" fmla="*/ 70 w 83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31">
                  <a:moveTo>
                    <a:pt x="70" y="0"/>
                  </a:moveTo>
                  <a:cubicBezTo>
                    <a:pt x="83" y="0"/>
                    <a:pt x="82" y="7"/>
                    <a:pt x="77" y="16"/>
                  </a:cubicBezTo>
                  <a:cubicBezTo>
                    <a:pt x="59" y="21"/>
                    <a:pt x="40" y="19"/>
                    <a:pt x="22" y="28"/>
                  </a:cubicBezTo>
                  <a:cubicBezTo>
                    <a:pt x="17" y="31"/>
                    <a:pt x="11" y="27"/>
                    <a:pt x="6" y="24"/>
                  </a:cubicBezTo>
                  <a:cubicBezTo>
                    <a:pt x="4" y="24"/>
                    <a:pt x="3" y="24"/>
                    <a:pt x="1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10" y="15"/>
                    <a:pt x="17" y="5"/>
                    <a:pt x="29" y="3"/>
                  </a:cubicBezTo>
                  <a:cubicBezTo>
                    <a:pt x="35" y="2"/>
                    <a:pt x="40" y="6"/>
                    <a:pt x="45" y="8"/>
                  </a:cubicBezTo>
                  <a:cubicBezTo>
                    <a:pt x="54" y="8"/>
                    <a:pt x="63" y="8"/>
                    <a:pt x="70" y="0"/>
                  </a:cubicBezTo>
                  <a:close/>
                </a:path>
              </a:pathLst>
            </a:custGeom>
            <a:solidFill>
              <a:srgbClr val="324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7" name="Freeform 179"/>
            <p:cNvSpPr>
              <a:spLocks/>
            </p:cNvSpPr>
            <p:nvPr/>
          </p:nvSpPr>
          <p:spPr bwMode="auto">
            <a:xfrm>
              <a:off x="3487" y="1799"/>
              <a:ext cx="17" cy="12"/>
            </a:xfrm>
            <a:custGeom>
              <a:avLst/>
              <a:gdLst>
                <a:gd name="T0" fmla="*/ 3 w 26"/>
                <a:gd name="T1" fmla="*/ 14 h 18"/>
                <a:gd name="T2" fmla="*/ 26 w 26"/>
                <a:gd name="T3" fmla="*/ 1 h 18"/>
                <a:gd name="T4" fmla="*/ 14 w 26"/>
                <a:gd name="T5" fmla="*/ 9 h 18"/>
                <a:gd name="T6" fmla="*/ 3 w 26"/>
                <a:gd name="T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3" y="14"/>
                  </a:moveTo>
                  <a:cubicBezTo>
                    <a:pt x="0" y="5"/>
                    <a:pt x="7" y="0"/>
                    <a:pt x="26" y="1"/>
                  </a:cubicBezTo>
                  <a:cubicBezTo>
                    <a:pt x="20" y="5"/>
                    <a:pt x="17" y="7"/>
                    <a:pt x="14" y="9"/>
                  </a:cubicBezTo>
                  <a:cubicBezTo>
                    <a:pt x="12" y="15"/>
                    <a:pt x="9" y="18"/>
                    <a:pt x="3" y="14"/>
                  </a:cubicBezTo>
                  <a:close/>
                </a:path>
              </a:pathLst>
            </a:custGeom>
            <a:solidFill>
              <a:srgbClr val="324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8" name="Freeform 180"/>
            <p:cNvSpPr>
              <a:spLocks/>
            </p:cNvSpPr>
            <p:nvPr/>
          </p:nvSpPr>
          <p:spPr bwMode="auto">
            <a:xfrm>
              <a:off x="3457" y="1813"/>
              <a:ext cx="14" cy="18"/>
            </a:xfrm>
            <a:custGeom>
              <a:avLst/>
              <a:gdLst>
                <a:gd name="T0" fmla="*/ 20 w 21"/>
                <a:gd name="T1" fmla="*/ 11 h 27"/>
                <a:gd name="T2" fmla="*/ 21 w 21"/>
                <a:gd name="T3" fmla="*/ 16 h 27"/>
                <a:gd name="T4" fmla="*/ 20 w 21"/>
                <a:gd name="T5" fmla="*/ 17 h 27"/>
                <a:gd name="T6" fmla="*/ 2 w 21"/>
                <a:gd name="T7" fmla="*/ 13 h 27"/>
                <a:gd name="T8" fmla="*/ 0 w 21"/>
                <a:gd name="T9" fmla="*/ 11 h 27"/>
                <a:gd name="T10" fmla="*/ 8 w 21"/>
                <a:gd name="T11" fmla="*/ 0 h 27"/>
                <a:gd name="T12" fmla="*/ 16 w 21"/>
                <a:gd name="T13" fmla="*/ 3 h 27"/>
                <a:gd name="T14" fmla="*/ 20 w 21"/>
                <a:gd name="T1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20" y="11"/>
                  </a:moveTo>
                  <a:cubicBezTo>
                    <a:pt x="21" y="13"/>
                    <a:pt x="21" y="14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cubicBezTo>
                    <a:pt x="12" y="27"/>
                    <a:pt x="6" y="24"/>
                    <a:pt x="2" y="13"/>
                  </a:cubicBezTo>
                  <a:cubicBezTo>
                    <a:pt x="1" y="12"/>
                    <a:pt x="1" y="12"/>
                    <a:pt x="0" y="11"/>
                  </a:cubicBezTo>
                  <a:cubicBezTo>
                    <a:pt x="3" y="7"/>
                    <a:pt x="6" y="3"/>
                    <a:pt x="8" y="0"/>
                  </a:cubicBezTo>
                  <a:cubicBezTo>
                    <a:pt x="10" y="3"/>
                    <a:pt x="13" y="4"/>
                    <a:pt x="16" y="3"/>
                  </a:cubicBezTo>
                  <a:cubicBezTo>
                    <a:pt x="18" y="6"/>
                    <a:pt x="19" y="8"/>
                    <a:pt x="20" y="11"/>
                  </a:cubicBezTo>
                  <a:close/>
                </a:path>
              </a:pathLst>
            </a:custGeom>
            <a:solidFill>
              <a:srgbClr val="546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9" name="Freeform 181"/>
            <p:cNvSpPr>
              <a:spLocks/>
            </p:cNvSpPr>
            <p:nvPr/>
          </p:nvSpPr>
          <p:spPr bwMode="auto">
            <a:xfrm>
              <a:off x="3489" y="1805"/>
              <a:ext cx="10" cy="11"/>
            </a:xfrm>
            <a:custGeom>
              <a:avLst/>
              <a:gdLst>
                <a:gd name="T0" fmla="*/ 0 w 16"/>
                <a:gd name="T1" fmla="*/ 5 h 18"/>
                <a:gd name="T2" fmla="*/ 11 w 16"/>
                <a:gd name="T3" fmla="*/ 0 h 18"/>
                <a:gd name="T4" fmla="*/ 16 w 16"/>
                <a:gd name="T5" fmla="*/ 13 h 18"/>
                <a:gd name="T6" fmla="*/ 0 w 16"/>
                <a:gd name="T7" fmla="*/ 8 h 18"/>
                <a:gd name="T8" fmla="*/ 0 w 16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4" y="3"/>
                    <a:pt x="8" y="2"/>
                    <a:pt x="11" y="0"/>
                  </a:cubicBezTo>
                  <a:cubicBezTo>
                    <a:pt x="13" y="5"/>
                    <a:pt x="14" y="9"/>
                    <a:pt x="16" y="13"/>
                  </a:cubicBezTo>
                  <a:cubicBezTo>
                    <a:pt x="8" y="18"/>
                    <a:pt x="4" y="13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5A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0" name="Freeform 182"/>
            <p:cNvSpPr>
              <a:spLocks/>
            </p:cNvSpPr>
            <p:nvPr/>
          </p:nvSpPr>
          <p:spPr bwMode="auto">
            <a:xfrm>
              <a:off x="3436" y="1824"/>
              <a:ext cx="15" cy="18"/>
            </a:xfrm>
            <a:custGeom>
              <a:avLst/>
              <a:gdLst>
                <a:gd name="T0" fmla="*/ 8 w 23"/>
                <a:gd name="T1" fmla="*/ 28 h 28"/>
                <a:gd name="T2" fmla="*/ 1 w 23"/>
                <a:gd name="T3" fmla="*/ 12 h 28"/>
                <a:gd name="T4" fmla="*/ 6 w 23"/>
                <a:gd name="T5" fmla="*/ 5 h 28"/>
                <a:gd name="T6" fmla="*/ 17 w 23"/>
                <a:gd name="T7" fmla="*/ 0 h 28"/>
                <a:gd name="T8" fmla="*/ 17 w 23"/>
                <a:gd name="T9" fmla="*/ 12 h 28"/>
                <a:gd name="T10" fmla="*/ 8 w 23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8">
                  <a:moveTo>
                    <a:pt x="8" y="28"/>
                  </a:moveTo>
                  <a:cubicBezTo>
                    <a:pt x="5" y="23"/>
                    <a:pt x="0" y="19"/>
                    <a:pt x="1" y="12"/>
                  </a:cubicBezTo>
                  <a:cubicBezTo>
                    <a:pt x="3" y="9"/>
                    <a:pt x="4" y="7"/>
                    <a:pt x="6" y="5"/>
                  </a:cubicBezTo>
                  <a:cubicBezTo>
                    <a:pt x="10" y="3"/>
                    <a:pt x="13" y="1"/>
                    <a:pt x="17" y="0"/>
                  </a:cubicBezTo>
                  <a:cubicBezTo>
                    <a:pt x="23" y="4"/>
                    <a:pt x="22" y="8"/>
                    <a:pt x="17" y="12"/>
                  </a:cubicBezTo>
                  <a:cubicBezTo>
                    <a:pt x="15" y="18"/>
                    <a:pt x="14" y="24"/>
                    <a:pt x="8" y="28"/>
                  </a:cubicBezTo>
                  <a:close/>
                </a:path>
              </a:pathLst>
            </a:custGeom>
            <a:solidFill>
              <a:srgbClr val="7C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1" name="Freeform 183"/>
            <p:cNvSpPr>
              <a:spLocks/>
            </p:cNvSpPr>
            <p:nvPr/>
          </p:nvSpPr>
          <p:spPr bwMode="auto">
            <a:xfrm>
              <a:off x="3441" y="1822"/>
              <a:ext cx="30" cy="22"/>
            </a:xfrm>
            <a:custGeom>
              <a:avLst/>
              <a:gdLst>
                <a:gd name="T0" fmla="*/ 0 w 46"/>
                <a:gd name="T1" fmla="*/ 31 h 34"/>
                <a:gd name="T2" fmla="*/ 9 w 46"/>
                <a:gd name="T3" fmla="*/ 15 h 34"/>
                <a:gd name="T4" fmla="*/ 26 w 46"/>
                <a:gd name="T5" fmla="*/ 0 h 34"/>
                <a:gd name="T6" fmla="*/ 44 w 46"/>
                <a:gd name="T7" fmla="*/ 4 h 34"/>
                <a:gd name="T8" fmla="*/ 39 w 46"/>
                <a:gd name="T9" fmla="*/ 14 h 34"/>
                <a:gd name="T10" fmla="*/ 8 w 46"/>
                <a:gd name="T11" fmla="*/ 34 h 34"/>
                <a:gd name="T12" fmla="*/ 0 w 4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4">
                  <a:moveTo>
                    <a:pt x="0" y="31"/>
                  </a:moveTo>
                  <a:cubicBezTo>
                    <a:pt x="1" y="24"/>
                    <a:pt x="0" y="18"/>
                    <a:pt x="9" y="15"/>
                  </a:cubicBezTo>
                  <a:cubicBezTo>
                    <a:pt x="23" y="20"/>
                    <a:pt x="18" y="3"/>
                    <a:pt x="26" y="0"/>
                  </a:cubicBezTo>
                  <a:cubicBezTo>
                    <a:pt x="32" y="2"/>
                    <a:pt x="37" y="11"/>
                    <a:pt x="44" y="4"/>
                  </a:cubicBezTo>
                  <a:cubicBezTo>
                    <a:pt x="45" y="8"/>
                    <a:pt x="46" y="14"/>
                    <a:pt x="39" y="14"/>
                  </a:cubicBezTo>
                  <a:cubicBezTo>
                    <a:pt x="24" y="14"/>
                    <a:pt x="17" y="25"/>
                    <a:pt x="8" y="34"/>
                  </a:cubicBezTo>
                  <a:cubicBezTo>
                    <a:pt x="5" y="33"/>
                    <a:pt x="3" y="32"/>
                    <a:pt x="0" y="31"/>
                  </a:cubicBezTo>
                  <a:close/>
                </a:path>
              </a:pathLst>
            </a:custGeom>
            <a:solidFill>
              <a:srgbClr val="283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2" name="Freeform 184"/>
            <p:cNvSpPr>
              <a:spLocks/>
            </p:cNvSpPr>
            <p:nvPr/>
          </p:nvSpPr>
          <p:spPr bwMode="auto">
            <a:xfrm>
              <a:off x="3839" y="1803"/>
              <a:ext cx="83" cy="54"/>
            </a:xfrm>
            <a:custGeom>
              <a:avLst/>
              <a:gdLst>
                <a:gd name="T0" fmla="*/ 70 w 127"/>
                <a:gd name="T1" fmla="*/ 3 h 83"/>
                <a:gd name="T2" fmla="*/ 78 w 127"/>
                <a:gd name="T3" fmla="*/ 3 h 83"/>
                <a:gd name="T4" fmla="*/ 106 w 127"/>
                <a:gd name="T5" fmla="*/ 22 h 83"/>
                <a:gd name="T6" fmla="*/ 110 w 127"/>
                <a:gd name="T7" fmla="*/ 36 h 83"/>
                <a:gd name="T8" fmla="*/ 117 w 127"/>
                <a:gd name="T9" fmla="*/ 55 h 83"/>
                <a:gd name="T10" fmla="*/ 118 w 127"/>
                <a:gd name="T11" fmla="*/ 59 h 83"/>
                <a:gd name="T12" fmla="*/ 108 w 127"/>
                <a:gd name="T13" fmla="*/ 76 h 83"/>
                <a:gd name="T14" fmla="*/ 74 w 127"/>
                <a:gd name="T15" fmla="*/ 74 h 83"/>
                <a:gd name="T16" fmla="*/ 78 w 127"/>
                <a:gd name="T17" fmla="*/ 54 h 83"/>
                <a:gd name="T18" fmla="*/ 77 w 127"/>
                <a:gd name="T19" fmla="*/ 52 h 83"/>
                <a:gd name="T20" fmla="*/ 65 w 127"/>
                <a:gd name="T21" fmla="*/ 60 h 83"/>
                <a:gd name="T22" fmla="*/ 29 w 127"/>
                <a:gd name="T23" fmla="*/ 74 h 83"/>
                <a:gd name="T24" fmla="*/ 25 w 127"/>
                <a:gd name="T25" fmla="*/ 74 h 83"/>
                <a:gd name="T26" fmla="*/ 1 w 127"/>
                <a:gd name="T27" fmla="*/ 62 h 83"/>
                <a:gd name="T28" fmla="*/ 30 w 127"/>
                <a:gd name="T29" fmla="*/ 47 h 83"/>
                <a:gd name="T30" fmla="*/ 33 w 127"/>
                <a:gd name="T31" fmla="*/ 42 h 83"/>
                <a:gd name="T32" fmla="*/ 24 w 127"/>
                <a:gd name="T33" fmla="*/ 27 h 83"/>
                <a:gd name="T34" fmla="*/ 26 w 127"/>
                <a:gd name="T35" fmla="*/ 19 h 83"/>
                <a:gd name="T36" fmla="*/ 30 w 127"/>
                <a:gd name="T37" fmla="*/ 3 h 83"/>
                <a:gd name="T38" fmla="*/ 46 w 127"/>
                <a:gd name="T39" fmla="*/ 3 h 83"/>
                <a:gd name="T40" fmla="*/ 70 w 127"/>
                <a:gd name="T41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83">
                  <a:moveTo>
                    <a:pt x="70" y="3"/>
                  </a:moveTo>
                  <a:cubicBezTo>
                    <a:pt x="72" y="3"/>
                    <a:pt x="75" y="3"/>
                    <a:pt x="78" y="3"/>
                  </a:cubicBezTo>
                  <a:cubicBezTo>
                    <a:pt x="87" y="10"/>
                    <a:pt x="89" y="25"/>
                    <a:pt x="106" y="22"/>
                  </a:cubicBezTo>
                  <a:cubicBezTo>
                    <a:pt x="114" y="21"/>
                    <a:pt x="112" y="30"/>
                    <a:pt x="110" y="36"/>
                  </a:cubicBezTo>
                  <a:cubicBezTo>
                    <a:pt x="108" y="44"/>
                    <a:pt x="107" y="52"/>
                    <a:pt x="117" y="55"/>
                  </a:cubicBezTo>
                  <a:cubicBezTo>
                    <a:pt x="117" y="56"/>
                    <a:pt x="118" y="57"/>
                    <a:pt x="118" y="59"/>
                  </a:cubicBezTo>
                  <a:cubicBezTo>
                    <a:pt x="127" y="71"/>
                    <a:pt x="125" y="74"/>
                    <a:pt x="108" y="76"/>
                  </a:cubicBezTo>
                  <a:cubicBezTo>
                    <a:pt x="97" y="74"/>
                    <a:pt x="85" y="83"/>
                    <a:pt x="74" y="74"/>
                  </a:cubicBezTo>
                  <a:cubicBezTo>
                    <a:pt x="71" y="67"/>
                    <a:pt x="66" y="59"/>
                    <a:pt x="78" y="54"/>
                  </a:cubicBezTo>
                  <a:cubicBezTo>
                    <a:pt x="80" y="53"/>
                    <a:pt x="79" y="52"/>
                    <a:pt x="77" y="52"/>
                  </a:cubicBezTo>
                  <a:cubicBezTo>
                    <a:pt x="70" y="50"/>
                    <a:pt x="68" y="55"/>
                    <a:pt x="65" y="60"/>
                  </a:cubicBezTo>
                  <a:cubicBezTo>
                    <a:pt x="60" y="82"/>
                    <a:pt x="42" y="71"/>
                    <a:pt x="29" y="74"/>
                  </a:cubicBezTo>
                  <a:cubicBezTo>
                    <a:pt x="28" y="74"/>
                    <a:pt x="26" y="74"/>
                    <a:pt x="25" y="74"/>
                  </a:cubicBezTo>
                  <a:cubicBezTo>
                    <a:pt x="17" y="70"/>
                    <a:pt x="0" y="73"/>
                    <a:pt x="1" y="62"/>
                  </a:cubicBezTo>
                  <a:cubicBezTo>
                    <a:pt x="2" y="49"/>
                    <a:pt x="20" y="47"/>
                    <a:pt x="30" y="47"/>
                  </a:cubicBezTo>
                  <a:cubicBezTo>
                    <a:pt x="38" y="46"/>
                    <a:pt x="35" y="47"/>
                    <a:pt x="33" y="42"/>
                  </a:cubicBezTo>
                  <a:cubicBezTo>
                    <a:pt x="31" y="36"/>
                    <a:pt x="27" y="32"/>
                    <a:pt x="24" y="27"/>
                  </a:cubicBezTo>
                  <a:cubicBezTo>
                    <a:pt x="23" y="24"/>
                    <a:pt x="23" y="21"/>
                    <a:pt x="26" y="19"/>
                  </a:cubicBezTo>
                  <a:cubicBezTo>
                    <a:pt x="27" y="13"/>
                    <a:pt x="23" y="7"/>
                    <a:pt x="30" y="3"/>
                  </a:cubicBezTo>
                  <a:cubicBezTo>
                    <a:pt x="35" y="0"/>
                    <a:pt x="40" y="2"/>
                    <a:pt x="46" y="3"/>
                  </a:cubicBezTo>
                  <a:cubicBezTo>
                    <a:pt x="54" y="9"/>
                    <a:pt x="62" y="13"/>
                    <a:pt x="70" y="3"/>
                  </a:cubicBezTo>
                  <a:close/>
                </a:path>
              </a:pathLst>
            </a:custGeom>
            <a:solidFill>
              <a:srgbClr val="95A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3" name="Freeform 185"/>
            <p:cNvSpPr>
              <a:spLocks/>
            </p:cNvSpPr>
            <p:nvPr/>
          </p:nvSpPr>
          <p:spPr bwMode="auto">
            <a:xfrm>
              <a:off x="3807" y="1799"/>
              <a:ext cx="45" cy="50"/>
            </a:xfrm>
            <a:custGeom>
              <a:avLst/>
              <a:gdLst>
                <a:gd name="T0" fmla="*/ 27 w 68"/>
                <a:gd name="T1" fmla="*/ 6 h 77"/>
                <a:gd name="T2" fmla="*/ 30 w 68"/>
                <a:gd name="T3" fmla="*/ 10 h 77"/>
                <a:gd name="T4" fmla="*/ 47 w 68"/>
                <a:gd name="T5" fmla="*/ 26 h 77"/>
                <a:gd name="T6" fmla="*/ 54 w 68"/>
                <a:gd name="T7" fmla="*/ 30 h 77"/>
                <a:gd name="T8" fmla="*/ 64 w 68"/>
                <a:gd name="T9" fmla="*/ 50 h 77"/>
                <a:gd name="T10" fmla="*/ 47 w 68"/>
                <a:gd name="T11" fmla="*/ 65 h 77"/>
                <a:gd name="T12" fmla="*/ 23 w 68"/>
                <a:gd name="T13" fmla="*/ 66 h 77"/>
                <a:gd name="T14" fmla="*/ 12 w 68"/>
                <a:gd name="T15" fmla="*/ 33 h 77"/>
                <a:gd name="T16" fmla="*/ 11 w 68"/>
                <a:gd name="T17" fmla="*/ 23 h 77"/>
                <a:gd name="T18" fmla="*/ 7 w 68"/>
                <a:gd name="T19" fmla="*/ 6 h 77"/>
                <a:gd name="T20" fmla="*/ 27 w 68"/>
                <a:gd name="T21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77">
                  <a:moveTo>
                    <a:pt x="27" y="6"/>
                  </a:moveTo>
                  <a:cubicBezTo>
                    <a:pt x="28" y="7"/>
                    <a:pt x="29" y="9"/>
                    <a:pt x="30" y="10"/>
                  </a:cubicBezTo>
                  <a:cubicBezTo>
                    <a:pt x="35" y="16"/>
                    <a:pt x="37" y="25"/>
                    <a:pt x="47" y="26"/>
                  </a:cubicBezTo>
                  <a:cubicBezTo>
                    <a:pt x="49" y="28"/>
                    <a:pt x="52" y="29"/>
                    <a:pt x="54" y="30"/>
                  </a:cubicBezTo>
                  <a:cubicBezTo>
                    <a:pt x="58" y="36"/>
                    <a:pt x="68" y="40"/>
                    <a:pt x="64" y="50"/>
                  </a:cubicBezTo>
                  <a:cubicBezTo>
                    <a:pt x="57" y="53"/>
                    <a:pt x="50" y="53"/>
                    <a:pt x="47" y="65"/>
                  </a:cubicBezTo>
                  <a:cubicBezTo>
                    <a:pt x="44" y="77"/>
                    <a:pt x="31" y="66"/>
                    <a:pt x="23" y="66"/>
                  </a:cubicBezTo>
                  <a:cubicBezTo>
                    <a:pt x="11" y="58"/>
                    <a:pt x="9" y="46"/>
                    <a:pt x="12" y="33"/>
                  </a:cubicBezTo>
                  <a:cubicBezTo>
                    <a:pt x="12" y="30"/>
                    <a:pt x="13" y="26"/>
                    <a:pt x="11" y="23"/>
                  </a:cubicBezTo>
                  <a:cubicBezTo>
                    <a:pt x="8" y="18"/>
                    <a:pt x="0" y="13"/>
                    <a:pt x="7" y="6"/>
                  </a:cubicBezTo>
                  <a:cubicBezTo>
                    <a:pt x="12" y="0"/>
                    <a:pt x="20" y="2"/>
                    <a:pt x="27" y="6"/>
                  </a:cubicBezTo>
                  <a:close/>
                </a:path>
              </a:pathLst>
            </a:custGeom>
            <a:solidFill>
              <a:srgbClr val="6C7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4" name="Freeform 186"/>
            <p:cNvSpPr>
              <a:spLocks/>
            </p:cNvSpPr>
            <p:nvPr/>
          </p:nvSpPr>
          <p:spPr bwMode="auto">
            <a:xfrm>
              <a:off x="3798" y="1788"/>
              <a:ext cx="27" cy="33"/>
            </a:xfrm>
            <a:custGeom>
              <a:avLst/>
              <a:gdLst>
                <a:gd name="T0" fmla="*/ 41 w 41"/>
                <a:gd name="T1" fmla="*/ 22 h 50"/>
                <a:gd name="T2" fmla="*/ 25 w 41"/>
                <a:gd name="T3" fmla="*/ 23 h 50"/>
                <a:gd name="T4" fmla="*/ 23 w 41"/>
                <a:gd name="T5" fmla="*/ 32 h 50"/>
                <a:gd name="T6" fmla="*/ 29 w 41"/>
                <a:gd name="T7" fmla="*/ 50 h 50"/>
                <a:gd name="T8" fmla="*/ 3 w 41"/>
                <a:gd name="T9" fmla="*/ 20 h 50"/>
                <a:gd name="T10" fmla="*/ 5 w 41"/>
                <a:gd name="T11" fmla="*/ 18 h 50"/>
                <a:gd name="T12" fmla="*/ 6 w 41"/>
                <a:gd name="T13" fmla="*/ 17 h 50"/>
                <a:gd name="T14" fmla="*/ 41 w 41"/>
                <a:gd name="T1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0">
                  <a:moveTo>
                    <a:pt x="41" y="22"/>
                  </a:moveTo>
                  <a:cubicBezTo>
                    <a:pt x="36" y="22"/>
                    <a:pt x="30" y="22"/>
                    <a:pt x="25" y="23"/>
                  </a:cubicBezTo>
                  <a:cubicBezTo>
                    <a:pt x="20" y="25"/>
                    <a:pt x="20" y="31"/>
                    <a:pt x="23" y="32"/>
                  </a:cubicBezTo>
                  <a:cubicBezTo>
                    <a:pt x="40" y="34"/>
                    <a:pt x="31" y="43"/>
                    <a:pt x="29" y="50"/>
                  </a:cubicBezTo>
                  <a:cubicBezTo>
                    <a:pt x="7" y="47"/>
                    <a:pt x="0" y="39"/>
                    <a:pt x="3" y="20"/>
                  </a:cubicBezTo>
                  <a:cubicBezTo>
                    <a:pt x="3" y="19"/>
                    <a:pt x="4" y="19"/>
                    <a:pt x="5" y="18"/>
                  </a:cubicBezTo>
                  <a:cubicBezTo>
                    <a:pt x="5" y="18"/>
                    <a:pt x="6" y="17"/>
                    <a:pt x="6" y="17"/>
                  </a:cubicBezTo>
                  <a:cubicBezTo>
                    <a:pt x="20" y="0"/>
                    <a:pt x="31" y="9"/>
                    <a:pt x="41" y="22"/>
                  </a:cubicBezTo>
                  <a:close/>
                </a:path>
              </a:pathLst>
            </a:custGeom>
            <a:solidFill>
              <a:srgbClr val="626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5" name="Freeform 187"/>
            <p:cNvSpPr>
              <a:spLocks/>
            </p:cNvSpPr>
            <p:nvPr/>
          </p:nvSpPr>
          <p:spPr bwMode="auto">
            <a:xfrm>
              <a:off x="3859" y="1788"/>
              <a:ext cx="28" cy="21"/>
            </a:xfrm>
            <a:custGeom>
              <a:avLst/>
              <a:gdLst>
                <a:gd name="T0" fmla="*/ 16 w 44"/>
                <a:gd name="T1" fmla="*/ 31 h 32"/>
                <a:gd name="T2" fmla="*/ 0 w 44"/>
                <a:gd name="T3" fmla="*/ 27 h 32"/>
                <a:gd name="T4" fmla="*/ 13 w 44"/>
                <a:gd name="T5" fmla="*/ 0 h 32"/>
                <a:gd name="T6" fmla="*/ 44 w 44"/>
                <a:gd name="T7" fmla="*/ 15 h 32"/>
                <a:gd name="T8" fmla="*/ 39 w 44"/>
                <a:gd name="T9" fmla="*/ 23 h 32"/>
                <a:gd name="T10" fmla="*/ 16 w 44"/>
                <a:gd name="T1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2">
                  <a:moveTo>
                    <a:pt x="16" y="31"/>
                  </a:moveTo>
                  <a:cubicBezTo>
                    <a:pt x="10" y="32"/>
                    <a:pt x="5" y="29"/>
                    <a:pt x="0" y="27"/>
                  </a:cubicBezTo>
                  <a:cubicBezTo>
                    <a:pt x="0" y="16"/>
                    <a:pt x="6" y="7"/>
                    <a:pt x="13" y="0"/>
                  </a:cubicBezTo>
                  <a:cubicBezTo>
                    <a:pt x="20" y="12"/>
                    <a:pt x="38" y="2"/>
                    <a:pt x="44" y="15"/>
                  </a:cubicBezTo>
                  <a:cubicBezTo>
                    <a:pt x="43" y="18"/>
                    <a:pt x="41" y="20"/>
                    <a:pt x="39" y="23"/>
                  </a:cubicBezTo>
                  <a:cubicBezTo>
                    <a:pt x="31" y="23"/>
                    <a:pt x="23" y="28"/>
                    <a:pt x="16" y="31"/>
                  </a:cubicBezTo>
                  <a:close/>
                </a:path>
              </a:pathLst>
            </a:custGeom>
            <a:solidFill>
              <a:srgbClr val="6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6" name="Freeform 188"/>
            <p:cNvSpPr>
              <a:spLocks/>
            </p:cNvSpPr>
            <p:nvPr/>
          </p:nvSpPr>
          <p:spPr bwMode="auto">
            <a:xfrm>
              <a:off x="3783" y="1770"/>
              <a:ext cx="22" cy="33"/>
            </a:xfrm>
            <a:custGeom>
              <a:avLst/>
              <a:gdLst>
                <a:gd name="T0" fmla="*/ 12 w 34"/>
                <a:gd name="T1" fmla="*/ 23 h 52"/>
                <a:gd name="T2" fmla="*/ 17 w 34"/>
                <a:gd name="T3" fmla="*/ 0 h 52"/>
                <a:gd name="T4" fmla="*/ 23 w 34"/>
                <a:gd name="T5" fmla="*/ 26 h 52"/>
                <a:gd name="T6" fmla="*/ 29 w 34"/>
                <a:gd name="T7" fmla="*/ 47 h 52"/>
                <a:gd name="T8" fmla="*/ 29 w 34"/>
                <a:gd name="T9" fmla="*/ 47 h 52"/>
                <a:gd name="T10" fmla="*/ 10 w 34"/>
                <a:gd name="T11" fmla="*/ 43 h 52"/>
                <a:gd name="T12" fmla="*/ 12 w 34"/>
                <a:gd name="T13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12" y="23"/>
                  </a:moveTo>
                  <a:cubicBezTo>
                    <a:pt x="21" y="16"/>
                    <a:pt x="0" y="4"/>
                    <a:pt x="17" y="0"/>
                  </a:cubicBezTo>
                  <a:cubicBezTo>
                    <a:pt x="23" y="7"/>
                    <a:pt x="34" y="13"/>
                    <a:pt x="23" y="26"/>
                  </a:cubicBezTo>
                  <a:cubicBezTo>
                    <a:pt x="16" y="33"/>
                    <a:pt x="25" y="40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1" y="52"/>
                    <a:pt x="15" y="49"/>
                    <a:pt x="10" y="43"/>
                  </a:cubicBezTo>
                  <a:cubicBezTo>
                    <a:pt x="5" y="36"/>
                    <a:pt x="4" y="29"/>
                    <a:pt x="12" y="23"/>
                  </a:cubicBezTo>
                  <a:close/>
                </a:path>
              </a:pathLst>
            </a:custGeom>
            <a:solidFill>
              <a:srgbClr val="757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7" name="Freeform 189"/>
            <p:cNvSpPr>
              <a:spLocks/>
            </p:cNvSpPr>
            <p:nvPr/>
          </p:nvSpPr>
          <p:spPr bwMode="auto">
            <a:xfrm>
              <a:off x="3842" y="1810"/>
              <a:ext cx="19" cy="27"/>
            </a:xfrm>
            <a:custGeom>
              <a:avLst/>
              <a:gdLst>
                <a:gd name="T0" fmla="*/ 9 w 29"/>
                <a:gd name="T1" fmla="*/ 33 h 42"/>
                <a:gd name="T2" fmla="*/ 0 w 29"/>
                <a:gd name="T3" fmla="*/ 13 h 42"/>
                <a:gd name="T4" fmla="*/ 15 w 29"/>
                <a:gd name="T5" fmla="*/ 0 h 42"/>
                <a:gd name="T6" fmla="*/ 21 w 29"/>
                <a:gd name="T7" fmla="*/ 9 h 42"/>
                <a:gd name="T8" fmla="*/ 20 w 29"/>
                <a:gd name="T9" fmla="*/ 17 h 42"/>
                <a:gd name="T10" fmla="*/ 18 w 29"/>
                <a:gd name="T11" fmla="*/ 36 h 42"/>
                <a:gd name="T12" fmla="*/ 9 w 29"/>
                <a:gd name="T1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2">
                  <a:moveTo>
                    <a:pt x="9" y="33"/>
                  </a:moveTo>
                  <a:cubicBezTo>
                    <a:pt x="6" y="26"/>
                    <a:pt x="3" y="20"/>
                    <a:pt x="0" y="13"/>
                  </a:cubicBezTo>
                  <a:cubicBezTo>
                    <a:pt x="13" y="18"/>
                    <a:pt x="10" y="4"/>
                    <a:pt x="15" y="0"/>
                  </a:cubicBezTo>
                  <a:cubicBezTo>
                    <a:pt x="16" y="3"/>
                    <a:pt x="18" y="6"/>
                    <a:pt x="21" y="9"/>
                  </a:cubicBezTo>
                  <a:cubicBezTo>
                    <a:pt x="21" y="11"/>
                    <a:pt x="20" y="14"/>
                    <a:pt x="20" y="17"/>
                  </a:cubicBezTo>
                  <a:cubicBezTo>
                    <a:pt x="29" y="24"/>
                    <a:pt x="24" y="30"/>
                    <a:pt x="18" y="36"/>
                  </a:cubicBezTo>
                  <a:cubicBezTo>
                    <a:pt x="15" y="39"/>
                    <a:pt x="9" y="42"/>
                    <a:pt x="9" y="33"/>
                  </a:cubicBezTo>
                  <a:close/>
                </a:path>
              </a:pathLst>
            </a:custGeom>
            <a:solidFill>
              <a:srgbClr val="54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8" name="Freeform 190"/>
            <p:cNvSpPr>
              <a:spLocks/>
            </p:cNvSpPr>
            <p:nvPr/>
          </p:nvSpPr>
          <p:spPr bwMode="auto">
            <a:xfrm>
              <a:off x="3824" y="1805"/>
              <a:ext cx="16" cy="18"/>
            </a:xfrm>
            <a:custGeom>
              <a:avLst/>
              <a:gdLst>
                <a:gd name="T0" fmla="*/ 22 w 26"/>
                <a:gd name="T1" fmla="*/ 17 h 28"/>
                <a:gd name="T2" fmla="*/ 5 w 26"/>
                <a:gd name="T3" fmla="*/ 1 h 28"/>
                <a:gd name="T4" fmla="*/ 22 w 26"/>
                <a:gd name="T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8">
                  <a:moveTo>
                    <a:pt x="22" y="17"/>
                  </a:moveTo>
                  <a:cubicBezTo>
                    <a:pt x="0" y="28"/>
                    <a:pt x="8" y="9"/>
                    <a:pt x="5" y="1"/>
                  </a:cubicBezTo>
                  <a:cubicBezTo>
                    <a:pt x="18" y="0"/>
                    <a:pt x="26" y="2"/>
                    <a:pt x="22" y="17"/>
                  </a:cubicBezTo>
                  <a:close/>
                </a:path>
              </a:pathLst>
            </a:custGeom>
            <a:solidFill>
              <a:srgbClr val="626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9" name="Freeform 191"/>
            <p:cNvSpPr>
              <a:spLocks/>
            </p:cNvSpPr>
            <p:nvPr/>
          </p:nvSpPr>
          <p:spPr bwMode="auto">
            <a:xfrm>
              <a:off x="3756" y="1784"/>
              <a:ext cx="68" cy="58"/>
            </a:xfrm>
            <a:custGeom>
              <a:avLst/>
              <a:gdLst>
                <a:gd name="T0" fmla="*/ 53 w 104"/>
                <a:gd name="T1" fmla="*/ 1 h 90"/>
                <a:gd name="T2" fmla="*/ 70 w 104"/>
                <a:gd name="T3" fmla="*/ 25 h 90"/>
                <a:gd name="T4" fmla="*/ 94 w 104"/>
                <a:gd name="T5" fmla="*/ 57 h 90"/>
                <a:gd name="T6" fmla="*/ 100 w 104"/>
                <a:gd name="T7" fmla="*/ 64 h 90"/>
                <a:gd name="T8" fmla="*/ 101 w 104"/>
                <a:gd name="T9" fmla="*/ 89 h 90"/>
                <a:gd name="T10" fmla="*/ 99 w 104"/>
                <a:gd name="T11" fmla="*/ 90 h 90"/>
                <a:gd name="T12" fmla="*/ 88 w 104"/>
                <a:gd name="T13" fmla="*/ 88 h 90"/>
                <a:gd name="T14" fmla="*/ 74 w 104"/>
                <a:gd name="T15" fmla="*/ 76 h 90"/>
                <a:gd name="T16" fmla="*/ 63 w 104"/>
                <a:gd name="T17" fmla="*/ 70 h 90"/>
                <a:gd name="T18" fmla="*/ 58 w 104"/>
                <a:gd name="T19" fmla="*/ 70 h 90"/>
                <a:gd name="T20" fmla="*/ 4 w 104"/>
                <a:gd name="T21" fmla="*/ 55 h 90"/>
                <a:gd name="T22" fmla="*/ 1 w 104"/>
                <a:gd name="T23" fmla="*/ 41 h 90"/>
                <a:gd name="T24" fmla="*/ 16 w 104"/>
                <a:gd name="T25" fmla="*/ 38 h 90"/>
                <a:gd name="T26" fmla="*/ 32 w 104"/>
                <a:gd name="T27" fmla="*/ 45 h 90"/>
                <a:gd name="T28" fmla="*/ 42 w 104"/>
                <a:gd name="T29" fmla="*/ 20 h 90"/>
                <a:gd name="T30" fmla="*/ 53 w 104"/>
                <a:gd name="T31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90">
                  <a:moveTo>
                    <a:pt x="53" y="1"/>
                  </a:moveTo>
                  <a:cubicBezTo>
                    <a:pt x="49" y="16"/>
                    <a:pt x="53" y="24"/>
                    <a:pt x="70" y="25"/>
                  </a:cubicBezTo>
                  <a:cubicBezTo>
                    <a:pt x="67" y="43"/>
                    <a:pt x="81" y="50"/>
                    <a:pt x="94" y="57"/>
                  </a:cubicBezTo>
                  <a:cubicBezTo>
                    <a:pt x="96" y="59"/>
                    <a:pt x="98" y="62"/>
                    <a:pt x="100" y="64"/>
                  </a:cubicBezTo>
                  <a:cubicBezTo>
                    <a:pt x="83" y="73"/>
                    <a:pt x="104" y="80"/>
                    <a:pt x="101" y="89"/>
                  </a:cubicBezTo>
                  <a:cubicBezTo>
                    <a:pt x="101" y="89"/>
                    <a:pt x="100" y="89"/>
                    <a:pt x="99" y="90"/>
                  </a:cubicBezTo>
                  <a:cubicBezTo>
                    <a:pt x="95" y="90"/>
                    <a:pt x="92" y="89"/>
                    <a:pt x="88" y="88"/>
                  </a:cubicBezTo>
                  <a:cubicBezTo>
                    <a:pt x="82" y="86"/>
                    <a:pt x="78" y="81"/>
                    <a:pt x="74" y="76"/>
                  </a:cubicBezTo>
                  <a:cubicBezTo>
                    <a:pt x="72" y="72"/>
                    <a:pt x="68" y="69"/>
                    <a:pt x="63" y="70"/>
                  </a:cubicBezTo>
                  <a:cubicBezTo>
                    <a:pt x="61" y="71"/>
                    <a:pt x="59" y="70"/>
                    <a:pt x="58" y="70"/>
                  </a:cubicBezTo>
                  <a:cubicBezTo>
                    <a:pt x="40" y="65"/>
                    <a:pt x="20" y="67"/>
                    <a:pt x="4" y="55"/>
                  </a:cubicBezTo>
                  <a:cubicBezTo>
                    <a:pt x="0" y="51"/>
                    <a:pt x="0" y="46"/>
                    <a:pt x="1" y="41"/>
                  </a:cubicBezTo>
                  <a:cubicBezTo>
                    <a:pt x="6" y="40"/>
                    <a:pt x="10" y="30"/>
                    <a:pt x="16" y="38"/>
                  </a:cubicBezTo>
                  <a:cubicBezTo>
                    <a:pt x="21" y="44"/>
                    <a:pt x="23" y="52"/>
                    <a:pt x="32" y="45"/>
                  </a:cubicBezTo>
                  <a:cubicBezTo>
                    <a:pt x="42" y="38"/>
                    <a:pt x="46" y="30"/>
                    <a:pt x="42" y="20"/>
                  </a:cubicBezTo>
                  <a:cubicBezTo>
                    <a:pt x="37" y="8"/>
                    <a:pt x="39" y="0"/>
                    <a:pt x="53" y="1"/>
                  </a:cubicBezTo>
                  <a:close/>
                </a:path>
              </a:pathLst>
            </a:custGeom>
            <a:solidFill>
              <a:srgbClr val="575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0" name="Freeform 192"/>
            <p:cNvSpPr>
              <a:spLocks/>
            </p:cNvSpPr>
            <p:nvPr/>
          </p:nvSpPr>
          <p:spPr bwMode="auto">
            <a:xfrm>
              <a:off x="3728" y="1810"/>
              <a:ext cx="30" cy="17"/>
            </a:xfrm>
            <a:custGeom>
              <a:avLst/>
              <a:gdLst>
                <a:gd name="T0" fmla="*/ 44 w 47"/>
                <a:gd name="T1" fmla="*/ 1 h 26"/>
                <a:gd name="T2" fmla="*/ 45 w 47"/>
                <a:gd name="T3" fmla="*/ 13 h 26"/>
                <a:gd name="T4" fmla="*/ 43 w 47"/>
                <a:gd name="T5" fmla="*/ 15 h 26"/>
                <a:gd name="T6" fmla="*/ 17 w 47"/>
                <a:gd name="T7" fmla="*/ 26 h 26"/>
                <a:gd name="T8" fmla="*/ 0 w 47"/>
                <a:gd name="T9" fmla="*/ 20 h 26"/>
                <a:gd name="T10" fmla="*/ 13 w 47"/>
                <a:gd name="T11" fmla="*/ 5 h 26"/>
                <a:gd name="T12" fmla="*/ 44 w 47"/>
                <a:gd name="T1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44" y="1"/>
                  </a:moveTo>
                  <a:cubicBezTo>
                    <a:pt x="47" y="5"/>
                    <a:pt x="47" y="9"/>
                    <a:pt x="45" y="13"/>
                  </a:cubicBezTo>
                  <a:cubicBezTo>
                    <a:pt x="45" y="13"/>
                    <a:pt x="44" y="14"/>
                    <a:pt x="43" y="15"/>
                  </a:cubicBezTo>
                  <a:cubicBezTo>
                    <a:pt x="34" y="18"/>
                    <a:pt x="25" y="22"/>
                    <a:pt x="17" y="26"/>
                  </a:cubicBezTo>
                  <a:cubicBezTo>
                    <a:pt x="11" y="25"/>
                    <a:pt x="5" y="25"/>
                    <a:pt x="0" y="20"/>
                  </a:cubicBezTo>
                  <a:cubicBezTo>
                    <a:pt x="4" y="15"/>
                    <a:pt x="9" y="10"/>
                    <a:pt x="13" y="5"/>
                  </a:cubicBezTo>
                  <a:cubicBezTo>
                    <a:pt x="23" y="1"/>
                    <a:pt x="34" y="0"/>
                    <a:pt x="44" y="1"/>
                  </a:cubicBezTo>
                  <a:close/>
                </a:path>
              </a:pathLst>
            </a:custGeom>
            <a:solidFill>
              <a:srgbClr val="686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1" name="Freeform 193"/>
            <p:cNvSpPr>
              <a:spLocks/>
            </p:cNvSpPr>
            <p:nvPr/>
          </p:nvSpPr>
          <p:spPr bwMode="auto">
            <a:xfrm>
              <a:off x="3706" y="1826"/>
              <a:ext cx="73" cy="39"/>
            </a:xfrm>
            <a:custGeom>
              <a:avLst/>
              <a:gdLst>
                <a:gd name="T0" fmla="*/ 14 w 111"/>
                <a:gd name="T1" fmla="*/ 5 h 61"/>
                <a:gd name="T2" fmla="*/ 29 w 111"/>
                <a:gd name="T3" fmla="*/ 0 h 61"/>
                <a:gd name="T4" fmla="*/ 31 w 111"/>
                <a:gd name="T5" fmla="*/ 22 h 61"/>
                <a:gd name="T6" fmla="*/ 45 w 111"/>
                <a:gd name="T7" fmla="*/ 38 h 61"/>
                <a:gd name="T8" fmla="*/ 65 w 111"/>
                <a:gd name="T9" fmla="*/ 35 h 61"/>
                <a:gd name="T10" fmla="*/ 89 w 111"/>
                <a:gd name="T11" fmla="*/ 33 h 61"/>
                <a:gd name="T12" fmla="*/ 111 w 111"/>
                <a:gd name="T13" fmla="*/ 46 h 61"/>
                <a:gd name="T14" fmla="*/ 110 w 111"/>
                <a:gd name="T15" fmla="*/ 49 h 61"/>
                <a:gd name="T16" fmla="*/ 66 w 111"/>
                <a:gd name="T17" fmla="*/ 57 h 61"/>
                <a:gd name="T18" fmla="*/ 30 w 111"/>
                <a:gd name="T19" fmla="*/ 61 h 61"/>
                <a:gd name="T20" fmla="*/ 14 w 111"/>
                <a:gd name="T21" fmla="*/ 57 h 61"/>
                <a:gd name="T22" fmla="*/ 2 w 111"/>
                <a:gd name="T23" fmla="*/ 41 h 61"/>
                <a:gd name="T24" fmla="*/ 2 w 111"/>
                <a:gd name="T25" fmla="*/ 33 h 61"/>
                <a:gd name="T26" fmla="*/ 14 w 111"/>
                <a:gd name="T2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61">
                  <a:moveTo>
                    <a:pt x="14" y="5"/>
                  </a:moveTo>
                  <a:cubicBezTo>
                    <a:pt x="19" y="5"/>
                    <a:pt x="25" y="4"/>
                    <a:pt x="29" y="0"/>
                  </a:cubicBezTo>
                  <a:cubicBezTo>
                    <a:pt x="37" y="7"/>
                    <a:pt x="34" y="15"/>
                    <a:pt x="31" y="22"/>
                  </a:cubicBezTo>
                  <a:cubicBezTo>
                    <a:pt x="26" y="36"/>
                    <a:pt x="31" y="41"/>
                    <a:pt x="45" y="38"/>
                  </a:cubicBezTo>
                  <a:cubicBezTo>
                    <a:pt x="52" y="36"/>
                    <a:pt x="58" y="37"/>
                    <a:pt x="65" y="35"/>
                  </a:cubicBezTo>
                  <a:cubicBezTo>
                    <a:pt x="73" y="38"/>
                    <a:pt x="81" y="36"/>
                    <a:pt x="89" y="33"/>
                  </a:cubicBezTo>
                  <a:cubicBezTo>
                    <a:pt x="99" y="32"/>
                    <a:pt x="109" y="32"/>
                    <a:pt x="111" y="46"/>
                  </a:cubicBezTo>
                  <a:cubicBezTo>
                    <a:pt x="110" y="47"/>
                    <a:pt x="110" y="48"/>
                    <a:pt x="110" y="49"/>
                  </a:cubicBezTo>
                  <a:cubicBezTo>
                    <a:pt x="95" y="50"/>
                    <a:pt x="82" y="57"/>
                    <a:pt x="66" y="57"/>
                  </a:cubicBezTo>
                  <a:cubicBezTo>
                    <a:pt x="56" y="56"/>
                    <a:pt x="42" y="59"/>
                    <a:pt x="30" y="61"/>
                  </a:cubicBezTo>
                  <a:cubicBezTo>
                    <a:pt x="25" y="60"/>
                    <a:pt x="19" y="58"/>
                    <a:pt x="14" y="57"/>
                  </a:cubicBezTo>
                  <a:cubicBezTo>
                    <a:pt x="11" y="51"/>
                    <a:pt x="9" y="44"/>
                    <a:pt x="2" y="41"/>
                  </a:cubicBezTo>
                  <a:cubicBezTo>
                    <a:pt x="2" y="38"/>
                    <a:pt x="2" y="35"/>
                    <a:pt x="2" y="33"/>
                  </a:cubicBezTo>
                  <a:cubicBezTo>
                    <a:pt x="0" y="21"/>
                    <a:pt x="16" y="17"/>
                    <a:pt x="14" y="5"/>
                  </a:cubicBezTo>
                  <a:close/>
                </a:path>
              </a:pathLst>
            </a:custGeom>
            <a:solidFill>
              <a:srgbClr val="495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2" name="Freeform 194"/>
            <p:cNvSpPr>
              <a:spLocks/>
            </p:cNvSpPr>
            <p:nvPr/>
          </p:nvSpPr>
          <p:spPr bwMode="auto">
            <a:xfrm>
              <a:off x="3663" y="1834"/>
              <a:ext cx="37" cy="31"/>
            </a:xfrm>
            <a:custGeom>
              <a:avLst/>
              <a:gdLst>
                <a:gd name="T0" fmla="*/ 12 w 57"/>
                <a:gd name="T1" fmla="*/ 8 h 47"/>
                <a:gd name="T2" fmla="*/ 43 w 57"/>
                <a:gd name="T3" fmla="*/ 3 h 47"/>
                <a:gd name="T4" fmla="*/ 52 w 57"/>
                <a:gd name="T5" fmla="*/ 24 h 47"/>
                <a:gd name="T6" fmla="*/ 56 w 57"/>
                <a:gd name="T7" fmla="*/ 32 h 47"/>
                <a:gd name="T8" fmla="*/ 57 w 57"/>
                <a:gd name="T9" fmla="*/ 35 h 47"/>
                <a:gd name="T10" fmla="*/ 56 w 57"/>
                <a:gd name="T11" fmla="*/ 36 h 47"/>
                <a:gd name="T12" fmla="*/ 40 w 57"/>
                <a:gd name="T13" fmla="*/ 37 h 47"/>
                <a:gd name="T14" fmla="*/ 30 w 57"/>
                <a:gd name="T15" fmla="*/ 22 h 47"/>
                <a:gd name="T16" fmla="*/ 23 w 57"/>
                <a:gd name="T17" fmla="*/ 47 h 47"/>
                <a:gd name="T18" fmla="*/ 0 w 57"/>
                <a:gd name="T19" fmla="*/ 20 h 47"/>
                <a:gd name="T20" fmla="*/ 12 w 57"/>
                <a:gd name="T2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47">
                  <a:moveTo>
                    <a:pt x="12" y="8"/>
                  </a:moveTo>
                  <a:cubicBezTo>
                    <a:pt x="21" y="2"/>
                    <a:pt x="32" y="10"/>
                    <a:pt x="43" y="3"/>
                  </a:cubicBezTo>
                  <a:cubicBezTo>
                    <a:pt x="48" y="0"/>
                    <a:pt x="57" y="13"/>
                    <a:pt x="52" y="24"/>
                  </a:cubicBezTo>
                  <a:cubicBezTo>
                    <a:pt x="53" y="27"/>
                    <a:pt x="55" y="29"/>
                    <a:pt x="56" y="32"/>
                  </a:cubicBezTo>
                  <a:cubicBezTo>
                    <a:pt x="57" y="33"/>
                    <a:pt x="57" y="34"/>
                    <a:pt x="57" y="35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48" y="32"/>
                    <a:pt x="49" y="34"/>
                    <a:pt x="40" y="37"/>
                  </a:cubicBezTo>
                  <a:cubicBezTo>
                    <a:pt x="27" y="41"/>
                    <a:pt x="38" y="26"/>
                    <a:pt x="30" y="22"/>
                  </a:cubicBezTo>
                  <a:cubicBezTo>
                    <a:pt x="25" y="29"/>
                    <a:pt x="30" y="40"/>
                    <a:pt x="23" y="47"/>
                  </a:cubicBezTo>
                  <a:cubicBezTo>
                    <a:pt x="11" y="42"/>
                    <a:pt x="14" y="23"/>
                    <a:pt x="0" y="20"/>
                  </a:cubicBezTo>
                  <a:cubicBezTo>
                    <a:pt x="7" y="19"/>
                    <a:pt x="11" y="15"/>
                    <a:pt x="12" y="8"/>
                  </a:cubicBezTo>
                  <a:close/>
                </a:path>
              </a:pathLst>
            </a:custGeom>
            <a:solidFill>
              <a:srgbClr val="324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3" name="Freeform 195"/>
            <p:cNvSpPr>
              <a:spLocks/>
            </p:cNvSpPr>
            <p:nvPr/>
          </p:nvSpPr>
          <p:spPr bwMode="auto">
            <a:xfrm>
              <a:off x="3695" y="1855"/>
              <a:ext cx="19" cy="29"/>
            </a:xfrm>
            <a:custGeom>
              <a:avLst/>
              <a:gdLst>
                <a:gd name="T0" fmla="*/ 8 w 30"/>
                <a:gd name="T1" fmla="*/ 4 h 44"/>
                <a:gd name="T2" fmla="*/ 8 w 30"/>
                <a:gd name="T3" fmla="*/ 0 h 44"/>
                <a:gd name="T4" fmla="*/ 14 w 30"/>
                <a:gd name="T5" fmla="*/ 37 h 44"/>
                <a:gd name="T6" fmla="*/ 0 w 30"/>
                <a:gd name="T7" fmla="*/ 36 h 44"/>
                <a:gd name="T8" fmla="*/ 8 w 3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4">
                  <a:moveTo>
                    <a:pt x="8" y="4"/>
                  </a:moveTo>
                  <a:cubicBezTo>
                    <a:pt x="8" y="3"/>
                    <a:pt x="8" y="2"/>
                    <a:pt x="8" y="0"/>
                  </a:cubicBezTo>
                  <a:cubicBezTo>
                    <a:pt x="10" y="12"/>
                    <a:pt x="30" y="20"/>
                    <a:pt x="14" y="37"/>
                  </a:cubicBezTo>
                  <a:cubicBezTo>
                    <a:pt x="7" y="44"/>
                    <a:pt x="5" y="37"/>
                    <a:pt x="0" y="36"/>
                  </a:cubicBezTo>
                  <a:cubicBezTo>
                    <a:pt x="9" y="27"/>
                    <a:pt x="8" y="16"/>
                    <a:pt x="8" y="4"/>
                  </a:cubicBezTo>
                  <a:close/>
                </a:path>
              </a:pathLst>
            </a:custGeom>
            <a:solidFill>
              <a:srgbClr val="3D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4" name="Freeform 196"/>
            <p:cNvSpPr>
              <a:spLocks/>
            </p:cNvSpPr>
            <p:nvPr/>
          </p:nvSpPr>
          <p:spPr bwMode="auto">
            <a:xfrm>
              <a:off x="3656" y="1880"/>
              <a:ext cx="23" cy="15"/>
            </a:xfrm>
            <a:custGeom>
              <a:avLst/>
              <a:gdLst>
                <a:gd name="T0" fmla="*/ 0 w 36"/>
                <a:gd name="T1" fmla="*/ 10 h 23"/>
                <a:gd name="T2" fmla="*/ 36 w 36"/>
                <a:gd name="T3" fmla="*/ 21 h 23"/>
                <a:gd name="T4" fmla="*/ 0 w 36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3">
                  <a:moveTo>
                    <a:pt x="0" y="10"/>
                  </a:moveTo>
                  <a:cubicBezTo>
                    <a:pt x="15" y="0"/>
                    <a:pt x="33" y="6"/>
                    <a:pt x="36" y="21"/>
                  </a:cubicBezTo>
                  <a:cubicBezTo>
                    <a:pt x="25" y="14"/>
                    <a:pt x="9" y="23"/>
                    <a:pt x="0" y="10"/>
                  </a:cubicBezTo>
                  <a:close/>
                </a:path>
              </a:pathLst>
            </a:custGeom>
            <a:solidFill>
              <a:srgbClr val="3D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5" name="Freeform 197"/>
            <p:cNvSpPr>
              <a:spLocks/>
            </p:cNvSpPr>
            <p:nvPr/>
          </p:nvSpPr>
          <p:spPr bwMode="auto">
            <a:xfrm>
              <a:off x="3704" y="1829"/>
              <a:ext cx="15" cy="18"/>
            </a:xfrm>
            <a:custGeom>
              <a:avLst/>
              <a:gdLst>
                <a:gd name="T0" fmla="*/ 17 w 22"/>
                <a:gd name="T1" fmla="*/ 0 h 28"/>
                <a:gd name="T2" fmla="*/ 5 w 22"/>
                <a:gd name="T3" fmla="*/ 28 h 28"/>
                <a:gd name="T4" fmla="*/ 0 w 22"/>
                <a:gd name="T5" fmla="*/ 24 h 28"/>
                <a:gd name="T6" fmla="*/ 13 w 22"/>
                <a:gd name="T7" fmla="*/ 0 h 28"/>
                <a:gd name="T8" fmla="*/ 17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17" y="0"/>
                  </a:moveTo>
                  <a:cubicBezTo>
                    <a:pt x="22" y="13"/>
                    <a:pt x="9" y="19"/>
                    <a:pt x="5" y="28"/>
                  </a:cubicBezTo>
                  <a:cubicBezTo>
                    <a:pt x="3" y="26"/>
                    <a:pt x="2" y="25"/>
                    <a:pt x="0" y="24"/>
                  </a:cubicBezTo>
                  <a:cubicBezTo>
                    <a:pt x="2" y="15"/>
                    <a:pt x="3" y="5"/>
                    <a:pt x="13" y="0"/>
                  </a:cubicBezTo>
                  <a:cubicBezTo>
                    <a:pt x="14" y="0"/>
                    <a:pt x="15" y="0"/>
                    <a:pt x="17" y="0"/>
                  </a:cubicBezTo>
                  <a:close/>
                </a:path>
              </a:pathLst>
            </a:custGeom>
            <a:solidFill>
              <a:srgbClr val="3D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6" name="Freeform 198"/>
            <p:cNvSpPr>
              <a:spLocks/>
            </p:cNvSpPr>
            <p:nvPr/>
          </p:nvSpPr>
          <p:spPr bwMode="auto">
            <a:xfrm>
              <a:off x="3619" y="1921"/>
              <a:ext cx="18" cy="17"/>
            </a:xfrm>
            <a:custGeom>
              <a:avLst/>
              <a:gdLst>
                <a:gd name="T0" fmla="*/ 28 w 28"/>
                <a:gd name="T1" fmla="*/ 6 h 26"/>
                <a:gd name="T2" fmla="*/ 0 w 28"/>
                <a:gd name="T3" fmla="*/ 10 h 26"/>
                <a:gd name="T4" fmla="*/ 28 w 28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6">
                  <a:moveTo>
                    <a:pt x="28" y="6"/>
                  </a:moveTo>
                  <a:cubicBezTo>
                    <a:pt x="16" y="25"/>
                    <a:pt x="13" y="26"/>
                    <a:pt x="0" y="10"/>
                  </a:cubicBezTo>
                  <a:cubicBezTo>
                    <a:pt x="10" y="13"/>
                    <a:pt x="17" y="0"/>
                    <a:pt x="28" y="6"/>
                  </a:cubicBezTo>
                  <a:close/>
                </a:path>
              </a:pathLst>
            </a:custGeom>
            <a:solidFill>
              <a:srgbClr val="191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7" name="Freeform 199"/>
            <p:cNvSpPr>
              <a:spLocks/>
            </p:cNvSpPr>
            <p:nvPr/>
          </p:nvSpPr>
          <p:spPr bwMode="auto">
            <a:xfrm>
              <a:off x="3680" y="1880"/>
              <a:ext cx="12" cy="13"/>
            </a:xfrm>
            <a:custGeom>
              <a:avLst/>
              <a:gdLst>
                <a:gd name="T0" fmla="*/ 1 w 18"/>
                <a:gd name="T1" fmla="*/ 20 h 20"/>
                <a:gd name="T2" fmla="*/ 7 w 18"/>
                <a:gd name="T3" fmla="*/ 3 h 20"/>
                <a:gd name="T4" fmla="*/ 18 w 18"/>
                <a:gd name="T5" fmla="*/ 8 h 20"/>
                <a:gd name="T6" fmla="*/ 1 w 1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0">
                  <a:moveTo>
                    <a:pt x="1" y="20"/>
                  </a:moveTo>
                  <a:cubicBezTo>
                    <a:pt x="2" y="14"/>
                    <a:pt x="0" y="7"/>
                    <a:pt x="7" y="3"/>
                  </a:cubicBezTo>
                  <a:cubicBezTo>
                    <a:pt x="13" y="0"/>
                    <a:pt x="16" y="4"/>
                    <a:pt x="18" y="8"/>
                  </a:cubicBezTo>
                  <a:cubicBezTo>
                    <a:pt x="12" y="12"/>
                    <a:pt x="7" y="16"/>
                    <a:pt x="1" y="20"/>
                  </a:cubicBezTo>
                  <a:close/>
                </a:path>
              </a:pathLst>
            </a:custGeom>
            <a:solidFill>
              <a:srgbClr val="3D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8" name="Freeform 200"/>
            <p:cNvSpPr>
              <a:spLocks/>
            </p:cNvSpPr>
            <p:nvPr/>
          </p:nvSpPr>
          <p:spPr bwMode="auto">
            <a:xfrm>
              <a:off x="3708" y="1850"/>
              <a:ext cx="9" cy="13"/>
            </a:xfrm>
            <a:custGeom>
              <a:avLst/>
              <a:gdLst>
                <a:gd name="T0" fmla="*/ 0 w 15"/>
                <a:gd name="T1" fmla="*/ 3 h 19"/>
                <a:gd name="T2" fmla="*/ 12 w 15"/>
                <a:gd name="T3" fmla="*/ 19 h 19"/>
                <a:gd name="T4" fmla="*/ 0 w 15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0" y="3"/>
                  </a:moveTo>
                  <a:cubicBezTo>
                    <a:pt x="15" y="0"/>
                    <a:pt x="13" y="10"/>
                    <a:pt x="12" y="19"/>
                  </a:cubicBezTo>
                  <a:cubicBezTo>
                    <a:pt x="5" y="15"/>
                    <a:pt x="0" y="11"/>
                    <a:pt x="0" y="3"/>
                  </a:cubicBezTo>
                  <a:close/>
                </a:path>
              </a:pathLst>
            </a:custGeom>
            <a:solidFill>
              <a:srgbClr val="3D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9" name="Freeform 201"/>
            <p:cNvSpPr>
              <a:spLocks/>
            </p:cNvSpPr>
            <p:nvPr/>
          </p:nvSpPr>
          <p:spPr bwMode="auto">
            <a:xfrm>
              <a:off x="3528" y="1816"/>
              <a:ext cx="17" cy="23"/>
            </a:xfrm>
            <a:custGeom>
              <a:avLst/>
              <a:gdLst>
                <a:gd name="T0" fmla="*/ 3 w 26"/>
                <a:gd name="T1" fmla="*/ 13 h 35"/>
                <a:gd name="T2" fmla="*/ 8 w 26"/>
                <a:gd name="T3" fmla="*/ 0 h 35"/>
                <a:gd name="T4" fmla="*/ 24 w 26"/>
                <a:gd name="T5" fmla="*/ 16 h 35"/>
                <a:gd name="T6" fmla="*/ 14 w 26"/>
                <a:gd name="T7" fmla="*/ 35 h 35"/>
                <a:gd name="T8" fmla="*/ 3 w 26"/>
                <a:gd name="T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3" y="13"/>
                  </a:moveTo>
                  <a:cubicBezTo>
                    <a:pt x="9" y="10"/>
                    <a:pt x="8" y="5"/>
                    <a:pt x="8" y="0"/>
                  </a:cubicBezTo>
                  <a:cubicBezTo>
                    <a:pt x="15" y="4"/>
                    <a:pt x="26" y="3"/>
                    <a:pt x="24" y="16"/>
                  </a:cubicBezTo>
                  <a:cubicBezTo>
                    <a:pt x="6" y="14"/>
                    <a:pt x="15" y="27"/>
                    <a:pt x="14" y="35"/>
                  </a:cubicBezTo>
                  <a:cubicBezTo>
                    <a:pt x="0" y="32"/>
                    <a:pt x="0" y="23"/>
                    <a:pt x="3" y="13"/>
                  </a:cubicBezTo>
                  <a:close/>
                </a:path>
              </a:pathLst>
            </a:custGeom>
            <a:solidFill>
              <a:srgbClr val="27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0" name="Freeform 202"/>
            <p:cNvSpPr>
              <a:spLocks/>
            </p:cNvSpPr>
            <p:nvPr/>
          </p:nvSpPr>
          <p:spPr bwMode="auto">
            <a:xfrm>
              <a:off x="3643" y="1842"/>
              <a:ext cx="19" cy="29"/>
            </a:xfrm>
            <a:custGeom>
              <a:avLst/>
              <a:gdLst>
                <a:gd name="T0" fmla="*/ 0 w 30"/>
                <a:gd name="T1" fmla="*/ 40 h 45"/>
                <a:gd name="T2" fmla="*/ 6 w 30"/>
                <a:gd name="T3" fmla="*/ 15 h 45"/>
                <a:gd name="T4" fmla="*/ 15 w 30"/>
                <a:gd name="T5" fmla="*/ 2 h 45"/>
                <a:gd name="T6" fmla="*/ 24 w 30"/>
                <a:gd name="T7" fmla="*/ 12 h 45"/>
                <a:gd name="T8" fmla="*/ 21 w 30"/>
                <a:gd name="T9" fmla="*/ 39 h 45"/>
                <a:gd name="T10" fmla="*/ 0 w 30"/>
                <a:gd name="T11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5">
                  <a:moveTo>
                    <a:pt x="0" y="40"/>
                  </a:moveTo>
                  <a:cubicBezTo>
                    <a:pt x="11" y="34"/>
                    <a:pt x="3" y="23"/>
                    <a:pt x="6" y="15"/>
                  </a:cubicBezTo>
                  <a:cubicBezTo>
                    <a:pt x="7" y="9"/>
                    <a:pt x="10" y="3"/>
                    <a:pt x="15" y="2"/>
                  </a:cubicBezTo>
                  <a:cubicBezTo>
                    <a:pt x="22" y="0"/>
                    <a:pt x="23" y="7"/>
                    <a:pt x="24" y="12"/>
                  </a:cubicBezTo>
                  <a:cubicBezTo>
                    <a:pt x="27" y="21"/>
                    <a:pt x="30" y="31"/>
                    <a:pt x="21" y="39"/>
                  </a:cubicBezTo>
                  <a:cubicBezTo>
                    <a:pt x="14" y="44"/>
                    <a:pt x="7" y="45"/>
                    <a:pt x="0" y="40"/>
                  </a:cubicBezTo>
                  <a:close/>
                </a:path>
              </a:pathLst>
            </a:custGeom>
            <a:solidFill>
              <a:srgbClr val="3F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1" name="Freeform 203"/>
            <p:cNvSpPr>
              <a:spLocks/>
            </p:cNvSpPr>
            <p:nvPr/>
          </p:nvSpPr>
          <p:spPr bwMode="auto">
            <a:xfrm>
              <a:off x="3474" y="1815"/>
              <a:ext cx="48" cy="22"/>
            </a:xfrm>
            <a:custGeom>
              <a:avLst/>
              <a:gdLst>
                <a:gd name="T0" fmla="*/ 0 w 74"/>
                <a:gd name="T1" fmla="*/ 13 h 33"/>
                <a:gd name="T2" fmla="*/ 71 w 74"/>
                <a:gd name="T3" fmla="*/ 5 h 33"/>
                <a:gd name="T4" fmla="*/ 74 w 74"/>
                <a:gd name="T5" fmla="*/ 12 h 33"/>
                <a:gd name="T6" fmla="*/ 42 w 74"/>
                <a:gd name="T7" fmla="*/ 13 h 33"/>
                <a:gd name="T8" fmla="*/ 43 w 74"/>
                <a:gd name="T9" fmla="*/ 21 h 33"/>
                <a:gd name="T10" fmla="*/ 35 w 74"/>
                <a:gd name="T11" fmla="*/ 25 h 33"/>
                <a:gd name="T12" fmla="*/ 23 w 74"/>
                <a:gd name="T13" fmla="*/ 32 h 33"/>
                <a:gd name="T14" fmla="*/ 15 w 74"/>
                <a:gd name="T15" fmla="*/ 33 h 33"/>
                <a:gd name="T16" fmla="*/ 0 w 74"/>
                <a:gd name="T1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3">
                  <a:moveTo>
                    <a:pt x="0" y="13"/>
                  </a:moveTo>
                  <a:cubicBezTo>
                    <a:pt x="24" y="13"/>
                    <a:pt x="46" y="0"/>
                    <a:pt x="71" y="5"/>
                  </a:cubicBezTo>
                  <a:cubicBezTo>
                    <a:pt x="72" y="7"/>
                    <a:pt x="73" y="10"/>
                    <a:pt x="74" y="12"/>
                  </a:cubicBezTo>
                  <a:cubicBezTo>
                    <a:pt x="64" y="13"/>
                    <a:pt x="52" y="11"/>
                    <a:pt x="42" y="13"/>
                  </a:cubicBezTo>
                  <a:cubicBezTo>
                    <a:pt x="31" y="16"/>
                    <a:pt x="45" y="18"/>
                    <a:pt x="43" y="21"/>
                  </a:cubicBezTo>
                  <a:cubicBezTo>
                    <a:pt x="40" y="23"/>
                    <a:pt x="37" y="26"/>
                    <a:pt x="35" y="25"/>
                  </a:cubicBezTo>
                  <a:cubicBezTo>
                    <a:pt x="28" y="23"/>
                    <a:pt x="18" y="13"/>
                    <a:pt x="23" y="32"/>
                  </a:cubicBezTo>
                  <a:cubicBezTo>
                    <a:pt x="20" y="33"/>
                    <a:pt x="18" y="33"/>
                    <a:pt x="15" y="33"/>
                  </a:cubicBezTo>
                  <a:cubicBezTo>
                    <a:pt x="10" y="26"/>
                    <a:pt x="5" y="20"/>
                    <a:pt x="0" y="13"/>
                  </a:cubicBezTo>
                  <a:close/>
                </a:path>
              </a:pathLst>
            </a:custGeom>
            <a:solidFill>
              <a:srgbClr val="879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2" name="Freeform 204"/>
            <p:cNvSpPr>
              <a:spLocks/>
            </p:cNvSpPr>
            <p:nvPr/>
          </p:nvSpPr>
          <p:spPr bwMode="auto">
            <a:xfrm>
              <a:off x="3909" y="1834"/>
              <a:ext cx="70" cy="35"/>
            </a:xfrm>
            <a:custGeom>
              <a:avLst/>
              <a:gdLst>
                <a:gd name="T0" fmla="*/ 2 w 107"/>
                <a:gd name="T1" fmla="*/ 24 h 53"/>
                <a:gd name="T2" fmla="*/ 11 w 107"/>
                <a:gd name="T3" fmla="*/ 12 h 53"/>
                <a:gd name="T4" fmla="*/ 42 w 107"/>
                <a:gd name="T5" fmla="*/ 0 h 53"/>
                <a:gd name="T6" fmla="*/ 59 w 107"/>
                <a:gd name="T7" fmla="*/ 34 h 53"/>
                <a:gd name="T8" fmla="*/ 73 w 107"/>
                <a:gd name="T9" fmla="*/ 41 h 53"/>
                <a:gd name="T10" fmla="*/ 80 w 107"/>
                <a:gd name="T11" fmla="*/ 32 h 53"/>
                <a:gd name="T12" fmla="*/ 107 w 107"/>
                <a:gd name="T13" fmla="*/ 8 h 53"/>
                <a:gd name="T14" fmla="*/ 96 w 107"/>
                <a:gd name="T15" fmla="*/ 44 h 53"/>
                <a:gd name="T16" fmla="*/ 50 w 107"/>
                <a:gd name="T17" fmla="*/ 48 h 53"/>
                <a:gd name="T18" fmla="*/ 26 w 107"/>
                <a:gd name="T19" fmla="*/ 33 h 53"/>
                <a:gd name="T20" fmla="*/ 1 w 107"/>
                <a:gd name="T21" fmla="*/ 33 h 53"/>
                <a:gd name="T22" fmla="*/ 2 w 107"/>
                <a:gd name="T23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53">
                  <a:moveTo>
                    <a:pt x="2" y="24"/>
                  </a:moveTo>
                  <a:cubicBezTo>
                    <a:pt x="18" y="28"/>
                    <a:pt x="14" y="20"/>
                    <a:pt x="11" y="12"/>
                  </a:cubicBezTo>
                  <a:cubicBezTo>
                    <a:pt x="21" y="6"/>
                    <a:pt x="34" y="8"/>
                    <a:pt x="42" y="0"/>
                  </a:cubicBezTo>
                  <a:cubicBezTo>
                    <a:pt x="44" y="13"/>
                    <a:pt x="54" y="22"/>
                    <a:pt x="59" y="34"/>
                  </a:cubicBezTo>
                  <a:cubicBezTo>
                    <a:pt x="61" y="40"/>
                    <a:pt x="67" y="41"/>
                    <a:pt x="73" y="41"/>
                  </a:cubicBezTo>
                  <a:cubicBezTo>
                    <a:pt x="83" y="42"/>
                    <a:pt x="78" y="34"/>
                    <a:pt x="80" y="32"/>
                  </a:cubicBezTo>
                  <a:cubicBezTo>
                    <a:pt x="90" y="25"/>
                    <a:pt x="91" y="8"/>
                    <a:pt x="107" y="8"/>
                  </a:cubicBezTo>
                  <a:cubicBezTo>
                    <a:pt x="105" y="21"/>
                    <a:pt x="95" y="30"/>
                    <a:pt x="96" y="44"/>
                  </a:cubicBezTo>
                  <a:cubicBezTo>
                    <a:pt x="97" y="51"/>
                    <a:pt x="62" y="53"/>
                    <a:pt x="50" y="48"/>
                  </a:cubicBezTo>
                  <a:cubicBezTo>
                    <a:pt x="41" y="44"/>
                    <a:pt x="38" y="32"/>
                    <a:pt x="26" y="33"/>
                  </a:cubicBezTo>
                  <a:cubicBezTo>
                    <a:pt x="18" y="36"/>
                    <a:pt x="10" y="45"/>
                    <a:pt x="1" y="33"/>
                  </a:cubicBezTo>
                  <a:cubicBezTo>
                    <a:pt x="0" y="30"/>
                    <a:pt x="0" y="27"/>
                    <a:pt x="2" y="24"/>
                  </a:cubicBezTo>
                  <a:close/>
                </a:path>
              </a:pathLst>
            </a:custGeom>
            <a:solidFill>
              <a:srgbClr val="748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3" name="Group 406"/>
          <p:cNvGrpSpPr>
            <a:grpSpLocks/>
          </p:cNvGrpSpPr>
          <p:nvPr/>
        </p:nvGrpSpPr>
        <p:grpSpPr bwMode="auto">
          <a:xfrm>
            <a:off x="5905501" y="2816226"/>
            <a:ext cx="2155825" cy="727075"/>
            <a:chOff x="3720" y="1774"/>
            <a:chExt cx="1358" cy="458"/>
          </a:xfrm>
        </p:grpSpPr>
        <p:sp>
          <p:nvSpPr>
            <p:cNvPr id="63" name="Freeform 206"/>
            <p:cNvSpPr>
              <a:spLocks/>
            </p:cNvSpPr>
            <p:nvPr/>
          </p:nvSpPr>
          <p:spPr bwMode="auto">
            <a:xfrm>
              <a:off x="3856" y="1850"/>
              <a:ext cx="73" cy="20"/>
            </a:xfrm>
            <a:custGeom>
              <a:avLst/>
              <a:gdLst>
                <a:gd name="T0" fmla="*/ 83 w 112"/>
                <a:gd name="T1" fmla="*/ 7 h 30"/>
                <a:gd name="T2" fmla="*/ 107 w 112"/>
                <a:gd name="T3" fmla="*/ 8 h 30"/>
                <a:gd name="T4" fmla="*/ 112 w 112"/>
                <a:gd name="T5" fmla="*/ 23 h 30"/>
                <a:gd name="T6" fmla="*/ 96 w 112"/>
                <a:gd name="T7" fmla="*/ 24 h 30"/>
                <a:gd name="T8" fmla="*/ 15 w 112"/>
                <a:gd name="T9" fmla="*/ 26 h 30"/>
                <a:gd name="T10" fmla="*/ 0 w 112"/>
                <a:gd name="T11" fmla="*/ 23 h 30"/>
                <a:gd name="T12" fmla="*/ 0 w 112"/>
                <a:gd name="T13" fmla="*/ 15 h 30"/>
                <a:gd name="T14" fmla="*/ 25 w 112"/>
                <a:gd name="T15" fmla="*/ 5 h 30"/>
                <a:gd name="T16" fmla="*/ 83 w 112"/>
                <a:gd name="T1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30">
                  <a:moveTo>
                    <a:pt x="83" y="7"/>
                  </a:moveTo>
                  <a:cubicBezTo>
                    <a:pt x="91" y="16"/>
                    <a:pt x="99" y="4"/>
                    <a:pt x="107" y="8"/>
                  </a:cubicBezTo>
                  <a:cubicBezTo>
                    <a:pt x="102" y="14"/>
                    <a:pt x="110" y="18"/>
                    <a:pt x="112" y="23"/>
                  </a:cubicBezTo>
                  <a:cubicBezTo>
                    <a:pt x="107" y="30"/>
                    <a:pt x="100" y="25"/>
                    <a:pt x="96" y="24"/>
                  </a:cubicBezTo>
                  <a:cubicBezTo>
                    <a:pt x="68" y="16"/>
                    <a:pt x="42" y="20"/>
                    <a:pt x="15" y="26"/>
                  </a:cubicBezTo>
                  <a:cubicBezTo>
                    <a:pt x="10" y="26"/>
                    <a:pt x="4" y="29"/>
                    <a:pt x="0" y="23"/>
                  </a:cubicBezTo>
                  <a:cubicBezTo>
                    <a:pt x="0" y="20"/>
                    <a:pt x="0" y="17"/>
                    <a:pt x="0" y="15"/>
                  </a:cubicBezTo>
                  <a:cubicBezTo>
                    <a:pt x="5" y="4"/>
                    <a:pt x="13" y="0"/>
                    <a:pt x="25" y="5"/>
                  </a:cubicBezTo>
                  <a:cubicBezTo>
                    <a:pt x="44" y="11"/>
                    <a:pt x="64" y="4"/>
                    <a:pt x="83" y="7"/>
                  </a:cubicBezTo>
                  <a:close/>
                </a:path>
              </a:pathLst>
            </a:custGeom>
            <a:solidFill>
              <a:srgbClr val="484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207"/>
            <p:cNvSpPr>
              <a:spLocks/>
            </p:cNvSpPr>
            <p:nvPr/>
          </p:nvSpPr>
          <p:spPr bwMode="auto">
            <a:xfrm>
              <a:off x="3778" y="1848"/>
              <a:ext cx="36" cy="26"/>
            </a:xfrm>
            <a:custGeom>
              <a:avLst/>
              <a:gdLst>
                <a:gd name="T0" fmla="*/ 56 w 56"/>
                <a:gd name="T1" fmla="*/ 27 h 41"/>
                <a:gd name="T2" fmla="*/ 56 w 56"/>
                <a:gd name="T3" fmla="*/ 31 h 41"/>
                <a:gd name="T4" fmla="*/ 20 w 56"/>
                <a:gd name="T5" fmla="*/ 34 h 41"/>
                <a:gd name="T6" fmla="*/ 0 w 56"/>
                <a:gd name="T7" fmla="*/ 15 h 41"/>
                <a:gd name="T8" fmla="*/ 1 w 56"/>
                <a:gd name="T9" fmla="*/ 14 h 41"/>
                <a:gd name="T10" fmla="*/ 56 w 56"/>
                <a:gd name="T11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1">
                  <a:moveTo>
                    <a:pt x="56" y="27"/>
                  </a:moveTo>
                  <a:cubicBezTo>
                    <a:pt x="56" y="28"/>
                    <a:pt x="56" y="29"/>
                    <a:pt x="56" y="31"/>
                  </a:cubicBezTo>
                  <a:cubicBezTo>
                    <a:pt x="44" y="32"/>
                    <a:pt x="32" y="28"/>
                    <a:pt x="20" y="34"/>
                  </a:cubicBezTo>
                  <a:cubicBezTo>
                    <a:pt x="4" y="41"/>
                    <a:pt x="4" y="24"/>
                    <a:pt x="0" y="15"/>
                  </a:cubicBezTo>
                  <a:cubicBezTo>
                    <a:pt x="0" y="15"/>
                    <a:pt x="1" y="14"/>
                    <a:pt x="1" y="14"/>
                  </a:cubicBezTo>
                  <a:cubicBezTo>
                    <a:pt x="22" y="0"/>
                    <a:pt x="47" y="5"/>
                    <a:pt x="56" y="27"/>
                  </a:cubicBezTo>
                  <a:close/>
                </a:path>
              </a:pathLst>
            </a:custGeom>
            <a:solidFill>
              <a:srgbClr val="58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208"/>
            <p:cNvSpPr>
              <a:spLocks/>
            </p:cNvSpPr>
            <p:nvPr/>
          </p:nvSpPr>
          <p:spPr bwMode="auto">
            <a:xfrm>
              <a:off x="3762" y="1825"/>
              <a:ext cx="76" cy="40"/>
            </a:xfrm>
            <a:custGeom>
              <a:avLst/>
              <a:gdLst>
                <a:gd name="T0" fmla="*/ 80 w 116"/>
                <a:gd name="T1" fmla="*/ 62 h 62"/>
                <a:gd name="T2" fmla="*/ 25 w 116"/>
                <a:gd name="T3" fmla="*/ 49 h 62"/>
                <a:gd name="T4" fmla="*/ 0 w 116"/>
                <a:gd name="T5" fmla="*/ 38 h 62"/>
                <a:gd name="T6" fmla="*/ 24 w 116"/>
                <a:gd name="T7" fmla="*/ 16 h 62"/>
                <a:gd name="T8" fmla="*/ 42 w 116"/>
                <a:gd name="T9" fmla="*/ 22 h 62"/>
                <a:gd name="T10" fmla="*/ 52 w 116"/>
                <a:gd name="T11" fmla="*/ 20 h 62"/>
                <a:gd name="T12" fmla="*/ 98 w 116"/>
                <a:gd name="T13" fmla="*/ 39 h 62"/>
                <a:gd name="T14" fmla="*/ 116 w 116"/>
                <a:gd name="T15" fmla="*/ 42 h 62"/>
                <a:gd name="T16" fmla="*/ 80 w 116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2">
                  <a:moveTo>
                    <a:pt x="80" y="62"/>
                  </a:moveTo>
                  <a:cubicBezTo>
                    <a:pt x="65" y="42"/>
                    <a:pt x="45" y="46"/>
                    <a:pt x="25" y="49"/>
                  </a:cubicBezTo>
                  <a:cubicBezTo>
                    <a:pt x="20" y="38"/>
                    <a:pt x="10" y="37"/>
                    <a:pt x="0" y="38"/>
                  </a:cubicBezTo>
                  <a:cubicBezTo>
                    <a:pt x="3" y="25"/>
                    <a:pt x="16" y="23"/>
                    <a:pt x="24" y="16"/>
                  </a:cubicBezTo>
                  <a:cubicBezTo>
                    <a:pt x="29" y="21"/>
                    <a:pt x="44" y="0"/>
                    <a:pt x="42" y="22"/>
                  </a:cubicBezTo>
                  <a:cubicBezTo>
                    <a:pt x="46" y="21"/>
                    <a:pt x="48" y="18"/>
                    <a:pt x="52" y="20"/>
                  </a:cubicBezTo>
                  <a:cubicBezTo>
                    <a:pt x="64" y="36"/>
                    <a:pt x="79" y="43"/>
                    <a:pt x="98" y="39"/>
                  </a:cubicBezTo>
                  <a:cubicBezTo>
                    <a:pt x="110" y="29"/>
                    <a:pt x="112" y="29"/>
                    <a:pt x="116" y="42"/>
                  </a:cubicBezTo>
                  <a:cubicBezTo>
                    <a:pt x="106" y="54"/>
                    <a:pt x="95" y="62"/>
                    <a:pt x="80" y="62"/>
                  </a:cubicBezTo>
                  <a:close/>
                </a:path>
              </a:pathLst>
            </a:custGeom>
            <a:solidFill>
              <a:srgbClr val="6C7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209"/>
            <p:cNvSpPr>
              <a:spLocks/>
            </p:cNvSpPr>
            <p:nvPr/>
          </p:nvSpPr>
          <p:spPr bwMode="auto">
            <a:xfrm>
              <a:off x="3820" y="1821"/>
              <a:ext cx="48" cy="37"/>
            </a:xfrm>
            <a:custGeom>
              <a:avLst/>
              <a:gdLst>
                <a:gd name="T0" fmla="*/ 27 w 73"/>
                <a:gd name="T1" fmla="*/ 48 h 57"/>
                <a:gd name="T2" fmla="*/ 11 w 73"/>
                <a:gd name="T3" fmla="*/ 52 h 57"/>
                <a:gd name="T4" fmla="*/ 4 w 73"/>
                <a:gd name="T5" fmla="*/ 44 h 57"/>
                <a:gd name="T6" fmla="*/ 2 w 73"/>
                <a:gd name="T7" fmla="*/ 32 h 57"/>
                <a:gd name="T8" fmla="*/ 2 w 73"/>
                <a:gd name="T9" fmla="*/ 32 h 57"/>
                <a:gd name="T10" fmla="*/ 8 w 73"/>
                <a:gd name="T11" fmla="*/ 30 h 57"/>
                <a:gd name="T12" fmla="*/ 23 w 73"/>
                <a:gd name="T13" fmla="*/ 11 h 57"/>
                <a:gd name="T14" fmla="*/ 43 w 73"/>
                <a:gd name="T15" fmla="*/ 16 h 57"/>
                <a:gd name="T16" fmla="*/ 54 w 73"/>
                <a:gd name="T17" fmla="*/ 0 h 57"/>
                <a:gd name="T18" fmla="*/ 72 w 73"/>
                <a:gd name="T19" fmla="*/ 35 h 57"/>
                <a:gd name="T20" fmla="*/ 29 w 73"/>
                <a:gd name="T21" fmla="*/ 36 h 57"/>
                <a:gd name="T22" fmla="*/ 58 w 73"/>
                <a:gd name="T23" fmla="*/ 43 h 57"/>
                <a:gd name="T24" fmla="*/ 46 w 73"/>
                <a:gd name="T25" fmla="*/ 52 h 57"/>
                <a:gd name="T26" fmla="*/ 27 w 73"/>
                <a:gd name="T27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7">
                  <a:moveTo>
                    <a:pt x="27" y="48"/>
                  </a:moveTo>
                  <a:cubicBezTo>
                    <a:pt x="18" y="31"/>
                    <a:pt x="16" y="48"/>
                    <a:pt x="11" y="52"/>
                  </a:cubicBezTo>
                  <a:cubicBezTo>
                    <a:pt x="8" y="49"/>
                    <a:pt x="6" y="47"/>
                    <a:pt x="4" y="44"/>
                  </a:cubicBezTo>
                  <a:cubicBezTo>
                    <a:pt x="2" y="40"/>
                    <a:pt x="0" y="36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1"/>
                    <a:pt x="7" y="29"/>
                    <a:pt x="8" y="30"/>
                  </a:cubicBezTo>
                  <a:cubicBezTo>
                    <a:pt x="29" y="37"/>
                    <a:pt x="25" y="23"/>
                    <a:pt x="23" y="11"/>
                  </a:cubicBezTo>
                  <a:cubicBezTo>
                    <a:pt x="31" y="12"/>
                    <a:pt x="36" y="18"/>
                    <a:pt x="43" y="16"/>
                  </a:cubicBezTo>
                  <a:cubicBezTo>
                    <a:pt x="53" y="16"/>
                    <a:pt x="56" y="11"/>
                    <a:pt x="54" y="0"/>
                  </a:cubicBezTo>
                  <a:cubicBezTo>
                    <a:pt x="73" y="5"/>
                    <a:pt x="63" y="22"/>
                    <a:pt x="72" y="35"/>
                  </a:cubicBezTo>
                  <a:cubicBezTo>
                    <a:pt x="58" y="26"/>
                    <a:pt x="49" y="27"/>
                    <a:pt x="29" y="36"/>
                  </a:cubicBezTo>
                  <a:cubicBezTo>
                    <a:pt x="40" y="39"/>
                    <a:pt x="49" y="41"/>
                    <a:pt x="58" y="43"/>
                  </a:cubicBezTo>
                  <a:cubicBezTo>
                    <a:pt x="62" y="57"/>
                    <a:pt x="54" y="55"/>
                    <a:pt x="46" y="52"/>
                  </a:cubicBezTo>
                  <a:cubicBezTo>
                    <a:pt x="40" y="52"/>
                    <a:pt x="33" y="52"/>
                    <a:pt x="27" y="48"/>
                  </a:cubicBezTo>
                  <a:close/>
                </a:path>
              </a:pathLst>
            </a:custGeom>
            <a:solidFill>
              <a:srgbClr val="748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210"/>
            <p:cNvSpPr>
              <a:spLocks/>
            </p:cNvSpPr>
            <p:nvPr/>
          </p:nvSpPr>
          <p:spPr bwMode="auto">
            <a:xfrm>
              <a:off x="3850" y="1841"/>
              <a:ext cx="60" cy="20"/>
            </a:xfrm>
            <a:custGeom>
              <a:avLst/>
              <a:gdLst>
                <a:gd name="T0" fmla="*/ 0 w 92"/>
                <a:gd name="T1" fmla="*/ 22 h 31"/>
                <a:gd name="T2" fmla="*/ 12 w 92"/>
                <a:gd name="T3" fmla="*/ 13 h 31"/>
                <a:gd name="T4" fmla="*/ 29 w 92"/>
                <a:gd name="T5" fmla="*/ 13 h 31"/>
                <a:gd name="T6" fmla="*/ 45 w 92"/>
                <a:gd name="T7" fmla="*/ 2 h 31"/>
                <a:gd name="T8" fmla="*/ 57 w 92"/>
                <a:gd name="T9" fmla="*/ 13 h 31"/>
                <a:gd name="T10" fmla="*/ 92 w 92"/>
                <a:gd name="T11" fmla="*/ 14 h 31"/>
                <a:gd name="T12" fmla="*/ 92 w 92"/>
                <a:gd name="T13" fmla="*/ 22 h 31"/>
                <a:gd name="T14" fmla="*/ 39 w 92"/>
                <a:gd name="T15" fmla="*/ 25 h 31"/>
                <a:gd name="T16" fmla="*/ 9 w 92"/>
                <a:gd name="T17" fmla="*/ 30 h 31"/>
                <a:gd name="T18" fmla="*/ 0 w 92"/>
                <a:gd name="T1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31">
                  <a:moveTo>
                    <a:pt x="0" y="22"/>
                  </a:moveTo>
                  <a:cubicBezTo>
                    <a:pt x="6" y="22"/>
                    <a:pt x="13" y="22"/>
                    <a:pt x="12" y="13"/>
                  </a:cubicBezTo>
                  <a:cubicBezTo>
                    <a:pt x="18" y="7"/>
                    <a:pt x="23" y="12"/>
                    <a:pt x="29" y="13"/>
                  </a:cubicBezTo>
                  <a:cubicBezTo>
                    <a:pt x="38" y="16"/>
                    <a:pt x="43" y="10"/>
                    <a:pt x="45" y="2"/>
                  </a:cubicBezTo>
                  <a:cubicBezTo>
                    <a:pt x="54" y="0"/>
                    <a:pt x="53" y="9"/>
                    <a:pt x="57" y="13"/>
                  </a:cubicBezTo>
                  <a:cubicBezTo>
                    <a:pt x="69" y="23"/>
                    <a:pt x="81" y="10"/>
                    <a:pt x="92" y="14"/>
                  </a:cubicBezTo>
                  <a:cubicBezTo>
                    <a:pt x="92" y="17"/>
                    <a:pt x="92" y="20"/>
                    <a:pt x="92" y="22"/>
                  </a:cubicBezTo>
                  <a:cubicBezTo>
                    <a:pt x="75" y="31"/>
                    <a:pt x="57" y="28"/>
                    <a:pt x="39" y="25"/>
                  </a:cubicBezTo>
                  <a:cubicBezTo>
                    <a:pt x="28" y="23"/>
                    <a:pt x="18" y="24"/>
                    <a:pt x="9" y="30"/>
                  </a:cubicBezTo>
                  <a:cubicBezTo>
                    <a:pt x="6" y="27"/>
                    <a:pt x="3" y="25"/>
                    <a:pt x="0" y="22"/>
                  </a:cubicBezTo>
                  <a:close/>
                </a:path>
              </a:pathLst>
            </a:custGeom>
            <a:solidFill>
              <a:srgbClr val="657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211"/>
            <p:cNvSpPr>
              <a:spLocks/>
            </p:cNvSpPr>
            <p:nvPr/>
          </p:nvSpPr>
          <p:spPr bwMode="auto">
            <a:xfrm>
              <a:off x="3720" y="1822"/>
              <a:ext cx="29" cy="34"/>
            </a:xfrm>
            <a:custGeom>
              <a:avLst/>
              <a:gdLst>
                <a:gd name="T0" fmla="*/ 45 w 45"/>
                <a:gd name="T1" fmla="*/ 43 h 52"/>
                <a:gd name="T2" fmla="*/ 9 w 45"/>
                <a:gd name="T3" fmla="*/ 49 h 52"/>
                <a:gd name="T4" fmla="*/ 4 w 45"/>
                <a:gd name="T5" fmla="*/ 31 h 52"/>
                <a:gd name="T6" fmla="*/ 8 w 45"/>
                <a:gd name="T7" fmla="*/ 6 h 52"/>
                <a:gd name="T8" fmla="*/ 12 w 45"/>
                <a:gd name="T9" fmla="*/ 2 h 52"/>
                <a:gd name="T10" fmla="*/ 28 w 45"/>
                <a:gd name="T11" fmla="*/ 7 h 52"/>
                <a:gd name="T12" fmla="*/ 45 w 45"/>
                <a:gd name="T13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2">
                  <a:moveTo>
                    <a:pt x="45" y="43"/>
                  </a:moveTo>
                  <a:cubicBezTo>
                    <a:pt x="34" y="51"/>
                    <a:pt x="22" y="52"/>
                    <a:pt x="9" y="49"/>
                  </a:cubicBezTo>
                  <a:cubicBezTo>
                    <a:pt x="0" y="46"/>
                    <a:pt x="0" y="37"/>
                    <a:pt x="4" y="31"/>
                  </a:cubicBezTo>
                  <a:cubicBezTo>
                    <a:pt x="9" y="23"/>
                    <a:pt x="9" y="15"/>
                    <a:pt x="8" y="6"/>
                  </a:cubicBezTo>
                  <a:cubicBezTo>
                    <a:pt x="9" y="5"/>
                    <a:pt x="11" y="4"/>
                    <a:pt x="12" y="2"/>
                  </a:cubicBezTo>
                  <a:cubicBezTo>
                    <a:pt x="18" y="2"/>
                    <a:pt x="24" y="0"/>
                    <a:pt x="28" y="7"/>
                  </a:cubicBezTo>
                  <a:cubicBezTo>
                    <a:pt x="28" y="21"/>
                    <a:pt x="44" y="29"/>
                    <a:pt x="45" y="43"/>
                  </a:cubicBezTo>
                  <a:close/>
                </a:path>
              </a:pathLst>
            </a:custGeom>
            <a:solidFill>
              <a:srgbClr val="657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212"/>
            <p:cNvSpPr>
              <a:spLocks/>
            </p:cNvSpPr>
            <p:nvPr/>
          </p:nvSpPr>
          <p:spPr bwMode="auto">
            <a:xfrm>
              <a:off x="3734" y="1774"/>
              <a:ext cx="21" cy="16"/>
            </a:xfrm>
            <a:custGeom>
              <a:avLst/>
              <a:gdLst>
                <a:gd name="T0" fmla="*/ 22 w 32"/>
                <a:gd name="T1" fmla="*/ 0 h 25"/>
                <a:gd name="T2" fmla="*/ 21 w 32"/>
                <a:gd name="T3" fmla="*/ 21 h 25"/>
                <a:gd name="T4" fmla="*/ 5 w 32"/>
                <a:gd name="T5" fmla="*/ 15 h 25"/>
                <a:gd name="T6" fmla="*/ 13 w 32"/>
                <a:gd name="T7" fmla="*/ 4 h 25"/>
                <a:gd name="T8" fmla="*/ 22 w 32"/>
                <a:gd name="T9" fmla="*/ 0 h 25"/>
                <a:gd name="T10" fmla="*/ 2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22" y="0"/>
                  </a:moveTo>
                  <a:cubicBezTo>
                    <a:pt x="22" y="7"/>
                    <a:pt x="32" y="16"/>
                    <a:pt x="21" y="21"/>
                  </a:cubicBezTo>
                  <a:cubicBezTo>
                    <a:pt x="15" y="25"/>
                    <a:pt x="8" y="21"/>
                    <a:pt x="5" y="15"/>
                  </a:cubicBezTo>
                  <a:cubicBezTo>
                    <a:pt x="0" y="6"/>
                    <a:pt x="7" y="5"/>
                    <a:pt x="13" y="4"/>
                  </a:cubicBezTo>
                  <a:cubicBezTo>
                    <a:pt x="16" y="3"/>
                    <a:pt x="19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7B8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213"/>
            <p:cNvSpPr>
              <a:spLocks/>
            </p:cNvSpPr>
            <p:nvPr/>
          </p:nvSpPr>
          <p:spPr bwMode="auto">
            <a:xfrm>
              <a:off x="3890" y="1805"/>
              <a:ext cx="45" cy="42"/>
            </a:xfrm>
            <a:custGeom>
              <a:avLst/>
              <a:gdLst>
                <a:gd name="T0" fmla="*/ 39 w 69"/>
                <a:gd name="T1" fmla="*/ 52 h 64"/>
                <a:gd name="T2" fmla="*/ 26 w 69"/>
                <a:gd name="T3" fmla="*/ 51 h 64"/>
                <a:gd name="T4" fmla="*/ 30 w 69"/>
                <a:gd name="T5" fmla="*/ 23 h 64"/>
                <a:gd name="T6" fmla="*/ 0 w 69"/>
                <a:gd name="T7" fmla="*/ 0 h 64"/>
                <a:gd name="T8" fmla="*/ 9 w 69"/>
                <a:gd name="T9" fmla="*/ 2 h 64"/>
                <a:gd name="T10" fmla="*/ 39 w 69"/>
                <a:gd name="T11" fmla="*/ 7 h 64"/>
                <a:gd name="T12" fmla="*/ 52 w 69"/>
                <a:gd name="T13" fmla="*/ 1 h 64"/>
                <a:gd name="T14" fmla="*/ 69 w 69"/>
                <a:gd name="T15" fmla="*/ 25 h 64"/>
                <a:gd name="T16" fmla="*/ 39 w 69"/>
                <a:gd name="T1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4">
                  <a:moveTo>
                    <a:pt x="39" y="52"/>
                  </a:moveTo>
                  <a:cubicBezTo>
                    <a:pt x="35" y="56"/>
                    <a:pt x="32" y="64"/>
                    <a:pt x="26" y="51"/>
                  </a:cubicBezTo>
                  <a:cubicBezTo>
                    <a:pt x="22" y="40"/>
                    <a:pt x="30" y="32"/>
                    <a:pt x="30" y="23"/>
                  </a:cubicBezTo>
                  <a:cubicBezTo>
                    <a:pt x="9" y="29"/>
                    <a:pt x="4" y="14"/>
                    <a:pt x="0" y="0"/>
                  </a:cubicBezTo>
                  <a:cubicBezTo>
                    <a:pt x="3" y="0"/>
                    <a:pt x="8" y="0"/>
                    <a:pt x="9" y="2"/>
                  </a:cubicBezTo>
                  <a:cubicBezTo>
                    <a:pt x="16" y="20"/>
                    <a:pt x="27" y="13"/>
                    <a:pt x="39" y="7"/>
                  </a:cubicBezTo>
                  <a:cubicBezTo>
                    <a:pt x="42" y="6"/>
                    <a:pt x="46" y="4"/>
                    <a:pt x="52" y="1"/>
                  </a:cubicBezTo>
                  <a:cubicBezTo>
                    <a:pt x="45" y="14"/>
                    <a:pt x="51" y="21"/>
                    <a:pt x="69" y="25"/>
                  </a:cubicBezTo>
                  <a:cubicBezTo>
                    <a:pt x="49" y="30"/>
                    <a:pt x="50" y="46"/>
                    <a:pt x="39" y="52"/>
                  </a:cubicBez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214"/>
            <p:cNvSpPr>
              <a:spLocks/>
            </p:cNvSpPr>
            <p:nvPr/>
          </p:nvSpPr>
          <p:spPr bwMode="auto">
            <a:xfrm>
              <a:off x="3869" y="1792"/>
              <a:ext cx="16" cy="24"/>
            </a:xfrm>
            <a:custGeom>
              <a:avLst/>
              <a:gdLst>
                <a:gd name="T0" fmla="*/ 0 w 24"/>
                <a:gd name="T1" fmla="*/ 24 h 37"/>
                <a:gd name="T2" fmla="*/ 23 w 24"/>
                <a:gd name="T3" fmla="*/ 16 h 37"/>
                <a:gd name="T4" fmla="*/ 24 w 24"/>
                <a:gd name="T5" fmla="*/ 20 h 37"/>
                <a:gd name="T6" fmla="*/ 0 w 24"/>
                <a:gd name="T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7">
                  <a:moveTo>
                    <a:pt x="0" y="24"/>
                  </a:moveTo>
                  <a:cubicBezTo>
                    <a:pt x="7" y="20"/>
                    <a:pt x="9" y="0"/>
                    <a:pt x="23" y="16"/>
                  </a:cubicBezTo>
                  <a:cubicBezTo>
                    <a:pt x="23" y="18"/>
                    <a:pt x="24" y="19"/>
                    <a:pt x="24" y="20"/>
                  </a:cubicBezTo>
                  <a:cubicBezTo>
                    <a:pt x="19" y="36"/>
                    <a:pt x="15" y="37"/>
                    <a:pt x="0" y="24"/>
                  </a:cubicBez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215"/>
            <p:cNvSpPr>
              <a:spLocks/>
            </p:cNvSpPr>
            <p:nvPr/>
          </p:nvSpPr>
          <p:spPr bwMode="auto">
            <a:xfrm>
              <a:off x="3880" y="1830"/>
              <a:ext cx="18" cy="19"/>
            </a:xfrm>
            <a:custGeom>
              <a:avLst/>
              <a:gdLst>
                <a:gd name="T0" fmla="*/ 12 w 29"/>
                <a:gd name="T1" fmla="*/ 29 h 29"/>
                <a:gd name="T2" fmla="*/ 0 w 29"/>
                <a:gd name="T3" fmla="*/ 18 h 29"/>
                <a:gd name="T4" fmla="*/ 29 w 29"/>
                <a:gd name="T5" fmla="*/ 16 h 29"/>
                <a:gd name="T6" fmla="*/ 12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12" y="29"/>
                  </a:moveTo>
                  <a:cubicBezTo>
                    <a:pt x="5" y="29"/>
                    <a:pt x="5" y="21"/>
                    <a:pt x="0" y="18"/>
                  </a:cubicBezTo>
                  <a:cubicBezTo>
                    <a:pt x="8" y="0"/>
                    <a:pt x="8" y="0"/>
                    <a:pt x="29" y="16"/>
                  </a:cubicBezTo>
                  <a:cubicBezTo>
                    <a:pt x="26" y="24"/>
                    <a:pt x="7" y="12"/>
                    <a:pt x="12" y="29"/>
                  </a:cubicBezTo>
                  <a:close/>
                </a:path>
              </a:pathLst>
            </a:custGeom>
            <a:solidFill>
              <a:srgbClr val="839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216"/>
            <p:cNvSpPr>
              <a:spLocks/>
            </p:cNvSpPr>
            <p:nvPr/>
          </p:nvSpPr>
          <p:spPr bwMode="auto">
            <a:xfrm>
              <a:off x="3751" y="1818"/>
              <a:ext cx="48" cy="28"/>
            </a:xfrm>
            <a:custGeom>
              <a:avLst/>
              <a:gdLst>
                <a:gd name="T0" fmla="*/ 69 w 74"/>
                <a:gd name="T1" fmla="*/ 33 h 44"/>
                <a:gd name="T2" fmla="*/ 58 w 74"/>
                <a:gd name="T3" fmla="*/ 43 h 44"/>
                <a:gd name="T4" fmla="*/ 58 w 74"/>
                <a:gd name="T5" fmla="*/ 26 h 44"/>
                <a:gd name="T6" fmla="*/ 42 w 74"/>
                <a:gd name="T7" fmla="*/ 29 h 44"/>
                <a:gd name="T8" fmla="*/ 19 w 74"/>
                <a:gd name="T9" fmla="*/ 21 h 44"/>
                <a:gd name="T10" fmla="*/ 9 w 74"/>
                <a:gd name="T11" fmla="*/ 1 h 44"/>
                <a:gd name="T12" fmla="*/ 10 w 74"/>
                <a:gd name="T13" fmla="*/ 1 h 44"/>
                <a:gd name="T14" fmla="*/ 12 w 74"/>
                <a:gd name="T15" fmla="*/ 1 h 44"/>
                <a:gd name="T16" fmla="*/ 70 w 74"/>
                <a:gd name="T17" fmla="*/ 17 h 44"/>
                <a:gd name="T18" fmla="*/ 69 w 7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44">
                  <a:moveTo>
                    <a:pt x="69" y="33"/>
                  </a:moveTo>
                  <a:cubicBezTo>
                    <a:pt x="61" y="31"/>
                    <a:pt x="66" y="44"/>
                    <a:pt x="58" y="43"/>
                  </a:cubicBezTo>
                  <a:cubicBezTo>
                    <a:pt x="54" y="38"/>
                    <a:pt x="61" y="32"/>
                    <a:pt x="58" y="26"/>
                  </a:cubicBezTo>
                  <a:cubicBezTo>
                    <a:pt x="53" y="31"/>
                    <a:pt x="48" y="30"/>
                    <a:pt x="42" y="29"/>
                  </a:cubicBezTo>
                  <a:cubicBezTo>
                    <a:pt x="35" y="25"/>
                    <a:pt x="26" y="21"/>
                    <a:pt x="19" y="21"/>
                  </a:cubicBezTo>
                  <a:cubicBezTo>
                    <a:pt x="0" y="20"/>
                    <a:pt x="5" y="1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1" y="1"/>
                    <a:pt x="12" y="0"/>
                    <a:pt x="12" y="1"/>
                  </a:cubicBezTo>
                  <a:cubicBezTo>
                    <a:pt x="30" y="11"/>
                    <a:pt x="52" y="6"/>
                    <a:pt x="70" y="17"/>
                  </a:cubicBezTo>
                  <a:cubicBezTo>
                    <a:pt x="74" y="22"/>
                    <a:pt x="74" y="28"/>
                    <a:pt x="69" y="33"/>
                  </a:cubicBezTo>
                  <a:close/>
                </a:path>
              </a:pathLst>
            </a:custGeom>
            <a:solidFill>
              <a:srgbClr val="686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217"/>
            <p:cNvSpPr>
              <a:spLocks/>
            </p:cNvSpPr>
            <p:nvPr/>
          </p:nvSpPr>
          <p:spPr bwMode="auto">
            <a:xfrm>
              <a:off x="3796" y="1829"/>
              <a:ext cx="31" cy="27"/>
            </a:xfrm>
            <a:custGeom>
              <a:avLst/>
              <a:gdLst>
                <a:gd name="T0" fmla="*/ 0 w 49"/>
                <a:gd name="T1" fmla="*/ 16 h 42"/>
                <a:gd name="T2" fmla="*/ 1 w 49"/>
                <a:gd name="T3" fmla="*/ 0 h 42"/>
                <a:gd name="T4" fmla="*/ 1 w 49"/>
                <a:gd name="T5" fmla="*/ 0 h 42"/>
                <a:gd name="T6" fmla="*/ 5 w 49"/>
                <a:gd name="T7" fmla="*/ 0 h 42"/>
                <a:gd name="T8" fmla="*/ 17 w 49"/>
                <a:gd name="T9" fmla="*/ 4 h 42"/>
                <a:gd name="T10" fmla="*/ 29 w 49"/>
                <a:gd name="T11" fmla="*/ 16 h 42"/>
                <a:gd name="T12" fmla="*/ 45 w 49"/>
                <a:gd name="T13" fmla="*/ 32 h 42"/>
                <a:gd name="T14" fmla="*/ 49 w 49"/>
                <a:gd name="T15" fmla="*/ 40 h 42"/>
                <a:gd name="T16" fmla="*/ 0 w 49"/>
                <a:gd name="T17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2">
                  <a:moveTo>
                    <a:pt x="0" y="16"/>
                  </a:moveTo>
                  <a:cubicBezTo>
                    <a:pt x="0" y="10"/>
                    <a:pt x="1" y="5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9" y="1"/>
                    <a:pt x="9" y="15"/>
                    <a:pt x="17" y="4"/>
                  </a:cubicBezTo>
                  <a:cubicBezTo>
                    <a:pt x="21" y="8"/>
                    <a:pt x="25" y="12"/>
                    <a:pt x="29" y="16"/>
                  </a:cubicBezTo>
                  <a:cubicBezTo>
                    <a:pt x="28" y="27"/>
                    <a:pt x="40" y="26"/>
                    <a:pt x="45" y="32"/>
                  </a:cubicBezTo>
                  <a:cubicBezTo>
                    <a:pt x="48" y="33"/>
                    <a:pt x="49" y="36"/>
                    <a:pt x="49" y="40"/>
                  </a:cubicBezTo>
                  <a:cubicBezTo>
                    <a:pt x="30" y="37"/>
                    <a:pt x="7" y="42"/>
                    <a:pt x="0" y="16"/>
                  </a:cubicBezTo>
                  <a:close/>
                </a:path>
              </a:pathLst>
            </a:custGeom>
            <a:solidFill>
              <a:srgbClr val="819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218"/>
            <p:cNvSpPr>
              <a:spLocks/>
            </p:cNvSpPr>
            <p:nvPr/>
          </p:nvSpPr>
          <p:spPr bwMode="auto">
            <a:xfrm>
              <a:off x="3812" y="1839"/>
              <a:ext cx="13" cy="11"/>
            </a:xfrm>
            <a:custGeom>
              <a:avLst/>
              <a:gdLst>
                <a:gd name="T0" fmla="*/ 20 w 20"/>
                <a:gd name="T1" fmla="*/ 17 h 17"/>
                <a:gd name="T2" fmla="*/ 4 w 20"/>
                <a:gd name="T3" fmla="*/ 1 h 17"/>
                <a:gd name="T4" fmla="*/ 15 w 20"/>
                <a:gd name="T5" fmla="*/ 5 h 17"/>
                <a:gd name="T6" fmla="*/ 20 w 20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7">
                  <a:moveTo>
                    <a:pt x="20" y="17"/>
                  </a:moveTo>
                  <a:cubicBezTo>
                    <a:pt x="9" y="17"/>
                    <a:pt x="0" y="15"/>
                    <a:pt x="4" y="1"/>
                  </a:cubicBezTo>
                  <a:cubicBezTo>
                    <a:pt x="8" y="0"/>
                    <a:pt x="12" y="3"/>
                    <a:pt x="15" y="5"/>
                  </a:cubicBezTo>
                  <a:cubicBezTo>
                    <a:pt x="17" y="9"/>
                    <a:pt x="18" y="13"/>
                    <a:pt x="20" y="17"/>
                  </a:cubicBezTo>
                  <a:close/>
                </a:path>
              </a:pathLst>
            </a:custGeom>
            <a:solidFill>
              <a:srgbClr val="6C7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219"/>
            <p:cNvSpPr>
              <a:spLocks/>
            </p:cNvSpPr>
            <p:nvPr/>
          </p:nvSpPr>
          <p:spPr bwMode="auto">
            <a:xfrm>
              <a:off x="3796" y="1820"/>
              <a:ext cx="11" cy="23"/>
            </a:xfrm>
            <a:custGeom>
              <a:avLst/>
              <a:gdLst>
                <a:gd name="T0" fmla="*/ 16 w 16"/>
                <a:gd name="T1" fmla="*/ 17 h 35"/>
                <a:gd name="T2" fmla="*/ 0 w 16"/>
                <a:gd name="T3" fmla="*/ 13 h 35"/>
                <a:gd name="T4" fmla="*/ 16 w 16"/>
                <a:gd name="T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5">
                  <a:moveTo>
                    <a:pt x="16" y="17"/>
                  </a:moveTo>
                  <a:cubicBezTo>
                    <a:pt x="6" y="35"/>
                    <a:pt x="5" y="18"/>
                    <a:pt x="0" y="13"/>
                  </a:cubicBezTo>
                  <a:cubicBezTo>
                    <a:pt x="9" y="0"/>
                    <a:pt x="11" y="15"/>
                    <a:pt x="16" y="17"/>
                  </a:cubicBezTo>
                  <a:close/>
                </a:path>
              </a:pathLst>
            </a:custGeom>
            <a:solidFill>
              <a:srgbClr val="6C7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220"/>
            <p:cNvSpPr>
              <a:spLocks/>
            </p:cNvSpPr>
            <p:nvPr/>
          </p:nvSpPr>
          <p:spPr bwMode="auto">
            <a:xfrm>
              <a:off x="3732" y="1818"/>
              <a:ext cx="46" cy="38"/>
            </a:xfrm>
            <a:custGeom>
              <a:avLst/>
              <a:gdLst>
                <a:gd name="T0" fmla="*/ 38 w 71"/>
                <a:gd name="T1" fmla="*/ 1 h 59"/>
                <a:gd name="T2" fmla="*/ 39 w 71"/>
                <a:gd name="T3" fmla="*/ 14 h 59"/>
                <a:gd name="T4" fmla="*/ 71 w 71"/>
                <a:gd name="T5" fmla="*/ 29 h 59"/>
                <a:gd name="T6" fmla="*/ 47 w 71"/>
                <a:gd name="T7" fmla="*/ 49 h 59"/>
                <a:gd name="T8" fmla="*/ 27 w 71"/>
                <a:gd name="T9" fmla="*/ 49 h 59"/>
                <a:gd name="T10" fmla="*/ 8 w 71"/>
                <a:gd name="T11" fmla="*/ 28 h 59"/>
                <a:gd name="T12" fmla="*/ 10 w 71"/>
                <a:gd name="T13" fmla="*/ 13 h 59"/>
                <a:gd name="T14" fmla="*/ 38 w 71"/>
                <a:gd name="T15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9">
                  <a:moveTo>
                    <a:pt x="38" y="1"/>
                  </a:moveTo>
                  <a:cubicBezTo>
                    <a:pt x="39" y="7"/>
                    <a:pt x="39" y="12"/>
                    <a:pt x="39" y="14"/>
                  </a:cubicBezTo>
                  <a:cubicBezTo>
                    <a:pt x="53" y="13"/>
                    <a:pt x="64" y="17"/>
                    <a:pt x="71" y="29"/>
                  </a:cubicBezTo>
                  <a:cubicBezTo>
                    <a:pt x="66" y="39"/>
                    <a:pt x="55" y="42"/>
                    <a:pt x="47" y="49"/>
                  </a:cubicBezTo>
                  <a:cubicBezTo>
                    <a:pt x="40" y="50"/>
                    <a:pt x="34" y="59"/>
                    <a:pt x="27" y="49"/>
                  </a:cubicBezTo>
                  <a:cubicBezTo>
                    <a:pt x="18" y="45"/>
                    <a:pt x="17" y="33"/>
                    <a:pt x="8" y="28"/>
                  </a:cubicBezTo>
                  <a:cubicBezTo>
                    <a:pt x="0" y="23"/>
                    <a:pt x="10" y="18"/>
                    <a:pt x="10" y="13"/>
                  </a:cubicBezTo>
                  <a:cubicBezTo>
                    <a:pt x="17" y="3"/>
                    <a:pt x="27" y="0"/>
                    <a:pt x="38" y="1"/>
                  </a:cubicBezTo>
                  <a:close/>
                </a:path>
              </a:pathLst>
            </a:custGeom>
            <a:solidFill>
              <a:srgbClr val="7B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221"/>
            <p:cNvSpPr>
              <a:spLocks/>
            </p:cNvSpPr>
            <p:nvPr/>
          </p:nvSpPr>
          <p:spPr bwMode="auto">
            <a:xfrm>
              <a:off x="4631" y="1807"/>
              <a:ext cx="204" cy="168"/>
            </a:xfrm>
            <a:custGeom>
              <a:avLst/>
              <a:gdLst>
                <a:gd name="T0" fmla="*/ 34 w 314"/>
                <a:gd name="T1" fmla="*/ 4 h 257"/>
                <a:gd name="T2" fmla="*/ 83 w 314"/>
                <a:gd name="T3" fmla="*/ 1 h 257"/>
                <a:gd name="T4" fmla="*/ 150 w 314"/>
                <a:gd name="T5" fmla="*/ 4 h 257"/>
                <a:gd name="T6" fmla="*/ 179 w 314"/>
                <a:gd name="T7" fmla="*/ 1 h 257"/>
                <a:gd name="T8" fmla="*/ 203 w 314"/>
                <a:gd name="T9" fmla="*/ 3 h 257"/>
                <a:gd name="T10" fmla="*/ 193 w 314"/>
                <a:gd name="T11" fmla="*/ 9 h 257"/>
                <a:gd name="T12" fmla="*/ 181 w 314"/>
                <a:gd name="T13" fmla="*/ 11 h 257"/>
                <a:gd name="T14" fmla="*/ 179 w 314"/>
                <a:gd name="T15" fmla="*/ 15 h 257"/>
                <a:gd name="T16" fmla="*/ 187 w 314"/>
                <a:gd name="T17" fmla="*/ 27 h 257"/>
                <a:gd name="T18" fmla="*/ 188 w 314"/>
                <a:gd name="T19" fmla="*/ 31 h 257"/>
                <a:gd name="T20" fmla="*/ 204 w 314"/>
                <a:gd name="T21" fmla="*/ 45 h 257"/>
                <a:gd name="T22" fmla="*/ 217 w 314"/>
                <a:gd name="T23" fmla="*/ 50 h 257"/>
                <a:gd name="T24" fmla="*/ 225 w 314"/>
                <a:gd name="T25" fmla="*/ 62 h 257"/>
                <a:gd name="T26" fmla="*/ 239 w 314"/>
                <a:gd name="T27" fmla="*/ 82 h 257"/>
                <a:gd name="T28" fmla="*/ 246 w 314"/>
                <a:gd name="T29" fmla="*/ 89 h 257"/>
                <a:gd name="T30" fmla="*/ 260 w 314"/>
                <a:gd name="T31" fmla="*/ 85 h 257"/>
                <a:gd name="T32" fmla="*/ 262 w 314"/>
                <a:gd name="T33" fmla="*/ 73 h 257"/>
                <a:gd name="T34" fmla="*/ 272 w 314"/>
                <a:gd name="T35" fmla="*/ 59 h 257"/>
                <a:gd name="T36" fmla="*/ 304 w 314"/>
                <a:gd name="T37" fmla="*/ 62 h 257"/>
                <a:gd name="T38" fmla="*/ 309 w 314"/>
                <a:gd name="T39" fmla="*/ 71 h 257"/>
                <a:gd name="T40" fmla="*/ 311 w 314"/>
                <a:gd name="T41" fmla="*/ 80 h 257"/>
                <a:gd name="T42" fmla="*/ 312 w 314"/>
                <a:gd name="T43" fmla="*/ 99 h 257"/>
                <a:gd name="T44" fmla="*/ 298 w 314"/>
                <a:gd name="T45" fmla="*/ 157 h 257"/>
                <a:gd name="T46" fmla="*/ 292 w 314"/>
                <a:gd name="T47" fmla="*/ 170 h 257"/>
                <a:gd name="T48" fmla="*/ 286 w 314"/>
                <a:gd name="T49" fmla="*/ 171 h 257"/>
                <a:gd name="T50" fmla="*/ 268 w 314"/>
                <a:gd name="T51" fmla="*/ 176 h 257"/>
                <a:gd name="T52" fmla="*/ 262 w 314"/>
                <a:gd name="T53" fmla="*/ 180 h 257"/>
                <a:gd name="T54" fmla="*/ 247 w 314"/>
                <a:gd name="T55" fmla="*/ 179 h 257"/>
                <a:gd name="T56" fmla="*/ 218 w 314"/>
                <a:gd name="T57" fmla="*/ 179 h 257"/>
                <a:gd name="T58" fmla="*/ 226 w 314"/>
                <a:gd name="T59" fmla="*/ 187 h 257"/>
                <a:gd name="T60" fmla="*/ 214 w 314"/>
                <a:gd name="T61" fmla="*/ 210 h 257"/>
                <a:gd name="T62" fmla="*/ 185 w 314"/>
                <a:gd name="T63" fmla="*/ 210 h 257"/>
                <a:gd name="T64" fmla="*/ 174 w 314"/>
                <a:gd name="T65" fmla="*/ 200 h 257"/>
                <a:gd name="T66" fmla="*/ 164 w 314"/>
                <a:gd name="T67" fmla="*/ 192 h 257"/>
                <a:gd name="T68" fmla="*/ 158 w 314"/>
                <a:gd name="T69" fmla="*/ 187 h 257"/>
                <a:gd name="T70" fmla="*/ 141 w 314"/>
                <a:gd name="T71" fmla="*/ 188 h 257"/>
                <a:gd name="T72" fmla="*/ 126 w 314"/>
                <a:gd name="T73" fmla="*/ 208 h 257"/>
                <a:gd name="T74" fmla="*/ 135 w 314"/>
                <a:gd name="T75" fmla="*/ 219 h 257"/>
                <a:gd name="T76" fmla="*/ 156 w 314"/>
                <a:gd name="T77" fmla="*/ 232 h 257"/>
                <a:gd name="T78" fmla="*/ 154 w 314"/>
                <a:gd name="T79" fmla="*/ 244 h 257"/>
                <a:gd name="T80" fmla="*/ 150 w 314"/>
                <a:gd name="T81" fmla="*/ 245 h 257"/>
                <a:gd name="T82" fmla="*/ 120 w 314"/>
                <a:gd name="T83" fmla="*/ 249 h 257"/>
                <a:gd name="T84" fmla="*/ 116 w 314"/>
                <a:gd name="T85" fmla="*/ 249 h 257"/>
                <a:gd name="T86" fmla="*/ 94 w 314"/>
                <a:gd name="T87" fmla="*/ 238 h 257"/>
                <a:gd name="T88" fmla="*/ 83 w 314"/>
                <a:gd name="T89" fmla="*/ 231 h 257"/>
                <a:gd name="T90" fmla="*/ 61 w 314"/>
                <a:gd name="T91" fmla="*/ 187 h 257"/>
                <a:gd name="T92" fmla="*/ 50 w 314"/>
                <a:gd name="T93" fmla="*/ 161 h 257"/>
                <a:gd name="T94" fmla="*/ 38 w 314"/>
                <a:gd name="T95" fmla="*/ 127 h 257"/>
                <a:gd name="T96" fmla="*/ 38 w 314"/>
                <a:gd name="T97" fmla="*/ 118 h 257"/>
                <a:gd name="T98" fmla="*/ 35 w 314"/>
                <a:gd name="T99" fmla="*/ 111 h 257"/>
                <a:gd name="T100" fmla="*/ 32 w 314"/>
                <a:gd name="T101" fmla="*/ 96 h 257"/>
                <a:gd name="T102" fmla="*/ 30 w 314"/>
                <a:gd name="T103" fmla="*/ 80 h 257"/>
                <a:gd name="T104" fmla="*/ 30 w 314"/>
                <a:gd name="T105" fmla="*/ 75 h 257"/>
                <a:gd name="T106" fmla="*/ 16 w 314"/>
                <a:gd name="T107" fmla="*/ 43 h 257"/>
                <a:gd name="T108" fmla="*/ 16 w 314"/>
                <a:gd name="T109" fmla="*/ 32 h 257"/>
                <a:gd name="T110" fmla="*/ 13 w 314"/>
                <a:gd name="T111" fmla="*/ 23 h 257"/>
                <a:gd name="T112" fmla="*/ 6 w 314"/>
                <a:gd name="T113" fmla="*/ 12 h 257"/>
                <a:gd name="T114" fmla="*/ 2 w 314"/>
                <a:gd name="T115" fmla="*/ 6 h 257"/>
                <a:gd name="T116" fmla="*/ 34 w 314"/>
                <a:gd name="T117" fmla="*/ 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4" h="257">
                  <a:moveTo>
                    <a:pt x="34" y="4"/>
                  </a:moveTo>
                  <a:cubicBezTo>
                    <a:pt x="50" y="1"/>
                    <a:pt x="67" y="0"/>
                    <a:pt x="83" y="1"/>
                  </a:cubicBezTo>
                  <a:cubicBezTo>
                    <a:pt x="106" y="3"/>
                    <a:pt x="128" y="3"/>
                    <a:pt x="150" y="4"/>
                  </a:cubicBezTo>
                  <a:cubicBezTo>
                    <a:pt x="160" y="5"/>
                    <a:pt x="169" y="0"/>
                    <a:pt x="179" y="1"/>
                  </a:cubicBezTo>
                  <a:cubicBezTo>
                    <a:pt x="187" y="2"/>
                    <a:pt x="195" y="2"/>
                    <a:pt x="203" y="3"/>
                  </a:cubicBezTo>
                  <a:cubicBezTo>
                    <a:pt x="202" y="9"/>
                    <a:pt x="196" y="7"/>
                    <a:pt x="193" y="9"/>
                  </a:cubicBezTo>
                  <a:cubicBezTo>
                    <a:pt x="189" y="11"/>
                    <a:pt x="185" y="10"/>
                    <a:pt x="181" y="11"/>
                  </a:cubicBezTo>
                  <a:cubicBezTo>
                    <a:pt x="178" y="11"/>
                    <a:pt x="176" y="13"/>
                    <a:pt x="179" y="15"/>
                  </a:cubicBezTo>
                  <a:cubicBezTo>
                    <a:pt x="181" y="19"/>
                    <a:pt x="184" y="23"/>
                    <a:pt x="187" y="27"/>
                  </a:cubicBezTo>
                  <a:cubicBezTo>
                    <a:pt x="187" y="28"/>
                    <a:pt x="188" y="30"/>
                    <a:pt x="188" y="31"/>
                  </a:cubicBezTo>
                  <a:cubicBezTo>
                    <a:pt x="190" y="40"/>
                    <a:pt x="193" y="46"/>
                    <a:pt x="204" y="45"/>
                  </a:cubicBezTo>
                  <a:cubicBezTo>
                    <a:pt x="209" y="44"/>
                    <a:pt x="213" y="48"/>
                    <a:pt x="217" y="50"/>
                  </a:cubicBezTo>
                  <a:cubicBezTo>
                    <a:pt x="222" y="52"/>
                    <a:pt x="224" y="57"/>
                    <a:pt x="225" y="62"/>
                  </a:cubicBezTo>
                  <a:cubicBezTo>
                    <a:pt x="227" y="70"/>
                    <a:pt x="229" y="79"/>
                    <a:pt x="239" y="82"/>
                  </a:cubicBezTo>
                  <a:cubicBezTo>
                    <a:pt x="242" y="83"/>
                    <a:pt x="243" y="86"/>
                    <a:pt x="246" y="89"/>
                  </a:cubicBezTo>
                  <a:cubicBezTo>
                    <a:pt x="251" y="93"/>
                    <a:pt x="258" y="91"/>
                    <a:pt x="260" y="85"/>
                  </a:cubicBezTo>
                  <a:cubicBezTo>
                    <a:pt x="261" y="81"/>
                    <a:pt x="262" y="77"/>
                    <a:pt x="262" y="73"/>
                  </a:cubicBezTo>
                  <a:cubicBezTo>
                    <a:pt x="261" y="66"/>
                    <a:pt x="266" y="60"/>
                    <a:pt x="272" y="59"/>
                  </a:cubicBezTo>
                  <a:cubicBezTo>
                    <a:pt x="283" y="56"/>
                    <a:pt x="294" y="56"/>
                    <a:pt x="304" y="62"/>
                  </a:cubicBezTo>
                  <a:cubicBezTo>
                    <a:pt x="307" y="64"/>
                    <a:pt x="309" y="67"/>
                    <a:pt x="309" y="71"/>
                  </a:cubicBezTo>
                  <a:cubicBezTo>
                    <a:pt x="309" y="74"/>
                    <a:pt x="309" y="77"/>
                    <a:pt x="311" y="80"/>
                  </a:cubicBezTo>
                  <a:cubicBezTo>
                    <a:pt x="312" y="86"/>
                    <a:pt x="314" y="92"/>
                    <a:pt x="312" y="99"/>
                  </a:cubicBezTo>
                  <a:cubicBezTo>
                    <a:pt x="304" y="117"/>
                    <a:pt x="304" y="138"/>
                    <a:pt x="298" y="157"/>
                  </a:cubicBezTo>
                  <a:cubicBezTo>
                    <a:pt x="297" y="162"/>
                    <a:pt x="296" y="167"/>
                    <a:pt x="292" y="170"/>
                  </a:cubicBezTo>
                  <a:cubicBezTo>
                    <a:pt x="290" y="172"/>
                    <a:pt x="288" y="172"/>
                    <a:pt x="286" y="171"/>
                  </a:cubicBezTo>
                  <a:cubicBezTo>
                    <a:pt x="276" y="166"/>
                    <a:pt x="275" y="166"/>
                    <a:pt x="268" y="176"/>
                  </a:cubicBezTo>
                  <a:cubicBezTo>
                    <a:pt x="267" y="178"/>
                    <a:pt x="265" y="180"/>
                    <a:pt x="262" y="180"/>
                  </a:cubicBezTo>
                  <a:cubicBezTo>
                    <a:pt x="257" y="176"/>
                    <a:pt x="253" y="175"/>
                    <a:pt x="247" y="179"/>
                  </a:cubicBezTo>
                  <a:cubicBezTo>
                    <a:pt x="239" y="184"/>
                    <a:pt x="229" y="182"/>
                    <a:pt x="218" y="179"/>
                  </a:cubicBezTo>
                  <a:cubicBezTo>
                    <a:pt x="222" y="182"/>
                    <a:pt x="224" y="184"/>
                    <a:pt x="226" y="187"/>
                  </a:cubicBezTo>
                  <a:cubicBezTo>
                    <a:pt x="231" y="196"/>
                    <a:pt x="226" y="208"/>
                    <a:pt x="214" y="210"/>
                  </a:cubicBezTo>
                  <a:cubicBezTo>
                    <a:pt x="205" y="211"/>
                    <a:pt x="195" y="210"/>
                    <a:pt x="185" y="210"/>
                  </a:cubicBezTo>
                  <a:cubicBezTo>
                    <a:pt x="178" y="210"/>
                    <a:pt x="180" y="200"/>
                    <a:pt x="174" y="200"/>
                  </a:cubicBezTo>
                  <a:cubicBezTo>
                    <a:pt x="169" y="199"/>
                    <a:pt x="165" y="199"/>
                    <a:pt x="164" y="192"/>
                  </a:cubicBezTo>
                  <a:cubicBezTo>
                    <a:pt x="164" y="188"/>
                    <a:pt x="161" y="187"/>
                    <a:pt x="158" y="187"/>
                  </a:cubicBezTo>
                  <a:cubicBezTo>
                    <a:pt x="152" y="188"/>
                    <a:pt x="145" y="184"/>
                    <a:pt x="141" y="188"/>
                  </a:cubicBezTo>
                  <a:cubicBezTo>
                    <a:pt x="135" y="195"/>
                    <a:pt x="128" y="200"/>
                    <a:pt x="126" y="208"/>
                  </a:cubicBezTo>
                  <a:cubicBezTo>
                    <a:pt x="124" y="214"/>
                    <a:pt x="130" y="217"/>
                    <a:pt x="135" y="219"/>
                  </a:cubicBezTo>
                  <a:cubicBezTo>
                    <a:pt x="143" y="222"/>
                    <a:pt x="151" y="226"/>
                    <a:pt x="156" y="232"/>
                  </a:cubicBezTo>
                  <a:cubicBezTo>
                    <a:pt x="163" y="239"/>
                    <a:pt x="162" y="241"/>
                    <a:pt x="154" y="244"/>
                  </a:cubicBezTo>
                  <a:cubicBezTo>
                    <a:pt x="152" y="244"/>
                    <a:pt x="151" y="244"/>
                    <a:pt x="150" y="245"/>
                  </a:cubicBezTo>
                  <a:cubicBezTo>
                    <a:pt x="141" y="257"/>
                    <a:pt x="130" y="251"/>
                    <a:pt x="120" y="249"/>
                  </a:cubicBezTo>
                  <a:cubicBezTo>
                    <a:pt x="119" y="249"/>
                    <a:pt x="117" y="249"/>
                    <a:pt x="116" y="249"/>
                  </a:cubicBezTo>
                  <a:cubicBezTo>
                    <a:pt x="107" y="250"/>
                    <a:pt x="99" y="248"/>
                    <a:pt x="94" y="238"/>
                  </a:cubicBezTo>
                  <a:cubicBezTo>
                    <a:pt x="92" y="234"/>
                    <a:pt x="88" y="231"/>
                    <a:pt x="83" y="231"/>
                  </a:cubicBezTo>
                  <a:cubicBezTo>
                    <a:pt x="73" y="218"/>
                    <a:pt x="60" y="207"/>
                    <a:pt x="61" y="187"/>
                  </a:cubicBezTo>
                  <a:cubicBezTo>
                    <a:pt x="62" y="178"/>
                    <a:pt x="60" y="168"/>
                    <a:pt x="50" y="161"/>
                  </a:cubicBezTo>
                  <a:cubicBezTo>
                    <a:pt x="40" y="153"/>
                    <a:pt x="38" y="140"/>
                    <a:pt x="38" y="127"/>
                  </a:cubicBezTo>
                  <a:cubicBezTo>
                    <a:pt x="38" y="124"/>
                    <a:pt x="39" y="121"/>
                    <a:pt x="38" y="118"/>
                  </a:cubicBezTo>
                  <a:cubicBezTo>
                    <a:pt x="37" y="116"/>
                    <a:pt x="36" y="114"/>
                    <a:pt x="35" y="111"/>
                  </a:cubicBezTo>
                  <a:cubicBezTo>
                    <a:pt x="35" y="106"/>
                    <a:pt x="35" y="101"/>
                    <a:pt x="32" y="96"/>
                  </a:cubicBezTo>
                  <a:cubicBezTo>
                    <a:pt x="29" y="91"/>
                    <a:pt x="29" y="85"/>
                    <a:pt x="30" y="80"/>
                  </a:cubicBezTo>
                  <a:cubicBezTo>
                    <a:pt x="31" y="78"/>
                    <a:pt x="31" y="76"/>
                    <a:pt x="30" y="75"/>
                  </a:cubicBezTo>
                  <a:cubicBezTo>
                    <a:pt x="24" y="65"/>
                    <a:pt x="23" y="53"/>
                    <a:pt x="16" y="43"/>
                  </a:cubicBezTo>
                  <a:cubicBezTo>
                    <a:pt x="15" y="40"/>
                    <a:pt x="16" y="36"/>
                    <a:pt x="16" y="32"/>
                  </a:cubicBezTo>
                  <a:cubicBezTo>
                    <a:pt x="16" y="29"/>
                    <a:pt x="15" y="26"/>
                    <a:pt x="13" y="23"/>
                  </a:cubicBezTo>
                  <a:cubicBezTo>
                    <a:pt x="12" y="18"/>
                    <a:pt x="9" y="15"/>
                    <a:pt x="6" y="12"/>
                  </a:cubicBezTo>
                  <a:cubicBezTo>
                    <a:pt x="4" y="11"/>
                    <a:pt x="0" y="9"/>
                    <a:pt x="2" y="6"/>
                  </a:cubicBezTo>
                  <a:cubicBezTo>
                    <a:pt x="13" y="2"/>
                    <a:pt x="23" y="4"/>
                    <a:pt x="34" y="4"/>
                  </a:cubicBezTo>
                  <a:close/>
                </a:path>
              </a:pathLst>
            </a:custGeom>
            <a:solidFill>
              <a:srgbClr val="0C0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222"/>
            <p:cNvSpPr>
              <a:spLocks/>
            </p:cNvSpPr>
            <p:nvPr/>
          </p:nvSpPr>
          <p:spPr bwMode="auto">
            <a:xfrm>
              <a:off x="4878" y="1829"/>
              <a:ext cx="115" cy="165"/>
            </a:xfrm>
            <a:custGeom>
              <a:avLst/>
              <a:gdLst>
                <a:gd name="T0" fmla="*/ 80 w 176"/>
                <a:gd name="T1" fmla="*/ 11 h 254"/>
                <a:gd name="T2" fmla="*/ 129 w 176"/>
                <a:gd name="T3" fmla="*/ 8 h 254"/>
                <a:gd name="T4" fmla="*/ 139 w 176"/>
                <a:gd name="T5" fmla="*/ 8 h 254"/>
                <a:gd name="T6" fmla="*/ 142 w 176"/>
                <a:gd name="T7" fmla="*/ 35 h 254"/>
                <a:gd name="T8" fmla="*/ 147 w 176"/>
                <a:gd name="T9" fmla="*/ 66 h 254"/>
                <a:gd name="T10" fmla="*/ 160 w 176"/>
                <a:gd name="T11" fmla="*/ 78 h 254"/>
                <a:gd name="T12" fmla="*/ 176 w 176"/>
                <a:gd name="T13" fmla="*/ 133 h 254"/>
                <a:gd name="T14" fmla="*/ 159 w 176"/>
                <a:gd name="T15" fmla="*/ 169 h 254"/>
                <a:gd name="T16" fmla="*/ 126 w 176"/>
                <a:gd name="T17" fmla="*/ 134 h 254"/>
                <a:gd name="T18" fmla="*/ 122 w 176"/>
                <a:gd name="T19" fmla="*/ 128 h 254"/>
                <a:gd name="T20" fmla="*/ 133 w 176"/>
                <a:gd name="T21" fmla="*/ 171 h 254"/>
                <a:gd name="T22" fmla="*/ 131 w 176"/>
                <a:gd name="T23" fmla="*/ 188 h 254"/>
                <a:gd name="T24" fmla="*/ 108 w 176"/>
                <a:gd name="T25" fmla="*/ 210 h 254"/>
                <a:gd name="T26" fmla="*/ 70 w 176"/>
                <a:gd name="T27" fmla="*/ 221 h 254"/>
                <a:gd name="T28" fmla="*/ 60 w 176"/>
                <a:gd name="T29" fmla="*/ 210 h 254"/>
                <a:gd name="T30" fmla="*/ 30 w 176"/>
                <a:gd name="T31" fmla="*/ 246 h 254"/>
                <a:gd name="T32" fmla="*/ 14 w 176"/>
                <a:gd name="T33" fmla="*/ 254 h 254"/>
                <a:gd name="T34" fmla="*/ 20 w 176"/>
                <a:gd name="T35" fmla="*/ 216 h 254"/>
                <a:gd name="T36" fmla="*/ 14 w 176"/>
                <a:gd name="T37" fmla="*/ 217 h 254"/>
                <a:gd name="T38" fmla="*/ 8 w 176"/>
                <a:gd name="T39" fmla="*/ 205 h 254"/>
                <a:gd name="T40" fmla="*/ 19 w 176"/>
                <a:gd name="T41" fmla="*/ 189 h 254"/>
                <a:gd name="T42" fmla="*/ 5 w 176"/>
                <a:gd name="T43" fmla="*/ 155 h 254"/>
                <a:gd name="T44" fmla="*/ 17 w 176"/>
                <a:gd name="T45" fmla="*/ 142 h 254"/>
                <a:gd name="T46" fmla="*/ 26 w 176"/>
                <a:gd name="T47" fmla="*/ 140 h 254"/>
                <a:gd name="T48" fmla="*/ 34 w 176"/>
                <a:gd name="T49" fmla="*/ 170 h 254"/>
                <a:gd name="T50" fmla="*/ 55 w 176"/>
                <a:gd name="T51" fmla="*/ 147 h 254"/>
                <a:gd name="T52" fmla="*/ 70 w 176"/>
                <a:gd name="T53" fmla="*/ 116 h 254"/>
                <a:gd name="T54" fmla="*/ 72 w 176"/>
                <a:gd name="T55" fmla="*/ 85 h 254"/>
                <a:gd name="T56" fmla="*/ 40 w 176"/>
                <a:gd name="T57" fmla="*/ 74 h 254"/>
                <a:gd name="T58" fmla="*/ 15 w 176"/>
                <a:gd name="T59" fmla="*/ 56 h 254"/>
                <a:gd name="T60" fmla="*/ 1 w 176"/>
                <a:gd name="T61" fmla="*/ 44 h 254"/>
                <a:gd name="T62" fmla="*/ 21 w 176"/>
                <a:gd name="T63" fmla="*/ 10 h 254"/>
                <a:gd name="T64" fmla="*/ 47 w 176"/>
                <a:gd name="T6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254">
                  <a:moveTo>
                    <a:pt x="47" y="0"/>
                  </a:moveTo>
                  <a:cubicBezTo>
                    <a:pt x="59" y="2"/>
                    <a:pt x="69" y="8"/>
                    <a:pt x="80" y="11"/>
                  </a:cubicBezTo>
                  <a:cubicBezTo>
                    <a:pt x="88" y="13"/>
                    <a:pt x="96" y="15"/>
                    <a:pt x="104" y="16"/>
                  </a:cubicBezTo>
                  <a:cubicBezTo>
                    <a:pt x="114" y="17"/>
                    <a:pt x="123" y="16"/>
                    <a:pt x="129" y="8"/>
                  </a:cubicBezTo>
                  <a:cubicBezTo>
                    <a:pt x="130" y="6"/>
                    <a:pt x="131" y="4"/>
                    <a:pt x="134" y="5"/>
                  </a:cubicBezTo>
                  <a:cubicBezTo>
                    <a:pt x="136" y="6"/>
                    <a:pt x="138" y="6"/>
                    <a:pt x="139" y="8"/>
                  </a:cubicBezTo>
                  <a:cubicBezTo>
                    <a:pt x="140" y="9"/>
                    <a:pt x="140" y="11"/>
                    <a:pt x="141" y="12"/>
                  </a:cubicBezTo>
                  <a:cubicBezTo>
                    <a:pt x="141" y="20"/>
                    <a:pt x="135" y="28"/>
                    <a:pt x="142" y="35"/>
                  </a:cubicBezTo>
                  <a:cubicBezTo>
                    <a:pt x="143" y="42"/>
                    <a:pt x="144" y="50"/>
                    <a:pt x="140" y="57"/>
                  </a:cubicBezTo>
                  <a:cubicBezTo>
                    <a:pt x="138" y="62"/>
                    <a:pt x="141" y="65"/>
                    <a:pt x="147" y="66"/>
                  </a:cubicBezTo>
                  <a:cubicBezTo>
                    <a:pt x="151" y="66"/>
                    <a:pt x="153" y="62"/>
                    <a:pt x="157" y="65"/>
                  </a:cubicBezTo>
                  <a:cubicBezTo>
                    <a:pt x="160" y="69"/>
                    <a:pt x="159" y="74"/>
                    <a:pt x="160" y="78"/>
                  </a:cubicBezTo>
                  <a:cubicBezTo>
                    <a:pt x="163" y="91"/>
                    <a:pt x="167" y="104"/>
                    <a:pt x="173" y="116"/>
                  </a:cubicBezTo>
                  <a:cubicBezTo>
                    <a:pt x="175" y="122"/>
                    <a:pt x="176" y="127"/>
                    <a:pt x="176" y="133"/>
                  </a:cubicBezTo>
                  <a:cubicBezTo>
                    <a:pt x="175" y="144"/>
                    <a:pt x="168" y="153"/>
                    <a:pt x="164" y="163"/>
                  </a:cubicBezTo>
                  <a:cubicBezTo>
                    <a:pt x="162" y="165"/>
                    <a:pt x="161" y="167"/>
                    <a:pt x="159" y="169"/>
                  </a:cubicBezTo>
                  <a:cubicBezTo>
                    <a:pt x="154" y="177"/>
                    <a:pt x="153" y="177"/>
                    <a:pt x="147" y="170"/>
                  </a:cubicBezTo>
                  <a:cubicBezTo>
                    <a:pt x="143" y="156"/>
                    <a:pt x="133" y="146"/>
                    <a:pt x="126" y="134"/>
                  </a:cubicBezTo>
                  <a:cubicBezTo>
                    <a:pt x="122" y="126"/>
                    <a:pt x="119" y="117"/>
                    <a:pt x="120" y="107"/>
                  </a:cubicBezTo>
                  <a:cubicBezTo>
                    <a:pt x="119" y="114"/>
                    <a:pt x="120" y="121"/>
                    <a:pt x="122" y="128"/>
                  </a:cubicBezTo>
                  <a:cubicBezTo>
                    <a:pt x="124" y="133"/>
                    <a:pt x="126" y="137"/>
                    <a:pt x="125" y="142"/>
                  </a:cubicBezTo>
                  <a:cubicBezTo>
                    <a:pt x="125" y="153"/>
                    <a:pt x="125" y="163"/>
                    <a:pt x="133" y="171"/>
                  </a:cubicBezTo>
                  <a:cubicBezTo>
                    <a:pt x="135" y="173"/>
                    <a:pt x="136" y="176"/>
                    <a:pt x="135" y="180"/>
                  </a:cubicBezTo>
                  <a:cubicBezTo>
                    <a:pt x="135" y="183"/>
                    <a:pt x="134" y="186"/>
                    <a:pt x="131" y="188"/>
                  </a:cubicBezTo>
                  <a:cubicBezTo>
                    <a:pt x="124" y="190"/>
                    <a:pt x="117" y="193"/>
                    <a:pt x="115" y="202"/>
                  </a:cubicBezTo>
                  <a:cubicBezTo>
                    <a:pt x="114" y="205"/>
                    <a:pt x="112" y="208"/>
                    <a:pt x="108" y="210"/>
                  </a:cubicBezTo>
                  <a:cubicBezTo>
                    <a:pt x="101" y="213"/>
                    <a:pt x="94" y="216"/>
                    <a:pt x="88" y="223"/>
                  </a:cubicBezTo>
                  <a:cubicBezTo>
                    <a:pt x="82" y="231"/>
                    <a:pt x="75" y="230"/>
                    <a:pt x="70" y="221"/>
                  </a:cubicBezTo>
                  <a:cubicBezTo>
                    <a:pt x="68" y="217"/>
                    <a:pt x="68" y="214"/>
                    <a:pt x="67" y="210"/>
                  </a:cubicBezTo>
                  <a:cubicBezTo>
                    <a:pt x="65" y="207"/>
                    <a:pt x="63" y="210"/>
                    <a:pt x="60" y="210"/>
                  </a:cubicBezTo>
                  <a:cubicBezTo>
                    <a:pt x="50" y="211"/>
                    <a:pt x="44" y="218"/>
                    <a:pt x="41" y="227"/>
                  </a:cubicBezTo>
                  <a:cubicBezTo>
                    <a:pt x="38" y="234"/>
                    <a:pt x="34" y="240"/>
                    <a:pt x="30" y="246"/>
                  </a:cubicBezTo>
                  <a:cubicBezTo>
                    <a:pt x="29" y="247"/>
                    <a:pt x="29" y="248"/>
                    <a:pt x="28" y="248"/>
                  </a:cubicBezTo>
                  <a:cubicBezTo>
                    <a:pt x="24" y="251"/>
                    <a:pt x="19" y="254"/>
                    <a:pt x="14" y="254"/>
                  </a:cubicBezTo>
                  <a:cubicBezTo>
                    <a:pt x="8" y="250"/>
                    <a:pt x="7" y="244"/>
                    <a:pt x="11" y="236"/>
                  </a:cubicBezTo>
                  <a:cubicBezTo>
                    <a:pt x="15" y="229"/>
                    <a:pt x="18" y="223"/>
                    <a:pt x="20" y="216"/>
                  </a:cubicBezTo>
                  <a:cubicBezTo>
                    <a:pt x="20" y="215"/>
                    <a:pt x="21" y="213"/>
                    <a:pt x="20" y="211"/>
                  </a:cubicBezTo>
                  <a:cubicBezTo>
                    <a:pt x="20" y="215"/>
                    <a:pt x="17" y="216"/>
                    <a:pt x="14" y="217"/>
                  </a:cubicBezTo>
                  <a:cubicBezTo>
                    <a:pt x="12" y="218"/>
                    <a:pt x="9" y="218"/>
                    <a:pt x="7" y="216"/>
                  </a:cubicBezTo>
                  <a:cubicBezTo>
                    <a:pt x="1" y="212"/>
                    <a:pt x="2" y="208"/>
                    <a:pt x="8" y="205"/>
                  </a:cubicBezTo>
                  <a:cubicBezTo>
                    <a:pt x="13" y="202"/>
                    <a:pt x="18" y="199"/>
                    <a:pt x="18" y="192"/>
                  </a:cubicBezTo>
                  <a:cubicBezTo>
                    <a:pt x="18" y="191"/>
                    <a:pt x="18" y="189"/>
                    <a:pt x="19" y="189"/>
                  </a:cubicBezTo>
                  <a:cubicBezTo>
                    <a:pt x="29" y="185"/>
                    <a:pt x="24" y="180"/>
                    <a:pt x="21" y="175"/>
                  </a:cubicBezTo>
                  <a:cubicBezTo>
                    <a:pt x="17" y="167"/>
                    <a:pt x="12" y="160"/>
                    <a:pt x="5" y="155"/>
                  </a:cubicBezTo>
                  <a:cubicBezTo>
                    <a:pt x="4" y="149"/>
                    <a:pt x="8" y="145"/>
                    <a:pt x="12" y="142"/>
                  </a:cubicBezTo>
                  <a:cubicBezTo>
                    <a:pt x="14" y="141"/>
                    <a:pt x="15" y="142"/>
                    <a:pt x="17" y="142"/>
                  </a:cubicBezTo>
                  <a:cubicBezTo>
                    <a:pt x="19" y="143"/>
                    <a:pt x="20" y="142"/>
                    <a:pt x="21" y="141"/>
                  </a:cubicBezTo>
                  <a:cubicBezTo>
                    <a:pt x="22" y="140"/>
                    <a:pt x="24" y="138"/>
                    <a:pt x="26" y="140"/>
                  </a:cubicBezTo>
                  <a:cubicBezTo>
                    <a:pt x="28" y="141"/>
                    <a:pt x="28" y="143"/>
                    <a:pt x="28" y="145"/>
                  </a:cubicBezTo>
                  <a:cubicBezTo>
                    <a:pt x="25" y="155"/>
                    <a:pt x="32" y="162"/>
                    <a:pt x="34" y="170"/>
                  </a:cubicBezTo>
                  <a:cubicBezTo>
                    <a:pt x="35" y="174"/>
                    <a:pt x="40" y="174"/>
                    <a:pt x="42" y="171"/>
                  </a:cubicBezTo>
                  <a:cubicBezTo>
                    <a:pt x="48" y="164"/>
                    <a:pt x="56" y="158"/>
                    <a:pt x="55" y="147"/>
                  </a:cubicBezTo>
                  <a:cubicBezTo>
                    <a:pt x="55" y="143"/>
                    <a:pt x="58" y="139"/>
                    <a:pt x="62" y="135"/>
                  </a:cubicBezTo>
                  <a:cubicBezTo>
                    <a:pt x="67" y="130"/>
                    <a:pt x="70" y="124"/>
                    <a:pt x="70" y="116"/>
                  </a:cubicBezTo>
                  <a:cubicBezTo>
                    <a:pt x="70" y="109"/>
                    <a:pt x="74" y="102"/>
                    <a:pt x="76" y="95"/>
                  </a:cubicBezTo>
                  <a:cubicBezTo>
                    <a:pt x="78" y="90"/>
                    <a:pt x="77" y="88"/>
                    <a:pt x="72" y="85"/>
                  </a:cubicBezTo>
                  <a:cubicBezTo>
                    <a:pt x="65" y="82"/>
                    <a:pt x="59" y="78"/>
                    <a:pt x="50" y="79"/>
                  </a:cubicBezTo>
                  <a:cubicBezTo>
                    <a:pt x="46" y="80"/>
                    <a:pt x="43" y="77"/>
                    <a:pt x="40" y="74"/>
                  </a:cubicBezTo>
                  <a:cubicBezTo>
                    <a:pt x="36" y="70"/>
                    <a:pt x="33" y="66"/>
                    <a:pt x="31" y="63"/>
                  </a:cubicBezTo>
                  <a:cubicBezTo>
                    <a:pt x="27" y="57"/>
                    <a:pt x="23" y="52"/>
                    <a:pt x="15" y="56"/>
                  </a:cubicBezTo>
                  <a:cubicBezTo>
                    <a:pt x="12" y="58"/>
                    <a:pt x="9" y="56"/>
                    <a:pt x="7" y="54"/>
                  </a:cubicBezTo>
                  <a:cubicBezTo>
                    <a:pt x="4" y="51"/>
                    <a:pt x="2" y="48"/>
                    <a:pt x="1" y="44"/>
                  </a:cubicBezTo>
                  <a:cubicBezTo>
                    <a:pt x="0" y="35"/>
                    <a:pt x="4" y="27"/>
                    <a:pt x="7" y="19"/>
                  </a:cubicBezTo>
                  <a:cubicBezTo>
                    <a:pt x="9" y="13"/>
                    <a:pt x="16" y="13"/>
                    <a:pt x="21" y="10"/>
                  </a:cubicBezTo>
                  <a:cubicBezTo>
                    <a:pt x="26" y="4"/>
                    <a:pt x="32" y="2"/>
                    <a:pt x="40" y="5"/>
                  </a:cubicBezTo>
                  <a:cubicBezTo>
                    <a:pt x="44" y="6"/>
                    <a:pt x="45" y="3"/>
                    <a:pt x="47" y="0"/>
                  </a:cubicBezTo>
                  <a:close/>
                </a:path>
              </a:pathLst>
            </a:custGeom>
            <a:solidFill>
              <a:srgbClr val="13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223"/>
            <p:cNvSpPr>
              <a:spLocks/>
            </p:cNvSpPr>
            <p:nvPr/>
          </p:nvSpPr>
          <p:spPr bwMode="auto">
            <a:xfrm>
              <a:off x="4742" y="1810"/>
              <a:ext cx="97" cy="60"/>
            </a:xfrm>
            <a:custGeom>
              <a:avLst/>
              <a:gdLst>
                <a:gd name="T0" fmla="*/ 14 w 149"/>
                <a:gd name="T1" fmla="*/ 24 h 92"/>
                <a:gd name="T2" fmla="*/ 2 w 149"/>
                <a:gd name="T3" fmla="*/ 10 h 92"/>
                <a:gd name="T4" fmla="*/ 5 w 149"/>
                <a:gd name="T5" fmla="*/ 5 h 92"/>
                <a:gd name="T6" fmla="*/ 21 w 149"/>
                <a:gd name="T7" fmla="*/ 4 h 92"/>
                <a:gd name="T8" fmla="*/ 90 w 149"/>
                <a:gd name="T9" fmla="*/ 5 h 92"/>
                <a:gd name="T10" fmla="*/ 102 w 149"/>
                <a:gd name="T11" fmla="*/ 5 h 92"/>
                <a:gd name="T12" fmla="*/ 103 w 149"/>
                <a:gd name="T13" fmla="*/ 5 h 92"/>
                <a:gd name="T14" fmla="*/ 102 w 149"/>
                <a:gd name="T15" fmla="*/ 5 h 92"/>
                <a:gd name="T16" fmla="*/ 95 w 149"/>
                <a:gd name="T17" fmla="*/ 2 h 92"/>
                <a:gd name="T18" fmla="*/ 113 w 149"/>
                <a:gd name="T19" fmla="*/ 4 h 92"/>
                <a:gd name="T20" fmla="*/ 114 w 149"/>
                <a:gd name="T21" fmla="*/ 20 h 92"/>
                <a:gd name="T22" fmla="*/ 117 w 149"/>
                <a:gd name="T23" fmla="*/ 28 h 92"/>
                <a:gd name="T24" fmla="*/ 129 w 149"/>
                <a:gd name="T25" fmla="*/ 43 h 92"/>
                <a:gd name="T26" fmla="*/ 138 w 149"/>
                <a:gd name="T27" fmla="*/ 50 h 92"/>
                <a:gd name="T28" fmla="*/ 149 w 149"/>
                <a:gd name="T29" fmla="*/ 59 h 92"/>
                <a:gd name="T30" fmla="*/ 147 w 149"/>
                <a:gd name="T31" fmla="*/ 65 h 92"/>
                <a:gd name="T32" fmla="*/ 138 w 149"/>
                <a:gd name="T33" fmla="*/ 76 h 92"/>
                <a:gd name="T34" fmla="*/ 136 w 149"/>
                <a:gd name="T35" fmla="*/ 69 h 92"/>
                <a:gd name="T36" fmla="*/ 117 w 149"/>
                <a:gd name="T37" fmla="*/ 57 h 92"/>
                <a:gd name="T38" fmla="*/ 111 w 149"/>
                <a:gd name="T39" fmla="*/ 57 h 92"/>
                <a:gd name="T40" fmla="*/ 93 w 149"/>
                <a:gd name="T41" fmla="*/ 70 h 92"/>
                <a:gd name="T42" fmla="*/ 91 w 149"/>
                <a:gd name="T43" fmla="*/ 84 h 92"/>
                <a:gd name="T44" fmla="*/ 75 w 149"/>
                <a:gd name="T45" fmla="*/ 88 h 92"/>
                <a:gd name="T46" fmla="*/ 58 w 149"/>
                <a:gd name="T47" fmla="*/ 77 h 92"/>
                <a:gd name="T48" fmla="*/ 56 w 149"/>
                <a:gd name="T49" fmla="*/ 75 h 92"/>
                <a:gd name="T50" fmla="*/ 51 w 149"/>
                <a:gd name="T51" fmla="*/ 55 h 92"/>
                <a:gd name="T52" fmla="*/ 45 w 149"/>
                <a:gd name="T53" fmla="*/ 47 h 92"/>
                <a:gd name="T54" fmla="*/ 45 w 149"/>
                <a:gd name="T55" fmla="*/ 43 h 92"/>
                <a:gd name="T56" fmla="*/ 51 w 149"/>
                <a:gd name="T57" fmla="*/ 44 h 92"/>
                <a:gd name="T58" fmla="*/ 14 w 149"/>
                <a:gd name="T59" fmla="*/ 2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92">
                  <a:moveTo>
                    <a:pt x="14" y="24"/>
                  </a:moveTo>
                  <a:cubicBezTo>
                    <a:pt x="9" y="21"/>
                    <a:pt x="8" y="14"/>
                    <a:pt x="2" y="10"/>
                  </a:cubicBezTo>
                  <a:cubicBezTo>
                    <a:pt x="0" y="8"/>
                    <a:pt x="3" y="7"/>
                    <a:pt x="5" y="5"/>
                  </a:cubicBezTo>
                  <a:cubicBezTo>
                    <a:pt x="10" y="3"/>
                    <a:pt x="16" y="5"/>
                    <a:pt x="21" y="4"/>
                  </a:cubicBezTo>
                  <a:cubicBezTo>
                    <a:pt x="44" y="0"/>
                    <a:pt x="67" y="3"/>
                    <a:pt x="90" y="5"/>
                  </a:cubicBezTo>
                  <a:cubicBezTo>
                    <a:pt x="94" y="6"/>
                    <a:pt x="98" y="7"/>
                    <a:pt x="102" y="5"/>
                  </a:cubicBezTo>
                  <a:cubicBezTo>
                    <a:pt x="103" y="5"/>
                    <a:pt x="102" y="3"/>
                    <a:pt x="103" y="5"/>
                  </a:cubicBezTo>
                  <a:cubicBezTo>
                    <a:pt x="103" y="5"/>
                    <a:pt x="102" y="5"/>
                    <a:pt x="102" y="5"/>
                  </a:cubicBezTo>
                  <a:cubicBezTo>
                    <a:pt x="99" y="6"/>
                    <a:pt x="96" y="7"/>
                    <a:pt x="95" y="2"/>
                  </a:cubicBezTo>
                  <a:cubicBezTo>
                    <a:pt x="101" y="2"/>
                    <a:pt x="107" y="1"/>
                    <a:pt x="113" y="4"/>
                  </a:cubicBezTo>
                  <a:cubicBezTo>
                    <a:pt x="115" y="9"/>
                    <a:pt x="116" y="14"/>
                    <a:pt x="114" y="20"/>
                  </a:cubicBezTo>
                  <a:cubicBezTo>
                    <a:pt x="113" y="23"/>
                    <a:pt x="114" y="26"/>
                    <a:pt x="117" y="28"/>
                  </a:cubicBezTo>
                  <a:cubicBezTo>
                    <a:pt x="123" y="31"/>
                    <a:pt x="126" y="37"/>
                    <a:pt x="129" y="43"/>
                  </a:cubicBezTo>
                  <a:cubicBezTo>
                    <a:pt x="130" y="47"/>
                    <a:pt x="132" y="50"/>
                    <a:pt x="138" y="50"/>
                  </a:cubicBezTo>
                  <a:cubicBezTo>
                    <a:pt x="144" y="49"/>
                    <a:pt x="147" y="54"/>
                    <a:pt x="149" y="59"/>
                  </a:cubicBezTo>
                  <a:cubicBezTo>
                    <a:pt x="148" y="61"/>
                    <a:pt x="147" y="63"/>
                    <a:pt x="147" y="65"/>
                  </a:cubicBezTo>
                  <a:cubicBezTo>
                    <a:pt x="148" y="72"/>
                    <a:pt x="144" y="75"/>
                    <a:pt x="138" y="76"/>
                  </a:cubicBezTo>
                  <a:cubicBezTo>
                    <a:pt x="136" y="74"/>
                    <a:pt x="136" y="71"/>
                    <a:pt x="136" y="69"/>
                  </a:cubicBezTo>
                  <a:cubicBezTo>
                    <a:pt x="134" y="59"/>
                    <a:pt x="127" y="54"/>
                    <a:pt x="117" y="57"/>
                  </a:cubicBezTo>
                  <a:cubicBezTo>
                    <a:pt x="115" y="58"/>
                    <a:pt x="113" y="57"/>
                    <a:pt x="111" y="57"/>
                  </a:cubicBezTo>
                  <a:cubicBezTo>
                    <a:pt x="101" y="53"/>
                    <a:pt x="93" y="59"/>
                    <a:pt x="93" y="70"/>
                  </a:cubicBezTo>
                  <a:cubicBezTo>
                    <a:pt x="93" y="75"/>
                    <a:pt x="92" y="80"/>
                    <a:pt x="91" y="84"/>
                  </a:cubicBezTo>
                  <a:cubicBezTo>
                    <a:pt x="90" y="89"/>
                    <a:pt x="78" y="92"/>
                    <a:pt x="75" y="88"/>
                  </a:cubicBezTo>
                  <a:cubicBezTo>
                    <a:pt x="70" y="83"/>
                    <a:pt x="67" y="76"/>
                    <a:pt x="58" y="77"/>
                  </a:cubicBezTo>
                  <a:cubicBezTo>
                    <a:pt x="56" y="77"/>
                    <a:pt x="56" y="76"/>
                    <a:pt x="56" y="75"/>
                  </a:cubicBezTo>
                  <a:cubicBezTo>
                    <a:pt x="58" y="68"/>
                    <a:pt x="51" y="62"/>
                    <a:pt x="51" y="55"/>
                  </a:cubicBezTo>
                  <a:cubicBezTo>
                    <a:pt x="52" y="52"/>
                    <a:pt x="47" y="49"/>
                    <a:pt x="45" y="47"/>
                  </a:cubicBezTo>
                  <a:cubicBezTo>
                    <a:pt x="43" y="45"/>
                    <a:pt x="41" y="44"/>
                    <a:pt x="45" y="43"/>
                  </a:cubicBezTo>
                  <a:cubicBezTo>
                    <a:pt x="47" y="42"/>
                    <a:pt x="48" y="45"/>
                    <a:pt x="51" y="44"/>
                  </a:cubicBezTo>
                  <a:cubicBezTo>
                    <a:pt x="47" y="33"/>
                    <a:pt x="27" y="22"/>
                    <a:pt x="14" y="24"/>
                  </a:cubicBezTo>
                  <a:close/>
                </a:path>
              </a:pathLst>
            </a:custGeom>
            <a:solidFill>
              <a:srgbClr val="E1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224"/>
            <p:cNvSpPr>
              <a:spLocks/>
            </p:cNvSpPr>
            <p:nvPr/>
          </p:nvSpPr>
          <p:spPr bwMode="auto">
            <a:xfrm>
              <a:off x="4454" y="1832"/>
              <a:ext cx="60" cy="110"/>
            </a:xfrm>
            <a:custGeom>
              <a:avLst/>
              <a:gdLst>
                <a:gd name="T0" fmla="*/ 0 w 91"/>
                <a:gd name="T1" fmla="*/ 63 h 169"/>
                <a:gd name="T2" fmla="*/ 23 w 91"/>
                <a:gd name="T3" fmla="*/ 2 h 169"/>
                <a:gd name="T4" fmla="*/ 26 w 91"/>
                <a:gd name="T5" fmla="*/ 5 h 169"/>
                <a:gd name="T6" fmla="*/ 32 w 91"/>
                <a:gd name="T7" fmla="*/ 13 h 169"/>
                <a:gd name="T8" fmla="*/ 46 w 91"/>
                <a:gd name="T9" fmla="*/ 8 h 169"/>
                <a:gd name="T10" fmla="*/ 61 w 91"/>
                <a:gd name="T11" fmla="*/ 2 h 169"/>
                <a:gd name="T12" fmla="*/ 63 w 91"/>
                <a:gd name="T13" fmla="*/ 14 h 169"/>
                <a:gd name="T14" fmla="*/ 63 w 91"/>
                <a:gd name="T15" fmla="*/ 35 h 169"/>
                <a:gd name="T16" fmla="*/ 63 w 91"/>
                <a:gd name="T17" fmla="*/ 70 h 169"/>
                <a:gd name="T18" fmla="*/ 72 w 91"/>
                <a:gd name="T19" fmla="*/ 99 h 169"/>
                <a:gd name="T20" fmla="*/ 76 w 91"/>
                <a:gd name="T21" fmla="*/ 106 h 169"/>
                <a:gd name="T22" fmla="*/ 88 w 91"/>
                <a:gd name="T23" fmla="*/ 147 h 169"/>
                <a:gd name="T24" fmla="*/ 85 w 91"/>
                <a:gd name="T25" fmla="*/ 163 h 169"/>
                <a:gd name="T26" fmla="*/ 81 w 91"/>
                <a:gd name="T27" fmla="*/ 169 h 169"/>
                <a:gd name="T28" fmla="*/ 76 w 91"/>
                <a:gd name="T29" fmla="*/ 163 h 169"/>
                <a:gd name="T30" fmla="*/ 70 w 91"/>
                <a:gd name="T31" fmla="*/ 136 h 169"/>
                <a:gd name="T32" fmla="*/ 68 w 91"/>
                <a:gd name="T33" fmla="*/ 123 h 169"/>
                <a:gd name="T34" fmla="*/ 59 w 91"/>
                <a:gd name="T35" fmla="*/ 86 h 169"/>
                <a:gd name="T36" fmla="*/ 48 w 91"/>
                <a:gd name="T37" fmla="*/ 64 h 169"/>
                <a:gd name="T38" fmla="*/ 41 w 91"/>
                <a:gd name="T39" fmla="*/ 54 h 169"/>
                <a:gd name="T40" fmla="*/ 40 w 91"/>
                <a:gd name="T41" fmla="*/ 36 h 169"/>
                <a:gd name="T42" fmla="*/ 33 w 91"/>
                <a:gd name="T43" fmla="*/ 56 h 169"/>
                <a:gd name="T44" fmla="*/ 32 w 91"/>
                <a:gd name="T45" fmla="*/ 68 h 169"/>
                <a:gd name="T46" fmla="*/ 43 w 91"/>
                <a:gd name="T47" fmla="*/ 72 h 169"/>
                <a:gd name="T48" fmla="*/ 48 w 91"/>
                <a:gd name="T49" fmla="*/ 77 h 169"/>
                <a:gd name="T50" fmla="*/ 57 w 91"/>
                <a:gd name="T51" fmla="*/ 104 h 169"/>
                <a:gd name="T52" fmla="*/ 60 w 91"/>
                <a:gd name="T53" fmla="*/ 120 h 169"/>
                <a:gd name="T54" fmla="*/ 63 w 91"/>
                <a:gd name="T55" fmla="*/ 145 h 169"/>
                <a:gd name="T56" fmla="*/ 53 w 91"/>
                <a:gd name="T57" fmla="*/ 138 h 169"/>
                <a:gd name="T58" fmla="*/ 55 w 91"/>
                <a:gd name="T59" fmla="*/ 146 h 169"/>
                <a:gd name="T60" fmla="*/ 52 w 91"/>
                <a:gd name="T61" fmla="*/ 154 h 169"/>
                <a:gd name="T62" fmla="*/ 21 w 91"/>
                <a:gd name="T63" fmla="*/ 52 h 169"/>
                <a:gd name="T64" fmla="*/ 18 w 91"/>
                <a:gd name="T65" fmla="*/ 72 h 169"/>
                <a:gd name="T66" fmla="*/ 14 w 91"/>
                <a:gd name="T67" fmla="*/ 74 h 169"/>
                <a:gd name="T68" fmla="*/ 0 w 91"/>
                <a:gd name="T69" fmla="*/ 6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169">
                  <a:moveTo>
                    <a:pt x="0" y="63"/>
                  </a:moveTo>
                  <a:cubicBezTo>
                    <a:pt x="0" y="39"/>
                    <a:pt x="7" y="19"/>
                    <a:pt x="23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8" y="8"/>
                    <a:pt x="29" y="11"/>
                    <a:pt x="32" y="13"/>
                  </a:cubicBezTo>
                  <a:cubicBezTo>
                    <a:pt x="39" y="17"/>
                    <a:pt x="42" y="11"/>
                    <a:pt x="46" y="8"/>
                  </a:cubicBezTo>
                  <a:cubicBezTo>
                    <a:pt x="50" y="5"/>
                    <a:pt x="54" y="0"/>
                    <a:pt x="61" y="2"/>
                  </a:cubicBezTo>
                  <a:cubicBezTo>
                    <a:pt x="65" y="5"/>
                    <a:pt x="62" y="10"/>
                    <a:pt x="63" y="14"/>
                  </a:cubicBezTo>
                  <a:cubicBezTo>
                    <a:pt x="64" y="21"/>
                    <a:pt x="66" y="28"/>
                    <a:pt x="63" y="35"/>
                  </a:cubicBezTo>
                  <a:cubicBezTo>
                    <a:pt x="61" y="46"/>
                    <a:pt x="59" y="58"/>
                    <a:pt x="63" y="70"/>
                  </a:cubicBezTo>
                  <a:cubicBezTo>
                    <a:pt x="66" y="79"/>
                    <a:pt x="70" y="89"/>
                    <a:pt x="72" y="99"/>
                  </a:cubicBezTo>
                  <a:cubicBezTo>
                    <a:pt x="73" y="102"/>
                    <a:pt x="74" y="104"/>
                    <a:pt x="76" y="106"/>
                  </a:cubicBezTo>
                  <a:cubicBezTo>
                    <a:pt x="91" y="117"/>
                    <a:pt x="91" y="132"/>
                    <a:pt x="88" y="147"/>
                  </a:cubicBezTo>
                  <a:cubicBezTo>
                    <a:pt x="87" y="152"/>
                    <a:pt x="87" y="158"/>
                    <a:pt x="85" y="163"/>
                  </a:cubicBezTo>
                  <a:cubicBezTo>
                    <a:pt x="84" y="165"/>
                    <a:pt x="84" y="167"/>
                    <a:pt x="81" y="169"/>
                  </a:cubicBezTo>
                  <a:cubicBezTo>
                    <a:pt x="77" y="169"/>
                    <a:pt x="76" y="166"/>
                    <a:pt x="76" y="163"/>
                  </a:cubicBezTo>
                  <a:cubicBezTo>
                    <a:pt x="74" y="154"/>
                    <a:pt x="72" y="145"/>
                    <a:pt x="70" y="136"/>
                  </a:cubicBezTo>
                  <a:cubicBezTo>
                    <a:pt x="70" y="131"/>
                    <a:pt x="69" y="127"/>
                    <a:pt x="68" y="123"/>
                  </a:cubicBezTo>
                  <a:cubicBezTo>
                    <a:pt x="64" y="111"/>
                    <a:pt x="62" y="98"/>
                    <a:pt x="59" y="86"/>
                  </a:cubicBezTo>
                  <a:cubicBezTo>
                    <a:pt x="55" y="79"/>
                    <a:pt x="53" y="71"/>
                    <a:pt x="48" y="64"/>
                  </a:cubicBezTo>
                  <a:cubicBezTo>
                    <a:pt x="46" y="61"/>
                    <a:pt x="43" y="58"/>
                    <a:pt x="41" y="54"/>
                  </a:cubicBezTo>
                  <a:cubicBezTo>
                    <a:pt x="38" y="48"/>
                    <a:pt x="35" y="42"/>
                    <a:pt x="40" y="36"/>
                  </a:cubicBezTo>
                  <a:cubicBezTo>
                    <a:pt x="37" y="42"/>
                    <a:pt x="35" y="49"/>
                    <a:pt x="33" y="56"/>
                  </a:cubicBezTo>
                  <a:cubicBezTo>
                    <a:pt x="33" y="60"/>
                    <a:pt x="30" y="64"/>
                    <a:pt x="32" y="68"/>
                  </a:cubicBezTo>
                  <a:cubicBezTo>
                    <a:pt x="35" y="72"/>
                    <a:pt x="39" y="72"/>
                    <a:pt x="43" y="72"/>
                  </a:cubicBezTo>
                  <a:cubicBezTo>
                    <a:pt x="46" y="73"/>
                    <a:pt x="47" y="75"/>
                    <a:pt x="48" y="77"/>
                  </a:cubicBezTo>
                  <a:cubicBezTo>
                    <a:pt x="50" y="87"/>
                    <a:pt x="55" y="95"/>
                    <a:pt x="57" y="104"/>
                  </a:cubicBezTo>
                  <a:cubicBezTo>
                    <a:pt x="56" y="110"/>
                    <a:pt x="57" y="115"/>
                    <a:pt x="60" y="120"/>
                  </a:cubicBezTo>
                  <a:cubicBezTo>
                    <a:pt x="63" y="128"/>
                    <a:pt x="66" y="136"/>
                    <a:pt x="63" y="145"/>
                  </a:cubicBezTo>
                  <a:cubicBezTo>
                    <a:pt x="57" y="151"/>
                    <a:pt x="56" y="150"/>
                    <a:pt x="53" y="138"/>
                  </a:cubicBezTo>
                  <a:cubicBezTo>
                    <a:pt x="52" y="142"/>
                    <a:pt x="55" y="144"/>
                    <a:pt x="55" y="146"/>
                  </a:cubicBezTo>
                  <a:cubicBezTo>
                    <a:pt x="55" y="149"/>
                    <a:pt x="56" y="153"/>
                    <a:pt x="52" y="154"/>
                  </a:cubicBezTo>
                  <a:cubicBezTo>
                    <a:pt x="40" y="121"/>
                    <a:pt x="29" y="88"/>
                    <a:pt x="21" y="52"/>
                  </a:cubicBezTo>
                  <a:cubicBezTo>
                    <a:pt x="18" y="60"/>
                    <a:pt x="21" y="66"/>
                    <a:pt x="18" y="72"/>
                  </a:cubicBezTo>
                  <a:cubicBezTo>
                    <a:pt x="17" y="73"/>
                    <a:pt x="15" y="73"/>
                    <a:pt x="14" y="74"/>
                  </a:cubicBezTo>
                  <a:cubicBezTo>
                    <a:pt x="4" y="74"/>
                    <a:pt x="1" y="77"/>
                    <a:pt x="0" y="63"/>
                  </a:cubicBezTo>
                  <a:close/>
                </a:path>
              </a:pathLst>
            </a:custGeom>
            <a:solidFill>
              <a:srgbClr val="24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225"/>
            <p:cNvSpPr>
              <a:spLocks/>
            </p:cNvSpPr>
            <p:nvPr/>
          </p:nvSpPr>
          <p:spPr bwMode="auto">
            <a:xfrm>
              <a:off x="4967" y="1830"/>
              <a:ext cx="51" cy="93"/>
            </a:xfrm>
            <a:custGeom>
              <a:avLst/>
              <a:gdLst>
                <a:gd name="T0" fmla="*/ 5 w 78"/>
                <a:gd name="T1" fmla="*/ 34 h 142"/>
                <a:gd name="T2" fmla="*/ 0 w 78"/>
                <a:gd name="T3" fmla="*/ 24 h 142"/>
                <a:gd name="T4" fmla="*/ 3 w 78"/>
                <a:gd name="T5" fmla="*/ 9 h 142"/>
                <a:gd name="T6" fmla="*/ 7 w 78"/>
                <a:gd name="T7" fmla="*/ 7 h 142"/>
                <a:gd name="T8" fmla="*/ 23 w 78"/>
                <a:gd name="T9" fmla="*/ 12 h 142"/>
                <a:gd name="T10" fmla="*/ 29 w 78"/>
                <a:gd name="T11" fmla="*/ 14 h 142"/>
                <a:gd name="T12" fmla="*/ 49 w 78"/>
                <a:gd name="T13" fmla="*/ 5 h 142"/>
                <a:gd name="T14" fmla="*/ 57 w 78"/>
                <a:gd name="T15" fmla="*/ 5 h 142"/>
                <a:gd name="T16" fmla="*/ 68 w 78"/>
                <a:gd name="T17" fmla="*/ 5 h 142"/>
                <a:gd name="T18" fmla="*/ 70 w 78"/>
                <a:gd name="T19" fmla="*/ 7 h 142"/>
                <a:gd name="T20" fmla="*/ 77 w 78"/>
                <a:gd name="T21" fmla="*/ 35 h 142"/>
                <a:gd name="T22" fmla="*/ 74 w 78"/>
                <a:gd name="T23" fmla="*/ 70 h 142"/>
                <a:gd name="T24" fmla="*/ 71 w 78"/>
                <a:gd name="T25" fmla="*/ 91 h 142"/>
                <a:gd name="T26" fmla="*/ 71 w 78"/>
                <a:gd name="T27" fmla="*/ 94 h 142"/>
                <a:gd name="T28" fmla="*/ 73 w 78"/>
                <a:gd name="T29" fmla="*/ 132 h 142"/>
                <a:gd name="T30" fmla="*/ 62 w 78"/>
                <a:gd name="T31" fmla="*/ 142 h 142"/>
                <a:gd name="T32" fmla="*/ 53 w 78"/>
                <a:gd name="T33" fmla="*/ 132 h 142"/>
                <a:gd name="T34" fmla="*/ 52 w 78"/>
                <a:gd name="T35" fmla="*/ 128 h 142"/>
                <a:gd name="T36" fmla="*/ 40 w 78"/>
                <a:gd name="T37" fmla="*/ 104 h 142"/>
                <a:gd name="T38" fmla="*/ 42 w 78"/>
                <a:gd name="T39" fmla="*/ 121 h 142"/>
                <a:gd name="T40" fmla="*/ 37 w 78"/>
                <a:gd name="T41" fmla="*/ 132 h 142"/>
                <a:gd name="T42" fmla="*/ 29 w 78"/>
                <a:gd name="T43" fmla="*/ 102 h 142"/>
                <a:gd name="T44" fmla="*/ 19 w 78"/>
                <a:gd name="T45" fmla="*/ 62 h 142"/>
                <a:gd name="T46" fmla="*/ 16 w 78"/>
                <a:gd name="T47" fmla="*/ 54 h 142"/>
                <a:gd name="T48" fmla="*/ 23 w 78"/>
                <a:gd name="T49" fmla="*/ 53 h 142"/>
                <a:gd name="T50" fmla="*/ 26 w 78"/>
                <a:gd name="T51" fmla="*/ 63 h 142"/>
                <a:gd name="T52" fmla="*/ 32 w 78"/>
                <a:gd name="T53" fmla="*/ 85 h 142"/>
                <a:gd name="T54" fmla="*/ 44 w 78"/>
                <a:gd name="T55" fmla="*/ 87 h 142"/>
                <a:gd name="T56" fmla="*/ 48 w 78"/>
                <a:gd name="T57" fmla="*/ 64 h 142"/>
                <a:gd name="T58" fmla="*/ 24 w 78"/>
                <a:gd name="T59" fmla="*/ 50 h 142"/>
                <a:gd name="T60" fmla="*/ 16 w 78"/>
                <a:gd name="T61" fmla="*/ 51 h 142"/>
                <a:gd name="T62" fmla="*/ 5 w 78"/>
                <a:gd name="T63" fmla="*/ 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142">
                  <a:moveTo>
                    <a:pt x="5" y="34"/>
                  </a:moveTo>
                  <a:cubicBezTo>
                    <a:pt x="0" y="32"/>
                    <a:pt x="0" y="28"/>
                    <a:pt x="0" y="24"/>
                  </a:cubicBezTo>
                  <a:cubicBezTo>
                    <a:pt x="1" y="19"/>
                    <a:pt x="2" y="14"/>
                    <a:pt x="3" y="9"/>
                  </a:cubicBezTo>
                  <a:cubicBezTo>
                    <a:pt x="4" y="8"/>
                    <a:pt x="5" y="8"/>
                    <a:pt x="7" y="7"/>
                  </a:cubicBezTo>
                  <a:cubicBezTo>
                    <a:pt x="17" y="0"/>
                    <a:pt x="17" y="0"/>
                    <a:pt x="23" y="12"/>
                  </a:cubicBezTo>
                  <a:cubicBezTo>
                    <a:pt x="24" y="14"/>
                    <a:pt x="26" y="17"/>
                    <a:pt x="29" y="14"/>
                  </a:cubicBezTo>
                  <a:cubicBezTo>
                    <a:pt x="35" y="9"/>
                    <a:pt x="43" y="10"/>
                    <a:pt x="49" y="5"/>
                  </a:cubicBezTo>
                  <a:cubicBezTo>
                    <a:pt x="51" y="3"/>
                    <a:pt x="55" y="3"/>
                    <a:pt x="57" y="5"/>
                  </a:cubicBezTo>
                  <a:cubicBezTo>
                    <a:pt x="61" y="6"/>
                    <a:pt x="64" y="6"/>
                    <a:pt x="68" y="5"/>
                  </a:cubicBezTo>
                  <a:cubicBezTo>
                    <a:pt x="68" y="6"/>
                    <a:pt x="69" y="7"/>
                    <a:pt x="70" y="7"/>
                  </a:cubicBezTo>
                  <a:cubicBezTo>
                    <a:pt x="75" y="16"/>
                    <a:pt x="76" y="26"/>
                    <a:pt x="77" y="35"/>
                  </a:cubicBezTo>
                  <a:cubicBezTo>
                    <a:pt x="78" y="47"/>
                    <a:pt x="78" y="59"/>
                    <a:pt x="74" y="70"/>
                  </a:cubicBezTo>
                  <a:cubicBezTo>
                    <a:pt x="71" y="77"/>
                    <a:pt x="70" y="84"/>
                    <a:pt x="71" y="91"/>
                  </a:cubicBezTo>
                  <a:cubicBezTo>
                    <a:pt x="71" y="92"/>
                    <a:pt x="72" y="93"/>
                    <a:pt x="71" y="94"/>
                  </a:cubicBezTo>
                  <a:cubicBezTo>
                    <a:pt x="67" y="107"/>
                    <a:pt x="69" y="119"/>
                    <a:pt x="73" y="132"/>
                  </a:cubicBezTo>
                  <a:cubicBezTo>
                    <a:pt x="73" y="139"/>
                    <a:pt x="68" y="142"/>
                    <a:pt x="62" y="142"/>
                  </a:cubicBezTo>
                  <a:cubicBezTo>
                    <a:pt x="56" y="142"/>
                    <a:pt x="53" y="138"/>
                    <a:pt x="53" y="132"/>
                  </a:cubicBezTo>
                  <a:cubicBezTo>
                    <a:pt x="54" y="131"/>
                    <a:pt x="53" y="129"/>
                    <a:pt x="52" y="128"/>
                  </a:cubicBezTo>
                  <a:cubicBezTo>
                    <a:pt x="43" y="123"/>
                    <a:pt x="42" y="113"/>
                    <a:pt x="40" y="104"/>
                  </a:cubicBezTo>
                  <a:cubicBezTo>
                    <a:pt x="38" y="110"/>
                    <a:pt x="40" y="115"/>
                    <a:pt x="42" y="121"/>
                  </a:cubicBezTo>
                  <a:cubicBezTo>
                    <a:pt x="43" y="125"/>
                    <a:pt x="45" y="130"/>
                    <a:pt x="37" y="132"/>
                  </a:cubicBezTo>
                  <a:cubicBezTo>
                    <a:pt x="37" y="121"/>
                    <a:pt x="32" y="112"/>
                    <a:pt x="29" y="102"/>
                  </a:cubicBezTo>
                  <a:cubicBezTo>
                    <a:pt x="24" y="89"/>
                    <a:pt x="22" y="76"/>
                    <a:pt x="19" y="62"/>
                  </a:cubicBezTo>
                  <a:cubicBezTo>
                    <a:pt x="17" y="60"/>
                    <a:pt x="17" y="57"/>
                    <a:pt x="16" y="54"/>
                  </a:cubicBezTo>
                  <a:cubicBezTo>
                    <a:pt x="18" y="49"/>
                    <a:pt x="21" y="50"/>
                    <a:pt x="23" y="53"/>
                  </a:cubicBezTo>
                  <a:cubicBezTo>
                    <a:pt x="25" y="56"/>
                    <a:pt x="26" y="60"/>
                    <a:pt x="26" y="63"/>
                  </a:cubicBezTo>
                  <a:cubicBezTo>
                    <a:pt x="27" y="71"/>
                    <a:pt x="32" y="77"/>
                    <a:pt x="32" y="85"/>
                  </a:cubicBezTo>
                  <a:cubicBezTo>
                    <a:pt x="32" y="91"/>
                    <a:pt x="39" y="92"/>
                    <a:pt x="44" y="87"/>
                  </a:cubicBezTo>
                  <a:cubicBezTo>
                    <a:pt x="49" y="82"/>
                    <a:pt x="51" y="69"/>
                    <a:pt x="48" y="64"/>
                  </a:cubicBezTo>
                  <a:cubicBezTo>
                    <a:pt x="42" y="52"/>
                    <a:pt x="36" y="49"/>
                    <a:pt x="24" y="50"/>
                  </a:cubicBezTo>
                  <a:cubicBezTo>
                    <a:pt x="21" y="51"/>
                    <a:pt x="19" y="49"/>
                    <a:pt x="16" y="51"/>
                  </a:cubicBezTo>
                  <a:cubicBezTo>
                    <a:pt x="8" y="48"/>
                    <a:pt x="9" y="39"/>
                    <a:pt x="5" y="34"/>
                  </a:cubicBezTo>
                  <a:close/>
                </a:path>
              </a:pathLst>
            </a:custGeom>
            <a:solidFill>
              <a:srgbClr val="F7E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auto">
            <a:xfrm>
              <a:off x="4507" y="2089"/>
              <a:ext cx="36" cy="125"/>
            </a:xfrm>
            <a:custGeom>
              <a:avLst/>
              <a:gdLst>
                <a:gd name="T0" fmla="*/ 54 w 55"/>
                <a:gd name="T1" fmla="*/ 1 h 192"/>
                <a:gd name="T2" fmla="*/ 52 w 55"/>
                <a:gd name="T3" fmla="*/ 25 h 192"/>
                <a:gd name="T4" fmla="*/ 51 w 55"/>
                <a:gd name="T5" fmla="*/ 69 h 192"/>
                <a:gd name="T6" fmla="*/ 49 w 55"/>
                <a:gd name="T7" fmla="*/ 73 h 192"/>
                <a:gd name="T8" fmla="*/ 45 w 55"/>
                <a:gd name="T9" fmla="*/ 76 h 192"/>
                <a:gd name="T10" fmla="*/ 43 w 55"/>
                <a:gd name="T11" fmla="*/ 71 h 192"/>
                <a:gd name="T12" fmla="*/ 43 w 55"/>
                <a:gd name="T13" fmla="*/ 75 h 192"/>
                <a:gd name="T14" fmla="*/ 53 w 55"/>
                <a:gd name="T15" fmla="*/ 116 h 192"/>
                <a:gd name="T16" fmla="*/ 53 w 55"/>
                <a:gd name="T17" fmla="*/ 122 h 192"/>
                <a:gd name="T18" fmla="*/ 43 w 55"/>
                <a:gd name="T19" fmla="*/ 123 h 192"/>
                <a:gd name="T20" fmla="*/ 44 w 55"/>
                <a:gd name="T21" fmla="*/ 130 h 192"/>
                <a:gd name="T22" fmla="*/ 46 w 55"/>
                <a:gd name="T23" fmla="*/ 148 h 192"/>
                <a:gd name="T24" fmla="*/ 49 w 55"/>
                <a:gd name="T25" fmla="*/ 164 h 192"/>
                <a:gd name="T26" fmla="*/ 50 w 55"/>
                <a:gd name="T27" fmla="*/ 172 h 192"/>
                <a:gd name="T28" fmla="*/ 45 w 55"/>
                <a:gd name="T29" fmla="*/ 185 h 192"/>
                <a:gd name="T30" fmla="*/ 32 w 55"/>
                <a:gd name="T31" fmla="*/ 186 h 192"/>
                <a:gd name="T32" fmla="*/ 26 w 55"/>
                <a:gd name="T33" fmla="*/ 178 h 192"/>
                <a:gd name="T34" fmla="*/ 14 w 55"/>
                <a:gd name="T35" fmla="*/ 165 h 192"/>
                <a:gd name="T36" fmla="*/ 8 w 55"/>
                <a:gd name="T37" fmla="*/ 153 h 192"/>
                <a:gd name="T38" fmla="*/ 7 w 55"/>
                <a:gd name="T39" fmla="*/ 143 h 192"/>
                <a:gd name="T40" fmla="*/ 1 w 55"/>
                <a:gd name="T41" fmla="*/ 90 h 192"/>
                <a:gd name="T42" fmla="*/ 2 w 55"/>
                <a:gd name="T43" fmla="*/ 82 h 192"/>
                <a:gd name="T44" fmla="*/ 10 w 55"/>
                <a:gd name="T45" fmla="*/ 89 h 192"/>
                <a:gd name="T46" fmla="*/ 15 w 55"/>
                <a:gd name="T47" fmla="*/ 104 h 192"/>
                <a:gd name="T48" fmla="*/ 27 w 55"/>
                <a:gd name="T49" fmla="*/ 103 h 192"/>
                <a:gd name="T50" fmla="*/ 33 w 55"/>
                <a:gd name="T51" fmla="*/ 95 h 192"/>
                <a:gd name="T52" fmla="*/ 37 w 55"/>
                <a:gd name="T53" fmla="*/ 106 h 192"/>
                <a:gd name="T54" fmla="*/ 38 w 55"/>
                <a:gd name="T55" fmla="*/ 109 h 192"/>
                <a:gd name="T56" fmla="*/ 39 w 55"/>
                <a:gd name="T57" fmla="*/ 49 h 192"/>
                <a:gd name="T58" fmla="*/ 42 w 55"/>
                <a:gd name="T59" fmla="*/ 36 h 192"/>
                <a:gd name="T60" fmla="*/ 51 w 55"/>
                <a:gd name="T61" fmla="*/ 3 h 192"/>
                <a:gd name="T62" fmla="*/ 54 w 55"/>
                <a:gd name="T63" fmla="*/ 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192">
                  <a:moveTo>
                    <a:pt x="54" y="1"/>
                  </a:moveTo>
                  <a:cubicBezTo>
                    <a:pt x="55" y="9"/>
                    <a:pt x="54" y="17"/>
                    <a:pt x="52" y="25"/>
                  </a:cubicBezTo>
                  <a:cubicBezTo>
                    <a:pt x="48" y="40"/>
                    <a:pt x="49" y="54"/>
                    <a:pt x="51" y="69"/>
                  </a:cubicBezTo>
                  <a:cubicBezTo>
                    <a:pt x="50" y="70"/>
                    <a:pt x="49" y="71"/>
                    <a:pt x="49" y="73"/>
                  </a:cubicBezTo>
                  <a:cubicBezTo>
                    <a:pt x="48" y="75"/>
                    <a:pt x="47" y="77"/>
                    <a:pt x="45" y="76"/>
                  </a:cubicBezTo>
                  <a:cubicBezTo>
                    <a:pt x="42" y="75"/>
                    <a:pt x="43" y="73"/>
                    <a:pt x="43" y="71"/>
                  </a:cubicBezTo>
                  <a:cubicBezTo>
                    <a:pt x="43" y="72"/>
                    <a:pt x="42" y="74"/>
                    <a:pt x="43" y="75"/>
                  </a:cubicBezTo>
                  <a:cubicBezTo>
                    <a:pt x="52" y="88"/>
                    <a:pt x="51" y="102"/>
                    <a:pt x="53" y="116"/>
                  </a:cubicBezTo>
                  <a:cubicBezTo>
                    <a:pt x="53" y="118"/>
                    <a:pt x="53" y="120"/>
                    <a:pt x="53" y="122"/>
                  </a:cubicBezTo>
                  <a:cubicBezTo>
                    <a:pt x="51" y="129"/>
                    <a:pt x="47" y="124"/>
                    <a:pt x="43" y="123"/>
                  </a:cubicBezTo>
                  <a:cubicBezTo>
                    <a:pt x="42" y="125"/>
                    <a:pt x="44" y="128"/>
                    <a:pt x="44" y="130"/>
                  </a:cubicBezTo>
                  <a:cubicBezTo>
                    <a:pt x="44" y="136"/>
                    <a:pt x="46" y="142"/>
                    <a:pt x="46" y="148"/>
                  </a:cubicBezTo>
                  <a:cubicBezTo>
                    <a:pt x="46" y="153"/>
                    <a:pt x="49" y="158"/>
                    <a:pt x="49" y="164"/>
                  </a:cubicBezTo>
                  <a:cubicBezTo>
                    <a:pt x="49" y="166"/>
                    <a:pt x="46" y="168"/>
                    <a:pt x="50" y="172"/>
                  </a:cubicBezTo>
                  <a:cubicBezTo>
                    <a:pt x="53" y="175"/>
                    <a:pt x="50" y="182"/>
                    <a:pt x="45" y="185"/>
                  </a:cubicBezTo>
                  <a:cubicBezTo>
                    <a:pt x="41" y="188"/>
                    <a:pt x="37" y="192"/>
                    <a:pt x="32" y="186"/>
                  </a:cubicBezTo>
                  <a:cubicBezTo>
                    <a:pt x="30" y="183"/>
                    <a:pt x="27" y="181"/>
                    <a:pt x="26" y="178"/>
                  </a:cubicBezTo>
                  <a:cubicBezTo>
                    <a:pt x="23" y="173"/>
                    <a:pt x="21" y="168"/>
                    <a:pt x="14" y="165"/>
                  </a:cubicBezTo>
                  <a:cubicBezTo>
                    <a:pt x="9" y="164"/>
                    <a:pt x="9" y="158"/>
                    <a:pt x="8" y="153"/>
                  </a:cubicBezTo>
                  <a:cubicBezTo>
                    <a:pt x="8" y="150"/>
                    <a:pt x="8" y="147"/>
                    <a:pt x="7" y="143"/>
                  </a:cubicBezTo>
                  <a:cubicBezTo>
                    <a:pt x="5" y="126"/>
                    <a:pt x="1" y="108"/>
                    <a:pt x="1" y="90"/>
                  </a:cubicBezTo>
                  <a:cubicBezTo>
                    <a:pt x="1" y="87"/>
                    <a:pt x="0" y="84"/>
                    <a:pt x="2" y="82"/>
                  </a:cubicBezTo>
                  <a:cubicBezTo>
                    <a:pt x="8" y="80"/>
                    <a:pt x="9" y="85"/>
                    <a:pt x="10" y="89"/>
                  </a:cubicBezTo>
                  <a:cubicBezTo>
                    <a:pt x="10" y="95"/>
                    <a:pt x="12" y="99"/>
                    <a:pt x="15" y="104"/>
                  </a:cubicBezTo>
                  <a:cubicBezTo>
                    <a:pt x="19" y="110"/>
                    <a:pt x="23" y="110"/>
                    <a:pt x="27" y="103"/>
                  </a:cubicBezTo>
                  <a:cubicBezTo>
                    <a:pt x="29" y="100"/>
                    <a:pt x="29" y="94"/>
                    <a:pt x="33" y="95"/>
                  </a:cubicBezTo>
                  <a:cubicBezTo>
                    <a:pt x="38" y="96"/>
                    <a:pt x="36" y="102"/>
                    <a:pt x="37" y="106"/>
                  </a:cubicBezTo>
                  <a:cubicBezTo>
                    <a:pt x="37" y="107"/>
                    <a:pt x="37" y="108"/>
                    <a:pt x="38" y="109"/>
                  </a:cubicBezTo>
                  <a:cubicBezTo>
                    <a:pt x="33" y="89"/>
                    <a:pt x="33" y="69"/>
                    <a:pt x="39" y="49"/>
                  </a:cubicBezTo>
                  <a:cubicBezTo>
                    <a:pt x="41" y="45"/>
                    <a:pt x="42" y="41"/>
                    <a:pt x="42" y="36"/>
                  </a:cubicBezTo>
                  <a:cubicBezTo>
                    <a:pt x="44" y="25"/>
                    <a:pt x="50" y="14"/>
                    <a:pt x="51" y="3"/>
                  </a:cubicBezTo>
                  <a:cubicBezTo>
                    <a:pt x="51" y="1"/>
                    <a:pt x="53" y="0"/>
                    <a:pt x="54" y="1"/>
                  </a:cubicBezTo>
                  <a:close/>
                </a:path>
              </a:pathLst>
            </a:custGeom>
            <a:solidFill>
              <a:srgbClr val="D5B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227"/>
            <p:cNvSpPr>
              <a:spLocks/>
            </p:cNvSpPr>
            <p:nvPr/>
          </p:nvSpPr>
          <p:spPr bwMode="auto">
            <a:xfrm>
              <a:off x="4655" y="2022"/>
              <a:ext cx="126" cy="34"/>
            </a:xfrm>
            <a:custGeom>
              <a:avLst/>
              <a:gdLst>
                <a:gd name="T0" fmla="*/ 186 w 194"/>
                <a:gd name="T1" fmla="*/ 20 h 53"/>
                <a:gd name="T2" fmla="*/ 158 w 194"/>
                <a:gd name="T3" fmla="*/ 33 h 53"/>
                <a:gd name="T4" fmla="*/ 119 w 194"/>
                <a:gd name="T5" fmla="*/ 43 h 53"/>
                <a:gd name="T6" fmla="*/ 76 w 194"/>
                <a:gd name="T7" fmla="*/ 50 h 53"/>
                <a:gd name="T8" fmla="*/ 35 w 194"/>
                <a:gd name="T9" fmla="*/ 50 h 53"/>
                <a:gd name="T10" fmla="*/ 25 w 194"/>
                <a:gd name="T11" fmla="*/ 49 h 53"/>
                <a:gd name="T12" fmla="*/ 13 w 194"/>
                <a:gd name="T13" fmla="*/ 43 h 53"/>
                <a:gd name="T14" fmla="*/ 6 w 194"/>
                <a:gd name="T15" fmla="*/ 41 h 53"/>
                <a:gd name="T16" fmla="*/ 4 w 194"/>
                <a:gd name="T17" fmla="*/ 29 h 53"/>
                <a:gd name="T18" fmla="*/ 12 w 194"/>
                <a:gd name="T19" fmla="*/ 19 h 53"/>
                <a:gd name="T20" fmla="*/ 17 w 194"/>
                <a:gd name="T21" fmla="*/ 27 h 53"/>
                <a:gd name="T22" fmla="*/ 27 w 194"/>
                <a:gd name="T23" fmla="*/ 38 h 53"/>
                <a:gd name="T24" fmla="*/ 81 w 194"/>
                <a:gd name="T25" fmla="*/ 39 h 53"/>
                <a:gd name="T26" fmla="*/ 99 w 194"/>
                <a:gd name="T27" fmla="*/ 37 h 53"/>
                <a:gd name="T28" fmla="*/ 122 w 194"/>
                <a:gd name="T29" fmla="*/ 33 h 53"/>
                <a:gd name="T30" fmla="*/ 93 w 194"/>
                <a:gd name="T31" fmla="*/ 36 h 53"/>
                <a:gd name="T32" fmla="*/ 36 w 194"/>
                <a:gd name="T33" fmla="*/ 35 h 53"/>
                <a:gd name="T34" fmla="*/ 26 w 194"/>
                <a:gd name="T35" fmla="*/ 21 h 53"/>
                <a:gd name="T36" fmla="*/ 28 w 194"/>
                <a:gd name="T37" fmla="*/ 14 h 53"/>
                <a:gd name="T38" fmla="*/ 35 w 194"/>
                <a:gd name="T39" fmla="*/ 16 h 53"/>
                <a:gd name="T40" fmla="*/ 54 w 194"/>
                <a:gd name="T41" fmla="*/ 24 h 53"/>
                <a:gd name="T42" fmla="*/ 50 w 194"/>
                <a:gd name="T43" fmla="*/ 6 h 53"/>
                <a:gd name="T44" fmla="*/ 54 w 194"/>
                <a:gd name="T45" fmla="*/ 3 h 53"/>
                <a:gd name="T46" fmla="*/ 76 w 194"/>
                <a:gd name="T47" fmla="*/ 11 h 53"/>
                <a:gd name="T48" fmla="*/ 83 w 194"/>
                <a:gd name="T49" fmla="*/ 13 h 53"/>
                <a:gd name="T50" fmla="*/ 118 w 194"/>
                <a:gd name="T51" fmla="*/ 18 h 53"/>
                <a:gd name="T52" fmla="*/ 131 w 194"/>
                <a:gd name="T53" fmla="*/ 19 h 53"/>
                <a:gd name="T54" fmla="*/ 139 w 194"/>
                <a:gd name="T55" fmla="*/ 22 h 53"/>
                <a:gd name="T56" fmla="*/ 146 w 194"/>
                <a:gd name="T57" fmla="*/ 26 h 53"/>
                <a:gd name="T58" fmla="*/ 171 w 194"/>
                <a:gd name="T59" fmla="*/ 14 h 53"/>
                <a:gd name="T60" fmla="*/ 191 w 194"/>
                <a:gd name="T61" fmla="*/ 1 h 53"/>
                <a:gd name="T62" fmla="*/ 194 w 194"/>
                <a:gd name="T63" fmla="*/ 7 h 53"/>
                <a:gd name="T64" fmla="*/ 186 w 194"/>
                <a:gd name="T65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3">
                  <a:moveTo>
                    <a:pt x="186" y="20"/>
                  </a:moveTo>
                  <a:cubicBezTo>
                    <a:pt x="176" y="23"/>
                    <a:pt x="167" y="30"/>
                    <a:pt x="158" y="33"/>
                  </a:cubicBezTo>
                  <a:cubicBezTo>
                    <a:pt x="146" y="38"/>
                    <a:pt x="132" y="41"/>
                    <a:pt x="119" y="43"/>
                  </a:cubicBezTo>
                  <a:cubicBezTo>
                    <a:pt x="105" y="46"/>
                    <a:pt x="90" y="46"/>
                    <a:pt x="76" y="50"/>
                  </a:cubicBezTo>
                  <a:cubicBezTo>
                    <a:pt x="63" y="53"/>
                    <a:pt x="49" y="49"/>
                    <a:pt x="35" y="50"/>
                  </a:cubicBezTo>
                  <a:cubicBezTo>
                    <a:pt x="32" y="50"/>
                    <a:pt x="28" y="51"/>
                    <a:pt x="25" y="49"/>
                  </a:cubicBezTo>
                  <a:cubicBezTo>
                    <a:pt x="22" y="45"/>
                    <a:pt x="18" y="43"/>
                    <a:pt x="13" y="43"/>
                  </a:cubicBezTo>
                  <a:cubicBezTo>
                    <a:pt x="11" y="42"/>
                    <a:pt x="8" y="42"/>
                    <a:pt x="6" y="41"/>
                  </a:cubicBezTo>
                  <a:cubicBezTo>
                    <a:pt x="0" y="38"/>
                    <a:pt x="0" y="33"/>
                    <a:pt x="4" y="29"/>
                  </a:cubicBezTo>
                  <a:cubicBezTo>
                    <a:pt x="6" y="25"/>
                    <a:pt x="8" y="21"/>
                    <a:pt x="12" y="19"/>
                  </a:cubicBezTo>
                  <a:cubicBezTo>
                    <a:pt x="16" y="20"/>
                    <a:pt x="16" y="24"/>
                    <a:pt x="17" y="27"/>
                  </a:cubicBezTo>
                  <a:cubicBezTo>
                    <a:pt x="18" y="32"/>
                    <a:pt x="21" y="36"/>
                    <a:pt x="27" y="38"/>
                  </a:cubicBezTo>
                  <a:cubicBezTo>
                    <a:pt x="45" y="42"/>
                    <a:pt x="63" y="46"/>
                    <a:pt x="81" y="39"/>
                  </a:cubicBezTo>
                  <a:cubicBezTo>
                    <a:pt x="87" y="37"/>
                    <a:pt x="93" y="37"/>
                    <a:pt x="99" y="37"/>
                  </a:cubicBezTo>
                  <a:cubicBezTo>
                    <a:pt x="107" y="37"/>
                    <a:pt x="115" y="37"/>
                    <a:pt x="122" y="33"/>
                  </a:cubicBezTo>
                  <a:cubicBezTo>
                    <a:pt x="112" y="31"/>
                    <a:pt x="102" y="32"/>
                    <a:pt x="93" y="36"/>
                  </a:cubicBezTo>
                  <a:cubicBezTo>
                    <a:pt x="74" y="43"/>
                    <a:pt x="55" y="45"/>
                    <a:pt x="36" y="35"/>
                  </a:cubicBezTo>
                  <a:cubicBezTo>
                    <a:pt x="31" y="31"/>
                    <a:pt x="27" y="27"/>
                    <a:pt x="26" y="21"/>
                  </a:cubicBezTo>
                  <a:cubicBezTo>
                    <a:pt x="25" y="18"/>
                    <a:pt x="25" y="15"/>
                    <a:pt x="28" y="14"/>
                  </a:cubicBezTo>
                  <a:cubicBezTo>
                    <a:pt x="31" y="12"/>
                    <a:pt x="33" y="14"/>
                    <a:pt x="35" y="16"/>
                  </a:cubicBezTo>
                  <a:cubicBezTo>
                    <a:pt x="39" y="23"/>
                    <a:pt x="46" y="24"/>
                    <a:pt x="54" y="24"/>
                  </a:cubicBezTo>
                  <a:cubicBezTo>
                    <a:pt x="49" y="18"/>
                    <a:pt x="49" y="12"/>
                    <a:pt x="50" y="6"/>
                  </a:cubicBezTo>
                  <a:cubicBezTo>
                    <a:pt x="51" y="4"/>
                    <a:pt x="52" y="3"/>
                    <a:pt x="54" y="3"/>
                  </a:cubicBezTo>
                  <a:cubicBezTo>
                    <a:pt x="63" y="0"/>
                    <a:pt x="71" y="2"/>
                    <a:pt x="76" y="11"/>
                  </a:cubicBezTo>
                  <a:cubicBezTo>
                    <a:pt x="78" y="14"/>
                    <a:pt x="80" y="14"/>
                    <a:pt x="83" y="13"/>
                  </a:cubicBezTo>
                  <a:cubicBezTo>
                    <a:pt x="96" y="6"/>
                    <a:pt x="108" y="9"/>
                    <a:pt x="118" y="18"/>
                  </a:cubicBezTo>
                  <a:cubicBezTo>
                    <a:pt x="123" y="21"/>
                    <a:pt x="126" y="24"/>
                    <a:pt x="131" y="19"/>
                  </a:cubicBezTo>
                  <a:cubicBezTo>
                    <a:pt x="134" y="15"/>
                    <a:pt x="139" y="16"/>
                    <a:pt x="139" y="22"/>
                  </a:cubicBezTo>
                  <a:cubicBezTo>
                    <a:pt x="140" y="26"/>
                    <a:pt x="143" y="28"/>
                    <a:pt x="146" y="26"/>
                  </a:cubicBezTo>
                  <a:cubicBezTo>
                    <a:pt x="155" y="23"/>
                    <a:pt x="164" y="23"/>
                    <a:pt x="171" y="14"/>
                  </a:cubicBezTo>
                  <a:cubicBezTo>
                    <a:pt x="175" y="8"/>
                    <a:pt x="184" y="4"/>
                    <a:pt x="191" y="1"/>
                  </a:cubicBezTo>
                  <a:cubicBezTo>
                    <a:pt x="193" y="3"/>
                    <a:pt x="194" y="5"/>
                    <a:pt x="194" y="7"/>
                  </a:cubicBezTo>
                  <a:cubicBezTo>
                    <a:pt x="193" y="12"/>
                    <a:pt x="186" y="14"/>
                    <a:pt x="186" y="20"/>
                  </a:cubicBezTo>
                  <a:close/>
                </a:path>
              </a:pathLst>
            </a:custGeom>
            <a:solidFill>
              <a:srgbClr val="D0B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228"/>
            <p:cNvSpPr>
              <a:spLocks/>
            </p:cNvSpPr>
            <p:nvPr/>
          </p:nvSpPr>
          <p:spPr bwMode="auto">
            <a:xfrm>
              <a:off x="4795" y="1970"/>
              <a:ext cx="35" cy="229"/>
            </a:xfrm>
            <a:custGeom>
              <a:avLst/>
              <a:gdLst>
                <a:gd name="T0" fmla="*/ 0 w 53"/>
                <a:gd name="T1" fmla="*/ 322 h 351"/>
                <a:gd name="T2" fmla="*/ 16 w 53"/>
                <a:gd name="T3" fmla="*/ 252 h 351"/>
                <a:gd name="T4" fmla="*/ 18 w 53"/>
                <a:gd name="T5" fmla="*/ 206 h 351"/>
                <a:gd name="T6" fmla="*/ 21 w 53"/>
                <a:gd name="T7" fmla="*/ 173 h 351"/>
                <a:gd name="T8" fmla="*/ 28 w 53"/>
                <a:gd name="T9" fmla="*/ 133 h 351"/>
                <a:gd name="T10" fmla="*/ 32 w 53"/>
                <a:gd name="T11" fmla="*/ 95 h 351"/>
                <a:gd name="T12" fmla="*/ 31 w 53"/>
                <a:gd name="T13" fmla="*/ 86 h 351"/>
                <a:gd name="T14" fmla="*/ 26 w 53"/>
                <a:gd name="T15" fmla="*/ 61 h 351"/>
                <a:gd name="T16" fmla="*/ 24 w 53"/>
                <a:gd name="T17" fmla="*/ 59 h 351"/>
                <a:gd name="T18" fmla="*/ 23 w 53"/>
                <a:gd name="T19" fmla="*/ 55 h 351"/>
                <a:gd name="T20" fmla="*/ 35 w 53"/>
                <a:gd name="T21" fmla="*/ 9 h 351"/>
                <a:gd name="T22" fmla="*/ 37 w 53"/>
                <a:gd name="T23" fmla="*/ 4 h 351"/>
                <a:gd name="T24" fmla="*/ 40 w 53"/>
                <a:gd name="T25" fmla="*/ 1 h 351"/>
                <a:gd name="T26" fmla="*/ 43 w 53"/>
                <a:gd name="T27" fmla="*/ 6 h 351"/>
                <a:gd name="T28" fmla="*/ 43 w 53"/>
                <a:gd name="T29" fmla="*/ 9 h 351"/>
                <a:gd name="T30" fmla="*/ 38 w 53"/>
                <a:gd name="T31" fmla="*/ 62 h 351"/>
                <a:gd name="T32" fmla="*/ 38 w 53"/>
                <a:gd name="T33" fmla="*/ 62 h 351"/>
                <a:gd name="T34" fmla="*/ 41 w 53"/>
                <a:gd name="T35" fmla="*/ 80 h 351"/>
                <a:gd name="T36" fmla="*/ 42 w 53"/>
                <a:gd name="T37" fmla="*/ 101 h 351"/>
                <a:gd name="T38" fmla="*/ 38 w 53"/>
                <a:gd name="T39" fmla="*/ 134 h 351"/>
                <a:gd name="T40" fmla="*/ 35 w 53"/>
                <a:gd name="T41" fmla="*/ 164 h 351"/>
                <a:gd name="T42" fmla="*/ 30 w 53"/>
                <a:gd name="T43" fmla="*/ 186 h 351"/>
                <a:gd name="T44" fmla="*/ 30 w 53"/>
                <a:gd name="T45" fmla="*/ 210 h 351"/>
                <a:gd name="T46" fmla="*/ 30 w 53"/>
                <a:gd name="T47" fmla="*/ 229 h 351"/>
                <a:gd name="T48" fmla="*/ 25 w 53"/>
                <a:gd name="T49" fmla="*/ 261 h 351"/>
                <a:gd name="T50" fmla="*/ 19 w 53"/>
                <a:gd name="T51" fmla="*/ 296 h 351"/>
                <a:gd name="T52" fmla="*/ 22 w 53"/>
                <a:gd name="T53" fmla="*/ 302 h 351"/>
                <a:gd name="T54" fmla="*/ 26 w 53"/>
                <a:gd name="T55" fmla="*/ 297 h 351"/>
                <a:gd name="T56" fmla="*/ 37 w 53"/>
                <a:gd name="T57" fmla="*/ 241 h 351"/>
                <a:gd name="T58" fmla="*/ 49 w 53"/>
                <a:gd name="T59" fmla="*/ 218 h 351"/>
                <a:gd name="T60" fmla="*/ 49 w 53"/>
                <a:gd name="T61" fmla="*/ 230 h 351"/>
                <a:gd name="T62" fmla="*/ 48 w 53"/>
                <a:gd name="T63" fmla="*/ 240 h 351"/>
                <a:gd name="T64" fmla="*/ 44 w 53"/>
                <a:gd name="T65" fmla="*/ 247 h 351"/>
                <a:gd name="T66" fmla="*/ 37 w 53"/>
                <a:gd name="T67" fmla="*/ 288 h 351"/>
                <a:gd name="T68" fmla="*/ 34 w 53"/>
                <a:gd name="T69" fmla="*/ 311 h 351"/>
                <a:gd name="T70" fmla="*/ 36 w 53"/>
                <a:gd name="T71" fmla="*/ 326 h 351"/>
                <a:gd name="T72" fmla="*/ 38 w 53"/>
                <a:gd name="T73" fmla="*/ 340 h 351"/>
                <a:gd name="T74" fmla="*/ 30 w 53"/>
                <a:gd name="T75" fmla="*/ 350 h 351"/>
                <a:gd name="T76" fmla="*/ 19 w 53"/>
                <a:gd name="T77" fmla="*/ 342 h 351"/>
                <a:gd name="T78" fmla="*/ 18 w 53"/>
                <a:gd name="T79" fmla="*/ 334 h 351"/>
                <a:gd name="T80" fmla="*/ 17 w 53"/>
                <a:gd name="T81" fmla="*/ 328 h 351"/>
                <a:gd name="T82" fmla="*/ 5 w 53"/>
                <a:gd name="T83" fmla="*/ 312 h 351"/>
                <a:gd name="T84" fmla="*/ 2 w 53"/>
                <a:gd name="T85" fmla="*/ 322 h 351"/>
                <a:gd name="T86" fmla="*/ 0 w 53"/>
                <a:gd name="T87" fmla="*/ 32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351">
                  <a:moveTo>
                    <a:pt x="0" y="322"/>
                  </a:moveTo>
                  <a:cubicBezTo>
                    <a:pt x="3" y="298"/>
                    <a:pt x="13" y="276"/>
                    <a:pt x="16" y="252"/>
                  </a:cubicBezTo>
                  <a:cubicBezTo>
                    <a:pt x="18" y="236"/>
                    <a:pt x="21" y="221"/>
                    <a:pt x="18" y="206"/>
                  </a:cubicBezTo>
                  <a:cubicBezTo>
                    <a:pt x="16" y="195"/>
                    <a:pt x="21" y="184"/>
                    <a:pt x="21" y="173"/>
                  </a:cubicBezTo>
                  <a:cubicBezTo>
                    <a:pt x="22" y="160"/>
                    <a:pt x="24" y="146"/>
                    <a:pt x="28" y="133"/>
                  </a:cubicBezTo>
                  <a:cubicBezTo>
                    <a:pt x="33" y="121"/>
                    <a:pt x="36" y="108"/>
                    <a:pt x="32" y="95"/>
                  </a:cubicBezTo>
                  <a:cubicBezTo>
                    <a:pt x="30" y="92"/>
                    <a:pt x="31" y="89"/>
                    <a:pt x="31" y="86"/>
                  </a:cubicBezTo>
                  <a:cubicBezTo>
                    <a:pt x="31" y="77"/>
                    <a:pt x="31" y="69"/>
                    <a:pt x="26" y="61"/>
                  </a:cubicBezTo>
                  <a:cubicBezTo>
                    <a:pt x="25" y="60"/>
                    <a:pt x="24" y="60"/>
                    <a:pt x="24" y="59"/>
                  </a:cubicBezTo>
                  <a:cubicBezTo>
                    <a:pt x="23" y="58"/>
                    <a:pt x="23" y="57"/>
                    <a:pt x="23" y="55"/>
                  </a:cubicBezTo>
                  <a:cubicBezTo>
                    <a:pt x="28" y="40"/>
                    <a:pt x="28" y="24"/>
                    <a:pt x="35" y="9"/>
                  </a:cubicBezTo>
                  <a:cubicBezTo>
                    <a:pt x="35" y="7"/>
                    <a:pt x="36" y="5"/>
                    <a:pt x="37" y="4"/>
                  </a:cubicBezTo>
                  <a:cubicBezTo>
                    <a:pt x="37" y="2"/>
                    <a:pt x="38" y="0"/>
                    <a:pt x="40" y="1"/>
                  </a:cubicBezTo>
                  <a:cubicBezTo>
                    <a:pt x="43" y="1"/>
                    <a:pt x="44" y="3"/>
                    <a:pt x="43" y="6"/>
                  </a:cubicBezTo>
                  <a:cubicBezTo>
                    <a:pt x="43" y="7"/>
                    <a:pt x="43" y="8"/>
                    <a:pt x="43" y="9"/>
                  </a:cubicBezTo>
                  <a:cubicBezTo>
                    <a:pt x="34" y="26"/>
                    <a:pt x="39" y="44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2" y="68"/>
                    <a:pt x="42" y="74"/>
                    <a:pt x="41" y="80"/>
                  </a:cubicBezTo>
                  <a:cubicBezTo>
                    <a:pt x="40" y="87"/>
                    <a:pt x="41" y="94"/>
                    <a:pt x="42" y="101"/>
                  </a:cubicBezTo>
                  <a:cubicBezTo>
                    <a:pt x="45" y="112"/>
                    <a:pt x="42" y="123"/>
                    <a:pt x="38" y="134"/>
                  </a:cubicBezTo>
                  <a:cubicBezTo>
                    <a:pt x="35" y="144"/>
                    <a:pt x="33" y="153"/>
                    <a:pt x="35" y="164"/>
                  </a:cubicBezTo>
                  <a:cubicBezTo>
                    <a:pt x="36" y="172"/>
                    <a:pt x="33" y="179"/>
                    <a:pt x="30" y="186"/>
                  </a:cubicBezTo>
                  <a:cubicBezTo>
                    <a:pt x="27" y="194"/>
                    <a:pt x="27" y="202"/>
                    <a:pt x="30" y="210"/>
                  </a:cubicBezTo>
                  <a:cubicBezTo>
                    <a:pt x="29" y="216"/>
                    <a:pt x="29" y="222"/>
                    <a:pt x="30" y="229"/>
                  </a:cubicBezTo>
                  <a:cubicBezTo>
                    <a:pt x="32" y="240"/>
                    <a:pt x="27" y="251"/>
                    <a:pt x="25" y="261"/>
                  </a:cubicBezTo>
                  <a:cubicBezTo>
                    <a:pt x="22" y="273"/>
                    <a:pt x="22" y="285"/>
                    <a:pt x="19" y="296"/>
                  </a:cubicBezTo>
                  <a:cubicBezTo>
                    <a:pt x="18" y="299"/>
                    <a:pt x="19" y="302"/>
                    <a:pt x="22" y="302"/>
                  </a:cubicBezTo>
                  <a:cubicBezTo>
                    <a:pt x="25" y="303"/>
                    <a:pt x="25" y="299"/>
                    <a:pt x="26" y="297"/>
                  </a:cubicBezTo>
                  <a:cubicBezTo>
                    <a:pt x="31" y="278"/>
                    <a:pt x="32" y="259"/>
                    <a:pt x="37" y="241"/>
                  </a:cubicBezTo>
                  <a:cubicBezTo>
                    <a:pt x="39" y="233"/>
                    <a:pt x="40" y="223"/>
                    <a:pt x="49" y="218"/>
                  </a:cubicBezTo>
                  <a:cubicBezTo>
                    <a:pt x="53" y="222"/>
                    <a:pt x="49" y="226"/>
                    <a:pt x="49" y="230"/>
                  </a:cubicBezTo>
                  <a:cubicBezTo>
                    <a:pt x="49" y="233"/>
                    <a:pt x="47" y="236"/>
                    <a:pt x="48" y="240"/>
                  </a:cubicBezTo>
                  <a:cubicBezTo>
                    <a:pt x="47" y="242"/>
                    <a:pt x="46" y="245"/>
                    <a:pt x="44" y="247"/>
                  </a:cubicBezTo>
                  <a:cubicBezTo>
                    <a:pt x="39" y="260"/>
                    <a:pt x="39" y="274"/>
                    <a:pt x="37" y="288"/>
                  </a:cubicBezTo>
                  <a:cubicBezTo>
                    <a:pt x="36" y="295"/>
                    <a:pt x="36" y="304"/>
                    <a:pt x="34" y="311"/>
                  </a:cubicBezTo>
                  <a:cubicBezTo>
                    <a:pt x="33" y="317"/>
                    <a:pt x="34" y="321"/>
                    <a:pt x="36" y="326"/>
                  </a:cubicBezTo>
                  <a:cubicBezTo>
                    <a:pt x="37" y="331"/>
                    <a:pt x="38" y="336"/>
                    <a:pt x="38" y="340"/>
                  </a:cubicBezTo>
                  <a:cubicBezTo>
                    <a:pt x="37" y="346"/>
                    <a:pt x="36" y="350"/>
                    <a:pt x="30" y="350"/>
                  </a:cubicBezTo>
                  <a:cubicBezTo>
                    <a:pt x="23" y="351"/>
                    <a:pt x="20" y="347"/>
                    <a:pt x="19" y="342"/>
                  </a:cubicBezTo>
                  <a:cubicBezTo>
                    <a:pt x="19" y="339"/>
                    <a:pt x="19" y="336"/>
                    <a:pt x="18" y="334"/>
                  </a:cubicBezTo>
                  <a:cubicBezTo>
                    <a:pt x="17" y="332"/>
                    <a:pt x="17" y="330"/>
                    <a:pt x="17" y="328"/>
                  </a:cubicBezTo>
                  <a:cubicBezTo>
                    <a:pt x="17" y="320"/>
                    <a:pt x="9" y="318"/>
                    <a:pt x="5" y="312"/>
                  </a:cubicBezTo>
                  <a:cubicBezTo>
                    <a:pt x="5" y="315"/>
                    <a:pt x="6" y="319"/>
                    <a:pt x="2" y="322"/>
                  </a:cubicBezTo>
                  <a:cubicBezTo>
                    <a:pt x="2" y="322"/>
                    <a:pt x="1" y="322"/>
                    <a:pt x="0" y="322"/>
                  </a:cubicBezTo>
                  <a:close/>
                </a:path>
              </a:pathLst>
            </a:custGeom>
            <a:solidFill>
              <a:srgbClr val="D9C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229"/>
            <p:cNvSpPr>
              <a:spLocks/>
            </p:cNvSpPr>
            <p:nvPr/>
          </p:nvSpPr>
          <p:spPr bwMode="auto">
            <a:xfrm>
              <a:off x="4814" y="1813"/>
              <a:ext cx="53" cy="37"/>
            </a:xfrm>
            <a:custGeom>
              <a:avLst/>
              <a:gdLst>
                <a:gd name="T0" fmla="*/ 39 w 81"/>
                <a:gd name="T1" fmla="*/ 55 h 57"/>
                <a:gd name="T2" fmla="*/ 32 w 81"/>
                <a:gd name="T3" fmla="*/ 49 h 57"/>
                <a:gd name="T4" fmla="*/ 28 w 81"/>
                <a:gd name="T5" fmla="*/ 47 h 57"/>
                <a:gd name="T6" fmla="*/ 17 w 81"/>
                <a:gd name="T7" fmla="*/ 41 h 57"/>
                <a:gd name="T8" fmla="*/ 5 w 81"/>
                <a:gd name="T9" fmla="*/ 25 h 57"/>
                <a:gd name="T10" fmla="*/ 1 w 81"/>
                <a:gd name="T11" fmla="*/ 20 h 57"/>
                <a:gd name="T12" fmla="*/ 3 w 81"/>
                <a:gd name="T13" fmla="*/ 0 h 57"/>
                <a:gd name="T14" fmla="*/ 71 w 81"/>
                <a:gd name="T15" fmla="*/ 0 h 57"/>
                <a:gd name="T16" fmla="*/ 80 w 81"/>
                <a:gd name="T17" fmla="*/ 2 h 57"/>
                <a:gd name="T18" fmla="*/ 80 w 81"/>
                <a:gd name="T19" fmla="*/ 8 h 57"/>
                <a:gd name="T20" fmla="*/ 65 w 81"/>
                <a:gd name="T21" fmla="*/ 45 h 57"/>
                <a:gd name="T22" fmla="*/ 51 w 81"/>
                <a:gd name="T23" fmla="*/ 55 h 57"/>
                <a:gd name="T24" fmla="*/ 39 w 81"/>
                <a:gd name="T25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57">
                  <a:moveTo>
                    <a:pt x="39" y="55"/>
                  </a:moveTo>
                  <a:cubicBezTo>
                    <a:pt x="36" y="54"/>
                    <a:pt x="34" y="52"/>
                    <a:pt x="32" y="49"/>
                  </a:cubicBezTo>
                  <a:cubicBezTo>
                    <a:pt x="31" y="48"/>
                    <a:pt x="30" y="46"/>
                    <a:pt x="28" y="47"/>
                  </a:cubicBezTo>
                  <a:cubicBezTo>
                    <a:pt x="21" y="51"/>
                    <a:pt x="19" y="45"/>
                    <a:pt x="17" y="41"/>
                  </a:cubicBezTo>
                  <a:cubicBezTo>
                    <a:pt x="15" y="34"/>
                    <a:pt x="12" y="28"/>
                    <a:pt x="5" y="25"/>
                  </a:cubicBezTo>
                  <a:cubicBezTo>
                    <a:pt x="2" y="24"/>
                    <a:pt x="0" y="22"/>
                    <a:pt x="1" y="20"/>
                  </a:cubicBezTo>
                  <a:cubicBezTo>
                    <a:pt x="4" y="13"/>
                    <a:pt x="2" y="7"/>
                    <a:pt x="3" y="0"/>
                  </a:cubicBezTo>
                  <a:cubicBezTo>
                    <a:pt x="26" y="0"/>
                    <a:pt x="48" y="0"/>
                    <a:pt x="71" y="0"/>
                  </a:cubicBezTo>
                  <a:cubicBezTo>
                    <a:pt x="74" y="0"/>
                    <a:pt x="77" y="0"/>
                    <a:pt x="80" y="2"/>
                  </a:cubicBezTo>
                  <a:cubicBezTo>
                    <a:pt x="81" y="4"/>
                    <a:pt x="80" y="6"/>
                    <a:pt x="80" y="8"/>
                  </a:cubicBezTo>
                  <a:cubicBezTo>
                    <a:pt x="72" y="19"/>
                    <a:pt x="70" y="33"/>
                    <a:pt x="65" y="45"/>
                  </a:cubicBezTo>
                  <a:cubicBezTo>
                    <a:pt x="62" y="51"/>
                    <a:pt x="56" y="53"/>
                    <a:pt x="51" y="55"/>
                  </a:cubicBezTo>
                  <a:cubicBezTo>
                    <a:pt x="47" y="56"/>
                    <a:pt x="43" y="57"/>
                    <a:pt x="39" y="55"/>
                  </a:cubicBezTo>
                  <a:close/>
                </a:path>
              </a:pathLst>
            </a:custGeom>
            <a:solidFill>
              <a:srgbClr val="100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230"/>
            <p:cNvSpPr>
              <a:spLocks/>
            </p:cNvSpPr>
            <p:nvPr/>
          </p:nvSpPr>
          <p:spPr bwMode="auto">
            <a:xfrm>
              <a:off x="4470" y="1810"/>
              <a:ext cx="82" cy="41"/>
            </a:xfrm>
            <a:custGeom>
              <a:avLst/>
              <a:gdLst>
                <a:gd name="T0" fmla="*/ 6 w 126"/>
                <a:gd name="T1" fmla="*/ 49 h 63"/>
                <a:gd name="T2" fmla="*/ 1 w 126"/>
                <a:gd name="T3" fmla="*/ 40 h 63"/>
                <a:gd name="T4" fmla="*/ 3 w 126"/>
                <a:gd name="T5" fmla="*/ 33 h 63"/>
                <a:gd name="T6" fmla="*/ 33 w 126"/>
                <a:gd name="T7" fmla="*/ 13 h 63"/>
                <a:gd name="T8" fmla="*/ 35 w 126"/>
                <a:gd name="T9" fmla="*/ 11 h 63"/>
                <a:gd name="T10" fmla="*/ 67 w 126"/>
                <a:gd name="T11" fmla="*/ 0 h 63"/>
                <a:gd name="T12" fmla="*/ 79 w 126"/>
                <a:gd name="T13" fmla="*/ 4 h 63"/>
                <a:gd name="T14" fmla="*/ 86 w 126"/>
                <a:gd name="T15" fmla="*/ 3 h 63"/>
                <a:gd name="T16" fmla="*/ 98 w 126"/>
                <a:gd name="T17" fmla="*/ 15 h 63"/>
                <a:gd name="T18" fmla="*/ 98 w 126"/>
                <a:gd name="T19" fmla="*/ 20 h 63"/>
                <a:gd name="T20" fmla="*/ 105 w 126"/>
                <a:gd name="T21" fmla="*/ 26 h 63"/>
                <a:gd name="T22" fmla="*/ 114 w 126"/>
                <a:gd name="T23" fmla="*/ 39 h 63"/>
                <a:gd name="T24" fmla="*/ 118 w 126"/>
                <a:gd name="T25" fmla="*/ 50 h 63"/>
                <a:gd name="T26" fmla="*/ 122 w 126"/>
                <a:gd name="T27" fmla="*/ 59 h 63"/>
                <a:gd name="T28" fmla="*/ 111 w 126"/>
                <a:gd name="T29" fmla="*/ 59 h 63"/>
                <a:gd name="T30" fmla="*/ 83 w 126"/>
                <a:gd name="T31" fmla="*/ 44 h 63"/>
                <a:gd name="T32" fmla="*/ 71 w 126"/>
                <a:gd name="T33" fmla="*/ 33 h 63"/>
                <a:gd name="T34" fmla="*/ 63 w 126"/>
                <a:gd name="T35" fmla="*/ 28 h 63"/>
                <a:gd name="T36" fmla="*/ 43 w 126"/>
                <a:gd name="T37" fmla="*/ 34 h 63"/>
                <a:gd name="T38" fmla="*/ 34 w 126"/>
                <a:gd name="T39" fmla="*/ 32 h 63"/>
                <a:gd name="T40" fmla="*/ 16 w 126"/>
                <a:gd name="T41" fmla="*/ 45 h 63"/>
                <a:gd name="T42" fmla="*/ 6 w 126"/>
                <a:gd name="T43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63">
                  <a:moveTo>
                    <a:pt x="6" y="49"/>
                  </a:moveTo>
                  <a:cubicBezTo>
                    <a:pt x="3" y="47"/>
                    <a:pt x="3" y="43"/>
                    <a:pt x="1" y="40"/>
                  </a:cubicBezTo>
                  <a:cubicBezTo>
                    <a:pt x="0" y="37"/>
                    <a:pt x="1" y="34"/>
                    <a:pt x="3" y="33"/>
                  </a:cubicBezTo>
                  <a:cubicBezTo>
                    <a:pt x="13" y="26"/>
                    <a:pt x="20" y="16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44" y="4"/>
                    <a:pt x="55" y="2"/>
                    <a:pt x="67" y="0"/>
                  </a:cubicBezTo>
                  <a:cubicBezTo>
                    <a:pt x="70" y="4"/>
                    <a:pt x="74" y="5"/>
                    <a:pt x="79" y="4"/>
                  </a:cubicBezTo>
                  <a:cubicBezTo>
                    <a:pt x="81" y="3"/>
                    <a:pt x="83" y="3"/>
                    <a:pt x="86" y="3"/>
                  </a:cubicBezTo>
                  <a:cubicBezTo>
                    <a:pt x="96" y="3"/>
                    <a:pt x="97" y="5"/>
                    <a:pt x="98" y="15"/>
                  </a:cubicBezTo>
                  <a:cubicBezTo>
                    <a:pt x="98" y="17"/>
                    <a:pt x="98" y="19"/>
                    <a:pt x="98" y="20"/>
                  </a:cubicBezTo>
                  <a:cubicBezTo>
                    <a:pt x="99" y="24"/>
                    <a:pt x="102" y="25"/>
                    <a:pt x="105" y="26"/>
                  </a:cubicBezTo>
                  <a:cubicBezTo>
                    <a:pt x="111" y="28"/>
                    <a:pt x="116" y="31"/>
                    <a:pt x="114" y="39"/>
                  </a:cubicBezTo>
                  <a:cubicBezTo>
                    <a:pt x="112" y="44"/>
                    <a:pt x="115" y="47"/>
                    <a:pt x="118" y="50"/>
                  </a:cubicBezTo>
                  <a:cubicBezTo>
                    <a:pt x="121" y="52"/>
                    <a:pt x="126" y="55"/>
                    <a:pt x="122" y="59"/>
                  </a:cubicBezTo>
                  <a:cubicBezTo>
                    <a:pt x="119" y="63"/>
                    <a:pt x="114" y="61"/>
                    <a:pt x="111" y="59"/>
                  </a:cubicBezTo>
                  <a:cubicBezTo>
                    <a:pt x="102" y="53"/>
                    <a:pt x="93" y="48"/>
                    <a:pt x="83" y="44"/>
                  </a:cubicBezTo>
                  <a:cubicBezTo>
                    <a:pt x="77" y="42"/>
                    <a:pt x="73" y="39"/>
                    <a:pt x="71" y="33"/>
                  </a:cubicBezTo>
                  <a:cubicBezTo>
                    <a:pt x="69" y="28"/>
                    <a:pt x="67" y="28"/>
                    <a:pt x="63" y="28"/>
                  </a:cubicBezTo>
                  <a:cubicBezTo>
                    <a:pt x="56" y="29"/>
                    <a:pt x="49" y="31"/>
                    <a:pt x="43" y="34"/>
                  </a:cubicBezTo>
                  <a:cubicBezTo>
                    <a:pt x="40" y="31"/>
                    <a:pt x="38" y="29"/>
                    <a:pt x="34" y="32"/>
                  </a:cubicBezTo>
                  <a:cubicBezTo>
                    <a:pt x="28" y="37"/>
                    <a:pt x="21" y="40"/>
                    <a:pt x="16" y="45"/>
                  </a:cubicBezTo>
                  <a:cubicBezTo>
                    <a:pt x="13" y="47"/>
                    <a:pt x="11" y="51"/>
                    <a:pt x="6" y="49"/>
                  </a:cubicBezTo>
                  <a:close/>
                </a:path>
              </a:pathLst>
            </a:custGeom>
            <a:solidFill>
              <a:srgbClr val="D6C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231"/>
            <p:cNvSpPr>
              <a:spLocks/>
            </p:cNvSpPr>
            <p:nvPr/>
          </p:nvSpPr>
          <p:spPr bwMode="auto">
            <a:xfrm>
              <a:off x="5009" y="1835"/>
              <a:ext cx="59" cy="85"/>
            </a:xfrm>
            <a:custGeom>
              <a:avLst/>
              <a:gdLst>
                <a:gd name="T0" fmla="*/ 6 w 90"/>
                <a:gd name="T1" fmla="*/ 127 h 131"/>
                <a:gd name="T2" fmla="*/ 4 w 90"/>
                <a:gd name="T3" fmla="*/ 117 h 131"/>
                <a:gd name="T4" fmla="*/ 1 w 90"/>
                <a:gd name="T5" fmla="*/ 104 h 131"/>
                <a:gd name="T6" fmla="*/ 5 w 90"/>
                <a:gd name="T7" fmla="*/ 69 h 131"/>
                <a:gd name="T8" fmla="*/ 11 w 90"/>
                <a:gd name="T9" fmla="*/ 33 h 131"/>
                <a:gd name="T10" fmla="*/ 9 w 90"/>
                <a:gd name="T11" fmla="*/ 26 h 131"/>
                <a:gd name="T12" fmla="*/ 5 w 90"/>
                <a:gd name="T13" fmla="*/ 0 h 131"/>
                <a:gd name="T14" fmla="*/ 13 w 90"/>
                <a:gd name="T15" fmla="*/ 5 h 131"/>
                <a:gd name="T16" fmla="*/ 18 w 90"/>
                <a:gd name="T17" fmla="*/ 11 h 131"/>
                <a:gd name="T18" fmla="*/ 52 w 90"/>
                <a:gd name="T19" fmla="*/ 17 h 131"/>
                <a:gd name="T20" fmla="*/ 90 w 90"/>
                <a:gd name="T21" fmla="*/ 20 h 131"/>
                <a:gd name="T22" fmla="*/ 85 w 90"/>
                <a:gd name="T23" fmla="*/ 23 h 131"/>
                <a:gd name="T24" fmla="*/ 57 w 90"/>
                <a:gd name="T25" fmla="*/ 24 h 131"/>
                <a:gd name="T26" fmla="*/ 36 w 90"/>
                <a:gd name="T27" fmla="*/ 41 h 131"/>
                <a:gd name="T28" fmla="*/ 29 w 90"/>
                <a:gd name="T29" fmla="*/ 52 h 131"/>
                <a:gd name="T30" fmla="*/ 23 w 90"/>
                <a:gd name="T31" fmla="*/ 80 h 131"/>
                <a:gd name="T32" fmla="*/ 15 w 90"/>
                <a:gd name="T33" fmla="*/ 119 h 131"/>
                <a:gd name="T34" fmla="*/ 13 w 90"/>
                <a:gd name="T35" fmla="*/ 130 h 131"/>
                <a:gd name="T36" fmla="*/ 9 w 90"/>
                <a:gd name="T37" fmla="*/ 129 h 131"/>
                <a:gd name="T38" fmla="*/ 6 w 90"/>
                <a:gd name="T39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31">
                  <a:moveTo>
                    <a:pt x="6" y="127"/>
                  </a:moveTo>
                  <a:cubicBezTo>
                    <a:pt x="6" y="123"/>
                    <a:pt x="6" y="120"/>
                    <a:pt x="4" y="117"/>
                  </a:cubicBezTo>
                  <a:cubicBezTo>
                    <a:pt x="2" y="113"/>
                    <a:pt x="0" y="109"/>
                    <a:pt x="1" y="104"/>
                  </a:cubicBezTo>
                  <a:cubicBezTo>
                    <a:pt x="5" y="93"/>
                    <a:pt x="0" y="80"/>
                    <a:pt x="5" y="69"/>
                  </a:cubicBezTo>
                  <a:cubicBezTo>
                    <a:pt x="10" y="57"/>
                    <a:pt x="6" y="45"/>
                    <a:pt x="11" y="33"/>
                  </a:cubicBezTo>
                  <a:cubicBezTo>
                    <a:pt x="13" y="31"/>
                    <a:pt x="10" y="29"/>
                    <a:pt x="9" y="26"/>
                  </a:cubicBezTo>
                  <a:cubicBezTo>
                    <a:pt x="7" y="18"/>
                    <a:pt x="6" y="9"/>
                    <a:pt x="5" y="0"/>
                  </a:cubicBezTo>
                  <a:cubicBezTo>
                    <a:pt x="9" y="0"/>
                    <a:pt x="12" y="0"/>
                    <a:pt x="13" y="5"/>
                  </a:cubicBezTo>
                  <a:cubicBezTo>
                    <a:pt x="14" y="8"/>
                    <a:pt x="17" y="9"/>
                    <a:pt x="18" y="11"/>
                  </a:cubicBezTo>
                  <a:cubicBezTo>
                    <a:pt x="27" y="25"/>
                    <a:pt x="40" y="20"/>
                    <a:pt x="52" y="17"/>
                  </a:cubicBezTo>
                  <a:cubicBezTo>
                    <a:pt x="65" y="13"/>
                    <a:pt x="78" y="13"/>
                    <a:pt x="90" y="20"/>
                  </a:cubicBezTo>
                  <a:cubicBezTo>
                    <a:pt x="90" y="23"/>
                    <a:pt x="87" y="23"/>
                    <a:pt x="85" y="23"/>
                  </a:cubicBezTo>
                  <a:cubicBezTo>
                    <a:pt x="75" y="21"/>
                    <a:pt x="67" y="24"/>
                    <a:pt x="57" y="24"/>
                  </a:cubicBezTo>
                  <a:cubicBezTo>
                    <a:pt x="48" y="27"/>
                    <a:pt x="44" y="36"/>
                    <a:pt x="36" y="41"/>
                  </a:cubicBezTo>
                  <a:cubicBezTo>
                    <a:pt x="29" y="42"/>
                    <a:pt x="33" y="49"/>
                    <a:pt x="29" y="52"/>
                  </a:cubicBezTo>
                  <a:cubicBezTo>
                    <a:pt x="26" y="61"/>
                    <a:pt x="27" y="71"/>
                    <a:pt x="23" y="80"/>
                  </a:cubicBezTo>
                  <a:cubicBezTo>
                    <a:pt x="18" y="93"/>
                    <a:pt x="17" y="106"/>
                    <a:pt x="15" y="119"/>
                  </a:cubicBezTo>
                  <a:cubicBezTo>
                    <a:pt x="15" y="123"/>
                    <a:pt x="14" y="126"/>
                    <a:pt x="13" y="130"/>
                  </a:cubicBezTo>
                  <a:cubicBezTo>
                    <a:pt x="11" y="131"/>
                    <a:pt x="10" y="130"/>
                    <a:pt x="9" y="129"/>
                  </a:cubicBezTo>
                  <a:cubicBezTo>
                    <a:pt x="8" y="129"/>
                    <a:pt x="7" y="128"/>
                    <a:pt x="6" y="127"/>
                  </a:cubicBezTo>
                  <a:close/>
                </a:path>
              </a:pathLst>
            </a:custGeom>
            <a:solidFill>
              <a:srgbClr val="23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auto">
            <a:xfrm>
              <a:off x="4453" y="1873"/>
              <a:ext cx="14" cy="176"/>
            </a:xfrm>
            <a:custGeom>
              <a:avLst/>
              <a:gdLst>
                <a:gd name="T0" fmla="*/ 3 w 22"/>
                <a:gd name="T1" fmla="*/ 0 h 270"/>
                <a:gd name="T2" fmla="*/ 17 w 22"/>
                <a:gd name="T3" fmla="*/ 9 h 270"/>
                <a:gd name="T4" fmla="*/ 19 w 22"/>
                <a:gd name="T5" fmla="*/ 25 h 270"/>
                <a:gd name="T6" fmla="*/ 19 w 22"/>
                <a:gd name="T7" fmla="*/ 52 h 270"/>
                <a:gd name="T8" fmla="*/ 19 w 22"/>
                <a:gd name="T9" fmla="*/ 93 h 270"/>
                <a:gd name="T10" fmla="*/ 19 w 22"/>
                <a:gd name="T11" fmla="*/ 139 h 270"/>
                <a:gd name="T12" fmla="*/ 17 w 22"/>
                <a:gd name="T13" fmla="*/ 161 h 270"/>
                <a:gd name="T14" fmla="*/ 19 w 22"/>
                <a:gd name="T15" fmla="*/ 171 h 270"/>
                <a:gd name="T16" fmla="*/ 19 w 22"/>
                <a:gd name="T17" fmla="*/ 210 h 270"/>
                <a:gd name="T18" fmla="*/ 20 w 22"/>
                <a:gd name="T19" fmla="*/ 238 h 270"/>
                <a:gd name="T20" fmla="*/ 18 w 22"/>
                <a:gd name="T21" fmla="*/ 243 h 270"/>
                <a:gd name="T22" fmla="*/ 8 w 22"/>
                <a:gd name="T23" fmla="*/ 264 h 270"/>
                <a:gd name="T24" fmla="*/ 3 w 22"/>
                <a:gd name="T25" fmla="*/ 270 h 270"/>
                <a:gd name="T26" fmla="*/ 0 w 22"/>
                <a:gd name="T27" fmla="*/ 266 h 270"/>
                <a:gd name="T28" fmla="*/ 9 w 22"/>
                <a:gd name="T29" fmla="*/ 170 h 270"/>
                <a:gd name="T30" fmla="*/ 8 w 22"/>
                <a:gd name="T31" fmla="*/ 101 h 270"/>
                <a:gd name="T32" fmla="*/ 3 w 22"/>
                <a:gd name="T33" fmla="*/ 11 h 270"/>
                <a:gd name="T34" fmla="*/ 3 w 22"/>
                <a:gd name="T3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70">
                  <a:moveTo>
                    <a:pt x="3" y="0"/>
                  </a:moveTo>
                  <a:cubicBezTo>
                    <a:pt x="3" y="9"/>
                    <a:pt x="9" y="10"/>
                    <a:pt x="17" y="9"/>
                  </a:cubicBezTo>
                  <a:cubicBezTo>
                    <a:pt x="21" y="14"/>
                    <a:pt x="18" y="19"/>
                    <a:pt x="19" y="25"/>
                  </a:cubicBezTo>
                  <a:cubicBezTo>
                    <a:pt x="15" y="34"/>
                    <a:pt x="18" y="43"/>
                    <a:pt x="19" y="52"/>
                  </a:cubicBezTo>
                  <a:cubicBezTo>
                    <a:pt x="19" y="65"/>
                    <a:pt x="21" y="79"/>
                    <a:pt x="19" y="93"/>
                  </a:cubicBezTo>
                  <a:cubicBezTo>
                    <a:pt x="18" y="108"/>
                    <a:pt x="18" y="124"/>
                    <a:pt x="19" y="139"/>
                  </a:cubicBezTo>
                  <a:cubicBezTo>
                    <a:pt x="19" y="146"/>
                    <a:pt x="18" y="153"/>
                    <a:pt x="17" y="161"/>
                  </a:cubicBezTo>
                  <a:cubicBezTo>
                    <a:pt x="17" y="164"/>
                    <a:pt x="17" y="168"/>
                    <a:pt x="19" y="171"/>
                  </a:cubicBezTo>
                  <a:cubicBezTo>
                    <a:pt x="22" y="184"/>
                    <a:pt x="20" y="197"/>
                    <a:pt x="19" y="210"/>
                  </a:cubicBezTo>
                  <a:cubicBezTo>
                    <a:pt x="21" y="219"/>
                    <a:pt x="19" y="228"/>
                    <a:pt x="20" y="238"/>
                  </a:cubicBezTo>
                  <a:cubicBezTo>
                    <a:pt x="20" y="239"/>
                    <a:pt x="19" y="241"/>
                    <a:pt x="18" y="243"/>
                  </a:cubicBezTo>
                  <a:cubicBezTo>
                    <a:pt x="13" y="249"/>
                    <a:pt x="10" y="256"/>
                    <a:pt x="8" y="264"/>
                  </a:cubicBezTo>
                  <a:cubicBezTo>
                    <a:pt x="8" y="267"/>
                    <a:pt x="6" y="269"/>
                    <a:pt x="3" y="270"/>
                  </a:cubicBezTo>
                  <a:cubicBezTo>
                    <a:pt x="0" y="270"/>
                    <a:pt x="1" y="267"/>
                    <a:pt x="0" y="266"/>
                  </a:cubicBezTo>
                  <a:cubicBezTo>
                    <a:pt x="5" y="234"/>
                    <a:pt x="9" y="202"/>
                    <a:pt x="9" y="170"/>
                  </a:cubicBezTo>
                  <a:cubicBezTo>
                    <a:pt x="9" y="147"/>
                    <a:pt x="8" y="124"/>
                    <a:pt x="8" y="101"/>
                  </a:cubicBezTo>
                  <a:cubicBezTo>
                    <a:pt x="8" y="71"/>
                    <a:pt x="6" y="41"/>
                    <a:pt x="3" y="11"/>
                  </a:cubicBezTo>
                  <a:cubicBezTo>
                    <a:pt x="2" y="7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D4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auto">
            <a:xfrm>
              <a:off x="4447" y="2010"/>
              <a:ext cx="28" cy="88"/>
            </a:xfrm>
            <a:custGeom>
              <a:avLst/>
              <a:gdLst>
                <a:gd name="T0" fmla="*/ 8 w 42"/>
                <a:gd name="T1" fmla="*/ 56 h 135"/>
                <a:gd name="T2" fmla="*/ 15 w 42"/>
                <a:gd name="T3" fmla="*/ 50 h 135"/>
                <a:gd name="T4" fmla="*/ 24 w 42"/>
                <a:gd name="T5" fmla="*/ 32 h 135"/>
                <a:gd name="T6" fmla="*/ 27 w 42"/>
                <a:gd name="T7" fmla="*/ 24 h 135"/>
                <a:gd name="T8" fmla="*/ 27 w 42"/>
                <a:gd name="T9" fmla="*/ 0 h 135"/>
                <a:gd name="T10" fmla="*/ 28 w 42"/>
                <a:gd name="T11" fmla="*/ 9 h 135"/>
                <a:gd name="T12" fmla="*/ 30 w 42"/>
                <a:gd name="T13" fmla="*/ 48 h 135"/>
                <a:gd name="T14" fmla="*/ 27 w 42"/>
                <a:gd name="T15" fmla="*/ 47 h 135"/>
                <a:gd name="T16" fmla="*/ 28 w 42"/>
                <a:gd name="T17" fmla="*/ 53 h 135"/>
                <a:gd name="T18" fmla="*/ 31 w 42"/>
                <a:gd name="T19" fmla="*/ 54 h 135"/>
                <a:gd name="T20" fmla="*/ 36 w 42"/>
                <a:gd name="T21" fmla="*/ 101 h 135"/>
                <a:gd name="T22" fmla="*/ 34 w 42"/>
                <a:gd name="T23" fmla="*/ 115 h 135"/>
                <a:gd name="T24" fmla="*/ 29 w 42"/>
                <a:gd name="T25" fmla="*/ 111 h 135"/>
                <a:gd name="T26" fmla="*/ 26 w 42"/>
                <a:gd name="T27" fmla="*/ 132 h 135"/>
                <a:gd name="T28" fmla="*/ 17 w 42"/>
                <a:gd name="T29" fmla="*/ 127 h 135"/>
                <a:gd name="T30" fmla="*/ 11 w 42"/>
                <a:gd name="T31" fmla="*/ 94 h 135"/>
                <a:gd name="T32" fmla="*/ 13 w 42"/>
                <a:gd name="T33" fmla="*/ 108 h 135"/>
                <a:gd name="T34" fmla="*/ 16 w 42"/>
                <a:gd name="T35" fmla="*/ 118 h 135"/>
                <a:gd name="T36" fmla="*/ 13 w 42"/>
                <a:gd name="T37" fmla="*/ 126 h 135"/>
                <a:gd name="T38" fmla="*/ 5 w 42"/>
                <a:gd name="T39" fmla="*/ 119 h 135"/>
                <a:gd name="T40" fmla="*/ 2 w 42"/>
                <a:gd name="T41" fmla="*/ 106 h 135"/>
                <a:gd name="T42" fmla="*/ 8 w 42"/>
                <a:gd name="T43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35">
                  <a:moveTo>
                    <a:pt x="8" y="56"/>
                  </a:moveTo>
                  <a:cubicBezTo>
                    <a:pt x="14" y="58"/>
                    <a:pt x="13" y="58"/>
                    <a:pt x="15" y="50"/>
                  </a:cubicBezTo>
                  <a:cubicBezTo>
                    <a:pt x="16" y="44"/>
                    <a:pt x="18" y="36"/>
                    <a:pt x="24" y="32"/>
                  </a:cubicBezTo>
                  <a:cubicBezTo>
                    <a:pt x="27" y="30"/>
                    <a:pt x="27" y="27"/>
                    <a:pt x="27" y="24"/>
                  </a:cubicBezTo>
                  <a:cubicBezTo>
                    <a:pt x="27" y="16"/>
                    <a:pt x="27" y="8"/>
                    <a:pt x="27" y="0"/>
                  </a:cubicBezTo>
                  <a:cubicBezTo>
                    <a:pt x="29" y="3"/>
                    <a:pt x="29" y="6"/>
                    <a:pt x="28" y="9"/>
                  </a:cubicBezTo>
                  <a:cubicBezTo>
                    <a:pt x="28" y="22"/>
                    <a:pt x="30" y="35"/>
                    <a:pt x="30" y="48"/>
                  </a:cubicBezTo>
                  <a:cubicBezTo>
                    <a:pt x="29" y="49"/>
                    <a:pt x="28" y="48"/>
                    <a:pt x="27" y="47"/>
                  </a:cubicBezTo>
                  <a:cubicBezTo>
                    <a:pt x="26" y="49"/>
                    <a:pt x="27" y="51"/>
                    <a:pt x="28" y="53"/>
                  </a:cubicBezTo>
                  <a:cubicBezTo>
                    <a:pt x="28" y="56"/>
                    <a:pt x="30" y="54"/>
                    <a:pt x="31" y="54"/>
                  </a:cubicBezTo>
                  <a:cubicBezTo>
                    <a:pt x="37" y="69"/>
                    <a:pt x="42" y="85"/>
                    <a:pt x="36" y="101"/>
                  </a:cubicBezTo>
                  <a:cubicBezTo>
                    <a:pt x="34" y="106"/>
                    <a:pt x="34" y="110"/>
                    <a:pt x="34" y="115"/>
                  </a:cubicBezTo>
                  <a:cubicBezTo>
                    <a:pt x="31" y="115"/>
                    <a:pt x="31" y="112"/>
                    <a:pt x="29" y="111"/>
                  </a:cubicBezTo>
                  <a:cubicBezTo>
                    <a:pt x="21" y="116"/>
                    <a:pt x="27" y="125"/>
                    <a:pt x="26" y="132"/>
                  </a:cubicBezTo>
                  <a:cubicBezTo>
                    <a:pt x="20" y="135"/>
                    <a:pt x="17" y="131"/>
                    <a:pt x="17" y="127"/>
                  </a:cubicBezTo>
                  <a:cubicBezTo>
                    <a:pt x="18" y="116"/>
                    <a:pt x="9" y="106"/>
                    <a:pt x="11" y="94"/>
                  </a:cubicBezTo>
                  <a:cubicBezTo>
                    <a:pt x="10" y="99"/>
                    <a:pt x="10" y="103"/>
                    <a:pt x="13" y="108"/>
                  </a:cubicBezTo>
                  <a:cubicBezTo>
                    <a:pt x="15" y="111"/>
                    <a:pt x="15" y="114"/>
                    <a:pt x="16" y="118"/>
                  </a:cubicBezTo>
                  <a:cubicBezTo>
                    <a:pt x="16" y="121"/>
                    <a:pt x="17" y="125"/>
                    <a:pt x="13" y="126"/>
                  </a:cubicBezTo>
                  <a:cubicBezTo>
                    <a:pt x="8" y="127"/>
                    <a:pt x="6" y="123"/>
                    <a:pt x="5" y="119"/>
                  </a:cubicBezTo>
                  <a:cubicBezTo>
                    <a:pt x="5" y="115"/>
                    <a:pt x="6" y="110"/>
                    <a:pt x="2" y="106"/>
                  </a:cubicBezTo>
                  <a:cubicBezTo>
                    <a:pt x="0" y="89"/>
                    <a:pt x="3" y="72"/>
                    <a:pt x="8" y="56"/>
                  </a:cubicBezTo>
                  <a:close/>
                </a:path>
              </a:pathLst>
            </a:custGeom>
            <a:solidFill>
              <a:srgbClr val="E3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auto">
            <a:xfrm>
              <a:off x="5027" y="1846"/>
              <a:ext cx="51" cy="34"/>
            </a:xfrm>
            <a:custGeom>
              <a:avLst/>
              <a:gdLst>
                <a:gd name="T0" fmla="*/ 2 w 78"/>
                <a:gd name="T1" fmla="*/ 35 h 52"/>
                <a:gd name="T2" fmla="*/ 8 w 78"/>
                <a:gd name="T3" fmla="*/ 22 h 52"/>
                <a:gd name="T4" fmla="*/ 11 w 78"/>
                <a:gd name="T5" fmla="*/ 23 h 52"/>
                <a:gd name="T6" fmla="*/ 17 w 78"/>
                <a:gd name="T7" fmla="*/ 24 h 52"/>
                <a:gd name="T8" fmla="*/ 25 w 78"/>
                <a:gd name="T9" fmla="*/ 27 h 52"/>
                <a:gd name="T10" fmla="*/ 21 w 78"/>
                <a:gd name="T11" fmla="*/ 13 h 52"/>
                <a:gd name="T12" fmla="*/ 36 w 78"/>
                <a:gd name="T13" fmla="*/ 10 h 52"/>
                <a:gd name="T14" fmla="*/ 29 w 78"/>
                <a:gd name="T15" fmla="*/ 6 h 52"/>
                <a:gd name="T16" fmla="*/ 57 w 78"/>
                <a:gd name="T17" fmla="*/ 4 h 52"/>
                <a:gd name="T18" fmla="*/ 63 w 78"/>
                <a:gd name="T19" fmla="*/ 3 h 52"/>
                <a:gd name="T20" fmla="*/ 76 w 78"/>
                <a:gd name="T21" fmla="*/ 13 h 52"/>
                <a:gd name="T22" fmla="*/ 76 w 78"/>
                <a:gd name="T23" fmla="*/ 24 h 52"/>
                <a:gd name="T24" fmla="*/ 40 w 78"/>
                <a:gd name="T25" fmla="*/ 49 h 52"/>
                <a:gd name="T26" fmla="*/ 12 w 78"/>
                <a:gd name="T27" fmla="*/ 41 h 52"/>
                <a:gd name="T28" fmla="*/ 2 w 78"/>
                <a:gd name="T2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52">
                  <a:moveTo>
                    <a:pt x="2" y="35"/>
                  </a:moveTo>
                  <a:cubicBezTo>
                    <a:pt x="1" y="29"/>
                    <a:pt x="0" y="24"/>
                    <a:pt x="8" y="22"/>
                  </a:cubicBezTo>
                  <a:cubicBezTo>
                    <a:pt x="9" y="22"/>
                    <a:pt x="8" y="28"/>
                    <a:pt x="11" y="23"/>
                  </a:cubicBezTo>
                  <a:cubicBezTo>
                    <a:pt x="12" y="21"/>
                    <a:pt x="15" y="23"/>
                    <a:pt x="17" y="24"/>
                  </a:cubicBezTo>
                  <a:cubicBezTo>
                    <a:pt x="20" y="25"/>
                    <a:pt x="21" y="28"/>
                    <a:pt x="25" y="27"/>
                  </a:cubicBezTo>
                  <a:cubicBezTo>
                    <a:pt x="25" y="22"/>
                    <a:pt x="15" y="19"/>
                    <a:pt x="21" y="13"/>
                  </a:cubicBezTo>
                  <a:cubicBezTo>
                    <a:pt x="25" y="10"/>
                    <a:pt x="31" y="12"/>
                    <a:pt x="36" y="10"/>
                  </a:cubicBezTo>
                  <a:cubicBezTo>
                    <a:pt x="34" y="7"/>
                    <a:pt x="30" y="9"/>
                    <a:pt x="29" y="6"/>
                  </a:cubicBezTo>
                  <a:cubicBezTo>
                    <a:pt x="38" y="5"/>
                    <a:pt x="47" y="0"/>
                    <a:pt x="57" y="4"/>
                  </a:cubicBezTo>
                  <a:cubicBezTo>
                    <a:pt x="59" y="5"/>
                    <a:pt x="61" y="5"/>
                    <a:pt x="63" y="3"/>
                  </a:cubicBezTo>
                  <a:cubicBezTo>
                    <a:pt x="69" y="5"/>
                    <a:pt x="73" y="8"/>
                    <a:pt x="76" y="13"/>
                  </a:cubicBezTo>
                  <a:cubicBezTo>
                    <a:pt x="78" y="17"/>
                    <a:pt x="78" y="21"/>
                    <a:pt x="76" y="24"/>
                  </a:cubicBezTo>
                  <a:cubicBezTo>
                    <a:pt x="66" y="36"/>
                    <a:pt x="54" y="44"/>
                    <a:pt x="40" y="49"/>
                  </a:cubicBezTo>
                  <a:cubicBezTo>
                    <a:pt x="29" y="52"/>
                    <a:pt x="20" y="49"/>
                    <a:pt x="12" y="41"/>
                  </a:cubicBezTo>
                  <a:cubicBezTo>
                    <a:pt x="9" y="39"/>
                    <a:pt x="6" y="36"/>
                    <a:pt x="2" y="35"/>
                  </a:cubicBezTo>
                  <a:close/>
                </a:path>
              </a:pathLst>
            </a:custGeom>
            <a:solidFill>
              <a:srgbClr val="3B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auto">
            <a:xfrm>
              <a:off x="4841" y="2058"/>
              <a:ext cx="32" cy="56"/>
            </a:xfrm>
            <a:custGeom>
              <a:avLst/>
              <a:gdLst>
                <a:gd name="T0" fmla="*/ 41 w 48"/>
                <a:gd name="T1" fmla="*/ 5 h 86"/>
                <a:gd name="T2" fmla="*/ 43 w 48"/>
                <a:gd name="T3" fmla="*/ 29 h 86"/>
                <a:gd name="T4" fmla="*/ 42 w 48"/>
                <a:gd name="T5" fmla="*/ 44 h 86"/>
                <a:gd name="T6" fmla="*/ 45 w 48"/>
                <a:gd name="T7" fmla="*/ 53 h 86"/>
                <a:gd name="T8" fmla="*/ 43 w 48"/>
                <a:gd name="T9" fmla="*/ 78 h 86"/>
                <a:gd name="T10" fmla="*/ 35 w 48"/>
                <a:gd name="T11" fmla="*/ 86 h 86"/>
                <a:gd name="T12" fmla="*/ 9 w 48"/>
                <a:gd name="T13" fmla="*/ 69 h 86"/>
                <a:gd name="T14" fmla="*/ 0 w 48"/>
                <a:gd name="T15" fmla="*/ 50 h 86"/>
                <a:gd name="T16" fmla="*/ 20 w 48"/>
                <a:gd name="T17" fmla="*/ 32 h 86"/>
                <a:gd name="T18" fmla="*/ 27 w 48"/>
                <a:gd name="T19" fmla="*/ 21 h 86"/>
                <a:gd name="T20" fmla="*/ 29 w 48"/>
                <a:gd name="T21" fmla="*/ 13 h 86"/>
                <a:gd name="T22" fmla="*/ 34 w 48"/>
                <a:gd name="T23" fmla="*/ 1 h 86"/>
                <a:gd name="T24" fmla="*/ 39 w 48"/>
                <a:gd name="T25" fmla="*/ 0 h 86"/>
                <a:gd name="T26" fmla="*/ 41 w 48"/>
                <a:gd name="T27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86">
                  <a:moveTo>
                    <a:pt x="41" y="5"/>
                  </a:moveTo>
                  <a:cubicBezTo>
                    <a:pt x="40" y="13"/>
                    <a:pt x="44" y="21"/>
                    <a:pt x="43" y="29"/>
                  </a:cubicBezTo>
                  <a:cubicBezTo>
                    <a:pt x="43" y="34"/>
                    <a:pt x="48" y="39"/>
                    <a:pt x="42" y="44"/>
                  </a:cubicBezTo>
                  <a:cubicBezTo>
                    <a:pt x="41" y="44"/>
                    <a:pt x="44" y="50"/>
                    <a:pt x="45" y="53"/>
                  </a:cubicBezTo>
                  <a:cubicBezTo>
                    <a:pt x="46" y="62"/>
                    <a:pt x="46" y="70"/>
                    <a:pt x="43" y="78"/>
                  </a:cubicBezTo>
                  <a:cubicBezTo>
                    <a:pt x="41" y="82"/>
                    <a:pt x="39" y="85"/>
                    <a:pt x="35" y="86"/>
                  </a:cubicBezTo>
                  <a:cubicBezTo>
                    <a:pt x="22" y="86"/>
                    <a:pt x="14" y="81"/>
                    <a:pt x="9" y="69"/>
                  </a:cubicBezTo>
                  <a:cubicBezTo>
                    <a:pt x="5" y="63"/>
                    <a:pt x="1" y="57"/>
                    <a:pt x="0" y="50"/>
                  </a:cubicBezTo>
                  <a:cubicBezTo>
                    <a:pt x="0" y="41"/>
                    <a:pt x="9" y="32"/>
                    <a:pt x="20" y="32"/>
                  </a:cubicBezTo>
                  <a:cubicBezTo>
                    <a:pt x="29" y="32"/>
                    <a:pt x="29" y="28"/>
                    <a:pt x="27" y="21"/>
                  </a:cubicBezTo>
                  <a:cubicBezTo>
                    <a:pt x="27" y="18"/>
                    <a:pt x="28" y="16"/>
                    <a:pt x="29" y="13"/>
                  </a:cubicBezTo>
                  <a:cubicBezTo>
                    <a:pt x="31" y="9"/>
                    <a:pt x="31" y="5"/>
                    <a:pt x="34" y="1"/>
                  </a:cubicBezTo>
                  <a:cubicBezTo>
                    <a:pt x="35" y="0"/>
                    <a:pt x="37" y="0"/>
                    <a:pt x="39" y="0"/>
                  </a:cubicBezTo>
                  <a:cubicBezTo>
                    <a:pt x="41" y="1"/>
                    <a:pt x="42" y="3"/>
                    <a:pt x="41" y="5"/>
                  </a:cubicBezTo>
                  <a:close/>
                </a:path>
              </a:pathLst>
            </a:custGeom>
            <a:solidFill>
              <a:srgbClr val="2D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auto">
            <a:xfrm>
              <a:off x="4984" y="1893"/>
              <a:ext cx="38" cy="52"/>
            </a:xfrm>
            <a:custGeom>
              <a:avLst/>
              <a:gdLst>
                <a:gd name="T0" fmla="*/ 45 w 58"/>
                <a:gd name="T1" fmla="*/ 37 h 79"/>
                <a:gd name="T2" fmla="*/ 49 w 58"/>
                <a:gd name="T3" fmla="*/ 38 h 79"/>
                <a:gd name="T4" fmla="*/ 50 w 58"/>
                <a:gd name="T5" fmla="*/ 54 h 79"/>
                <a:gd name="T6" fmla="*/ 58 w 58"/>
                <a:gd name="T7" fmla="*/ 74 h 79"/>
                <a:gd name="T8" fmla="*/ 39 w 58"/>
                <a:gd name="T9" fmla="*/ 75 h 79"/>
                <a:gd name="T10" fmla="*/ 18 w 58"/>
                <a:gd name="T11" fmla="*/ 76 h 79"/>
                <a:gd name="T12" fmla="*/ 4 w 58"/>
                <a:gd name="T13" fmla="*/ 78 h 79"/>
                <a:gd name="T14" fmla="*/ 0 w 58"/>
                <a:gd name="T15" fmla="*/ 63 h 79"/>
                <a:gd name="T16" fmla="*/ 9 w 58"/>
                <a:gd name="T17" fmla="*/ 44 h 79"/>
                <a:gd name="T18" fmla="*/ 11 w 58"/>
                <a:gd name="T19" fmla="*/ 35 h 79"/>
                <a:gd name="T20" fmla="*/ 13 w 58"/>
                <a:gd name="T21" fmla="*/ 23 h 79"/>
                <a:gd name="T22" fmla="*/ 13 w 58"/>
                <a:gd name="T23" fmla="*/ 0 h 79"/>
                <a:gd name="T24" fmla="*/ 19 w 58"/>
                <a:gd name="T25" fmla="*/ 19 h 79"/>
                <a:gd name="T26" fmla="*/ 22 w 58"/>
                <a:gd name="T27" fmla="*/ 25 h 79"/>
                <a:gd name="T28" fmla="*/ 30 w 58"/>
                <a:gd name="T29" fmla="*/ 36 h 79"/>
                <a:gd name="T30" fmla="*/ 36 w 58"/>
                <a:gd name="T31" fmla="*/ 43 h 79"/>
                <a:gd name="T32" fmla="*/ 45 w 58"/>
                <a:gd name="T33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79">
                  <a:moveTo>
                    <a:pt x="45" y="37"/>
                  </a:moveTo>
                  <a:cubicBezTo>
                    <a:pt x="47" y="37"/>
                    <a:pt x="48" y="38"/>
                    <a:pt x="49" y="38"/>
                  </a:cubicBezTo>
                  <a:cubicBezTo>
                    <a:pt x="51" y="43"/>
                    <a:pt x="48" y="49"/>
                    <a:pt x="50" y="54"/>
                  </a:cubicBezTo>
                  <a:cubicBezTo>
                    <a:pt x="51" y="62"/>
                    <a:pt x="55" y="67"/>
                    <a:pt x="58" y="74"/>
                  </a:cubicBezTo>
                  <a:cubicBezTo>
                    <a:pt x="52" y="78"/>
                    <a:pt x="45" y="76"/>
                    <a:pt x="39" y="75"/>
                  </a:cubicBezTo>
                  <a:cubicBezTo>
                    <a:pt x="32" y="72"/>
                    <a:pt x="25" y="73"/>
                    <a:pt x="18" y="76"/>
                  </a:cubicBezTo>
                  <a:cubicBezTo>
                    <a:pt x="13" y="78"/>
                    <a:pt x="9" y="79"/>
                    <a:pt x="4" y="78"/>
                  </a:cubicBezTo>
                  <a:cubicBezTo>
                    <a:pt x="0" y="74"/>
                    <a:pt x="0" y="69"/>
                    <a:pt x="0" y="63"/>
                  </a:cubicBezTo>
                  <a:cubicBezTo>
                    <a:pt x="1" y="56"/>
                    <a:pt x="7" y="51"/>
                    <a:pt x="9" y="44"/>
                  </a:cubicBezTo>
                  <a:cubicBezTo>
                    <a:pt x="10" y="41"/>
                    <a:pt x="11" y="38"/>
                    <a:pt x="11" y="35"/>
                  </a:cubicBezTo>
                  <a:cubicBezTo>
                    <a:pt x="16" y="32"/>
                    <a:pt x="15" y="27"/>
                    <a:pt x="13" y="23"/>
                  </a:cubicBezTo>
                  <a:cubicBezTo>
                    <a:pt x="9" y="16"/>
                    <a:pt x="11" y="8"/>
                    <a:pt x="13" y="0"/>
                  </a:cubicBezTo>
                  <a:cubicBezTo>
                    <a:pt x="14" y="7"/>
                    <a:pt x="22" y="11"/>
                    <a:pt x="19" y="19"/>
                  </a:cubicBezTo>
                  <a:cubicBezTo>
                    <a:pt x="18" y="22"/>
                    <a:pt x="20" y="25"/>
                    <a:pt x="22" y="25"/>
                  </a:cubicBezTo>
                  <a:cubicBezTo>
                    <a:pt x="31" y="25"/>
                    <a:pt x="30" y="33"/>
                    <a:pt x="30" y="36"/>
                  </a:cubicBezTo>
                  <a:cubicBezTo>
                    <a:pt x="29" y="42"/>
                    <a:pt x="32" y="43"/>
                    <a:pt x="36" y="43"/>
                  </a:cubicBezTo>
                  <a:cubicBezTo>
                    <a:pt x="40" y="43"/>
                    <a:pt x="44" y="41"/>
                    <a:pt x="45" y="37"/>
                  </a:cubicBezTo>
                  <a:close/>
                </a:path>
              </a:pathLst>
            </a:custGeom>
            <a:solidFill>
              <a:srgbClr val="EE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237"/>
            <p:cNvSpPr>
              <a:spLocks/>
            </p:cNvSpPr>
            <p:nvPr/>
          </p:nvSpPr>
          <p:spPr bwMode="auto">
            <a:xfrm>
              <a:off x="4832" y="2090"/>
              <a:ext cx="39" cy="104"/>
            </a:xfrm>
            <a:custGeom>
              <a:avLst/>
              <a:gdLst>
                <a:gd name="T0" fmla="*/ 16 w 59"/>
                <a:gd name="T1" fmla="*/ 0 h 160"/>
                <a:gd name="T2" fmla="*/ 25 w 59"/>
                <a:gd name="T3" fmla="*/ 18 h 160"/>
                <a:gd name="T4" fmla="*/ 34 w 59"/>
                <a:gd name="T5" fmla="*/ 79 h 160"/>
                <a:gd name="T6" fmla="*/ 38 w 59"/>
                <a:gd name="T7" fmla="*/ 99 h 160"/>
                <a:gd name="T8" fmla="*/ 40 w 59"/>
                <a:gd name="T9" fmla="*/ 86 h 160"/>
                <a:gd name="T10" fmla="*/ 40 w 59"/>
                <a:gd name="T11" fmla="*/ 48 h 160"/>
                <a:gd name="T12" fmla="*/ 46 w 59"/>
                <a:gd name="T13" fmla="*/ 43 h 160"/>
                <a:gd name="T14" fmla="*/ 49 w 59"/>
                <a:gd name="T15" fmla="*/ 55 h 160"/>
                <a:gd name="T16" fmla="*/ 51 w 59"/>
                <a:gd name="T17" fmla="*/ 132 h 160"/>
                <a:gd name="T18" fmla="*/ 57 w 59"/>
                <a:gd name="T19" fmla="*/ 148 h 160"/>
                <a:gd name="T20" fmla="*/ 52 w 59"/>
                <a:gd name="T21" fmla="*/ 158 h 160"/>
                <a:gd name="T22" fmla="*/ 42 w 59"/>
                <a:gd name="T23" fmla="*/ 153 h 160"/>
                <a:gd name="T24" fmla="*/ 39 w 59"/>
                <a:gd name="T25" fmla="*/ 141 h 160"/>
                <a:gd name="T26" fmla="*/ 38 w 59"/>
                <a:gd name="T27" fmla="*/ 138 h 160"/>
                <a:gd name="T28" fmla="*/ 34 w 59"/>
                <a:gd name="T29" fmla="*/ 132 h 160"/>
                <a:gd name="T30" fmla="*/ 24 w 59"/>
                <a:gd name="T31" fmla="*/ 96 h 160"/>
                <a:gd name="T32" fmla="*/ 21 w 59"/>
                <a:gd name="T33" fmla="*/ 39 h 160"/>
                <a:gd name="T34" fmla="*/ 11 w 59"/>
                <a:gd name="T35" fmla="*/ 15 h 160"/>
                <a:gd name="T36" fmla="*/ 1 w 59"/>
                <a:gd name="T37" fmla="*/ 15 h 160"/>
                <a:gd name="T38" fmla="*/ 12 w 59"/>
                <a:gd name="T39" fmla="*/ 1 h 160"/>
                <a:gd name="T40" fmla="*/ 16 w 59"/>
                <a:gd name="T4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60">
                  <a:moveTo>
                    <a:pt x="16" y="0"/>
                  </a:moveTo>
                  <a:cubicBezTo>
                    <a:pt x="17" y="7"/>
                    <a:pt x="20" y="13"/>
                    <a:pt x="25" y="18"/>
                  </a:cubicBezTo>
                  <a:cubicBezTo>
                    <a:pt x="32" y="38"/>
                    <a:pt x="32" y="59"/>
                    <a:pt x="34" y="79"/>
                  </a:cubicBezTo>
                  <a:cubicBezTo>
                    <a:pt x="34" y="85"/>
                    <a:pt x="36" y="91"/>
                    <a:pt x="38" y="99"/>
                  </a:cubicBezTo>
                  <a:cubicBezTo>
                    <a:pt x="40" y="94"/>
                    <a:pt x="40" y="90"/>
                    <a:pt x="40" y="86"/>
                  </a:cubicBezTo>
                  <a:cubicBezTo>
                    <a:pt x="40" y="73"/>
                    <a:pt x="40" y="61"/>
                    <a:pt x="40" y="48"/>
                  </a:cubicBezTo>
                  <a:cubicBezTo>
                    <a:pt x="41" y="45"/>
                    <a:pt x="40" y="41"/>
                    <a:pt x="46" y="43"/>
                  </a:cubicBezTo>
                  <a:cubicBezTo>
                    <a:pt x="51" y="46"/>
                    <a:pt x="49" y="51"/>
                    <a:pt x="49" y="55"/>
                  </a:cubicBezTo>
                  <a:cubicBezTo>
                    <a:pt x="47" y="81"/>
                    <a:pt x="51" y="106"/>
                    <a:pt x="51" y="132"/>
                  </a:cubicBezTo>
                  <a:cubicBezTo>
                    <a:pt x="55" y="137"/>
                    <a:pt x="56" y="142"/>
                    <a:pt x="57" y="148"/>
                  </a:cubicBezTo>
                  <a:cubicBezTo>
                    <a:pt x="59" y="152"/>
                    <a:pt x="57" y="156"/>
                    <a:pt x="52" y="158"/>
                  </a:cubicBezTo>
                  <a:cubicBezTo>
                    <a:pt x="47" y="160"/>
                    <a:pt x="44" y="157"/>
                    <a:pt x="42" y="153"/>
                  </a:cubicBezTo>
                  <a:cubicBezTo>
                    <a:pt x="40" y="149"/>
                    <a:pt x="40" y="144"/>
                    <a:pt x="39" y="141"/>
                  </a:cubicBezTo>
                  <a:cubicBezTo>
                    <a:pt x="38" y="140"/>
                    <a:pt x="38" y="139"/>
                    <a:pt x="38" y="138"/>
                  </a:cubicBezTo>
                  <a:cubicBezTo>
                    <a:pt x="37" y="136"/>
                    <a:pt x="35" y="134"/>
                    <a:pt x="34" y="132"/>
                  </a:cubicBezTo>
                  <a:cubicBezTo>
                    <a:pt x="28" y="121"/>
                    <a:pt x="25" y="109"/>
                    <a:pt x="24" y="96"/>
                  </a:cubicBezTo>
                  <a:cubicBezTo>
                    <a:pt x="24" y="77"/>
                    <a:pt x="26" y="58"/>
                    <a:pt x="21" y="39"/>
                  </a:cubicBezTo>
                  <a:cubicBezTo>
                    <a:pt x="19" y="30"/>
                    <a:pt x="14" y="23"/>
                    <a:pt x="11" y="15"/>
                  </a:cubicBezTo>
                  <a:cubicBezTo>
                    <a:pt x="8" y="10"/>
                    <a:pt x="4" y="17"/>
                    <a:pt x="1" y="15"/>
                  </a:cubicBezTo>
                  <a:cubicBezTo>
                    <a:pt x="0" y="6"/>
                    <a:pt x="8" y="5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DDC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238"/>
            <p:cNvSpPr>
              <a:spLocks/>
            </p:cNvSpPr>
            <p:nvPr/>
          </p:nvSpPr>
          <p:spPr bwMode="auto">
            <a:xfrm>
              <a:off x="4512" y="1807"/>
              <a:ext cx="96" cy="27"/>
            </a:xfrm>
            <a:custGeom>
              <a:avLst/>
              <a:gdLst>
                <a:gd name="T0" fmla="*/ 30 w 146"/>
                <a:gd name="T1" fmla="*/ 26 h 41"/>
                <a:gd name="T2" fmla="*/ 12 w 146"/>
                <a:gd name="T3" fmla="*/ 11 h 41"/>
                <a:gd name="T4" fmla="*/ 2 w 146"/>
                <a:gd name="T5" fmla="*/ 4 h 41"/>
                <a:gd name="T6" fmla="*/ 30 w 146"/>
                <a:gd name="T7" fmla="*/ 1 h 41"/>
                <a:gd name="T8" fmla="*/ 53 w 146"/>
                <a:gd name="T9" fmla="*/ 2 h 41"/>
                <a:gd name="T10" fmla="*/ 112 w 146"/>
                <a:gd name="T11" fmla="*/ 4 h 41"/>
                <a:gd name="T12" fmla="*/ 128 w 146"/>
                <a:gd name="T13" fmla="*/ 3 h 41"/>
                <a:gd name="T14" fmla="*/ 135 w 146"/>
                <a:gd name="T15" fmla="*/ 10 h 41"/>
                <a:gd name="T16" fmla="*/ 144 w 146"/>
                <a:gd name="T17" fmla="*/ 24 h 41"/>
                <a:gd name="T18" fmla="*/ 138 w 146"/>
                <a:gd name="T19" fmla="*/ 32 h 41"/>
                <a:gd name="T20" fmla="*/ 108 w 146"/>
                <a:gd name="T21" fmla="*/ 40 h 41"/>
                <a:gd name="T22" fmla="*/ 101 w 146"/>
                <a:gd name="T23" fmla="*/ 41 h 41"/>
                <a:gd name="T24" fmla="*/ 94 w 146"/>
                <a:gd name="T25" fmla="*/ 37 h 41"/>
                <a:gd name="T26" fmla="*/ 97 w 146"/>
                <a:gd name="T27" fmla="*/ 29 h 41"/>
                <a:gd name="T28" fmla="*/ 97 w 146"/>
                <a:gd name="T29" fmla="*/ 29 h 41"/>
                <a:gd name="T30" fmla="*/ 106 w 146"/>
                <a:gd name="T31" fmla="*/ 15 h 41"/>
                <a:gd name="T32" fmla="*/ 87 w 146"/>
                <a:gd name="T33" fmla="*/ 7 h 41"/>
                <a:gd name="T34" fmla="*/ 53 w 146"/>
                <a:gd name="T35" fmla="*/ 10 h 41"/>
                <a:gd name="T36" fmla="*/ 36 w 146"/>
                <a:gd name="T37" fmla="*/ 20 h 41"/>
                <a:gd name="T38" fmla="*/ 30 w 146"/>
                <a:gd name="T39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41">
                  <a:moveTo>
                    <a:pt x="30" y="26"/>
                  </a:moveTo>
                  <a:cubicBezTo>
                    <a:pt x="30" y="8"/>
                    <a:pt x="30" y="7"/>
                    <a:pt x="12" y="11"/>
                  </a:cubicBezTo>
                  <a:cubicBezTo>
                    <a:pt x="6" y="12"/>
                    <a:pt x="0" y="13"/>
                    <a:pt x="2" y="4"/>
                  </a:cubicBezTo>
                  <a:cubicBezTo>
                    <a:pt x="11" y="0"/>
                    <a:pt x="21" y="1"/>
                    <a:pt x="30" y="1"/>
                  </a:cubicBezTo>
                  <a:cubicBezTo>
                    <a:pt x="38" y="4"/>
                    <a:pt x="46" y="3"/>
                    <a:pt x="53" y="2"/>
                  </a:cubicBezTo>
                  <a:cubicBezTo>
                    <a:pt x="73" y="0"/>
                    <a:pt x="92" y="1"/>
                    <a:pt x="112" y="4"/>
                  </a:cubicBezTo>
                  <a:cubicBezTo>
                    <a:pt x="117" y="5"/>
                    <a:pt x="123" y="4"/>
                    <a:pt x="128" y="3"/>
                  </a:cubicBezTo>
                  <a:cubicBezTo>
                    <a:pt x="135" y="2"/>
                    <a:pt x="137" y="4"/>
                    <a:pt x="135" y="10"/>
                  </a:cubicBezTo>
                  <a:cubicBezTo>
                    <a:pt x="133" y="19"/>
                    <a:pt x="141" y="19"/>
                    <a:pt x="144" y="24"/>
                  </a:cubicBezTo>
                  <a:cubicBezTo>
                    <a:pt x="146" y="29"/>
                    <a:pt x="141" y="31"/>
                    <a:pt x="138" y="32"/>
                  </a:cubicBezTo>
                  <a:cubicBezTo>
                    <a:pt x="128" y="34"/>
                    <a:pt x="118" y="38"/>
                    <a:pt x="108" y="40"/>
                  </a:cubicBezTo>
                  <a:cubicBezTo>
                    <a:pt x="105" y="41"/>
                    <a:pt x="103" y="41"/>
                    <a:pt x="101" y="41"/>
                  </a:cubicBezTo>
                  <a:cubicBezTo>
                    <a:pt x="98" y="40"/>
                    <a:pt x="95" y="40"/>
                    <a:pt x="94" y="37"/>
                  </a:cubicBezTo>
                  <a:cubicBezTo>
                    <a:pt x="93" y="34"/>
                    <a:pt x="95" y="32"/>
                    <a:pt x="97" y="29"/>
                  </a:cubicBezTo>
                  <a:cubicBezTo>
                    <a:pt x="98" y="29"/>
                    <a:pt x="97" y="30"/>
                    <a:pt x="97" y="29"/>
                  </a:cubicBezTo>
                  <a:cubicBezTo>
                    <a:pt x="101" y="25"/>
                    <a:pt x="109" y="20"/>
                    <a:pt x="106" y="15"/>
                  </a:cubicBezTo>
                  <a:cubicBezTo>
                    <a:pt x="102" y="9"/>
                    <a:pt x="94" y="6"/>
                    <a:pt x="87" y="7"/>
                  </a:cubicBezTo>
                  <a:cubicBezTo>
                    <a:pt x="75" y="9"/>
                    <a:pt x="64" y="8"/>
                    <a:pt x="53" y="10"/>
                  </a:cubicBezTo>
                  <a:cubicBezTo>
                    <a:pt x="45" y="9"/>
                    <a:pt x="40" y="14"/>
                    <a:pt x="36" y="20"/>
                  </a:cubicBezTo>
                  <a:cubicBezTo>
                    <a:pt x="35" y="23"/>
                    <a:pt x="34" y="26"/>
                    <a:pt x="30" y="26"/>
                  </a:cubicBezTo>
                  <a:close/>
                </a:path>
              </a:pathLst>
            </a:custGeom>
            <a:solidFill>
              <a:srgbClr val="D5C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6" name="Freeform 239"/>
            <p:cNvSpPr>
              <a:spLocks/>
            </p:cNvSpPr>
            <p:nvPr/>
          </p:nvSpPr>
          <p:spPr bwMode="auto">
            <a:xfrm>
              <a:off x="4486" y="1919"/>
              <a:ext cx="25" cy="82"/>
            </a:xfrm>
            <a:custGeom>
              <a:avLst/>
              <a:gdLst>
                <a:gd name="T0" fmla="*/ 4 w 39"/>
                <a:gd name="T1" fmla="*/ 20 h 126"/>
                <a:gd name="T2" fmla="*/ 4 w 39"/>
                <a:gd name="T3" fmla="*/ 4 h 126"/>
                <a:gd name="T4" fmla="*/ 14 w 39"/>
                <a:gd name="T5" fmla="*/ 11 h 126"/>
                <a:gd name="T6" fmla="*/ 20 w 39"/>
                <a:gd name="T7" fmla="*/ 20 h 126"/>
                <a:gd name="T8" fmla="*/ 21 w 39"/>
                <a:gd name="T9" fmla="*/ 9 h 126"/>
                <a:gd name="T10" fmla="*/ 25 w 39"/>
                <a:gd name="T11" fmla="*/ 0 h 126"/>
                <a:gd name="T12" fmla="*/ 30 w 39"/>
                <a:gd name="T13" fmla="*/ 32 h 126"/>
                <a:gd name="T14" fmla="*/ 34 w 39"/>
                <a:gd name="T15" fmla="*/ 34 h 126"/>
                <a:gd name="T16" fmla="*/ 35 w 39"/>
                <a:gd name="T17" fmla="*/ 51 h 126"/>
                <a:gd name="T18" fmla="*/ 31 w 39"/>
                <a:gd name="T19" fmla="*/ 98 h 126"/>
                <a:gd name="T20" fmla="*/ 32 w 39"/>
                <a:gd name="T21" fmla="*/ 125 h 126"/>
                <a:gd name="T22" fmla="*/ 28 w 39"/>
                <a:gd name="T23" fmla="*/ 120 h 126"/>
                <a:gd name="T24" fmla="*/ 18 w 39"/>
                <a:gd name="T25" fmla="*/ 79 h 126"/>
                <a:gd name="T26" fmla="*/ 4 w 39"/>
                <a:gd name="T27" fmla="*/ 69 h 126"/>
                <a:gd name="T28" fmla="*/ 1 w 39"/>
                <a:gd name="T29" fmla="*/ 67 h 126"/>
                <a:gd name="T30" fmla="*/ 4 w 39"/>
                <a:gd name="T31" fmla="*/ 56 h 126"/>
                <a:gd name="T32" fmla="*/ 9 w 39"/>
                <a:gd name="T33" fmla="*/ 41 h 126"/>
                <a:gd name="T34" fmla="*/ 4 w 39"/>
                <a:gd name="T35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6">
                  <a:moveTo>
                    <a:pt x="4" y="20"/>
                  </a:moveTo>
                  <a:cubicBezTo>
                    <a:pt x="8" y="15"/>
                    <a:pt x="3" y="9"/>
                    <a:pt x="4" y="4"/>
                  </a:cubicBezTo>
                  <a:cubicBezTo>
                    <a:pt x="8" y="5"/>
                    <a:pt x="5" y="17"/>
                    <a:pt x="14" y="11"/>
                  </a:cubicBezTo>
                  <a:cubicBezTo>
                    <a:pt x="19" y="12"/>
                    <a:pt x="19" y="12"/>
                    <a:pt x="20" y="20"/>
                  </a:cubicBezTo>
                  <a:cubicBezTo>
                    <a:pt x="22" y="16"/>
                    <a:pt x="22" y="13"/>
                    <a:pt x="21" y="9"/>
                  </a:cubicBezTo>
                  <a:cubicBezTo>
                    <a:pt x="21" y="6"/>
                    <a:pt x="20" y="2"/>
                    <a:pt x="25" y="0"/>
                  </a:cubicBezTo>
                  <a:cubicBezTo>
                    <a:pt x="26" y="11"/>
                    <a:pt x="30" y="21"/>
                    <a:pt x="30" y="32"/>
                  </a:cubicBezTo>
                  <a:cubicBezTo>
                    <a:pt x="31" y="34"/>
                    <a:pt x="32" y="34"/>
                    <a:pt x="34" y="34"/>
                  </a:cubicBezTo>
                  <a:cubicBezTo>
                    <a:pt x="38" y="39"/>
                    <a:pt x="33" y="45"/>
                    <a:pt x="35" y="51"/>
                  </a:cubicBezTo>
                  <a:cubicBezTo>
                    <a:pt x="24" y="66"/>
                    <a:pt x="24" y="81"/>
                    <a:pt x="31" y="98"/>
                  </a:cubicBezTo>
                  <a:cubicBezTo>
                    <a:pt x="34" y="107"/>
                    <a:pt x="39" y="116"/>
                    <a:pt x="32" y="125"/>
                  </a:cubicBezTo>
                  <a:cubicBezTo>
                    <a:pt x="28" y="126"/>
                    <a:pt x="28" y="122"/>
                    <a:pt x="28" y="120"/>
                  </a:cubicBezTo>
                  <a:cubicBezTo>
                    <a:pt x="27" y="106"/>
                    <a:pt x="20" y="93"/>
                    <a:pt x="18" y="79"/>
                  </a:cubicBezTo>
                  <a:cubicBezTo>
                    <a:pt x="17" y="72"/>
                    <a:pt x="12" y="69"/>
                    <a:pt x="4" y="69"/>
                  </a:cubicBezTo>
                  <a:cubicBezTo>
                    <a:pt x="3" y="69"/>
                    <a:pt x="2" y="68"/>
                    <a:pt x="1" y="67"/>
                  </a:cubicBezTo>
                  <a:cubicBezTo>
                    <a:pt x="0" y="62"/>
                    <a:pt x="2" y="59"/>
                    <a:pt x="4" y="56"/>
                  </a:cubicBezTo>
                  <a:cubicBezTo>
                    <a:pt x="7" y="51"/>
                    <a:pt x="10" y="47"/>
                    <a:pt x="9" y="41"/>
                  </a:cubicBezTo>
                  <a:cubicBezTo>
                    <a:pt x="7" y="34"/>
                    <a:pt x="5" y="27"/>
                    <a:pt x="4" y="20"/>
                  </a:cubicBezTo>
                  <a:close/>
                </a:path>
              </a:pathLst>
            </a:custGeom>
            <a:solidFill>
              <a:srgbClr val="D7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7" name="Freeform 240"/>
            <p:cNvSpPr>
              <a:spLocks/>
            </p:cNvSpPr>
            <p:nvPr/>
          </p:nvSpPr>
          <p:spPr bwMode="auto">
            <a:xfrm>
              <a:off x="4913" y="1941"/>
              <a:ext cx="64" cy="88"/>
            </a:xfrm>
            <a:custGeom>
              <a:avLst/>
              <a:gdLst>
                <a:gd name="T0" fmla="*/ 56 w 99"/>
                <a:gd name="T1" fmla="*/ 36 h 136"/>
                <a:gd name="T2" fmla="*/ 62 w 99"/>
                <a:gd name="T3" fmla="*/ 23 h 136"/>
                <a:gd name="T4" fmla="*/ 77 w 99"/>
                <a:gd name="T5" fmla="*/ 15 h 136"/>
                <a:gd name="T6" fmla="*/ 88 w 99"/>
                <a:gd name="T7" fmla="*/ 5 h 136"/>
                <a:gd name="T8" fmla="*/ 94 w 99"/>
                <a:gd name="T9" fmla="*/ 1 h 136"/>
                <a:gd name="T10" fmla="*/ 97 w 99"/>
                <a:gd name="T11" fmla="*/ 6 h 136"/>
                <a:gd name="T12" fmla="*/ 78 w 99"/>
                <a:gd name="T13" fmla="*/ 26 h 136"/>
                <a:gd name="T14" fmla="*/ 44 w 99"/>
                <a:gd name="T15" fmla="*/ 82 h 136"/>
                <a:gd name="T16" fmla="*/ 28 w 99"/>
                <a:gd name="T17" fmla="*/ 106 h 136"/>
                <a:gd name="T18" fmla="*/ 6 w 99"/>
                <a:gd name="T19" fmla="*/ 135 h 136"/>
                <a:gd name="T20" fmla="*/ 2 w 99"/>
                <a:gd name="T21" fmla="*/ 133 h 136"/>
                <a:gd name="T22" fmla="*/ 3 w 99"/>
                <a:gd name="T23" fmla="*/ 125 h 136"/>
                <a:gd name="T24" fmla="*/ 26 w 99"/>
                <a:gd name="T25" fmla="*/ 85 h 136"/>
                <a:gd name="T26" fmla="*/ 45 w 99"/>
                <a:gd name="T27" fmla="*/ 51 h 136"/>
                <a:gd name="T28" fmla="*/ 56 w 99"/>
                <a:gd name="T29" fmla="*/ 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36">
                  <a:moveTo>
                    <a:pt x="56" y="36"/>
                  </a:moveTo>
                  <a:cubicBezTo>
                    <a:pt x="58" y="32"/>
                    <a:pt x="61" y="29"/>
                    <a:pt x="62" y="23"/>
                  </a:cubicBezTo>
                  <a:cubicBezTo>
                    <a:pt x="63" y="17"/>
                    <a:pt x="70" y="15"/>
                    <a:pt x="77" y="15"/>
                  </a:cubicBezTo>
                  <a:cubicBezTo>
                    <a:pt x="82" y="13"/>
                    <a:pt x="86" y="11"/>
                    <a:pt x="88" y="5"/>
                  </a:cubicBezTo>
                  <a:cubicBezTo>
                    <a:pt x="88" y="2"/>
                    <a:pt x="91" y="0"/>
                    <a:pt x="94" y="1"/>
                  </a:cubicBezTo>
                  <a:cubicBezTo>
                    <a:pt x="97" y="2"/>
                    <a:pt x="99" y="3"/>
                    <a:pt x="97" y="6"/>
                  </a:cubicBezTo>
                  <a:cubicBezTo>
                    <a:pt x="91" y="13"/>
                    <a:pt x="85" y="20"/>
                    <a:pt x="78" y="26"/>
                  </a:cubicBezTo>
                  <a:cubicBezTo>
                    <a:pt x="61" y="41"/>
                    <a:pt x="51" y="61"/>
                    <a:pt x="44" y="82"/>
                  </a:cubicBezTo>
                  <a:cubicBezTo>
                    <a:pt x="40" y="92"/>
                    <a:pt x="34" y="99"/>
                    <a:pt x="28" y="106"/>
                  </a:cubicBezTo>
                  <a:cubicBezTo>
                    <a:pt x="20" y="115"/>
                    <a:pt x="13" y="125"/>
                    <a:pt x="6" y="135"/>
                  </a:cubicBezTo>
                  <a:cubicBezTo>
                    <a:pt x="4" y="136"/>
                    <a:pt x="3" y="135"/>
                    <a:pt x="2" y="133"/>
                  </a:cubicBezTo>
                  <a:cubicBezTo>
                    <a:pt x="0" y="130"/>
                    <a:pt x="2" y="127"/>
                    <a:pt x="3" y="125"/>
                  </a:cubicBezTo>
                  <a:cubicBezTo>
                    <a:pt x="12" y="112"/>
                    <a:pt x="19" y="98"/>
                    <a:pt x="26" y="85"/>
                  </a:cubicBezTo>
                  <a:cubicBezTo>
                    <a:pt x="32" y="74"/>
                    <a:pt x="38" y="62"/>
                    <a:pt x="45" y="51"/>
                  </a:cubicBezTo>
                  <a:cubicBezTo>
                    <a:pt x="48" y="46"/>
                    <a:pt x="54" y="42"/>
                    <a:pt x="56" y="36"/>
                  </a:cubicBezTo>
                  <a:close/>
                </a:path>
              </a:pathLst>
            </a:custGeom>
            <a:solidFill>
              <a:srgbClr val="B29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8" name="Freeform 241"/>
            <p:cNvSpPr>
              <a:spLocks/>
            </p:cNvSpPr>
            <p:nvPr/>
          </p:nvSpPr>
          <p:spPr bwMode="auto">
            <a:xfrm>
              <a:off x="4572" y="2033"/>
              <a:ext cx="84" cy="22"/>
            </a:xfrm>
            <a:custGeom>
              <a:avLst/>
              <a:gdLst>
                <a:gd name="T0" fmla="*/ 129 w 129"/>
                <a:gd name="T1" fmla="*/ 23 h 33"/>
                <a:gd name="T2" fmla="*/ 99 w 129"/>
                <a:gd name="T3" fmla="*/ 19 h 33"/>
                <a:gd name="T4" fmla="*/ 64 w 129"/>
                <a:gd name="T5" fmla="*/ 26 h 33"/>
                <a:gd name="T6" fmla="*/ 53 w 129"/>
                <a:gd name="T7" fmla="*/ 27 h 33"/>
                <a:gd name="T8" fmla="*/ 47 w 129"/>
                <a:gd name="T9" fmla="*/ 27 h 33"/>
                <a:gd name="T10" fmla="*/ 37 w 129"/>
                <a:gd name="T11" fmla="*/ 32 h 33"/>
                <a:gd name="T12" fmla="*/ 34 w 129"/>
                <a:gd name="T13" fmla="*/ 27 h 33"/>
                <a:gd name="T14" fmla="*/ 28 w 129"/>
                <a:gd name="T15" fmla="*/ 27 h 33"/>
                <a:gd name="T16" fmla="*/ 21 w 129"/>
                <a:gd name="T17" fmla="*/ 29 h 33"/>
                <a:gd name="T18" fmla="*/ 8 w 129"/>
                <a:gd name="T19" fmla="*/ 20 h 33"/>
                <a:gd name="T20" fmla="*/ 0 w 129"/>
                <a:gd name="T21" fmla="*/ 13 h 33"/>
                <a:gd name="T22" fmla="*/ 2 w 129"/>
                <a:gd name="T23" fmla="*/ 7 h 33"/>
                <a:gd name="T24" fmla="*/ 32 w 129"/>
                <a:gd name="T25" fmla="*/ 7 h 33"/>
                <a:gd name="T26" fmla="*/ 45 w 129"/>
                <a:gd name="T27" fmla="*/ 12 h 33"/>
                <a:gd name="T28" fmla="*/ 59 w 129"/>
                <a:gd name="T29" fmla="*/ 13 h 33"/>
                <a:gd name="T30" fmla="*/ 88 w 129"/>
                <a:gd name="T31" fmla="*/ 10 h 33"/>
                <a:gd name="T32" fmla="*/ 90 w 129"/>
                <a:gd name="T33" fmla="*/ 9 h 33"/>
                <a:gd name="T34" fmla="*/ 114 w 129"/>
                <a:gd name="T35" fmla="*/ 9 h 33"/>
                <a:gd name="T36" fmla="*/ 120 w 129"/>
                <a:gd name="T37" fmla="*/ 12 h 33"/>
                <a:gd name="T38" fmla="*/ 129 w 129"/>
                <a:gd name="T3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33">
                  <a:moveTo>
                    <a:pt x="129" y="23"/>
                  </a:moveTo>
                  <a:cubicBezTo>
                    <a:pt x="118" y="25"/>
                    <a:pt x="109" y="20"/>
                    <a:pt x="99" y="19"/>
                  </a:cubicBezTo>
                  <a:cubicBezTo>
                    <a:pt x="86" y="18"/>
                    <a:pt x="76" y="22"/>
                    <a:pt x="64" y="26"/>
                  </a:cubicBezTo>
                  <a:cubicBezTo>
                    <a:pt x="60" y="27"/>
                    <a:pt x="57" y="29"/>
                    <a:pt x="53" y="27"/>
                  </a:cubicBezTo>
                  <a:cubicBezTo>
                    <a:pt x="50" y="25"/>
                    <a:pt x="49" y="26"/>
                    <a:pt x="47" y="27"/>
                  </a:cubicBezTo>
                  <a:cubicBezTo>
                    <a:pt x="44" y="29"/>
                    <a:pt x="42" y="33"/>
                    <a:pt x="37" y="32"/>
                  </a:cubicBezTo>
                  <a:cubicBezTo>
                    <a:pt x="36" y="31"/>
                    <a:pt x="35" y="29"/>
                    <a:pt x="34" y="27"/>
                  </a:cubicBezTo>
                  <a:cubicBezTo>
                    <a:pt x="32" y="24"/>
                    <a:pt x="30" y="24"/>
                    <a:pt x="28" y="27"/>
                  </a:cubicBezTo>
                  <a:cubicBezTo>
                    <a:pt x="26" y="33"/>
                    <a:pt x="23" y="31"/>
                    <a:pt x="21" y="29"/>
                  </a:cubicBezTo>
                  <a:cubicBezTo>
                    <a:pt x="17" y="24"/>
                    <a:pt x="12" y="23"/>
                    <a:pt x="8" y="20"/>
                  </a:cubicBezTo>
                  <a:cubicBezTo>
                    <a:pt x="5" y="18"/>
                    <a:pt x="1" y="17"/>
                    <a:pt x="0" y="13"/>
                  </a:cubicBezTo>
                  <a:cubicBezTo>
                    <a:pt x="0" y="11"/>
                    <a:pt x="0" y="8"/>
                    <a:pt x="2" y="7"/>
                  </a:cubicBezTo>
                  <a:cubicBezTo>
                    <a:pt x="8" y="0"/>
                    <a:pt x="27" y="0"/>
                    <a:pt x="32" y="7"/>
                  </a:cubicBezTo>
                  <a:cubicBezTo>
                    <a:pt x="36" y="11"/>
                    <a:pt x="40" y="13"/>
                    <a:pt x="45" y="12"/>
                  </a:cubicBezTo>
                  <a:cubicBezTo>
                    <a:pt x="50" y="12"/>
                    <a:pt x="55" y="12"/>
                    <a:pt x="59" y="13"/>
                  </a:cubicBezTo>
                  <a:cubicBezTo>
                    <a:pt x="69" y="14"/>
                    <a:pt x="79" y="16"/>
                    <a:pt x="88" y="10"/>
                  </a:cubicBezTo>
                  <a:cubicBezTo>
                    <a:pt x="88" y="9"/>
                    <a:pt x="90" y="9"/>
                    <a:pt x="90" y="9"/>
                  </a:cubicBezTo>
                  <a:cubicBezTo>
                    <a:pt x="98" y="15"/>
                    <a:pt x="106" y="7"/>
                    <a:pt x="114" y="9"/>
                  </a:cubicBezTo>
                  <a:cubicBezTo>
                    <a:pt x="116" y="10"/>
                    <a:pt x="118" y="11"/>
                    <a:pt x="120" y="12"/>
                  </a:cubicBezTo>
                  <a:cubicBezTo>
                    <a:pt x="121" y="17"/>
                    <a:pt x="126" y="19"/>
                    <a:pt x="129" y="23"/>
                  </a:cubicBezTo>
                  <a:close/>
                </a:path>
              </a:pathLst>
            </a:custGeom>
            <a:solidFill>
              <a:srgbClr val="D0B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" name="Freeform 242"/>
            <p:cNvSpPr>
              <a:spLocks/>
            </p:cNvSpPr>
            <p:nvPr/>
          </p:nvSpPr>
          <p:spPr bwMode="auto">
            <a:xfrm>
              <a:off x="4497" y="2036"/>
              <a:ext cx="18" cy="111"/>
            </a:xfrm>
            <a:custGeom>
              <a:avLst/>
              <a:gdLst>
                <a:gd name="T0" fmla="*/ 19 w 28"/>
                <a:gd name="T1" fmla="*/ 162 h 171"/>
                <a:gd name="T2" fmla="*/ 19 w 28"/>
                <a:gd name="T3" fmla="*/ 171 h 171"/>
                <a:gd name="T4" fmla="*/ 16 w 28"/>
                <a:gd name="T5" fmla="*/ 166 h 171"/>
                <a:gd name="T6" fmla="*/ 15 w 28"/>
                <a:gd name="T7" fmla="*/ 157 h 171"/>
                <a:gd name="T8" fmla="*/ 12 w 28"/>
                <a:gd name="T9" fmla="*/ 132 h 171"/>
                <a:gd name="T10" fmla="*/ 1 w 28"/>
                <a:gd name="T11" fmla="*/ 60 h 171"/>
                <a:gd name="T12" fmla="*/ 4 w 28"/>
                <a:gd name="T13" fmla="*/ 43 h 171"/>
                <a:gd name="T14" fmla="*/ 21 w 28"/>
                <a:gd name="T15" fmla="*/ 3 h 171"/>
                <a:gd name="T16" fmla="*/ 25 w 28"/>
                <a:gd name="T17" fmla="*/ 2 h 171"/>
                <a:gd name="T18" fmla="*/ 23 w 28"/>
                <a:gd name="T19" fmla="*/ 21 h 171"/>
                <a:gd name="T20" fmla="*/ 12 w 28"/>
                <a:gd name="T21" fmla="*/ 53 h 171"/>
                <a:gd name="T22" fmla="*/ 17 w 28"/>
                <a:gd name="T23" fmla="*/ 84 h 171"/>
                <a:gd name="T24" fmla="*/ 17 w 28"/>
                <a:gd name="T25" fmla="*/ 85 h 171"/>
                <a:gd name="T26" fmla="*/ 24 w 28"/>
                <a:gd name="T27" fmla="*/ 139 h 171"/>
                <a:gd name="T28" fmla="*/ 19 w 28"/>
                <a:gd name="T29" fmla="*/ 16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71">
                  <a:moveTo>
                    <a:pt x="19" y="162"/>
                  </a:moveTo>
                  <a:cubicBezTo>
                    <a:pt x="19" y="165"/>
                    <a:pt x="19" y="168"/>
                    <a:pt x="19" y="171"/>
                  </a:cubicBezTo>
                  <a:cubicBezTo>
                    <a:pt x="15" y="171"/>
                    <a:pt x="16" y="168"/>
                    <a:pt x="16" y="166"/>
                  </a:cubicBezTo>
                  <a:cubicBezTo>
                    <a:pt x="15" y="163"/>
                    <a:pt x="17" y="160"/>
                    <a:pt x="15" y="157"/>
                  </a:cubicBezTo>
                  <a:cubicBezTo>
                    <a:pt x="12" y="149"/>
                    <a:pt x="13" y="140"/>
                    <a:pt x="12" y="132"/>
                  </a:cubicBezTo>
                  <a:cubicBezTo>
                    <a:pt x="9" y="108"/>
                    <a:pt x="9" y="83"/>
                    <a:pt x="1" y="60"/>
                  </a:cubicBezTo>
                  <a:cubicBezTo>
                    <a:pt x="0" y="54"/>
                    <a:pt x="1" y="48"/>
                    <a:pt x="4" y="43"/>
                  </a:cubicBezTo>
                  <a:cubicBezTo>
                    <a:pt x="11" y="30"/>
                    <a:pt x="20" y="18"/>
                    <a:pt x="21" y="3"/>
                  </a:cubicBezTo>
                  <a:cubicBezTo>
                    <a:pt x="22" y="1"/>
                    <a:pt x="23" y="0"/>
                    <a:pt x="25" y="2"/>
                  </a:cubicBezTo>
                  <a:cubicBezTo>
                    <a:pt x="28" y="9"/>
                    <a:pt x="26" y="15"/>
                    <a:pt x="23" y="21"/>
                  </a:cubicBezTo>
                  <a:cubicBezTo>
                    <a:pt x="19" y="32"/>
                    <a:pt x="14" y="41"/>
                    <a:pt x="12" y="53"/>
                  </a:cubicBezTo>
                  <a:cubicBezTo>
                    <a:pt x="11" y="65"/>
                    <a:pt x="17" y="74"/>
                    <a:pt x="17" y="84"/>
                  </a:cubicBezTo>
                  <a:cubicBezTo>
                    <a:pt x="17" y="86"/>
                    <a:pt x="17" y="84"/>
                    <a:pt x="17" y="85"/>
                  </a:cubicBezTo>
                  <a:cubicBezTo>
                    <a:pt x="22" y="103"/>
                    <a:pt x="24" y="121"/>
                    <a:pt x="24" y="139"/>
                  </a:cubicBezTo>
                  <a:cubicBezTo>
                    <a:pt x="24" y="147"/>
                    <a:pt x="24" y="155"/>
                    <a:pt x="19" y="162"/>
                  </a:cubicBezTo>
                  <a:close/>
                </a:path>
              </a:pathLst>
            </a:custGeom>
            <a:solidFill>
              <a:srgbClr val="C9B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243"/>
            <p:cNvSpPr>
              <a:spLocks/>
            </p:cNvSpPr>
            <p:nvPr/>
          </p:nvSpPr>
          <p:spPr bwMode="auto">
            <a:xfrm>
              <a:off x="4529" y="2048"/>
              <a:ext cx="31" cy="73"/>
            </a:xfrm>
            <a:custGeom>
              <a:avLst/>
              <a:gdLst>
                <a:gd name="T0" fmla="*/ 21 w 48"/>
                <a:gd name="T1" fmla="*/ 64 h 112"/>
                <a:gd name="T2" fmla="*/ 18 w 48"/>
                <a:gd name="T3" fmla="*/ 72 h 112"/>
                <a:gd name="T4" fmla="*/ 11 w 48"/>
                <a:gd name="T5" fmla="*/ 105 h 112"/>
                <a:gd name="T6" fmla="*/ 7 w 48"/>
                <a:gd name="T7" fmla="*/ 112 h 112"/>
                <a:gd name="T8" fmla="*/ 2 w 48"/>
                <a:gd name="T9" fmla="*/ 99 h 112"/>
                <a:gd name="T10" fmla="*/ 4 w 48"/>
                <a:gd name="T11" fmla="*/ 72 h 112"/>
                <a:gd name="T12" fmla="*/ 15 w 48"/>
                <a:gd name="T13" fmla="*/ 38 h 112"/>
                <a:gd name="T14" fmla="*/ 18 w 48"/>
                <a:gd name="T15" fmla="*/ 33 h 112"/>
                <a:gd name="T16" fmla="*/ 27 w 48"/>
                <a:gd name="T17" fmla="*/ 13 h 112"/>
                <a:gd name="T18" fmla="*/ 44 w 48"/>
                <a:gd name="T19" fmla="*/ 4 h 112"/>
                <a:gd name="T20" fmla="*/ 45 w 48"/>
                <a:gd name="T21" fmla="*/ 12 h 112"/>
                <a:gd name="T22" fmla="*/ 38 w 48"/>
                <a:gd name="T23" fmla="*/ 19 h 112"/>
                <a:gd name="T24" fmla="*/ 21 w 48"/>
                <a:gd name="T25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2">
                  <a:moveTo>
                    <a:pt x="21" y="64"/>
                  </a:moveTo>
                  <a:cubicBezTo>
                    <a:pt x="19" y="66"/>
                    <a:pt x="18" y="70"/>
                    <a:pt x="18" y="72"/>
                  </a:cubicBezTo>
                  <a:cubicBezTo>
                    <a:pt x="20" y="84"/>
                    <a:pt x="9" y="93"/>
                    <a:pt x="11" y="105"/>
                  </a:cubicBezTo>
                  <a:cubicBezTo>
                    <a:pt x="12" y="107"/>
                    <a:pt x="10" y="111"/>
                    <a:pt x="7" y="112"/>
                  </a:cubicBezTo>
                  <a:cubicBezTo>
                    <a:pt x="3" y="109"/>
                    <a:pt x="0" y="104"/>
                    <a:pt x="2" y="99"/>
                  </a:cubicBezTo>
                  <a:cubicBezTo>
                    <a:pt x="3" y="90"/>
                    <a:pt x="3" y="81"/>
                    <a:pt x="4" y="72"/>
                  </a:cubicBezTo>
                  <a:cubicBezTo>
                    <a:pt x="6" y="60"/>
                    <a:pt x="9" y="48"/>
                    <a:pt x="15" y="38"/>
                  </a:cubicBezTo>
                  <a:cubicBezTo>
                    <a:pt x="16" y="36"/>
                    <a:pt x="17" y="35"/>
                    <a:pt x="18" y="33"/>
                  </a:cubicBezTo>
                  <a:cubicBezTo>
                    <a:pt x="22" y="27"/>
                    <a:pt x="25" y="20"/>
                    <a:pt x="27" y="13"/>
                  </a:cubicBezTo>
                  <a:cubicBezTo>
                    <a:pt x="29" y="3"/>
                    <a:pt x="34" y="0"/>
                    <a:pt x="44" y="4"/>
                  </a:cubicBezTo>
                  <a:cubicBezTo>
                    <a:pt x="48" y="6"/>
                    <a:pt x="42" y="10"/>
                    <a:pt x="45" y="12"/>
                  </a:cubicBezTo>
                  <a:cubicBezTo>
                    <a:pt x="42" y="14"/>
                    <a:pt x="40" y="16"/>
                    <a:pt x="38" y="19"/>
                  </a:cubicBezTo>
                  <a:cubicBezTo>
                    <a:pt x="32" y="34"/>
                    <a:pt x="24" y="48"/>
                    <a:pt x="21" y="64"/>
                  </a:cubicBezTo>
                  <a:close/>
                </a:path>
              </a:pathLst>
            </a:custGeom>
            <a:solidFill>
              <a:srgbClr val="D7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244"/>
            <p:cNvSpPr>
              <a:spLocks/>
            </p:cNvSpPr>
            <p:nvPr/>
          </p:nvSpPr>
          <p:spPr bwMode="auto">
            <a:xfrm>
              <a:off x="4532" y="1806"/>
              <a:ext cx="109" cy="20"/>
            </a:xfrm>
            <a:custGeom>
              <a:avLst/>
              <a:gdLst>
                <a:gd name="T0" fmla="*/ 115 w 168"/>
                <a:gd name="T1" fmla="*/ 26 h 31"/>
                <a:gd name="T2" fmla="*/ 100 w 168"/>
                <a:gd name="T3" fmla="*/ 17 h 31"/>
                <a:gd name="T4" fmla="*/ 103 w 168"/>
                <a:gd name="T5" fmla="*/ 11 h 31"/>
                <a:gd name="T6" fmla="*/ 105 w 168"/>
                <a:gd name="T7" fmla="*/ 8 h 31"/>
                <a:gd name="T8" fmla="*/ 101 w 168"/>
                <a:gd name="T9" fmla="*/ 7 h 31"/>
                <a:gd name="T10" fmla="*/ 47 w 168"/>
                <a:gd name="T11" fmla="*/ 4 h 31"/>
                <a:gd name="T12" fmla="*/ 8 w 168"/>
                <a:gd name="T13" fmla="*/ 6 h 31"/>
                <a:gd name="T14" fmla="*/ 0 w 168"/>
                <a:gd name="T15" fmla="*/ 3 h 31"/>
                <a:gd name="T16" fmla="*/ 124 w 168"/>
                <a:gd name="T17" fmla="*/ 3 h 31"/>
                <a:gd name="T18" fmla="*/ 138 w 168"/>
                <a:gd name="T19" fmla="*/ 5 h 31"/>
                <a:gd name="T20" fmla="*/ 132 w 168"/>
                <a:gd name="T21" fmla="*/ 10 h 31"/>
                <a:gd name="T22" fmla="*/ 116 w 168"/>
                <a:gd name="T23" fmla="*/ 14 h 31"/>
                <a:gd name="T24" fmla="*/ 138 w 168"/>
                <a:gd name="T25" fmla="*/ 9 h 31"/>
                <a:gd name="T26" fmla="*/ 155 w 168"/>
                <a:gd name="T27" fmla="*/ 10 h 31"/>
                <a:gd name="T28" fmla="*/ 166 w 168"/>
                <a:gd name="T29" fmla="*/ 24 h 31"/>
                <a:gd name="T30" fmla="*/ 162 w 168"/>
                <a:gd name="T31" fmla="*/ 27 h 31"/>
                <a:gd name="T32" fmla="*/ 127 w 168"/>
                <a:gd name="T33" fmla="*/ 25 h 31"/>
                <a:gd name="T34" fmla="*/ 115 w 168"/>
                <a:gd name="T3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31">
                  <a:moveTo>
                    <a:pt x="115" y="26"/>
                  </a:moveTo>
                  <a:cubicBezTo>
                    <a:pt x="107" y="27"/>
                    <a:pt x="105" y="20"/>
                    <a:pt x="100" y="17"/>
                  </a:cubicBezTo>
                  <a:cubicBezTo>
                    <a:pt x="97" y="15"/>
                    <a:pt x="101" y="13"/>
                    <a:pt x="103" y="11"/>
                  </a:cubicBezTo>
                  <a:cubicBezTo>
                    <a:pt x="104" y="11"/>
                    <a:pt x="105" y="10"/>
                    <a:pt x="105" y="8"/>
                  </a:cubicBezTo>
                  <a:cubicBezTo>
                    <a:pt x="104" y="6"/>
                    <a:pt x="102" y="6"/>
                    <a:pt x="101" y="7"/>
                  </a:cubicBezTo>
                  <a:cubicBezTo>
                    <a:pt x="83" y="13"/>
                    <a:pt x="66" y="2"/>
                    <a:pt x="47" y="4"/>
                  </a:cubicBezTo>
                  <a:cubicBezTo>
                    <a:pt x="35" y="6"/>
                    <a:pt x="21" y="7"/>
                    <a:pt x="8" y="6"/>
                  </a:cubicBezTo>
                  <a:cubicBezTo>
                    <a:pt x="5" y="6"/>
                    <a:pt x="1" y="8"/>
                    <a:pt x="0" y="3"/>
                  </a:cubicBezTo>
                  <a:cubicBezTo>
                    <a:pt x="42" y="0"/>
                    <a:pt x="83" y="4"/>
                    <a:pt x="124" y="3"/>
                  </a:cubicBezTo>
                  <a:cubicBezTo>
                    <a:pt x="128" y="3"/>
                    <a:pt x="133" y="4"/>
                    <a:pt x="138" y="5"/>
                  </a:cubicBezTo>
                  <a:cubicBezTo>
                    <a:pt x="138" y="9"/>
                    <a:pt x="135" y="10"/>
                    <a:pt x="132" y="10"/>
                  </a:cubicBezTo>
                  <a:cubicBezTo>
                    <a:pt x="127" y="12"/>
                    <a:pt x="122" y="13"/>
                    <a:pt x="116" y="14"/>
                  </a:cubicBezTo>
                  <a:cubicBezTo>
                    <a:pt x="124" y="14"/>
                    <a:pt x="131" y="12"/>
                    <a:pt x="138" y="9"/>
                  </a:cubicBezTo>
                  <a:cubicBezTo>
                    <a:pt x="144" y="6"/>
                    <a:pt x="149" y="6"/>
                    <a:pt x="155" y="10"/>
                  </a:cubicBezTo>
                  <a:cubicBezTo>
                    <a:pt x="161" y="12"/>
                    <a:pt x="165" y="17"/>
                    <a:pt x="166" y="24"/>
                  </a:cubicBezTo>
                  <a:cubicBezTo>
                    <a:pt x="168" y="28"/>
                    <a:pt x="165" y="31"/>
                    <a:pt x="162" y="27"/>
                  </a:cubicBezTo>
                  <a:cubicBezTo>
                    <a:pt x="151" y="14"/>
                    <a:pt x="140" y="16"/>
                    <a:pt x="127" y="25"/>
                  </a:cubicBezTo>
                  <a:cubicBezTo>
                    <a:pt x="124" y="27"/>
                    <a:pt x="119" y="29"/>
                    <a:pt x="115" y="26"/>
                  </a:cubicBezTo>
                  <a:close/>
                </a:path>
              </a:pathLst>
            </a:custGeom>
            <a:solidFill>
              <a:srgbClr val="C8B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auto">
            <a:xfrm>
              <a:off x="4533" y="2133"/>
              <a:ext cx="28" cy="59"/>
            </a:xfrm>
            <a:custGeom>
              <a:avLst/>
              <a:gdLst>
                <a:gd name="T0" fmla="*/ 3 w 43"/>
                <a:gd name="T1" fmla="*/ 61 h 91"/>
                <a:gd name="T2" fmla="*/ 1 w 43"/>
                <a:gd name="T3" fmla="*/ 50 h 91"/>
                <a:gd name="T4" fmla="*/ 12 w 43"/>
                <a:gd name="T5" fmla="*/ 56 h 91"/>
                <a:gd name="T6" fmla="*/ 2 w 43"/>
                <a:gd name="T7" fmla="*/ 0 h 91"/>
                <a:gd name="T8" fmla="*/ 6 w 43"/>
                <a:gd name="T9" fmla="*/ 7 h 91"/>
                <a:gd name="T10" fmla="*/ 12 w 43"/>
                <a:gd name="T11" fmla="*/ 1 h 91"/>
                <a:gd name="T12" fmla="*/ 14 w 43"/>
                <a:gd name="T13" fmla="*/ 18 h 91"/>
                <a:gd name="T14" fmla="*/ 21 w 43"/>
                <a:gd name="T15" fmla="*/ 40 h 91"/>
                <a:gd name="T16" fmla="*/ 43 w 43"/>
                <a:gd name="T17" fmla="*/ 89 h 91"/>
                <a:gd name="T18" fmla="*/ 41 w 43"/>
                <a:gd name="T19" fmla="*/ 90 h 91"/>
                <a:gd name="T20" fmla="*/ 19 w 43"/>
                <a:gd name="T21" fmla="*/ 88 h 91"/>
                <a:gd name="T22" fmla="*/ 13 w 43"/>
                <a:gd name="T23" fmla="*/ 83 h 91"/>
                <a:gd name="T24" fmla="*/ 3 w 43"/>
                <a:gd name="T25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1">
                  <a:moveTo>
                    <a:pt x="3" y="61"/>
                  </a:moveTo>
                  <a:cubicBezTo>
                    <a:pt x="0" y="58"/>
                    <a:pt x="1" y="54"/>
                    <a:pt x="1" y="50"/>
                  </a:cubicBezTo>
                  <a:cubicBezTo>
                    <a:pt x="5" y="51"/>
                    <a:pt x="7" y="56"/>
                    <a:pt x="12" y="56"/>
                  </a:cubicBezTo>
                  <a:cubicBezTo>
                    <a:pt x="13" y="37"/>
                    <a:pt x="7" y="19"/>
                    <a:pt x="2" y="0"/>
                  </a:cubicBezTo>
                  <a:cubicBezTo>
                    <a:pt x="6" y="2"/>
                    <a:pt x="4" y="5"/>
                    <a:pt x="6" y="7"/>
                  </a:cubicBezTo>
                  <a:cubicBezTo>
                    <a:pt x="10" y="7"/>
                    <a:pt x="7" y="0"/>
                    <a:pt x="12" y="1"/>
                  </a:cubicBezTo>
                  <a:cubicBezTo>
                    <a:pt x="12" y="6"/>
                    <a:pt x="13" y="12"/>
                    <a:pt x="14" y="18"/>
                  </a:cubicBezTo>
                  <a:cubicBezTo>
                    <a:pt x="16" y="25"/>
                    <a:pt x="16" y="33"/>
                    <a:pt x="21" y="40"/>
                  </a:cubicBezTo>
                  <a:cubicBezTo>
                    <a:pt x="26" y="57"/>
                    <a:pt x="31" y="75"/>
                    <a:pt x="43" y="89"/>
                  </a:cubicBezTo>
                  <a:cubicBezTo>
                    <a:pt x="42" y="90"/>
                    <a:pt x="41" y="91"/>
                    <a:pt x="41" y="90"/>
                  </a:cubicBezTo>
                  <a:cubicBezTo>
                    <a:pt x="34" y="85"/>
                    <a:pt x="26" y="89"/>
                    <a:pt x="19" y="88"/>
                  </a:cubicBezTo>
                  <a:cubicBezTo>
                    <a:pt x="16" y="87"/>
                    <a:pt x="14" y="85"/>
                    <a:pt x="13" y="83"/>
                  </a:cubicBezTo>
                  <a:cubicBezTo>
                    <a:pt x="11" y="75"/>
                    <a:pt x="7" y="68"/>
                    <a:pt x="3" y="61"/>
                  </a:cubicBezTo>
                  <a:close/>
                </a:path>
              </a:pathLst>
            </a:custGeom>
            <a:solidFill>
              <a:srgbClr val="CBB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auto">
            <a:xfrm>
              <a:off x="4445" y="2068"/>
              <a:ext cx="26" cy="56"/>
            </a:xfrm>
            <a:custGeom>
              <a:avLst/>
              <a:gdLst>
                <a:gd name="T0" fmla="*/ 5 w 40"/>
                <a:gd name="T1" fmla="*/ 17 h 86"/>
                <a:gd name="T2" fmla="*/ 10 w 40"/>
                <a:gd name="T3" fmla="*/ 23 h 86"/>
                <a:gd name="T4" fmla="*/ 10 w 40"/>
                <a:gd name="T5" fmla="*/ 32 h 86"/>
                <a:gd name="T6" fmla="*/ 15 w 40"/>
                <a:gd name="T7" fmla="*/ 35 h 86"/>
                <a:gd name="T8" fmla="*/ 17 w 40"/>
                <a:gd name="T9" fmla="*/ 31 h 86"/>
                <a:gd name="T10" fmla="*/ 14 w 40"/>
                <a:gd name="T11" fmla="*/ 20 h 86"/>
                <a:gd name="T12" fmla="*/ 10 w 40"/>
                <a:gd name="T13" fmla="*/ 5 h 86"/>
                <a:gd name="T14" fmla="*/ 14 w 40"/>
                <a:gd name="T15" fmla="*/ 0 h 86"/>
                <a:gd name="T16" fmla="*/ 17 w 40"/>
                <a:gd name="T17" fmla="*/ 5 h 86"/>
                <a:gd name="T18" fmla="*/ 21 w 40"/>
                <a:gd name="T19" fmla="*/ 34 h 86"/>
                <a:gd name="T20" fmla="*/ 28 w 40"/>
                <a:gd name="T21" fmla="*/ 42 h 86"/>
                <a:gd name="T22" fmla="*/ 32 w 40"/>
                <a:gd name="T23" fmla="*/ 47 h 86"/>
                <a:gd name="T24" fmla="*/ 38 w 40"/>
                <a:gd name="T25" fmla="*/ 65 h 86"/>
                <a:gd name="T26" fmla="*/ 38 w 40"/>
                <a:gd name="T27" fmla="*/ 72 h 86"/>
                <a:gd name="T28" fmla="*/ 30 w 40"/>
                <a:gd name="T29" fmla="*/ 85 h 86"/>
                <a:gd name="T30" fmla="*/ 25 w 40"/>
                <a:gd name="T31" fmla="*/ 84 h 86"/>
                <a:gd name="T32" fmla="*/ 23 w 40"/>
                <a:gd name="T33" fmla="*/ 74 h 86"/>
                <a:gd name="T34" fmla="*/ 21 w 40"/>
                <a:gd name="T35" fmla="*/ 60 h 86"/>
                <a:gd name="T36" fmla="*/ 17 w 40"/>
                <a:gd name="T37" fmla="*/ 59 h 86"/>
                <a:gd name="T38" fmla="*/ 12 w 40"/>
                <a:gd name="T39" fmla="*/ 59 h 86"/>
                <a:gd name="T40" fmla="*/ 10 w 40"/>
                <a:gd name="T41" fmla="*/ 62 h 86"/>
                <a:gd name="T42" fmla="*/ 8 w 40"/>
                <a:gd name="T43" fmla="*/ 76 h 86"/>
                <a:gd name="T44" fmla="*/ 5 w 40"/>
                <a:gd name="T45" fmla="*/ 66 h 86"/>
                <a:gd name="T46" fmla="*/ 1 w 40"/>
                <a:gd name="T47" fmla="*/ 62 h 86"/>
                <a:gd name="T48" fmla="*/ 0 w 40"/>
                <a:gd name="T49" fmla="*/ 61 h 86"/>
                <a:gd name="T50" fmla="*/ 1 w 40"/>
                <a:gd name="T51" fmla="*/ 58 h 86"/>
                <a:gd name="T52" fmla="*/ 5 w 40"/>
                <a:gd name="T53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86">
                  <a:moveTo>
                    <a:pt x="5" y="17"/>
                  </a:moveTo>
                  <a:cubicBezTo>
                    <a:pt x="8" y="17"/>
                    <a:pt x="11" y="18"/>
                    <a:pt x="10" y="23"/>
                  </a:cubicBezTo>
                  <a:cubicBezTo>
                    <a:pt x="10" y="26"/>
                    <a:pt x="10" y="29"/>
                    <a:pt x="10" y="32"/>
                  </a:cubicBezTo>
                  <a:cubicBezTo>
                    <a:pt x="11" y="34"/>
                    <a:pt x="13" y="35"/>
                    <a:pt x="15" y="35"/>
                  </a:cubicBezTo>
                  <a:cubicBezTo>
                    <a:pt x="18" y="35"/>
                    <a:pt x="17" y="33"/>
                    <a:pt x="17" y="31"/>
                  </a:cubicBezTo>
                  <a:cubicBezTo>
                    <a:pt x="17" y="27"/>
                    <a:pt x="16" y="23"/>
                    <a:pt x="14" y="20"/>
                  </a:cubicBezTo>
                  <a:cubicBezTo>
                    <a:pt x="11" y="15"/>
                    <a:pt x="10" y="10"/>
                    <a:pt x="10" y="5"/>
                  </a:cubicBezTo>
                  <a:cubicBezTo>
                    <a:pt x="11" y="3"/>
                    <a:pt x="12" y="0"/>
                    <a:pt x="14" y="0"/>
                  </a:cubicBezTo>
                  <a:cubicBezTo>
                    <a:pt x="17" y="0"/>
                    <a:pt x="17" y="3"/>
                    <a:pt x="17" y="5"/>
                  </a:cubicBezTo>
                  <a:cubicBezTo>
                    <a:pt x="15" y="15"/>
                    <a:pt x="21" y="24"/>
                    <a:pt x="21" y="34"/>
                  </a:cubicBezTo>
                  <a:cubicBezTo>
                    <a:pt x="21" y="38"/>
                    <a:pt x="21" y="44"/>
                    <a:pt x="28" y="42"/>
                  </a:cubicBezTo>
                  <a:cubicBezTo>
                    <a:pt x="32" y="42"/>
                    <a:pt x="32" y="45"/>
                    <a:pt x="32" y="47"/>
                  </a:cubicBezTo>
                  <a:cubicBezTo>
                    <a:pt x="33" y="54"/>
                    <a:pt x="33" y="60"/>
                    <a:pt x="38" y="65"/>
                  </a:cubicBezTo>
                  <a:cubicBezTo>
                    <a:pt x="39" y="67"/>
                    <a:pt x="40" y="71"/>
                    <a:pt x="38" y="72"/>
                  </a:cubicBezTo>
                  <a:cubicBezTo>
                    <a:pt x="32" y="75"/>
                    <a:pt x="34" y="82"/>
                    <a:pt x="30" y="85"/>
                  </a:cubicBezTo>
                  <a:cubicBezTo>
                    <a:pt x="28" y="86"/>
                    <a:pt x="27" y="85"/>
                    <a:pt x="25" y="84"/>
                  </a:cubicBezTo>
                  <a:cubicBezTo>
                    <a:pt x="23" y="81"/>
                    <a:pt x="23" y="78"/>
                    <a:pt x="23" y="74"/>
                  </a:cubicBezTo>
                  <a:cubicBezTo>
                    <a:pt x="23" y="69"/>
                    <a:pt x="23" y="65"/>
                    <a:pt x="21" y="60"/>
                  </a:cubicBezTo>
                  <a:cubicBezTo>
                    <a:pt x="21" y="59"/>
                    <a:pt x="20" y="54"/>
                    <a:pt x="17" y="59"/>
                  </a:cubicBezTo>
                  <a:cubicBezTo>
                    <a:pt x="16" y="61"/>
                    <a:pt x="14" y="60"/>
                    <a:pt x="12" y="59"/>
                  </a:cubicBezTo>
                  <a:cubicBezTo>
                    <a:pt x="11" y="58"/>
                    <a:pt x="10" y="58"/>
                    <a:pt x="10" y="62"/>
                  </a:cubicBezTo>
                  <a:cubicBezTo>
                    <a:pt x="11" y="67"/>
                    <a:pt x="12" y="72"/>
                    <a:pt x="8" y="76"/>
                  </a:cubicBezTo>
                  <a:cubicBezTo>
                    <a:pt x="6" y="73"/>
                    <a:pt x="8" y="69"/>
                    <a:pt x="5" y="66"/>
                  </a:cubicBezTo>
                  <a:cubicBezTo>
                    <a:pt x="4" y="64"/>
                    <a:pt x="7" y="58"/>
                    <a:pt x="1" y="62"/>
                  </a:cubicBezTo>
                  <a:cubicBezTo>
                    <a:pt x="1" y="62"/>
                    <a:pt x="0" y="62"/>
                    <a:pt x="0" y="61"/>
                  </a:cubicBezTo>
                  <a:cubicBezTo>
                    <a:pt x="0" y="60"/>
                    <a:pt x="0" y="59"/>
                    <a:pt x="1" y="58"/>
                  </a:cubicBezTo>
                  <a:cubicBezTo>
                    <a:pt x="3" y="44"/>
                    <a:pt x="3" y="30"/>
                    <a:pt x="5" y="17"/>
                  </a:cubicBezTo>
                  <a:close/>
                </a:path>
              </a:pathLst>
            </a:custGeom>
            <a:solidFill>
              <a:srgbClr val="DF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auto">
            <a:xfrm>
              <a:off x="4481" y="1962"/>
              <a:ext cx="35" cy="76"/>
            </a:xfrm>
            <a:custGeom>
              <a:avLst/>
              <a:gdLst>
                <a:gd name="T0" fmla="*/ 48 w 53"/>
                <a:gd name="T1" fmla="*/ 115 h 117"/>
                <a:gd name="T2" fmla="*/ 45 w 53"/>
                <a:gd name="T3" fmla="*/ 117 h 117"/>
                <a:gd name="T4" fmla="*/ 21 w 53"/>
                <a:gd name="T5" fmla="*/ 86 h 117"/>
                <a:gd name="T6" fmla="*/ 11 w 53"/>
                <a:gd name="T7" fmla="*/ 67 h 117"/>
                <a:gd name="T8" fmla="*/ 4 w 53"/>
                <a:gd name="T9" fmla="*/ 43 h 117"/>
                <a:gd name="T10" fmla="*/ 6 w 53"/>
                <a:gd name="T11" fmla="*/ 3 h 117"/>
                <a:gd name="T12" fmla="*/ 9 w 53"/>
                <a:gd name="T13" fmla="*/ 1 h 117"/>
                <a:gd name="T14" fmla="*/ 11 w 53"/>
                <a:gd name="T15" fmla="*/ 3 h 117"/>
                <a:gd name="T16" fmla="*/ 12 w 53"/>
                <a:gd name="T17" fmla="*/ 11 h 117"/>
                <a:gd name="T18" fmla="*/ 29 w 53"/>
                <a:gd name="T19" fmla="*/ 75 h 117"/>
                <a:gd name="T20" fmla="*/ 42 w 53"/>
                <a:gd name="T21" fmla="*/ 93 h 117"/>
                <a:gd name="T22" fmla="*/ 46 w 53"/>
                <a:gd name="T23" fmla="*/ 88 h 117"/>
                <a:gd name="T24" fmla="*/ 53 w 53"/>
                <a:gd name="T25" fmla="*/ 99 h 117"/>
                <a:gd name="T26" fmla="*/ 53 w 53"/>
                <a:gd name="T27" fmla="*/ 103 h 117"/>
                <a:gd name="T28" fmla="*/ 48 w 53"/>
                <a:gd name="T29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17">
                  <a:moveTo>
                    <a:pt x="48" y="115"/>
                  </a:moveTo>
                  <a:cubicBezTo>
                    <a:pt x="47" y="116"/>
                    <a:pt x="46" y="116"/>
                    <a:pt x="45" y="117"/>
                  </a:cubicBezTo>
                  <a:cubicBezTo>
                    <a:pt x="38" y="106"/>
                    <a:pt x="28" y="97"/>
                    <a:pt x="21" y="86"/>
                  </a:cubicBezTo>
                  <a:cubicBezTo>
                    <a:pt x="17" y="80"/>
                    <a:pt x="13" y="74"/>
                    <a:pt x="11" y="67"/>
                  </a:cubicBezTo>
                  <a:cubicBezTo>
                    <a:pt x="11" y="58"/>
                    <a:pt x="6" y="51"/>
                    <a:pt x="4" y="43"/>
                  </a:cubicBezTo>
                  <a:cubicBezTo>
                    <a:pt x="0" y="29"/>
                    <a:pt x="2" y="16"/>
                    <a:pt x="6" y="3"/>
                  </a:cubicBezTo>
                  <a:cubicBezTo>
                    <a:pt x="6" y="2"/>
                    <a:pt x="7" y="0"/>
                    <a:pt x="9" y="1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3" y="5"/>
                    <a:pt x="12" y="8"/>
                    <a:pt x="12" y="11"/>
                  </a:cubicBezTo>
                  <a:cubicBezTo>
                    <a:pt x="9" y="34"/>
                    <a:pt x="17" y="56"/>
                    <a:pt x="29" y="75"/>
                  </a:cubicBezTo>
                  <a:cubicBezTo>
                    <a:pt x="33" y="81"/>
                    <a:pt x="38" y="87"/>
                    <a:pt x="42" y="93"/>
                  </a:cubicBezTo>
                  <a:cubicBezTo>
                    <a:pt x="44" y="92"/>
                    <a:pt x="44" y="89"/>
                    <a:pt x="46" y="88"/>
                  </a:cubicBezTo>
                  <a:cubicBezTo>
                    <a:pt x="53" y="89"/>
                    <a:pt x="51" y="95"/>
                    <a:pt x="53" y="99"/>
                  </a:cubicBezTo>
                  <a:cubicBezTo>
                    <a:pt x="53" y="100"/>
                    <a:pt x="53" y="102"/>
                    <a:pt x="53" y="103"/>
                  </a:cubicBezTo>
                  <a:cubicBezTo>
                    <a:pt x="52" y="107"/>
                    <a:pt x="52" y="112"/>
                    <a:pt x="48" y="115"/>
                  </a:cubicBezTo>
                  <a:close/>
                </a:path>
              </a:pathLst>
            </a:custGeom>
            <a:solidFill>
              <a:srgbClr val="CE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248"/>
            <p:cNvSpPr>
              <a:spLocks/>
            </p:cNvSpPr>
            <p:nvPr/>
          </p:nvSpPr>
          <p:spPr bwMode="auto">
            <a:xfrm>
              <a:off x="4968" y="1821"/>
              <a:ext cx="43" cy="23"/>
            </a:xfrm>
            <a:custGeom>
              <a:avLst/>
              <a:gdLst>
                <a:gd name="T0" fmla="*/ 67 w 67"/>
                <a:gd name="T1" fmla="*/ 19 h 36"/>
                <a:gd name="T2" fmla="*/ 59 w 67"/>
                <a:gd name="T3" fmla="*/ 22 h 36"/>
                <a:gd name="T4" fmla="*/ 45 w 67"/>
                <a:gd name="T5" fmla="*/ 24 h 36"/>
                <a:gd name="T6" fmla="*/ 28 w 67"/>
                <a:gd name="T7" fmla="*/ 32 h 36"/>
                <a:gd name="T8" fmla="*/ 20 w 67"/>
                <a:gd name="T9" fmla="*/ 26 h 36"/>
                <a:gd name="T10" fmla="*/ 8 w 67"/>
                <a:gd name="T11" fmla="*/ 23 h 36"/>
                <a:gd name="T12" fmla="*/ 2 w 67"/>
                <a:gd name="T13" fmla="*/ 23 h 36"/>
                <a:gd name="T14" fmla="*/ 1 w 67"/>
                <a:gd name="T15" fmla="*/ 21 h 36"/>
                <a:gd name="T16" fmla="*/ 29 w 67"/>
                <a:gd name="T17" fmla="*/ 9 h 36"/>
                <a:gd name="T18" fmla="*/ 36 w 67"/>
                <a:gd name="T19" fmla="*/ 7 h 36"/>
                <a:gd name="T20" fmla="*/ 57 w 67"/>
                <a:gd name="T21" fmla="*/ 9 h 36"/>
                <a:gd name="T22" fmla="*/ 65 w 67"/>
                <a:gd name="T23" fmla="*/ 17 h 36"/>
                <a:gd name="T24" fmla="*/ 67 w 67"/>
                <a:gd name="T25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36">
                  <a:moveTo>
                    <a:pt x="67" y="19"/>
                  </a:moveTo>
                  <a:cubicBezTo>
                    <a:pt x="66" y="24"/>
                    <a:pt x="59" y="23"/>
                    <a:pt x="59" y="22"/>
                  </a:cubicBezTo>
                  <a:cubicBezTo>
                    <a:pt x="54" y="17"/>
                    <a:pt x="50" y="21"/>
                    <a:pt x="45" y="24"/>
                  </a:cubicBezTo>
                  <a:cubicBezTo>
                    <a:pt x="40" y="27"/>
                    <a:pt x="33" y="27"/>
                    <a:pt x="28" y="32"/>
                  </a:cubicBezTo>
                  <a:cubicBezTo>
                    <a:pt x="23" y="36"/>
                    <a:pt x="21" y="29"/>
                    <a:pt x="20" y="26"/>
                  </a:cubicBezTo>
                  <a:cubicBezTo>
                    <a:pt x="16" y="16"/>
                    <a:pt x="16" y="16"/>
                    <a:pt x="8" y="23"/>
                  </a:cubicBezTo>
                  <a:cubicBezTo>
                    <a:pt x="6" y="25"/>
                    <a:pt x="4" y="23"/>
                    <a:pt x="2" y="23"/>
                  </a:cubicBezTo>
                  <a:cubicBezTo>
                    <a:pt x="1" y="23"/>
                    <a:pt x="0" y="22"/>
                    <a:pt x="1" y="21"/>
                  </a:cubicBezTo>
                  <a:cubicBezTo>
                    <a:pt x="7" y="9"/>
                    <a:pt x="16" y="5"/>
                    <a:pt x="29" y="9"/>
                  </a:cubicBezTo>
                  <a:cubicBezTo>
                    <a:pt x="32" y="10"/>
                    <a:pt x="34" y="9"/>
                    <a:pt x="36" y="7"/>
                  </a:cubicBezTo>
                  <a:cubicBezTo>
                    <a:pt x="45" y="0"/>
                    <a:pt x="51" y="1"/>
                    <a:pt x="57" y="9"/>
                  </a:cubicBezTo>
                  <a:cubicBezTo>
                    <a:pt x="59" y="12"/>
                    <a:pt x="63" y="14"/>
                    <a:pt x="65" y="17"/>
                  </a:cubicBezTo>
                  <a:cubicBezTo>
                    <a:pt x="66" y="18"/>
                    <a:pt x="66" y="18"/>
                    <a:pt x="67" y="19"/>
                  </a:cubicBezTo>
                  <a:close/>
                </a:path>
              </a:pathLst>
            </a:custGeom>
            <a:solidFill>
              <a:srgbClr val="EE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249"/>
            <p:cNvSpPr>
              <a:spLocks/>
            </p:cNvSpPr>
            <p:nvPr/>
          </p:nvSpPr>
          <p:spPr bwMode="auto">
            <a:xfrm>
              <a:off x="4449" y="2105"/>
              <a:ext cx="24" cy="48"/>
            </a:xfrm>
            <a:custGeom>
              <a:avLst/>
              <a:gdLst>
                <a:gd name="T0" fmla="*/ 3 w 37"/>
                <a:gd name="T1" fmla="*/ 19 h 74"/>
                <a:gd name="T2" fmla="*/ 3 w 37"/>
                <a:gd name="T3" fmla="*/ 2 h 74"/>
                <a:gd name="T4" fmla="*/ 9 w 37"/>
                <a:gd name="T5" fmla="*/ 4 h 74"/>
                <a:gd name="T6" fmla="*/ 18 w 37"/>
                <a:gd name="T7" fmla="*/ 41 h 74"/>
                <a:gd name="T8" fmla="*/ 19 w 37"/>
                <a:gd name="T9" fmla="*/ 41 h 74"/>
                <a:gd name="T10" fmla="*/ 21 w 37"/>
                <a:gd name="T11" fmla="*/ 26 h 74"/>
                <a:gd name="T12" fmla="*/ 25 w 37"/>
                <a:gd name="T13" fmla="*/ 27 h 74"/>
                <a:gd name="T14" fmla="*/ 29 w 37"/>
                <a:gd name="T15" fmla="*/ 18 h 74"/>
                <a:gd name="T16" fmla="*/ 29 w 37"/>
                <a:gd name="T17" fmla="*/ 42 h 74"/>
                <a:gd name="T18" fmla="*/ 29 w 37"/>
                <a:gd name="T19" fmla="*/ 54 h 74"/>
                <a:gd name="T20" fmla="*/ 25 w 37"/>
                <a:gd name="T21" fmla="*/ 59 h 74"/>
                <a:gd name="T22" fmla="*/ 23 w 37"/>
                <a:gd name="T23" fmla="*/ 55 h 74"/>
                <a:gd name="T24" fmla="*/ 21 w 37"/>
                <a:gd name="T25" fmla="*/ 58 h 74"/>
                <a:gd name="T26" fmla="*/ 20 w 37"/>
                <a:gd name="T27" fmla="*/ 65 h 74"/>
                <a:gd name="T28" fmla="*/ 16 w 37"/>
                <a:gd name="T29" fmla="*/ 69 h 74"/>
                <a:gd name="T30" fmla="*/ 14 w 37"/>
                <a:gd name="T31" fmla="*/ 64 h 74"/>
                <a:gd name="T32" fmla="*/ 15 w 37"/>
                <a:gd name="T33" fmla="*/ 56 h 74"/>
                <a:gd name="T34" fmla="*/ 11 w 37"/>
                <a:gd name="T35" fmla="*/ 63 h 74"/>
                <a:gd name="T36" fmla="*/ 10 w 37"/>
                <a:gd name="T37" fmla="*/ 52 h 74"/>
                <a:gd name="T38" fmla="*/ 0 w 37"/>
                <a:gd name="T39" fmla="*/ 74 h 74"/>
                <a:gd name="T40" fmla="*/ 3 w 37"/>
                <a:gd name="T41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74">
                  <a:moveTo>
                    <a:pt x="3" y="19"/>
                  </a:moveTo>
                  <a:cubicBezTo>
                    <a:pt x="3" y="13"/>
                    <a:pt x="3" y="8"/>
                    <a:pt x="3" y="2"/>
                  </a:cubicBezTo>
                  <a:cubicBezTo>
                    <a:pt x="7" y="0"/>
                    <a:pt x="8" y="0"/>
                    <a:pt x="9" y="4"/>
                  </a:cubicBezTo>
                  <a:cubicBezTo>
                    <a:pt x="9" y="17"/>
                    <a:pt x="16" y="28"/>
                    <a:pt x="18" y="41"/>
                  </a:cubicBezTo>
                  <a:cubicBezTo>
                    <a:pt x="18" y="41"/>
                    <a:pt x="19" y="42"/>
                    <a:pt x="19" y="41"/>
                  </a:cubicBezTo>
                  <a:cubicBezTo>
                    <a:pt x="15" y="30"/>
                    <a:pt x="15" y="30"/>
                    <a:pt x="21" y="26"/>
                  </a:cubicBezTo>
                  <a:cubicBezTo>
                    <a:pt x="22" y="27"/>
                    <a:pt x="23" y="27"/>
                    <a:pt x="25" y="27"/>
                  </a:cubicBezTo>
                  <a:cubicBezTo>
                    <a:pt x="28" y="25"/>
                    <a:pt x="27" y="21"/>
                    <a:pt x="29" y="18"/>
                  </a:cubicBezTo>
                  <a:cubicBezTo>
                    <a:pt x="37" y="26"/>
                    <a:pt x="30" y="34"/>
                    <a:pt x="29" y="42"/>
                  </a:cubicBezTo>
                  <a:cubicBezTo>
                    <a:pt x="29" y="46"/>
                    <a:pt x="29" y="50"/>
                    <a:pt x="29" y="54"/>
                  </a:cubicBezTo>
                  <a:cubicBezTo>
                    <a:pt x="29" y="57"/>
                    <a:pt x="29" y="60"/>
                    <a:pt x="25" y="59"/>
                  </a:cubicBezTo>
                  <a:cubicBezTo>
                    <a:pt x="25" y="58"/>
                    <a:pt x="25" y="56"/>
                    <a:pt x="23" y="55"/>
                  </a:cubicBezTo>
                  <a:cubicBezTo>
                    <a:pt x="21" y="54"/>
                    <a:pt x="22" y="57"/>
                    <a:pt x="21" y="58"/>
                  </a:cubicBezTo>
                  <a:cubicBezTo>
                    <a:pt x="20" y="60"/>
                    <a:pt x="20" y="63"/>
                    <a:pt x="20" y="65"/>
                  </a:cubicBezTo>
                  <a:cubicBezTo>
                    <a:pt x="20" y="68"/>
                    <a:pt x="20" y="70"/>
                    <a:pt x="16" y="69"/>
                  </a:cubicBezTo>
                  <a:cubicBezTo>
                    <a:pt x="15" y="68"/>
                    <a:pt x="14" y="66"/>
                    <a:pt x="14" y="64"/>
                  </a:cubicBezTo>
                  <a:cubicBezTo>
                    <a:pt x="15" y="61"/>
                    <a:pt x="15" y="59"/>
                    <a:pt x="15" y="56"/>
                  </a:cubicBezTo>
                  <a:cubicBezTo>
                    <a:pt x="14" y="58"/>
                    <a:pt x="16" y="63"/>
                    <a:pt x="11" y="63"/>
                  </a:cubicBezTo>
                  <a:cubicBezTo>
                    <a:pt x="11" y="60"/>
                    <a:pt x="10" y="58"/>
                    <a:pt x="10" y="52"/>
                  </a:cubicBezTo>
                  <a:cubicBezTo>
                    <a:pt x="7" y="61"/>
                    <a:pt x="5" y="68"/>
                    <a:pt x="0" y="74"/>
                  </a:cubicBezTo>
                  <a:cubicBezTo>
                    <a:pt x="3" y="55"/>
                    <a:pt x="10" y="37"/>
                    <a:pt x="3" y="19"/>
                  </a:cubicBezTo>
                  <a:close/>
                </a:path>
              </a:pathLst>
            </a:custGeom>
            <a:solidFill>
              <a:srgbClr val="C09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auto">
            <a:xfrm>
              <a:off x="4513" y="2200"/>
              <a:ext cx="50" cy="32"/>
            </a:xfrm>
            <a:custGeom>
              <a:avLst/>
              <a:gdLst>
                <a:gd name="T0" fmla="*/ 56 w 76"/>
                <a:gd name="T1" fmla="*/ 21 h 49"/>
                <a:gd name="T2" fmla="*/ 73 w 76"/>
                <a:gd name="T3" fmla="*/ 37 h 49"/>
                <a:gd name="T4" fmla="*/ 70 w 76"/>
                <a:gd name="T5" fmla="*/ 46 h 49"/>
                <a:gd name="T6" fmla="*/ 29 w 76"/>
                <a:gd name="T7" fmla="*/ 46 h 49"/>
                <a:gd name="T8" fmla="*/ 47 w 76"/>
                <a:gd name="T9" fmla="*/ 44 h 49"/>
                <a:gd name="T10" fmla="*/ 15 w 76"/>
                <a:gd name="T11" fmla="*/ 35 h 49"/>
                <a:gd name="T12" fmla="*/ 6 w 76"/>
                <a:gd name="T13" fmla="*/ 8 h 49"/>
                <a:gd name="T14" fmla="*/ 1 w 76"/>
                <a:gd name="T15" fmla="*/ 5 h 49"/>
                <a:gd name="T16" fmla="*/ 6 w 76"/>
                <a:gd name="T17" fmla="*/ 0 h 49"/>
                <a:gd name="T18" fmla="*/ 9 w 76"/>
                <a:gd name="T19" fmla="*/ 2 h 49"/>
                <a:gd name="T20" fmla="*/ 18 w 76"/>
                <a:gd name="T21" fmla="*/ 24 h 49"/>
                <a:gd name="T22" fmla="*/ 26 w 76"/>
                <a:gd name="T23" fmla="*/ 29 h 49"/>
                <a:gd name="T24" fmla="*/ 47 w 76"/>
                <a:gd name="T25" fmla="*/ 29 h 49"/>
                <a:gd name="T26" fmla="*/ 44 w 76"/>
                <a:gd name="T27" fmla="*/ 21 h 49"/>
                <a:gd name="T28" fmla="*/ 49 w 76"/>
                <a:gd name="T29" fmla="*/ 14 h 49"/>
                <a:gd name="T30" fmla="*/ 55 w 76"/>
                <a:gd name="T31" fmla="*/ 15 h 49"/>
                <a:gd name="T32" fmla="*/ 56 w 76"/>
                <a:gd name="T33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9">
                  <a:moveTo>
                    <a:pt x="56" y="21"/>
                  </a:moveTo>
                  <a:cubicBezTo>
                    <a:pt x="60" y="28"/>
                    <a:pt x="68" y="31"/>
                    <a:pt x="73" y="37"/>
                  </a:cubicBezTo>
                  <a:cubicBezTo>
                    <a:pt x="76" y="42"/>
                    <a:pt x="76" y="45"/>
                    <a:pt x="70" y="46"/>
                  </a:cubicBezTo>
                  <a:cubicBezTo>
                    <a:pt x="56" y="47"/>
                    <a:pt x="43" y="49"/>
                    <a:pt x="29" y="46"/>
                  </a:cubicBezTo>
                  <a:cubicBezTo>
                    <a:pt x="34" y="42"/>
                    <a:pt x="40" y="46"/>
                    <a:pt x="47" y="44"/>
                  </a:cubicBezTo>
                  <a:cubicBezTo>
                    <a:pt x="33" y="47"/>
                    <a:pt x="24" y="41"/>
                    <a:pt x="15" y="35"/>
                  </a:cubicBezTo>
                  <a:cubicBezTo>
                    <a:pt x="13" y="26"/>
                    <a:pt x="11" y="17"/>
                    <a:pt x="6" y="8"/>
                  </a:cubicBezTo>
                  <a:cubicBezTo>
                    <a:pt x="5" y="5"/>
                    <a:pt x="4" y="4"/>
                    <a:pt x="1" y="5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4" y="9"/>
                    <a:pt x="17" y="16"/>
                    <a:pt x="18" y="24"/>
                  </a:cubicBezTo>
                  <a:cubicBezTo>
                    <a:pt x="18" y="30"/>
                    <a:pt x="21" y="31"/>
                    <a:pt x="26" y="29"/>
                  </a:cubicBezTo>
                  <a:cubicBezTo>
                    <a:pt x="33" y="26"/>
                    <a:pt x="39" y="25"/>
                    <a:pt x="47" y="29"/>
                  </a:cubicBezTo>
                  <a:cubicBezTo>
                    <a:pt x="48" y="25"/>
                    <a:pt x="44" y="24"/>
                    <a:pt x="44" y="21"/>
                  </a:cubicBezTo>
                  <a:cubicBezTo>
                    <a:pt x="44" y="18"/>
                    <a:pt x="47" y="16"/>
                    <a:pt x="49" y="14"/>
                  </a:cubicBezTo>
                  <a:cubicBezTo>
                    <a:pt x="52" y="13"/>
                    <a:pt x="54" y="12"/>
                    <a:pt x="55" y="15"/>
                  </a:cubicBezTo>
                  <a:cubicBezTo>
                    <a:pt x="53" y="18"/>
                    <a:pt x="56" y="19"/>
                    <a:pt x="56" y="21"/>
                  </a:cubicBezTo>
                  <a:close/>
                </a:path>
              </a:pathLst>
            </a:custGeom>
            <a:solidFill>
              <a:srgbClr val="6F5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auto">
            <a:xfrm>
              <a:off x="4804" y="2131"/>
              <a:ext cx="21" cy="76"/>
            </a:xfrm>
            <a:custGeom>
              <a:avLst/>
              <a:gdLst>
                <a:gd name="T0" fmla="*/ 5 w 32"/>
                <a:gd name="T1" fmla="*/ 86 h 116"/>
                <a:gd name="T2" fmla="*/ 7 w 32"/>
                <a:gd name="T3" fmla="*/ 95 h 116"/>
                <a:gd name="T4" fmla="*/ 17 w 32"/>
                <a:gd name="T5" fmla="*/ 101 h 116"/>
                <a:gd name="T6" fmla="*/ 21 w 32"/>
                <a:gd name="T7" fmla="*/ 93 h 116"/>
                <a:gd name="T8" fmla="*/ 21 w 32"/>
                <a:gd name="T9" fmla="*/ 85 h 116"/>
                <a:gd name="T10" fmla="*/ 21 w 32"/>
                <a:gd name="T11" fmla="*/ 45 h 116"/>
                <a:gd name="T12" fmla="*/ 25 w 32"/>
                <a:gd name="T13" fmla="*/ 13 h 116"/>
                <a:gd name="T14" fmla="*/ 30 w 32"/>
                <a:gd name="T15" fmla="*/ 0 h 116"/>
                <a:gd name="T16" fmla="*/ 26 w 32"/>
                <a:gd name="T17" fmla="*/ 32 h 116"/>
                <a:gd name="T18" fmla="*/ 27 w 32"/>
                <a:gd name="T19" fmla="*/ 77 h 116"/>
                <a:gd name="T20" fmla="*/ 32 w 32"/>
                <a:gd name="T21" fmla="*/ 93 h 116"/>
                <a:gd name="T22" fmla="*/ 10 w 32"/>
                <a:gd name="T23" fmla="*/ 116 h 116"/>
                <a:gd name="T24" fmla="*/ 6 w 32"/>
                <a:gd name="T25" fmla="*/ 114 h 116"/>
                <a:gd name="T26" fmla="*/ 5 w 32"/>
                <a:gd name="T27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16">
                  <a:moveTo>
                    <a:pt x="5" y="86"/>
                  </a:moveTo>
                  <a:cubicBezTo>
                    <a:pt x="8" y="88"/>
                    <a:pt x="7" y="92"/>
                    <a:pt x="7" y="95"/>
                  </a:cubicBezTo>
                  <a:cubicBezTo>
                    <a:pt x="8" y="101"/>
                    <a:pt x="13" y="101"/>
                    <a:pt x="17" y="101"/>
                  </a:cubicBezTo>
                  <a:cubicBezTo>
                    <a:pt x="22" y="101"/>
                    <a:pt x="21" y="97"/>
                    <a:pt x="21" y="93"/>
                  </a:cubicBezTo>
                  <a:cubicBezTo>
                    <a:pt x="21" y="91"/>
                    <a:pt x="22" y="88"/>
                    <a:pt x="21" y="85"/>
                  </a:cubicBezTo>
                  <a:cubicBezTo>
                    <a:pt x="14" y="72"/>
                    <a:pt x="20" y="59"/>
                    <a:pt x="21" y="45"/>
                  </a:cubicBezTo>
                  <a:cubicBezTo>
                    <a:pt x="21" y="35"/>
                    <a:pt x="23" y="24"/>
                    <a:pt x="25" y="13"/>
                  </a:cubicBezTo>
                  <a:cubicBezTo>
                    <a:pt x="25" y="8"/>
                    <a:pt x="26" y="3"/>
                    <a:pt x="30" y="0"/>
                  </a:cubicBezTo>
                  <a:cubicBezTo>
                    <a:pt x="29" y="11"/>
                    <a:pt x="28" y="22"/>
                    <a:pt x="26" y="32"/>
                  </a:cubicBezTo>
                  <a:cubicBezTo>
                    <a:pt x="23" y="47"/>
                    <a:pt x="28" y="62"/>
                    <a:pt x="27" y="77"/>
                  </a:cubicBezTo>
                  <a:cubicBezTo>
                    <a:pt x="27" y="83"/>
                    <a:pt x="30" y="88"/>
                    <a:pt x="32" y="93"/>
                  </a:cubicBezTo>
                  <a:cubicBezTo>
                    <a:pt x="30" y="103"/>
                    <a:pt x="20" y="113"/>
                    <a:pt x="10" y="116"/>
                  </a:cubicBezTo>
                  <a:cubicBezTo>
                    <a:pt x="9" y="116"/>
                    <a:pt x="7" y="115"/>
                    <a:pt x="6" y="114"/>
                  </a:cubicBezTo>
                  <a:cubicBezTo>
                    <a:pt x="3" y="105"/>
                    <a:pt x="0" y="95"/>
                    <a:pt x="5" y="86"/>
                  </a:cubicBezTo>
                  <a:close/>
                </a:path>
              </a:pathLst>
            </a:custGeom>
            <a:solidFill>
              <a:srgbClr val="CAA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auto">
            <a:xfrm>
              <a:off x="4963" y="1934"/>
              <a:ext cx="30" cy="32"/>
            </a:xfrm>
            <a:custGeom>
              <a:avLst/>
              <a:gdLst>
                <a:gd name="T0" fmla="*/ 20 w 46"/>
                <a:gd name="T1" fmla="*/ 16 h 49"/>
                <a:gd name="T2" fmla="*/ 16 w 46"/>
                <a:gd name="T3" fmla="*/ 12 h 49"/>
                <a:gd name="T4" fmla="*/ 12 w 46"/>
                <a:gd name="T5" fmla="*/ 16 h 49"/>
                <a:gd name="T6" fmla="*/ 0 w 46"/>
                <a:gd name="T7" fmla="*/ 25 h 49"/>
                <a:gd name="T8" fmla="*/ 3 w 46"/>
                <a:gd name="T9" fmla="*/ 18 h 49"/>
                <a:gd name="T10" fmla="*/ 9 w 46"/>
                <a:gd name="T11" fmla="*/ 9 h 49"/>
                <a:gd name="T12" fmla="*/ 18 w 46"/>
                <a:gd name="T13" fmla="*/ 7 h 49"/>
                <a:gd name="T14" fmla="*/ 26 w 46"/>
                <a:gd name="T15" fmla="*/ 7 h 49"/>
                <a:gd name="T16" fmla="*/ 32 w 46"/>
                <a:gd name="T17" fmla="*/ 0 h 49"/>
                <a:gd name="T18" fmla="*/ 36 w 46"/>
                <a:gd name="T19" fmla="*/ 15 h 49"/>
                <a:gd name="T20" fmla="*/ 36 w 46"/>
                <a:gd name="T21" fmla="*/ 29 h 49"/>
                <a:gd name="T22" fmla="*/ 45 w 46"/>
                <a:gd name="T23" fmla="*/ 37 h 49"/>
                <a:gd name="T24" fmla="*/ 44 w 46"/>
                <a:gd name="T25" fmla="*/ 41 h 49"/>
                <a:gd name="T26" fmla="*/ 45 w 46"/>
                <a:gd name="T27" fmla="*/ 48 h 49"/>
                <a:gd name="T28" fmla="*/ 25 w 46"/>
                <a:gd name="T29" fmla="*/ 42 h 49"/>
                <a:gd name="T30" fmla="*/ 22 w 46"/>
                <a:gd name="T31" fmla="*/ 24 h 49"/>
                <a:gd name="T32" fmla="*/ 20 w 46"/>
                <a:gd name="T33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9">
                  <a:moveTo>
                    <a:pt x="20" y="16"/>
                  </a:moveTo>
                  <a:cubicBezTo>
                    <a:pt x="20" y="14"/>
                    <a:pt x="19" y="12"/>
                    <a:pt x="16" y="12"/>
                  </a:cubicBezTo>
                  <a:cubicBezTo>
                    <a:pt x="14" y="12"/>
                    <a:pt x="12" y="15"/>
                    <a:pt x="12" y="16"/>
                  </a:cubicBezTo>
                  <a:cubicBezTo>
                    <a:pt x="13" y="26"/>
                    <a:pt x="5" y="24"/>
                    <a:pt x="0" y="25"/>
                  </a:cubicBezTo>
                  <a:cubicBezTo>
                    <a:pt x="1" y="23"/>
                    <a:pt x="2" y="20"/>
                    <a:pt x="3" y="18"/>
                  </a:cubicBezTo>
                  <a:cubicBezTo>
                    <a:pt x="6" y="16"/>
                    <a:pt x="6" y="12"/>
                    <a:pt x="9" y="9"/>
                  </a:cubicBezTo>
                  <a:cubicBezTo>
                    <a:pt x="12" y="5"/>
                    <a:pt x="14" y="5"/>
                    <a:pt x="18" y="7"/>
                  </a:cubicBezTo>
                  <a:cubicBezTo>
                    <a:pt x="21" y="11"/>
                    <a:pt x="24" y="16"/>
                    <a:pt x="26" y="7"/>
                  </a:cubicBezTo>
                  <a:cubicBezTo>
                    <a:pt x="27" y="4"/>
                    <a:pt x="29" y="1"/>
                    <a:pt x="32" y="0"/>
                  </a:cubicBezTo>
                  <a:cubicBezTo>
                    <a:pt x="35" y="5"/>
                    <a:pt x="35" y="10"/>
                    <a:pt x="36" y="15"/>
                  </a:cubicBezTo>
                  <a:cubicBezTo>
                    <a:pt x="37" y="20"/>
                    <a:pt x="36" y="25"/>
                    <a:pt x="36" y="29"/>
                  </a:cubicBezTo>
                  <a:cubicBezTo>
                    <a:pt x="42" y="29"/>
                    <a:pt x="43" y="34"/>
                    <a:pt x="45" y="37"/>
                  </a:cubicBezTo>
                  <a:cubicBezTo>
                    <a:pt x="46" y="39"/>
                    <a:pt x="45" y="40"/>
                    <a:pt x="44" y="41"/>
                  </a:cubicBezTo>
                  <a:cubicBezTo>
                    <a:pt x="40" y="44"/>
                    <a:pt x="46" y="46"/>
                    <a:pt x="45" y="48"/>
                  </a:cubicBezTo>
                  <a:cubicBezTo>
                    <a:pt x="38" y="49"/>
                    <a:pt x="31" y="46"/>
                    <a:pt x="25" y="42"/>
                  </a:cubicBezTo>
                  <a:cubicBezTo>
                    <a:pt x="19" y="38"/>
                    <a:pt x="22" y="31"/>
                    <a:pt x="22" y="24"/>
                  </a:cubicBezTo>
                  <a:cubicBezTo>
                    <a:pt x="23" y="21"/>
                    <a:pt x="24" y="18"/>
                    <a:pt x="20" y="16"/>
                  </a:cubicBezTo>
                  <a:close/>
                </a:path>
              </a:pathLst>
            </a:custGeom>
            <a:solidFill>
              <a:srgbClr val="BC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0" name="Freeform 253"/>
            <p:cNvSpPr>
              <a:spLocks/>
            </p:cNvSpPr>
            <p:nvPr/>
          </p:nvSpPr>
          <p:spPr bwMode="auto">
            <a:xfrm>
              <a:off x="4460" y="2080"/>
              <a:ext cx="16" cy="52"/>
            </a:xfrm>
            <a:custGeom>
              <a:avLst/>
              <a:gdLst>
                <a:gd name="T0" fmla="*/ 11 w 24"/>
                <a:gd name="T1" fmla="*/ 81 h 81"/>
                <a:gd name="T2" fmla="*/ 12 w 24"/>
                <a:gd name="T3" fmla="*/ 63 h 81"/>
                <a:gd name="T4" fmla="*/ 12 w 24"/>
                <a:gd name="T5" fmla="*/ 58 h 81"/>
                <a:gd name="T6" fmla="*/ 7 w 24"/>
                <a:gd name="T7" fmla="*/ 66 h 81"/>
                <a:gd name="T8" fmla="*/ 9 w 24"/>
                <a:gd name="T9" fmla="*/ 58 h 81"/>
                <a:gd name="T10" fmla="*/ 12 w 24"/>
                <a:gd name="T11" fmla="*/ 54 h 81"/>
                <a:gd name="T12" fmla="*/ 13 w 24"/>
                <a:gd name="T13" fmla="*/ 49 h 81"/>
                <a:gd name="T14" fmla="*/ 7 w 24"/>
                <a:gd name="T15" fmla="*/ 27 h 81"/>
                <a:gd name="T16" fmla="*/ 5 w 24"/>
                <a:gd name="T17" fmla="*/ 24 h 81"/>
                <a:gd name="T18" fmla="*/ 9 w 24"/>
                <a:gd name="T19" fmla="*/ 0 h 81"/>
                <a:gd name="T20" fmla="*/ 14 w 24"/>
                <a:gd name="T21" fmla="*/ 8 h 81"/>
                <a:gd name="T22" fmla="*/ 12 w 24"/>
                <a:gd name="T23" fmla="*/ 81 h 81"/>
                <a:gd name="T24" fmla="*/ 11 w 24"/>
                <a:gd name="T2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81">
                  <a:moveTo>
                    <a:pt x="11" y="81"/>
                  </a:moveTo>
                  <a:cubicBezTo>
                    <a:pt x="8" y="75"/>
                    <a:pt x="16" y="69"/>
                    <a:pt x="12" y="63"/>
                  </a:cubicBezTo>
                  <a:cubicBezTo>
                    <a:pt x="12" y="62"/>
                    <a:pt x="12" y="60"/>
                    <a:pt x="12" y="58"/>
                  </a:cubicBezTo>
                  <a:cubicBezTo>
                    <a:pt x="10" y="61"/>
                    <a:pt x="11" y="65"/>
                    <a:pt x="7" y="66"/>
                  </a:cubicBezTo>
                  <a:cubicBezTo>
                    <a:pt x="7" y="63"/>
                    <a:pt x="9" y="61"/>
                    <a:pt x="9" y="58"/>
                  </a:cubicBezTo>
                  <a:cubicBezTo>
                    <a:pt x="8" y="55"/>
                    <a:pt x="6" y="51"/>
                    <a:pt x="12" y="54"/>
                  </a:cubicBezTo>
                  <a:cubicBezTo>
                    <a:pt x="15" y="55"/>
                    <a:pt x="14" y="50"/>
                    <a:pt x="13" y="49"/>
                  </a:cubicBezTo>
                  <a:cubicBezTo>
                    <a:pt x="6" y="43"/>
                    <a:pt x="8" y="35"/>
                    <a:pt x="7" y="27"/>
                  </a:cubicBezTo>
                  <a:cubicBezTo>
                    <a:pt x="7" y="26"/>
                    <a:pt x="6" y="25"/>
                    <a:pt x="5" y="24"/>
                  </a:cubicBezTo>
                  <a:cubicBezTo>
                    <a:pt x="0" y="15"/>
                    <a:pt x="1" y="7"/>
                    <a:pt x="9" y="0"/>
                  </a:cubicBezTo>
                  <a:cubicBezTo>
                    <a:pt x="13" y="1"/>
                    <a:pt x="11" y="6"/>
                    <a:pt x="14" y="8"/>
                  </a:cubicBezTo>
                  <a:cubicBezTo>
                    <a:pt x="18" y="32"/>
                    <a:pt x="24" y="57"/>
                    <a:pt x="12" y="81"/>
                  </a:cubicBezTo>
                  <a:cubicBezTo>
                    <a:pt x="12" y="81"/>
                    <a:pt x="11" y="81"/>
                    <a:pt x="11" y="81"/>
                  </a:cubicBezTo>
                  <a:close/>
                </a:path>
              </a:pathLst>
            </a:custGeom>
            <a:solidFill>
              <a:srgbClr val="D3B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1" name="Freeform 254"/>
            <p:cNvSpPr>
              <a:spLocks/>
            </p:cNvSpPr>
            <p:nvPr/>
          </p:nvSpPr>
          <p:spPr bwMode="auto">
            <a:xfrm>
              <a:off x="4865" y="1814"/>
              <a:ext cx="46" cy="21"/>
            </a:xfrm>
            <a:custGeom>
              <a:avLst/>
              <a:gdLst>
                <a:gd name="T0" fmla="*/ 0 w 71"/>
                <a:gd name="T1" fmla="*/ 5 h 33"/>
                <a:gd name="T2" fmla="*/ 2 w 71"/>
                <a:gd name="T3" fmla="*/ 0 h 33"/>
                <a:gd name="T4" fmla="*/ 36 w 71"/>
                <a:gd name="T5" fmla="*/ 9 h 33"/>
                <a:gd name="T6" fmla="*/ 68 w 71"/>
                <a:gd name="T7" fmla="*/ 23 h 33"/>
                <a:gd name="T8" fmla="*/ 68 w 71"/>
                <a:gd name="T9" fmla="*/ 31 h 33"/>
                <a:gd name="T10" fmla="*/ 62 w 71"/>
                <a:gd name="T11" fmla="*/ 30 h 33"/>
                <a:gd name="T12" fmla="*/ 44 w 71"/>
                <a:gd name="T13" fmla="*/ 33 h 33"/>
                <a:gd name="T14" fmla="*/ 40 w 71"/>
                <a:gd name="T15" fmla="*/ 29 h 33"/>
                <a:gd name="T16" fmla="*/ 13 w 71"/>
                <a:gd name="T17" fmla="*/ 11 h 33"/>
                <a:gd name="T18" fmla="*/ 0 w 71"/>
                <a:gd name="T1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33">
                  <a:moveTo>
                    <a:pt x="0" y="5"/>
                  </a:moveTo>
                  <a:cubicBezTo>
                    <a:pt x="1" y="3"/>
                    <a:pt x="1" y="2"/>
                    <a:pt x="2" y="0"/>
                  </a:cubicBezTo>
                  <a:cubicBezTo>
                    <a:pt x="14" y="0"/>
                    <a:pt x="25" y="2"/>
                    <a:pt x="36" y="9"/>
                  </a:cubicBezTo>
                  <a:cubicBezTo>
                    <a:pt x="45" y="16"/>
                    <a:pt x="57" y="18"/>
                    <a:pt x="68" y="23"/>
                  </a:cubicBezTo>
                  <a:cubicBezTo>
                    <a:pt x="69" y="26"/>
                    <a:pt x="71" y="28"/>
                    <a:pt x="68" y="31"/>
                  </a:cubicBezTo>
                  <a:cubicBezTo>
                    <a:pt x="66" y="32"/>
                    <a:pt x="63" y="31"/>
                    <a:pt x="62" y="30"/>
                  </a:cubicBezTo>
                  <a:cubicBezTo>
                    <a:pt x="55" y="26"/>
                    <a:pt x="49" y="29"/>
                    <a:pt x="44" y="33"/>
                  </a:cubicBezTo>
                  <a:cubicBezTo>
                    <a:pt x="42" y="32"/>
                    <a:pt x="41" y="31"/>
                    <a:pt x="40" y="29"/>
                  </a:cubicBezTo>
                  <a:cubicBezTo>
                    <a:pt x="33" y="20"/>
                    <a:pt x="25" y="13"/>
                    <a:pt x="13" y="11"/>
                  </a:cubicBezTo>
                  <a:cubicBezTo>
                    <a:pt x="8" y="11"/>
                    <a:pt x="3" y="10"/>
                    <a:pt x="0" y="5"/>
                  </a:cubicBezTo>
                  <a:close/>
                </a:path>
              </a:pathLst>
            </a:custGeom>
            <a:solidFill>
              <a:srgbClr val="CB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2" name="Freeform 255"/>
            <p:cNvSpPr>
              <a:spLocks/>
            </p:cNvSpPr>
            <p:nvPr/>
          </p:nvSpPr>
          <p:spPr bwMode="auto">
            <a:xfrm>
              <a:off x="4984" y="1938"/>
              <a:ext cx="39" cy="21"/>
            </a:xfrm>
            <a:custGeom>
              <a:avLst/>
              <a:gdLst>
                <a:gd name="T0" fmla="*/ 13 w 60"/>
                <a:gd name="T1" fmla="*/ 33 h 33"/>
                <a:gd name="T2" fmla="*/ 8 w 60"/>
                <a:gd name="T3" fmla="*/ 26 h 33"/>
                <a:gd name="T4" fmla="*/ 0 w 60"/>
                <a:gd name="T5" fmla="*/ 30 h 33"/>
                <a:gd name="T6" fmla="*/ 4 w 60"/>
                <a:gd name="T7" fmla="*/ 10 h 33"/>
                <a:gd name="T8" fmla="*/ 36 w 60"/>
                <a:gd name="T9" fmla="*/ 3 h 33"/>
                <a:gd name="T10" fmla="*/ 58 w 60"/>
                <a:gd name="T11" fmla="*/ 6 h 33"/>
                <a:gd name="T12" fmla="*/ 59 w 60"/>
                <a:gd name="T13" fmla="*/ 10 h 33"/>
                <a:gd name="T14" fmla="*/ 55 w 60"/>
                <a:gd name="T15" fmla="*/ 21 h 33"/>
                <a:gd name="T16" fmla="*/ 47 w 60"/>
                <a:gd name="T17" fmla="*/ 26 h 33"/>
                <a:gd name="T18" fmla="*/ 44 w 60"/>
                <a:gd name="T19" fmla="*/ 21 h 33"/>
                <a:gd name="T20" fmla="*/ 40 w 60"/>
                <a:gd name="T21" fmla="*/ 14 h 33"/>
                <a:gd name="T22" fmla="*/ 39 w 60"/>
                <a:gd name="T23" fmla="*/ 15 h 33"/>
                <a:gd name="T24" fmla="*/ 20 w 60"/>
                <a:gd name="T25" fmla="*/ 13 h 33"/>
                <a:gd name="T26" fmla="*/ 12 w 60"/>
                <a:gd name="T27" fmla="*/ 15 h 33"/>
                <a:gd name="T28" fmla="*/ 21 w 60"/>
                <a:gd name="T29" fmla="*/ 28 h 33"/>
                <a:gd name="T30" fmla="*/ 13 w 60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33">
                  <a:moveTo>
                    <a:pt x="13" y="33"/>
                  </a:moveTo>
                  <a:cubicBezTo>
                    <a:pt x="8" y="33"/>
                    <a:pt x="8" y="29"/>
                    <a:pt x="8" y="26"/>
                  </a:cubicBezTo>
                  <a:cubicBezTo>
                    <a:pt x="4" y="25"/>
                    <a:pt x="5" y="31"/>
                    <a:pt x="0" y="30"/>
                  </a:cubicBezTo>
                  <a:cubicBezTo>
                    <a:pt x="3" y="23"/>
                    <a:pt x="1" y="16"/>
                    <a:pt x="4" y="10"/>
                  </a:cubicBezTo>
                  <a:cubicBezTo>
                    <a:pt x="15" y="8"/>
                    <a:pt x="25" y="0"/>
                    <a:pt x="36" y="3"/>
                  </a:cubicBezTo>
                  <a:cubicBezTo>
                    <a:pt x="43" y="6"/>
                    <a:pt x="51" y="5"/>
                    <a:pt x="58" y="6"/>
                  </a:cubicBezTo>
                  <a:cubicBezTo>
                    <a:pt x="59" y="7"/>
                    <a:pt x="60" y="8"/>
                    <a:pt x="59" y="10"/>
                  </a:cubicBezTo>
                  <a:cubicBezTo>
                    <a:pt x="56" y="13"/>
                    <a:pt x="53" y="15"/>
                    <a:pt x="55" y="21"/>
                  </a:cubicBezTo>
                  <a:cubicBezTo>
                    <a:pt x="56" y="26"/>
                    <a:pt x="51" y="26"/>
                    <a:pt x="47" y="26"/>
                  </a:cubicBezTo>
                  <a:cubicBezTo>
                    <a:pt x="45" y="25"/>
                    <a:pt x="45" y="23"/>
                    <a:pt x="44" y="21"/>
                  </a:cubicBezTo>
                  <a:cubicBezTo>
                    <a:pt x="43" y="19"/>
                    <a:pt x="41" y="17"/>
                    <a:pt x="40" y="14"/>
                  </a:cubicBezTo>
                  <a:cubicBezTo>
                    <a:pt x="40" y="13"/>
                    <a:pt x="40" y="15"/>
                    <a:pt x="39" y="15"/>
                  </a:cubicBezTo>
                  <a:cubicBezTo>
                    <a:pt x="33" y="16"/>
                    <a:pt x="27" y="14"/>
                    <a:pt x="20" y="13"/>
                  </a:cubicBezTo>
                  <a:cubicBezTo>
                    <a:pt x="17" y="13"/>
                    <a:pt x="15" y="13"/>
                    <a:pt x="12" y="15"/>
                  </a:cubicBezTo>
                  <a:cubicBezTo>
                    <a:pt x="10" y="22"/>
                    <a:pt x="18" y="23"/>
                    <a:pt x="21" y="28"/>
                  </a:cubicBezTo>
                  <a:cubicBezTo>
                    <a:pt x="20" y="32"/>
                    <a:pt x="17" y="33"/>
                    <a:pt x="13" y="33"/>
                  </a:cubicBezTo>
                  <a:close/>
                </a:path>
              </a:pathLst>
            </a:custGeom>
            <a:solidFill>
              <a:srgbClr val="EDC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3" name="Freeform 256"/>
            <p:cNvSpPr>
              <a:spLocks/>
            </p:cNvSpPr>
            <p:nvPr/>
          </p:nvSpPr>
          <p:spPr bwMode="auto">
            <a:xfrm>
              <a:off x="4774" y="2016"/>
              <a:ext cx="43" cy="19"/>
            </a:xfrm>
            <a:custGeom>
              <a:avLst/>
              <a:gdLst>
                <a:gd name="T0" fmla="*/ 66 w 67"/>
                <a:gd name="T1" fmla="*/ 16 h 29"/>
                <a:gd name="T2" fmla="*/ 66 w 67"/>
                <a:gd name="T3" fmla="*/ 24 h 29"/>
                <a:gd name="T4" fmla="*/ 57 w 67"/>
                <a:gd name="T5" fmla="*/ 26 h 29"/>
                <a:gd name="T6" fmla="*/ 38 w 67"/>
                <a:gd name="T7" fmla="*/ 22 h 29"/>
                <a:gd name="T8" fmla="*/ 29 w 67"/>
                <a:gd name="T9" fmla="*/ 23 h 29"/>
                <a:gd name="T10" fmla="*/ 4 w 67"/>
                <a:gd name="T11" fmla="*/ 29 h 29"/>
                <a:gd name="T12" fmla="*/ 2 w 67"/>
                <a:gd name="T13" fmla="*/ 25 h 29"/>
                <a:gd name="T14" fmla="*/ 11 w 67"/>
                <a:gd name="T15" fmla="*/ 16 h 29"/>
                <a:gd name="T16" fmla="*/ 23 w 67"/>
                <a:gd name="T17" fmla="*/ 9 h 29"/>
                <a:gd name="T18" fmla="*/ 33 w 67"/>
                <a:gd name="T19" fmla="*/ 8 h 29"/>
                <a:gd name="T20" fmla="*/ 56 w 67"/>
                <a:gd name="T21" fmla="*/ 0 h 29"/>
                <a:gd name="T22" fmla="*/ 60 w 67"/>
                <a:gd name="T23" fmla="*/ 7 h 29"/>
                <a:gd name="T24" fmla="*/ 66 w 67"/>
                <a:gd name="T2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9">
                  <a:moveTo>
                    <a:pt x="66" y="16"/>
                  </a:moveTo>
                  <a:cubicBezTo>
                    <a:pt x="67" y="19"/>
                    <a:pt x="63" y="21"/>
                    <a:pt x="66" y="24"/>
                  </a:cubicBezTo>
                  <a:cubicBezTo>
                    <a:pt x="64" y="29"/>
                    <a:pt x="60" y="26"/>
                    <a:pt x="57" y="26"/>
                  </a:cubicBezTo>
                  <a:cubicBezTo>
                    <a:pt x="51" y="24"/>
                    <a:pt x="45" y="22"/>
                    <a:pt x="38" y="22"/>
                  </a:cubicBezTo>
                  <a:cubicBezTo>
                    <a:pt x="35" y="22"/>
                    <a:pt x="32" y="21"/>
                    <a:pt x="29" y="23"/>
                  </a:cubicBezTo>
                  <a:cubicBezTo>
                    <a:pt x="21" y="25"/>
                    <a:pt x="13" y="27"/>
                    <a:pt x="4" y="29"/>
                  </a:cubicBezTo>
                  <a:cubicBezTo>
                    <a:pt x="2" y="28"/>
                    <a:pt x="0" y="27"/>
                    <a:pt x="2" y="25"/>
                  </a:cubicBezTo>
                  <a:cubicBezTo>
                    <a:pt x="5" y="22"/>
                    <a:pt x="8" y="19"/>
                    <a:pt x="11" y="16"/>
                  </a:cubicBezTo>
                  <a:cubicBezTo>
                    <a:pt x="15" y="13"/>
                    <a:pt x="19" y="12"/>
                    <a:pt x="23" y="9"/>
                  </a:cubicBezTo>
                  <a:cubicBezTo>
                    <a:pt x="25" y="6"/>
                    <a:pt x="29" y="7"/>
                    <a:pt x="33" y="8"/>
                  </a:cubicBezTo>
                  <a:cubicBezTo>
                    <a:pt x="49" y="12"/>
                    <a:pt x="49" y="12"/>
                    <a:pt x="56" y="0"/>
                  </a:cubicBezTo>
                  <a:cubicBezTo>
                    <a:pt x="61" y="1"/>
                    <a:pt x="60" y="4"/>
                    <a:pt x="60" y="7"/>
                  </a:cubicBezTo>
                  <a:cubicBezTo>
                    <a:pt x="58" y="12"/>
                    <a:pt x="61" y="15"/>
                    <a:pt x="66" y="16"/>
                  </a:cubicBezTo>
                  <a:close/>
                </a:path>
              </a:pathLst>
            </a:custGeom>
            <a:solidFill>
              <a:srgbClr val="B99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4" name="Freeform 257"/>
            <p:cNvSpPr>
              <a:spLocks/>
            </p:cNvSpPr>
            <p:nvPr/>
          </p:nvSpPr>
          <p:spPr bwMode="auto">
            <a:xfrm>
              <a:off x="4851" y="2159"/>
              <a:ext cx="24" cy="42"/>
            </a:xfrm>
            <a:custGeom>
              <a:avLst/>
              <a:gdLst>
                <a:gd name="T0" fmla="*/ 10 w 37"/>
                <a:gd name="T1" fmla="*/ 32 h 64"/>
                <a:gd name="T2" fmla="*/ 14 w 37"/>
                <a:gd name="T3" fmla="*/ 43 h 64"/>
                <a:gd name="T4" fmla="*/ 22 w 37"/>
                <a:gd name="T5" fmla="*/ 51 h 64"/>
                <a:gd name="T6" fmla="*/ 25 w 37"/>
                <a:gd name="T7" fmla="*/ 40 h 64"/>
                <a:gd name="T8" fmla="*/ 21 w 37"/>
                <a:gd name="T9" fmla="*/ 28 h 64"/>
                <a:gd name="T10" fmla="*/ 21 w 37"/>
                <a:gd name="T11" fmla="*/ 7 h 64"/>
                <a:gd name="T12" fmla="*/ 26 w 37"/>
                <a:gd name="T13" fmla="*/ 0 h 64"/>
                <a:gd name="T14" fmla="*/ 28 w 37"/>
                <a:gd name="T15" fmla="*/ 7 h 64"/>
                <a:gd name="T16" fmla="*/ 32 w 37"/>
                <a:gd name="T17" fmla="*/ 40 h 64"/>
                <a:gd name="T18" fmla="*/ 32 w 37"/>
                <a:gd name="T19" fmla="*/ 56 h 64"/>
                <a:gd name="T20" fmla="*/ 14 w 37"/>
                <a:gd name="T21" fmla="*/ 60 h 64"/>
                <a:gd name="T22" fmla="*/ 7 w 37"/>
                <a:gd name="T23" fmla="*/ 59 h 64"/>
                <a:gd name="T24" fmla="*/ 1 w 37"/>
                <a:gd name="T25" fmla="*/ 48 h 64"/>
                <a:gd name="T26" fmla="*/ 1 w 37"/>
                <a:gd name="T27" fmla="*/ 39 h 64"/>
                <a:gd name="T28" fmla="*/ 10 w 37"/>
                <a:gd name="T2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64">
                  <a:moveTo>
                    <a:pt x="10" y="32"/>
                  </a:moveTo>
                  <a:cubicBezTo>
                    <a:pt x="14" y="35"/>
                    <a:pt x="13" y="39"/>
                    <a:pt x="14" y="43"/>
                  </a:cubicBezTo>
                  <a:cubicBezTo>
                    <a:pt x="15" y="47"/>
                    <a:pt x="15" y="53"/>
                    <a:pt x="22" y="51"/>
                  </a:cubicBezTo>
                  <a:cubicBezTo>
                    <a:pt x="27" y="49"/>
                    <a:pt x="28" y="45"/>
                    <a:pt x="25" y="40"/>
                  </a:cubicBezTo>
                  <a:cubicBezTo>
                    <a:pt x="23" y="36"/>
                    <a:pt x="24" y="32"/>
                    <a:pt x="21" y="28"/>
                  </a:cubicBezTo>
                  <a:cubicBezTo>
                    <a:pt x="19" y="21"/>
                    <a:pt x="20" y="14"/>
                    <a:pt x="21" y="7"/>
                  </a:cubicBezTo>
                  <a:cubicBezTo>
                    <a:pt x="21" y="4"/>
                    <a:pt x="21" y="0"/>
                    <a:pt x="26" y="0"/>
                  </a:cubicBezTo>
                  <a:cubicBezTo>
                    <a:pt x="26" y="2"/>
                    <a:pt x="27" y="5"/>
                    <a:pt x="28" y="7"/>
                  </a:cubicBezTo>
                  <a:cubicBezTo>
                    <a:pt x="26" y="18"/>
                    <a:pt x="28" y="29"/>
                    <a:pt x="32" y="40"/>
                  </a:cubicBezTo>
                  <a:cubicBezTo>
                    <a:pt x="34" y="45"/>
                    <a:pt x="37" y="51"/>
                    <a:pt x="32" y="56"/>
                  </a:cubicBezTo>
                  <a:cubicBezTo>
                    <a:pt x="28" y="61"/>
                    <a:pt x="21" y="64"/>
                    <a:pt x="14" y="60"/>
                  </a:cubicBezTo>
                  <a:cubicBezTo>
                    <a:pt x="12" y="56"/>
                    <a:pt x="9" y="63"/>
                    <a:pt x="7" y="59"/>
                  </a:cubicBezTo>
                  <a:cubicBezTo>
                    <a:pt x="6" y="55"/>
                    <a:pt x="2" y="52"/>
                    <a:pt x="1" y="48"/>
                  </a:cubicBezTo>
                  <a:cubicBezTo>
                    <a:pt x="0" y="45"/>
                    <a:pt x="5" y="42"/>
                    <a:pt x="1" y="39"/>
                  </a:cubicBezTo>
                  <a:cubicBezTo>
                    <a:pt x="2" y="34"/>
                    <a:pt x="6" y="34"/>
                    <a:pt x="10" y="32"/>
                  </a:cubicBezTo>
                  <a:close/>
                </a:path>
              </a:pathLst>
            </a:custGeom>
            <a:solidFill>
              <a:srgbClr val="C8A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" name="Freeform 258"/>
            <p:cNvSpPr>
              <a:spLocks/>
            </p:cNvSpPr>
            <p:nvPr/>
          </p:nvSpPr>
          <p:spPr bwMode="auto">
            <a:xfrm>
              <a:off x="4572" y="2044"/>
              <a:ext cx="24" cy="28"/>
            </a:xfrm>
            <a:custGeom>
              <a:avLst/>
              <a:gdLst>
                <a:gd name="T0" fmla="*/ 9 w 37"/>
                <a:gd name="T1" fmla="*/ 3 h 43"/>
                <a:gd name="T2" fmla="*/ 25 w 37"/>
                <a:gd name="T3" fmla="*/ 13 h 43"/>
                <a:gd name="T4" fmla="*/ 30 w 37"/>
                <a:gd name="T5" fmla="*/ 5 h 43"/>
                <a:gd name="T6" fmla="*/ 37 w 37"/>
                <a:gd name="T7" fmla="*/ 15 h 43"/>
                <a:gd name="T8" fmla="*/ 29 w 37"/>
                <a:gd name="T9" fmla="*/ 27 h 43"/>
                <a:gd name="T10" fmla="*/ 16 w 37"/>
                <a:gd name="T11" fmla="*/ 41 h 43"/>
                <a:gd name="T12" fmla="*/ 11 w 37"/>
                <a:gd name="T13" fmla="*/ 38 h 43"/>
                <a:gd name="T14" fmla="*/ 15 w 37"/>
                <a:gd name="T15" fmla="*/ 32 h 43"/>
                <a:gd name="T16" fmla="*/ 9 w 37"/>
                <a:gd name="T17" fmla="*/ 17 h 43"/>
                <a:gd name="T18" fmla="*/ 5 w 37"/>
                <a:gd name="T19" fmla="*/ 15 h 43"/>
                <a:gd name="T20" fmla="*/ 0 w 37"/>
                <a:gd name="T21" fmla="*/ 6 h 43"/>
                <a:gd name="T22" fmla="*/ 9 w 37"/>
                <a:gd name="T2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3">
                  <a:moveTo>
                    <a:pt x="9" y="3"/>
                  </a:moveTo>
                  <a:cubicBezTo>
                    <a:pt x="16" y="4"/>
                    <a:pt x="21" y="7"/>
                    <a:pt x="25" y="13"/>
                  </a:cubicBezTo>
                  <a:cubicBezTo>
                    <a:pt x="26" y="9"/>
                    <a:pt x="24" y="4"/>
                    <a:pt x="30" y="5"/>
                  </a:cubicBezTo>
                  <a:cubicBezTo>
                    <a:pt x="36" y="5"/>
                    <a:pt x="37" y="10"/>
                    <a:pt x="37" y="15"/>
                  </a:cubicBezTo>
                  <a:cubicBezTo>
                    <a:pt x="31" y="16"/>
                    <a:pt x="28" y="21"/>
                    <a:pt x="29" y="27"/>
                  </a:cubicBezTo>
                  <a:cubicBezTo>
                    <a:pt x="29" y="36"/>
                    <a:pt x="20" y="37"/>
                    <a:pt x="16" y="41"/>
                  </a:cubicBezTo>
                  <a:cubicBezTo>
                    <a:pt x="14" y="43"/>
                    <a:pt x="12" y="41"/>
                    <a:pt x="11" y="38"/>
                  </a:cubicBezTo>
                  <a:cubicBezTo>
                    <a:pt x="13" y="36"/>
                    <a:pt x="13" y="34"/>
                    <a:pt x="15" y="32"/>
                  </a:cubicBezTo>
                  <a:cubicBezTo>
                    <a:pt x="20" y="25"/>
                    <a:pt x="18" y="19"/>
                    <a:pt x="9" y="17"/>
                  </a:cubicBezTo>
                  <a:cubicBezTo>
                    <a:pt x="8" y="16"/>
                    <a:pt x="7" y="16"/>
                    <a:pt x="5" y="15"/>
                  </a:cubicBezTo>
                  <a:cubicBezTo>
                    <a:pt x="3" y="12"/>
                    <a:pt x="5" y="7"/>
                    <a:pt x="0" y="6"/>
                  </a:cubicBezTo>
                  <a:cubicBezTo>
                    <a:pt x="1" y="0"/>
                    <a:pt x="5" y="0"/>
                    <a:pt x="9" y="3"/>
                  </a:cubicBezTo>
                  <a:close/>
                </a:path>
              </a:pathLst>
            </a:custGeom>
            <a:solidFill>
              <a:srgbClr val="B38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" name="Freeform 259"/>
            <p:cNvSpPr>
              <a:spLocks/>
            </p:cNvSpPr>
            <p:nvPr/>
          </p:nvSpPr>
          <p:spPr bwMode="auto">
            <a:xfrm>
              <a:off x="4461" y="1889"/>
              <a:ext cx="7" cy="95"/>
            </a:xfrm>
            <a:custGeom>
              <a:avLst/>
              <a:gdLst>
                <a:gd name="T0" fmla="*/ 6 w 10"/>
                <a:gd name="T1" fmla="*/ 146 h 146"/>
                <a:gd name="T2" fmla="*/ 2 w 10"/>
                <a:gd name="T3" fmla="*/ 139 h 146"/>
                <a:gd name="T4" fmla="*/ 4 w 10"/>
                <a:gd name="T5" fmla="*/ 79 h 146"/>
                <a:gd name="T6" fmla="*/ 1 w 10"/>
                <a:gd name="T7" fmla="*/ 6 h 146"/>
                <a:gd name="T8" fmla="*/ 4 w 10"/>
                <a:gd name="T9" fmla="*/ 0 h 146"/>
                <a:gd name="T10" fmla="*/ 7 w 10"/>
                <a:gd name="T11" fmla="*/ 6 h 146"/>
                <a:gd name="T12" fmla="*/ 7 w 10"/>
                <a:gd name="T13" fmla="*/ 16 h 146"/>
                <a:gd name="T14" fmla="*/ 8 w 10"/>
                <a:gd name="T15" fmla="*/ 70 h 146"/>
                <a:gd name="T16" fmla="*/ 7 w 10"/>
                <a:gd name="T17" fmla="*/ 110 h 146"/>
                <a:gd name="T18" fmla="*/ 6 w 10"/>
                <a:gd name="T19" fmla="*/ 129 h 146"/>
                <a:gd name="T20" fmla="*/ 6 w 10"/>
                <a:gd name="T2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46">
                  <a:moveTo>
                    <a:pt x="6" y="146"/>
                  </a:moveTo>
                  <a:cubicBezTo>
                    <a:pt x="3" y="145"/>
                    <a:pt x="2" y="142"/>
                    <a:pt x="2" y="139"/>
                  </a:cubicBezTo>
                  <a:cubicBezTo>
                    <a:pt x="6" y="119"/>
                    <a:pt x="3" y="99"/>
                    <a:pt x="4" y="79"/>
                  </a:cubicBezTo>
                  <a:cubicBezTo>
                    <a:pt x="5" y="55"/>
                    <a:pt x="5" y="30"/>
                    <a:pt x="1" y="6"/>
                  </a:cubicBezTo>
                  <a:cubicBezTo>
                    <a:pt x="0" y="3"/>
                    <a:pt x="3" y="2"/>
                    <a:pt x="4" y="0"/>
                  </a:cubicBezTo>
                  <a:cubicBezTo>
                    <a:pt x="8" y="0"/>
                    <a:pt x="6" y="4"/>
                    <a:pt x="7" y="6"/>
                  </a:cubicBezTo>
                  <a:cubicBezTo>
                    <a:pt x="7" y="9"/>
                    <a:pt x="6" y="12"/>
                    <a:pt x="7" y="16"/>
                  </a:cubicBezTo>
                  <a:cubicBezTo>
                    <a:pt x="9" y="34"/>
                    <a:pt x="10" y="52"/>
                    <a:pt x="8" y="70"/>
                  </a:cubicBezTo>
                  <a:cubicBezTo>
                    <a:pt x="7" y="83"/>
                    <a:pt x="8" y="97"/>
                    <a:pt x="7" y="110"/>
                  </a:cubicBezTo>
                  <a:cubicBezTo>
                    <a:pt x="6" y="116"/>
                    <a:pt x="8" y="123"/>
                    <a:pt x="6" y="129"/>
                  </a:cubicBezTo>
                  <a:cubicBezTo>
                    <a:pt x="6" y="134"/>
                    <a:pt x="6" y="140"/>
                    <a:pt x="6" y="146"/>
                  </a:cubicBezTo>
                  <a:close/>
                </a:path>
              </a:pathLst>
            </a:custGeom>
            <a:solidFill>
              <a:srgbClr val="C1A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7" name="Freeform 260"/>
            <p:cNvSpPr>
              <a:spLocks/>
            </p:cNvSpPr>
            <p:nvPr/>
          </p:nvSpPr>
          <p:spPr bwMode="auto">
            <a:xfrm>
              <a:off x="4883" y="2026"/>
              <a:ext cx="34" cy="29"/>
            </a:xfrm>
            <a:custGeom>
              <a:avLst/>
              <a:gdLst>
                <a:gd name="T0" fmla="*/ 49 w 52"/>
                <a:gd name="T1" fmla="*/ 2 h 45"/>
                <a:gd name="T2" fmla="*/ 52 w 52"/>
                <a:gd name="T3" fmla="*/ 4 h 45"/>
                <a:gd name="T4" fmla="*/ 30 w 52"/>
                <a:gd name="T5" fmla="*/ 36 h 45"/>
                <a:gd name="T6" fmla="*/ 10 w 52"/>
                <a:gd name="T7" fmla="*/ 44 h 45"/>
                <a:gd name="T8" fmla="*/ 7 w 52"/>
                <a:gd name="T9" fmla="*/ 44 h 45"/>
                <a:gd name="T10" fmla="*/ 7 w 52"/>
                <a:gd name="T11" fmla="*/ 36 h 45"/>
                <a:gd name="T12" fmla="*/ 35 w 52"/>
                <a:gd name="T13" fmla="*/ 9 h 45"/>
                <a:gd name="T14" fmla="*/ 42 w 52"/>
                <a:gd name="T15" fmla="*/ 3 h 45"/>
                <a:gd name="T16" fmla="*/ 49 w 52"/>
                <a:gd name="T17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50" y="3"/>
                    <a:pt x="51" y="3"/>
                    <a:pt x="52" y="4"/>
                  </a:cubicBezTo>
                  <a:cubicBezTo>
                    <a:pt x="47" y="16"/>
                    <a:pt x="39" y="26"/>
                    <a:pt x="30" y="36"/>
                  </a:cubicBezTo>
                  <a:cubicBezTo>
                    <a:pt x="24" y="39"/>
                    <a:pt x="18" y="45"/>
                    <a:pt x="10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6" y="41"/>
                    <a:pt x="0" y="38"/>
                    <a:pt x="7" y="36"/>
                  </a:cubicBezTo>
                  <a:cubicBezTo>
                    <a:pt x="20" y="31"/>
                    <a:pt x="27" y="19"/>
                    <a:pt x="35" y="9"/>
                  </a:cubicBezTo>
                  <a:cubicBezTo>
                    <a:pt x="37" y="7"/>
                    <a:pt x="38" y="3"/>
                    <a:pt x="42" y="3"/>
                  </a:cubicBezTo>
                  <a:cubicBezTo>
                    <a:pt x="45" y="6"/>
                    <a:pt x="46" y="0"/>
                    <a:pt x="49" y="2"/>
                  </a:cubicBezTo>
                  <a:close/>
                </a:path>
              </a:pathLst>
            </a:custGeom>
            <a:solidFill>
              <a:srgbClr val="CFB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8" name="Freeform 261"/>
            <p:cNvSpPr>
              <a:spLocks/>
            </p:cNvSpPr>
            <p:nvPr/>
          </p:nvSpPr>
          <p:spPr bwMode="auto">
            <a:xfrm>
              <a:off x="4860" y="2093"/>
              <a:ext cx="13" cy="84"/>
            </a:xfrm>
            <a:custGeom>
              <a:avLst/>
              <a:gdLst>
                <a:gd name="T0" fmla="*/ 12 w 19"/>
                <a:gd name="T1" fmla="*/ 102 h 130"/>
                <a:gd name="T2" fmla="*/ 7 w 19"/>
                <a:gd name="T3" fmla="*/ 130 h 130"/>
                <a:gd name="T4" fmla="*/ 5 w 19"/>
                <a:gd name="T5" fmla="*/ 125 h 130"/>
                <a:gd name="T6" fmla="*/ 3 w 19"/>
                <a:gd name="T7" fmla="*/ 62 h 130"/>
                <a:gd name="T8" fmla="*/ 5 w 19"/>
                <a:gd name="T9" fmla="*/ 49 h 130"/>
                <a:gd name="T10" fmla="*/ 1 w 19"/>
                <a:gd name="T11" fmla="*/ 39 h 130"/>
                <a:gd name="T12" fmla="*/ 5 w 19"/>
                <a:gd name="T13" fmla="*/ 31 h 130"/>
                <a:gd name="T14" fmla="*/ 14 w 19"/>
                <a:gd name="T15" fmla="*/ 18 h 130"/>
                <a:gd name="T16" fmla="*/ 16 w 19"/>
                <a:gd name="T17" fmla="*/ 0 h 130"/>
                <a:gd name="T18" fmla="*/ 14 w 19"/>
                <a:gd name="T19" fmla="*/ 31 h 130"/>
                <a:gd name="T20" fmla="*/ 10 w 19"/>
                <a:gd name="T21" fmla="*/ 89 h 130"/>
                <a:gd name="T22" fmla="*/ 12 w 19"/>
                <a:gd name="T23" fmla="*/ 10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30">
                  <a:moveTo>
                    <a:pt x="12" y="102"/>
                  </a:moveTo>
                  <a:cubicBezTo>
                    <a:pt x="6" y="111"/>
                    <a:pt x="8" y="121"/>
                    <a:pt x="7" y="130"/>
                  </a:cubicBezTo>
                  <a:cubicBezTo>
                    <a:pt x="5" y="129"/>
                    <a:pt x="5" y="127"/>
                    <a:pt x="5" y="125"/>
                  </a:cubicBezTo>
                  <a:cubicBezTo>
                    <a:pt x="4" y="104"/>
                    <a:pt x="4" y="83"/>
                    <a:pt x="3" y="62"/>
                  </a:cubicBezTo>
                  <a:cubicBezTo>
                    <a:pt x="3" y="58"/>
                    <a:pt x="4" y="54"/>
                    <a:pt x="5" y="49"/>
                  </a:cubicBezTo>
                  <a:cubicBezTo>
                    <a:pt x="5" y="46"/>
                    <a:pt x="5" y="42"/>
                    <a:pt x="1" y="39"/>
                  </a:cubicBezTo>
                  <a:cubicBezTo>
                    <a:pt x="0" y="35"/>
                    <a:pt x="5" y="34"/>
                    <a:pt x="5" y="31"/>
                  </a:cubicBezTo>
                  <a:cubicBezTo>
                    <a:pt x="12" y="30"/>
                    <a:pt x="12" y="23"/>
                    <a:pt x="14" y="18"/>
                  </a:cubicBezTo>
                  <a:cubicBezTo>
                    <a:pt x="17" y="12"/>
                    <a:pt x="16" y="6"/>
                    <a:pt x="16" y="0"/>
                  </a:cubicBezTo>
                  <a:cubicBezTo>
                    <a:pt x="19" y="11"/>
                    <a:pt x="19" y="22"/>
                    <a:pt x="14" y="31"/>
                  </a:cubicBezTo>
                  <a:cubicBezTo>
                    <a:pt x="3" y="50"/>
                    <a:pt x="6" y="69"/>
                    <a:pt x="10" y="89"/>
                  </a:cubicBezTo>
                  <a:cubicBezTo>
                    <a:pt x="11" y="93"/>
                    <a:pt x="11" y="97"/>
                    <a:pt x="12" y="102"/>
                  </a:cubicBezTo>
                  <a:close/>
                </a:path>
              </a:pathLst>
            </a:custGeom>
            <a:solidFill>
              <a:srgbClr val="C6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9" name="Freeform 262"/>
            <p:cNvSpPr>
              <a:spLocks/>
            </p:cNvSpPr>
            <p:nvPr/>
          </p:nvSpPr>
          <p:spPr bwMode="auto">
            <a:xfrm>
              <a:off x="4864" y="2190"/>
              <a:ext cx="27" cy="17"/>
            </a:xfrm>
            <a:custGeom>
              <a:avLst/>
              <a:gdLst>
                <a:gd name="T0" fmla="*/ 24 w 42"/>
                <a:gd name="T1" fmla="*/ 2 h 25"/>
                <a:gd name="T2" fmla="*/ 38 w 42"/>
                <a:gd name="T3" fmla="*/ 14 h 25"/>
                <a:gd name="T4" fmla="*/ 41 w 42"/>
                <a:gd name="T5" fmla="*/ 20 h 25"/>
                <a:gd name="T6" fmla="*/ 34 w 42"/>
                <a:gd name="T7" fmla="*/ 25 h 25"/>
                <a:gd name="T8" fmla="*/ 26 w 42"/>
                <a:gd name="T9" fmla="*/ 25 h 25"/>
                <a:gd name="T10" fmla="*/ 12 w 42"/>
                <a:gd name="T11" fmla="*/ 23 h 25"/>
                <a:gd name="T12" fmla="*/ 0 w 42"/>
                <a:gd name="T13" fmla="*/ 16 h 25"/>
                <a:gd name="T14" fmla="*/ 4 w 42"/>
                <a:gd name="T15" fmla="*/ 13 h 25"/>
                <a:gd name="T16" fmla="*/ 18 w 42"/>
                <a:gd name="T17" fmla="*/ 3 h 25"/>
                <a:gd name="T18" fmla="*/ 24 w 42"/>
                <a:gd name="T1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24" y="2"/>
                  </a:moveTo>
                  <a:cubicBezTo>
                    <a:pt x="28" y="6"/>
                    <a:pt x="33" y="10"/>
                    <a:pt x="38" y="14"/>
                  </a:cubicBezTo>
                  <a:cubicBezTo>
                    <a:pt x="40" y="16"/>
                    <a:pt x="42" y="17"/>
                    <a:pt x="41" y="20"/>
                  </a:cubicBezTo>
                  <a:cubicBezTo>
                    <a:pt x="40" y="23"/>
                    <a:pt x="37" y="24"/>
                    <a:pt x="34" y="25"/>
                  </a:cubicBezTo>
                  <a:cubicBezTo>
                    <a:pt x="31" y="25"/>
                    <a:pt x="29" y="25"/>
                    <a:pt x="26" y="25"/>
                  </a:cubicBezTo>
                  <a:cubicBezTo>
                    <a:pt x="21" y="23"/>
                    <a:pt x="16" y="24"/>
                    <a:pt x="12" y="23"/>
                  </a:cubicBezTo>
                  <a:cubicBezTo>
                    <a:pt x="6" y="22"/>
                    <a:pt x="3" y="21"/>
                    <a:pt x="0" y="16"/>
                  </a:cubicBezTo>
                  <a:cubicBezTo>
                    <a:pt x="0" y="13"/>
                    <a:pt x="2" y="14"/>
                    <a:pt x="4" y="13"/>
                  </a:cubicBezTo>
                  <a:cubicBezTo>
                    <a:pt x="9" y="11"/>
                    <a:pt x="15" y="9"/>
                    <a:pt x="18" y="3"/>
                  </a:cubicBezTo>
                  <a:cubicBezTo>
                    <a:pt x="19" y="1"/>
                    <a:pt x="21" y="0"/>
                    <a:pt x="24" y="2"/>
                  </a:cubicBezTo>
                  <a:close/>
                </a:path>
              </a:pathLst>
            </a:custGeom>
            <a:solidFill>
              <a:srgbClr val="685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0" name="Freeform 263"/>
            <p:cNvSpPr>
              <a:spLocks/>
            </p:cNvSpPr>
            <p:nvPr/>
          </p:nvSpPr>
          <p:spPr bwMode="auto">
            <a:xfrm>
              <a:off x="4804" y="2204"/>
              <a:ext cx="36" cy="14"/>
            </a:xfrm>
            <a:custGeom>
              <a:avLst/>
              <a:gdLst>
                <a:gd name="T0" fmla="*/ 7 w 55"/>
                <a:gd name="T1" fmla="*/ 2 h 22"/>
                <a:gd name="T2" fmla="*/ 11 w 55"/>
                <a:gd name="T3" fmla="*/ 2 h 22"/>
                <a:gd name="T4" fmla="*/ 30 w 55"/>
                <a:gd name="T5" fmla="*/ 1 h 22"/>
                <a:gd name="T6" fmla="*/ 37 w 55"/>
                <a:gd name="T7" fmla="*/ 4 h 22"/>
                <a:gd name="T8" fmla="*/ 46 w 55"/>
                <a:gd name="T9" fmla="*/ 11 h 22"/>
                <a:gd name="T10" fmla="*/ 55 w 55"/>
                <a:gd name="T11" fmla="*/ 16 h 22"/>
                <a:gd name="T12" fmla="*/ 0 w 55"/>
                <a:gd name="T13" fmla="*/ 7 h 22"/>
                <a:gd name="T14" fmla="*/ 7 w 55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7" y="2"/>
                  </a:moveTo>
                  <a:cubicBezTo>
                    <a:pt x="8" y="2"/>
                    <a:pt x="9" y="2"/>
                    <a:pt x="11" y="2"/>
                  </a:cubicBezTo>
                  <a:cubicBezTo>
                    <a:pt x="17" y="5"/>
                    <a:pt x="24" y="4"/>
                    <a:pt x="30" y="1"/>
                  </a:cubicBezTo>
                  <a:cubicBezTo>
                    <a:pt x="33" y="0"/>
                    <a:pt x="36" y="1"/>
                    <a:pt x="37" y="4"/>
                  </a:cubicBezTo>
                  <a:cubicBezTo>
                    <a:pt x="38" y="10"/>
                    <a:pt x="41" y="11"/>
                    <a:pt x="46" y="11"/>
                  </a:cubicBezTo>
                  <a:cubicBezTo>
                    <a:pt x="50" y="11"/>
                    <a:pt x="55" y="10"/>
                    <a:pt x="55" y="16"/>
                  </a:cubicBezTo>
                  <a:cubicBezTo>
                    <a:pt x="36" y="20"/>
                    <a:pt x="17" y="22"/>
                    <a:pt x="0" y="7"/>
                  </a:cubicBezTo>
                  <a:cubicBezTo>
                    <a:pt x="3" y="5"/>
                    <a:pt x="3" y="1"/>
                    <a:pt x="7" y="2"/>
                  </a:cubicBezTo>
                  <a:close/>
                </a:path>
              </a:pathLst>
            </a:custGeom>
            <a:solidFill>
              <a:srgbClr val="52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1" name="Freeform 264"/>
            <p:cNvSpPr>
              <a:spLocks/>
            </p:cNvSpPr>
            <p:nvPr/>
          </p:nvSpPr>
          <p:spPr bwMode="auto">
            <a:xfrm>
              <a:off x="4544" y="2186"/>
              <a:ext cx="21" cy="23"/>
            </a:xfrm>
            <a:custGeom>
              <a:avLst/>
              <a:gdLst>
                <a:gd name="T0" fmla="*/ 1 w 31"/>
                <a:gd name="T1" fmla="*/ 6 h 34"/>
                <a:gd name="T2" fmla="*/ 4 w 31"/>
                <a:gd name="T3" fmla="*/ 4 h 34"/>
                <a:gd name="T4" fmla="*/ 16 w 31"/>
                <a:gd name="T5" fmla="*/ 0 h 34"/>
                <a:gd name="T6" fmla="*/ 25 w 31"/>
                <a:gd name="T7" fmla="*/ 7 h 34"/>
                <a:gd name="T8" fmla="*/ 31 w 31"/>
                <a:gd name="T9" fmla="*/ 18 h 34"/>
                <a:gd name="T10" fmla="*/ 21 w 31"/>
                <a:gd name="T11" fmla="*/ 30 h 34"/>
                <a:gd name="T12" fmla="*/ 11 w 31"/>
                <a:gd name="T13" fmla="*/ 34 h 34"/>
                <a:gd name="T14" fmla="*/ 6 w 31"/>
                <a:gd name="T15" fmla="*/ 28 h 34"/>
                <a:gd name="T16" fmla="*/ 0 w 31"/>
                <a:gd name="T17" fmla="*/ 9 h 34"/>
                <a:gd name="T18" fmla="*/ 1 w 31"/>
                <a:gd name="T1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4">
                  <a:moveTo>
                    <a:pt x="1" y="6"/>
                  </a:moveTo>
                  <a:cubicBezTo>
                    <a:pt x="2" y="5"/>
                    <a:pt x="3" y="3"/>
                    <a:pt x="4" y="4"/>
                  </a:cubicBezTo>
                  <a:cubicBezTo>
                    <a:pt x="9" y="7"/>
                    <a:pt x="13" y="4"/>
                    <a:pt x="16" y="0"/>
                  </a:cubicBezTo>
                  <a:cubicBezTo>
                    <a:pt x="19" y="2"/>
                    <a:pt x="19" y="8"/>
                    <a:pt x="25" y="7"/>
                  </a:cubicBezTo>
                  <a:cubicBezTo>
                    <a:pt x="27" y="11"/>
                    <a:pt x="29" y="15"/>
                    <a:pt x="31" y="18"/>
                  </a:cubicBezTo>
                  <a:cubicBezTo>
                    <a:pt x="25" y="19"/>
                    <a:pt x="24" y="25"/>
                    <a:pt x="21" y="30"/>
                  </a:cubicBezTo>
                  <a:cubicBezTo>
                    <a:pt x="19" y="33"/>
                    <a:pt x="15" y="34"/>
                    <a:pt x="11" y="34"/>
                  </a:cubicBezTo>
                  <a:cubicBezTo>
                    <a:pt x="8" y="34"/>
                    <a:pt x="3" y="32"/>
                    <a:pt x="6" y="28"/>
                  </a:cubicBezTo>
                  <a:cubicBezTo>
                    <a:pt x="10" y="20"/>
                    <a:pt x="5" y="15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lose/>
                </a:path>
              </a:pathLst>
            </a:custGeom>
            <a:solidFill>
              <a:srgbClr val="B99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2" name="Freeform 265"/>
            <p:cNvSpPr>
              <a:spLocks/>
            </p:cNvSpPr>
            <p:nvPr/>
          </p:nvSpPr>
          <p:spPr bwMode="auto">
            <a:xfrm>
              <a:off x="4988" y="1949"/>
              <a:ext cx="29" cy="19"/>
            </a:xfrm>
            <a:custGeom>
              <a:avLst/>
              <a:gdLst>
                <a:gd name="T0" fmla="*/ 6 w 44"/>
                <a:gd name="T1" fmla="*/ 26 h 30"/>
                <a:gd name="T2" fmla="*/ 1 w 44"/>
                <a:gd name="T3" fmla="*/ 20 h 30"/>
                <a:gd name="T4" fmla="*/ 4 w 44"/>
                <a:gd name="T5" fmla="*/ 20 h 30"/>
                <a:gd name="T6" fmla="*/ 17 w 44"/>
                <a:gd name="T7" fmla="*/ 14 h 30"/>
                <a:gd name="T8" fmla="*/ 19 w 44"/>
                <a:gd name="T9" fmla="*/ 13 h 30"/>
                <a:gd name="T10" fmla="*/ 32 w 44"/>
                <a:gd name="T11" fmla="*/ 8 h 30"/>
                <a:gd name="T12" fmla="*/ 37 w 44"/>
                <a:gd name="T13" fmla="*/ 10 h 30"/>
                <a:gd name="T14" fmla="*/ 38 w 44"/>
                <a:gd name="T15" fmla="*/ 12 h 30"/>
                <a:gd name="T16" fmla="*/ 43 w 44"/>
                <a:gd name="T17" fmla="*/ 22 h 30"/>
                <a:gd name="T18" fmla="*/ 42 w 44"/>
                <a:gd name="T19" fmla="*/ 25 h 30"/>
                <a:gd name="T20" fmla="*/ 6 w 44"/>
                <a:gd name="T2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30">
                  <a:moveTo>
                    <a:pt x="6" y="26"/>
                  </a:moveTo>
                  <a:cubicBezTo>
                    <a:pt x="4" y="24"/>
                    <a:pt x="0" y="24"/>
                    <a:pt x="1" y="20"/>
                  </a:cubicBezTo>
                  <a:cubicBezTo>
                    <a:pt x="2" y="17"/>
                    <a:pt x="3" y="20"/>
                    <a:pt x="4" y="20"/>
                  </a:cubicBezTo>
                  <a:cubicBezTo>
                    <a:pt x="8" y="18"/>
                    <a:pt x="12" y="14"/>
                    <a:pt x="17" y="14"/>
                  </a:cubicBezTo>
                  <a:cubicBezTo>
                    <a:pt x="17" y="14"/>
                    <a:pt x="19" y="14"/>
                    <a:pt x="19" y="13"/>
                  </a:cubicBezTo>
                  <a:cubicBezTo>
                    <a:pt x="19" y="0"/>
                    <a:pt x="27" y="7"/>
                    <a:pt x="32" y="8"/>
                  </a:cubicBezTo>
                  <a:cubicBezTo>
                    <a:pt x="34" y="8"/>
                    <a:pt x="35" y="9"/>
                    <a:pt x="37" y="10"/>
                  </a:cubicBezTo>
                  <a:cubicBezTo>
                    <a:pt x="37" y="11"/>
                    <a:pt x="38" y="11"/>
                    <a:pt x="38" y="12"/>
                  </a:cubicBezTo>
                  <a:cubicBezTo>
                    <a:pt x="39" y="16"/>
                    <a:pt x="44" y="18"/>
                    <a:pt x="43" y="22"/>
                  </a:cubicBezTo>
                  <a:cubicBezTo>
                    <a:pt x="43" y="23"/>
                    <a:pt x="42" y="24"/>
                    <a:pt x="42" y="25"/>
                  </a:cubicBezTo>
                  <a:cubicBezTo>
                    <a:pt x="30" y="30"/>
                    <a:pt x="18" y="30"/>
                    <a:pt x="6" y="26"/>
                  </a:cubicBezTo>
                  <a:close/>
                </a:path>
              </a:pathLst>
            </a:custGeom>
            <a:solidFill>
              <a:srgbClr val="5C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3" name="Freeform 266"/>
            <p:cNvSpPr>
              <a:spLocks/>
            </p:cNvSpPr>
            <p:nvPr/>
          </p:nvSpPr>
          <p:spPr bwMode="auto">
            <a:xfrm>
              <a:off x="4966" y="1818"/>
              <a:ext cx="44" cy="17"/>
            </a:xfrm>
            <a:custGeom>
              <a:avLst/>
              <a:gdLst>
                <a:gd name="T0" fmla="*/ 68 w 68"/>
                <a:gd name="T1" fmla="*/ 21 h 25"/>
                <a:gd name="T2" fmla="*/ 58 w 68"/>
                <a:gd name="T3" fmla="*/ 14 h 25"/>
                <a:gd name="T4" fmla="*/ 40 w 68"/>
                <a:gd name="T5" fmla="*/ 13 h 25"/>
                <a:gd name="T6" fmla="*/ 31 w 68"/>
                <a:gd name="T7" fmla="*/ 15 h 25"/>
                <a:gd name="T8" fmla="*/ 12 w 68"/>
                <a:gd name="T9" fmla="*/ 18 h 25"/>
                <a:gd name="T10" fmla="*/ 4 w 68"/>
                <a:gd name="T11" fmla="*/ 25 h 25"/>
                <a:gd name="T12" fmla="*/ 0 w 68"/>
                <a:gd name="T13" fmla="*/ 21 h 25"/>
                <a:gd name="T14" fmla="*/ 5 w 68"/>
                <a:gd name="T15" fmla="*/ 16 h 25"/>
                <a:gd name="T16" fmla="*/ 23 w 68"/>
                <a:gd name="T17" fmla="*/ 5 h 25"/>
                <a:gd name="T18" fmla="*/ 48 w 68"/>
                <a:gd name="T19" fmla="*/ 0 h 25"/>
                <a:gd name="T20" fmla="*/ 68 w 68"/>
                <a:gd name="T2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25">
                  <a:moveTo>
                    <a:pt x="68" y="21"/>
                  </a:moveTo>
                  <a:cubicBezTo>
                    <a:pt x="64" y="20"/>
                    <a:pt x="60" y="18"/>
                    <a:pt x="58" y="14"/>
                  </a:cubicBezTo>
                  <a:cubicBezTo>
                    <a:pt x="53" y="6"/>
                    <a:pt x="45" y="6"/>
                    <a:pt x="40" y="13"/>
                  </a:cubicBezTo>
                  <a:cubicBezTo>
                    <a:pt x="37" y="17"/>
                    <a:pt x="35" y="18"/>
                    <a:pt x="31" y="15"/>
                  </a:cubicBezTo>
                  <a:cubicBezTo>
                    <a:pt x="24" y="9"/>
                    <a:pt x="18" y="15"/>
                    <a:pt x="12" y="18"/>
                  </a:cubicBezTo>
                  <a:cubicBezTo>
                    <a:pt x="9" y="19"/>
                    <a:pt x="6" y="23"/>
                    <a:pt x="4" y="25"/>
                  </a:cubicBezTo>
                  <a:cubicBezTo>
                    <a:pt x="3" y="23"/>
                    <a:pt x="0" y="24"/>
                    <a:pt x="0" y="21"/>
                  </a:cubicBezTo>
                  <a:cubicBezTo>
                    <a:pt x="2" y="20"/>
                    <a:pt x="4" y="18"/>
                    <a:pt x="5" y="16"/>
                  </a:cubicBezTo>
                  <a:cubicBezTo>
                    <a:pt x="9" y="9"/>
                    <a:pt x="15" y="5"/>
                    <a:pt x="23" y="5"/>
                  </a:cubicBezTo>
                  <a:cubicBezTo>
                    <a:pt x="32" y="5"/>
                    <a:pt x="40" y="5"/>
                    <a:pt x="48" y="0"/>
                  </a:cubicBezTo>
                  <a:cubicBezTo>
                    <a:pt x="57" y="5"/>
                    <a:pt x="64" y="12"/>
                    <a:pt x="68" y="21"/>
                  </a:cubicBezTo>
                  <a:close/>
                </a:path>
              </a:pathLst>
            </a:custGeom>
            <a:solidFill>
              <a:srgbClr val="D9C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4" name="Freeform 267"/>
            <p:cNvSpPr>
              <a:spLocks/>
            </p:cNvSpPr>
            <p:nvPr/>
          </p:nvSpPr>
          <p:spPr bwMode="auto">
            <a:xfrm>
              <a:off x="4824" y="2095"/>
              <a:ext cx="15" cy="31"/>
            </a:xfrm>
            <a:custGeom>
              <a:avLst/>
              <a:gdLst>
                <a:gd name="T0" fmla="*/ 14 w 24"/>
                <a:gd name="T1" fmla="*/ 7 h 48"/>
                <a:gd name="T2" fmla="*/ 19 w 24"/>
                <a:gd name="T3" fmla="*/ 4 h 48"/>
                <a:gd name="T4" fmla="*/ 24 w 24"/>
                <a:gd name="T5" fmla="*/ 2 h 48"/>
                <a:gd name="T6" fmla="*/ 24 w 24"/>
                <a:gd name="T7" fmla="*/ 7 h 48"/>
                <a:gd name="T8" fmla="*/ 4 w 24"/>
                <a:gd name="T9" fmla="*/ 48 h 48"/>
                <a:gd name="T10" fmla="*/ 3 w 24"/>
                <a:gd name="T11" fmla="*/ 35 h 48"/>
                <a:gd name="T12" fmla="*/ 6 w 24"/>
                <a:gd name="T13" fmla="*/ 26 h 48"/>
                <a:gd name="T14" fmla="*/ 5 w 24"/>
                <a:gd name="T15" fmla="*/ 25 h 48"/>
                <a:gd name="T16" fmla="*/ 11 w 24"/>
                <a:gd name="T17" fmla="*/ 8 h 48"/>
                <a:gd name="T18" fmla="*/ 14 w 24"/>
                <a:gd name="T1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8">
                  <a:moveTo>
                    <a:pt x="14" y="7"/>
                  </a:moveTo>
                  <a:cubicBezTo>
                    <a:pt x="16" y="6"/>
                    <a:pt x="17" y="5"/>
                    <a:pt x="19" y="4"/>
                  </a:cubicBezTo>
                  <a:cubicBezTo>
                    <a:pt x="20" y="2"/>
                    <a:pt x="22" y="0"/>
                    <a:pt x="24" y="2"/>
                  </a:cubicBezTo>
                  <a:cubicBezTo>
                    <a:pt x="24" y="3"/>
                    <a:pt x="24" y="5"/>
                    <a:pt x="24" y="7"/>
                  </a:cubicBezTo>
                  <a:cubicBezTo>
                    <a:pt x="22" y="23"/>
                    <a:pt x="13" y="35"/>
                    <a:pt x="4" y="48"/>
                  </a:cubicBezTo>
                  <a:cubicBezTo>
                    <a:pt x="0" y="44"/>
                    <a:pt x="2" y="39"/>
                    <a:pt x="3" y="35"/>
                  </a:cubicBezTo>
                  <a:cubicBezTo>
                    <a:pt x="4" y="32"/>
                    <a:pt x="6" y="29"/>
                    <a:pt x="6" y="26"/>
                  </a:cubicBezTo>
                  <a:cubicBezTo>
                    <a:pt x="6" y="26"/>
                    <a:pt x="5" y="26"/>
                    <a:pt x="5" y="25"/>
                  </a:cubicBezTo>
                  <a:cubicBezTo>
                    <a:pt x="4" y="18"/>
                    <a:pt x="10" y="14"/>
                    <a:pt x="11" y="8"/>
                  </a:cubicBezTo>
                  <a:cubicBezTo>
                    <a:pt x="12" y="7"/>
                    <a:pt x="13" y="6"/>
                    <a:pt x="14" y="7"/>
                  </a:cubicBezTo>
                  <a:close/>
                </a:path>
              </a:pathLst>
            </a:custGeom>
            <a:solidFill>
              <a:srgbClr val="CAA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5" name="Freeform 268"/>
            <p:cNvSpPr>
              <a:spLocks/>
            </p:cNvSpPr>
            <p:nvPr/>
          </p:nvSpPr>
          <p:spPr bwMode="auto">
            <a:xfrm>
              <a:off x="4860" y="2164"/>
              <a:ext cx="20" cy="38"/>
            </a:xfrm>
            <a:custGeom>
              <a:avLst/>
              <a:gdLst>
                <a:gd name="T0" fmla="*/ 31 w 31"/>
                <a:gd name="T1" fmla="*/ 43 h 59"/>
                <a:gd name="T2" fmla="*/ 27 w 31"/>
                <a:gd name="T3" fmla="*/ 44 h 59"/>
                <a:gd name="T4" fmla="*/ 10 w 31"/>
                <a:gd name="T5" fmla="*/ 55 h 59"/>
                <a:gd name="T6" fmla="*/ 7 w 31"/>
                <a:gd name="T7" fmla="*/ 57 h 59"/>
                <a:gd name="T8" fmla="*/ 2 w 31"/>
                <a:gd name="T9" fmla="*/ 56 h 59"/>
                <a:gd name="T10" fmla="*/ 0 w 31"/>
                <a:gd name="T11" fmla="*/ 52 h 59"/>
                <a:gd name="T12" fmla="*/ 11 w 31"/>
                <a:gd name="T13" fmla="*/ 52 h 59"/>
                <a:gd name="T14" fmla="*/ 17 w 31"/>
                <a:gd name="T15" fmla="*/ 34 h 59"/>
                <a:gd name="T16" fmla="*/ 15 w 31"/>
                <a:gd name="T17" fmla="*/ 0 h 59"/>
                <a:gd name="T18" fmla="*/ 31 w 31"/>
                <a:gd name="T19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59">
                  <a:moveTo>
                    <a:pt x="31" y="43"/>
                  </a:moveTo>
                  <a:cubicBezTo>
                    <a:pt x="29" y="43"/>
                    <a:pt x="27" y="42"/>
                    <a:pt x="27" y="44"/>
                  </a:cubicBezTo>
                  <a:cubicBezTo>
                    <a:pt x="25" y="54"/>
                    <a:pt x="17" y="54"/>
                    <a:pt x="10" y="55"/>
                  </a:cubicBezTo>
                  <a:cubicBezTo>
                    <a:pt x="9" y="55"/>
                    <a:pt x="8" y="56"/>
                    <a:pt x="7" y="57"/>
                  </a:cubicBezTo>
                  <a:cubicBezTo>
                    <a:pt x="5" y="59"/>
                    <a:pt x="4" y="57"/>
                    <a:pt x="2" y="56"/>
                  </a:cubicBezTo>
                  <a:cubicBezTo>
                    <a:pt x="1" y="55"/>
                    <a:pt x="0" y="54"/>
                    <a:pt x="0" y="52"/>
                  </a:cubicBezTo>
                  <a:cubicBezTo>
                    <a:pt x="4" y="51"/>
                    <a:pt x="7" y="54"/>
                    <a:pt x="11" y="52"/>
                  </a:cubicBezTo>
                  <a:cubicBezTo>
                    <a:pt x="20" y="48"/>
                    <a:pt x="21" y="45"/>
                    <a:pt x="17" y="34"/>
                  </a:cubicBezTo>
                  <a:cubicBezTo>
                    <a:pt x="12" y="23"/>
                    <a:pt x="9" y="12"/>
                    <a:pt x="15" y="0"/>
                  </a:cubicBezTo>
                  <a:cubicBezTo>
                    <a:pt x="16" y="16"/>
                    <a:pt x="22" y="30"/>
                    <a:pt x="31" y="43"/>
                  </a:cubicBezTo>
                  <a:close/>
                </a:path>
              </a:pathLst>
            </a:custGeom>
            <a:solidFill>
              <a:srgbClr val="B6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6" name="Freeform 269"/>
            <p:cNvSpPr>
              <a:spLocks/>
            </p:cNvSpPr>
            <p:nvPr/>
          </p:nvSpPr>
          <p:spPr bwMode="auto">
            <a:xfrm>
              <a:off x="4792" y="2027"/>
              <a:ext cx="28" cy="30"/>
            </a:xfrm>
            <a:custGeom>
              <a:avLst/>
              <a:gdLst>
                <a:gd name="T0" fmla="*/ 0 w 42"/>
                <a:gd name="T1" fmla="*/ 6 h 46"/>
                <a:gd name="T2" fmla="*/ 23 w 42"/>
                <a:gd name="T3" fmla="*/ 4 h 46"/>
                <a:gd name="T4" fmla="*/ 37 w 42"/>
                <a:gd name="T5" fmla="*/ 7 h 46"/>
                <a:gd name="T6" fmla="*/ 32 w 42"/>
                <a:gd name="T7" fmla="*/ 46 h 46"/>
                <a:gd name="T8" fmla="*/ 36 w 42"/>
                <a:gd name="T9" fmla="*/ 22 h 46"/>
                <a:gd name="T10" fmla="*/ 30 w 42"/>
                <a:gd name="T11" fmla="*/ 14 h 46"/>
                <a:gd name="T12" fmla="*/ 0 w 42"/>
                <a:gd name="T1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6">
                  <a:moveTo>
                    <a:pt x="0" y="6"/>
                  </a:moveTo>
                  <a:cubicBezTo>
                    <a:pt x="7" y="0"/>
                    <a:pt x="15" y="3"/>
                    <a:pt x="23" y="4"/>
                  </a:cubicBezTo>
                  <a:cubicBezTo>
                    <a:pt x="27" y="6"/>
                    <a:pt x="32" y="9"/>
                    <a:pt x="37" y="7"/>
                  </a:cubicBezTo>
                  <a:cubicBezTo>
                    <a:pt x="42" y="20"/>
                    <a:pt x="40" y="34"/>
                    <a:pt x="32" y="46"/>
                  </a:cubicBezTo>
                  <a:cubicBezTo>
                    <a:pt x="31" y="38"/>
                    <a:pt x="36" y="30"/>
                    <a:pt x="36" y="22"/>
                  </a:cubicBezTo>
                  <a:cubicBezTo>
                    <a:pt x="36" y="17"/>
                    <a:pt x="35" y="15"/>
                    <a:pt x="30" y="14"/>
                  </a:cubicBezTo>
                  <a:cubicBezTo>
                    <a:pt x="20" y="11"/>
                    <a:pt x="10" y="6"/>
                    <a:pt x="0" y="6"/>
                  </a:cubicBezTo>
                  <a:close/>
                </a:path>
              </a:pathLst>
            </a:custGeom>
            <a:solidFill>
              <a:srgbClr val="C7B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7" name="Freeform 270"/>
            <p:cNvSpPr>
              <a:spLocks/>
            </p:cNvSpPr>
            <p:nvPr/>
          </p:nvSpPr>
          <p:spPr bwMode="auto">
            <a:xfrm>
              <a:off x="4507" y="2136"/>
              <a:ext cx="7" cy="48"/>
            </a:xfrm>
            <a:custGeom>
              <a:avLst/>
              <a:gdLst>
                <a:gd name="T0" fmla="*/ 0 w 11"/>
                <a:gd name="T1" fmla="*/ 4 h 75"/>
                <a:gd name="T2" fmla="*/ 2 w 11"/>
                <a:gd name="T3" fmla="*/ 4 h 75"/>
                <a:gd name="T4" fmla="*/ 4 w 11"/>
                <a:gd name="T5" fmla="*/ 18 h 75"/>
                <a:gd name="T6" fmla="*/ 11 w 11"/>
                <a:gd name="T7" fmla="*/ 73 h 75"/>
                <a:gd name="T8" fmla="*/ 5 w 11"/>
                <a:gd name="T9" fmla="*/ 73 h 75"/>
                <a:gd name="T10" fmla="*/ 2 w 11"/>
                <a:gd name="T11" fmla="*/ 68 h 75"/>
                <a:gd name="T12" fmla="*/ 0 w 11"/>
                <a:gd name="T13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5">
                  <a:moveTo>
                    <a:pt x="0" y="4"/>
                  </a:moveTo>
                  <a:cubicBezTo>
                    <a:pt x="1" y="2"/>
                    <a:pt x="1" y="0"/>
                    <a:pt x="2" y="4"/>
                  </a:cubicBezTo>
                  <a:cubicBezTo>
                    <a:pt x="3" y="9"/>
                    <a:pt x="0" y="14"/>
                    <a:pt x="4" y="18"/>
                  </a:cubicBezTo>
                  <a:cubicBezTo>
                    <a:pt x="3" y="37"/>
                    <a:pt x="10" y="55"/>
                    <a:pt x="11" y="73"/>
                  </a:cubicBezTo>
                  <a:cubicBezTo>
                    <a:pt x="9" y="75"/>
                    <a:pt x="7" y="74"/>
                    <a:pt x="5" y="73"/>
                  </a:cubicBezTo>
                  <a:cubicBezTo>
                    <a:pt x="3" y="72"/>
                    <a:pt x="3" y="70"/>
                    <a:pt x="2" y="68"/>
                  </a:cubicBezTo>
                  <a:cubicBezTo>
                    <a:pt x="1" y="47"/>
                    <a:pt x="1" y="25"/>
                    <a:pt x="0" y="4"/>
                  </a:cubicBezTo>
                  <a:close/>
                </a:path>
              </a:pathLst>
            </a:custGeom>
            <a:solidFill>
              <a:srgbClr val="BDA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8" name="Freeform 271"/>
            <p:cNvSpPr>
              <a:spLocks/>
            </p:cNvSpPr>
            <p:nvPr/>
          </p:nvSpPr>
          <p:spPr bwMode="auto">
            <a:xfrm>
              <a:off x="4800" y="2181"/>
              <a:ext cx="9" cy="29"/>
            </a:xfrm>
            <a:custGeom>
              <a:avLst/>
              <a:gdLst>
                <a:gd name="T0" fmla="*/ 13 w 13"/>
                <a:gd name="T1" fmla="*/ 37 h 44"/>
                <a:gd name="T2" fmla="*/ 6 w 13"/>
                <a:gd name="T3" fmla="*/ 42 h 44"/>
                <a:gd name="T4" fmla="*/ 3 w 13"/>
                <a:gd name="T5" fmla="*/ 26 h 44"/>
                <a:gd name="T6" fmla="*/ 2 w 13"/>
                <a:gd name="T7" fmla="*/ 12 h 44"/>
                <a:gd name="T8" fmla="*/ 6 w 13"/>
                <a:gd name="T9" fmla="*/ 1 h 44"/>
                <a:gd name="T10" fmla="*/ 11 w 13"/>
                <a:gd name="T11" fmla="*/ 3 h 44"/>
                <a:gd name="T12" fmla="*/ 11 w 13"/>
                <a:gd name="T13" fmla="*/ 9 h 44"/>
                <a:gd name="T14" fmla="*/ 13 w 13"/>
                <a:gd name="T15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4">
                  <a:moveTo>
                    <a:pt x="13" y="37"/>
                  </a:moveTo>
                  <a:cubicBezTo>
                    <a:pt x="9" y="37"/>
                    <a:pt x="11" y="44"/>
                    <a:pt x="6" y="42"/>
                  </a:cubicBezTo>
                  <a:cubicBezTo>
                    <a:pt x="2" y="38"/>
                    <a:pt x="0" y="32"/>
                    <a:pt x="3" y="26"/>
                  </a:cubicBezTo>
                  <a:cubicBezTo>
                    <a:pt x="5" y="21"/>
                    <a:pt x="2" y="17"/>
                    <a:pt x="2" y="12"/>
                  </a:cubicBezTo>
                  <a:cubicBezTo>
                    <a:pt x="2" y="8"/>
                    <a:pt x="5" y="5"/>
                    <a:pt x="6" y="1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1" y="5"/>
                    <a:pt x="11" y="7"/>
                    <a:pt x="11" y="9"/>
                  </a:cubicBezTo>
                  <a:cubicBezTo>
                    <a:pt x="9" y="18"/>
                    <a:pt x="12" y="27"/>
                    <a:pt x="13" y="37"/>
                  </a:cubicBezTo>
                  <a:close/>
                </a:path>
              </a:pathLst>
            </a:custGeom>
            <a:solidFill>
              <a:srgbClr val="AD8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9" name="Freeform 272"/>
            <p:cNvSpPr>
              <a:spLocks/>
            </p:cNvSpPr>
            <p:nvPr/>
          </p:nvSpPr>
          <p:spPr bwMode="auto">
            <a:xfrm>
              <a:off x="4547" y="2204"/>
              <a:ext cx="28" cy="10"/>
            </a:xfrm>
            <a:custGeom>
              <a:avLst/>
              <a:gdLst>
                <a:gd name="T0" fmla="*/ 6 w 43"/>
                <a:gd name="T1" fmla="*/ 5 h 15"/>
                <a:gd name="T2" fmla="*/ 16 w 43"/>
                <a:gd name="T3" fmla="*/ 2 h 15"/>
                <a:gd name="T4" fmla="*/ 22 w 43"/>
                <a:gd name="T5" fmla="*/ 1 h 15"/>
                <a:gd name="T6" fmla="*/ 41 w 43"/>
                <a:gd name="T7" fmla="*/ 7 h 15"/>
                <a:gd name="T8" fmla="*/ 34 w 43"/>
                <a:gd name="T9" fmla="*/ 14 h 15"/>
                <a:gd name="T10" fmla="*/ 4 w 43"/>
                <a:gd name="T11" fmla="*/ 15 h 15"/>
                <a:gd name="T12" fmla="*/ 2 w 43"/>
                <a:gd name="T13" fmla="*/ 11 h 15"/>
                <a:gd name="T14" fmla="*/ 6 w 43"/>
                <a:gd name="T15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">
                  <a:moveTo>
                    <a:pt x="6" y="5"/>
                  </a:moveTo>
                  <a:cubicBezTo>
                    <a:pt x="10" y="6"/>
                    <a:pt x="13" y="4"/>
                    <a:pt x="16" y="2"/>
                  </a:cubicBezTo>
                  <a:cubicBezTo>
                    <a:pt x="18" y="0"/>
                    <a:pt x="21" y="0"/>
                    <a:pt x="22" y="1"/>
                  </a:cubicBezTo>
                  <a:cubicBezTo>
                    <a:pt x="27" y="7"/>
                    <a:pt x="34" y="7"/>
                    <a:pt x="41" y="7"/>
                  </a:cubicBezTo>
                  <a:cubicBezTo>
                    <a:pt x="43" y="14"/>
                    <a:pt x="38" y="14"/>
                    <a:pt x="34" y="14"/>
                  </a:cubicBezTo>
                  <a:cubicBezTo>
                    <a:pt x="24" y="15"/>
                    <a:pt x="14" y="15"/>
                    <a:pt x="4" y="15"/>
                  </a:cubicBezTo>
                  <a:cubicBezTo>
                    <a:pt x="3" y="13"/>
                    <a:pt x="0" y="13"/>
                    <a:pt x="2" y="11"/>
                  </a:cubicBezTo>
                  <a:cubicBezTo>
                    <a:pt x="4" y="9"/>
                    <a:pt x="4" y="7"/>
                    <a:pt x="6" y="5"/>
                  </a:cubicBezTo>
                  <a:close/>
                </a:path>
              </a:pathLst>
            </a:custGeom>
            <a:solidFill>
              <a:srgbClr val="2C2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0" name="Freeform 273"/>
            <p:cNvSpPr>
              <a:spLocks/>
            </p:cNvSpPr>
            <p:nvPr/>
          </p:nvSpPr>
          <p:spPr bwMode="auto">
            <a:xfrm>
              <a:off x="4756" y="1809"/>
              <a:ext cx="55" cy="7"/>
            </a:xfrm>
            <a:custGeom>
              <a:avLst/>
              <a:gdLst>
                <a:gd name="T0" fmla="*/ 74 w 84"/>
                <a:gd name="T1" fmla="*/ 3 h 11"/>
                <a:gd name="T2" fmla="*/ 84 w 84"/>
                <a:gd name="T3" fmla="*/ 6 h 11"/>
                <a:gd name="T4" fmla="*/ 70 w 84"/>
                <a:gd name="T5" fmla="*/ 9 h 11"/>
                <a:gd name="T6" fmla="*/ 33 w 84"/>
                <a:gd name="T7" fmla="*/ 5 h 11"/>
                <a:gd name="T8" fmla="*/ 0 w 84"/>
                <a:gd name="T9" fmla="*/ 5 h 11"/>
                <a:gd name="T10" fmla="*/ 11 w 84"/>
                <a:gd name="T11" fmla="*/ 0 h 11"/>
                <a:gd name="T12" fmla="*/ 74 w 8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1">
                  <a:moveTo>
                    <a:pt x="74" y="3"/>
                  </a:moveTo>
                  <a:cubicBezTo>
                    <a:pt x="76" y="6"/>
                    <a:pt x="80" y="4"/>
                    <a:pt x="84" y="6"/>
                  </a:cubicBezTo>
                  <a:cubicBezTo>
                    <a:pt x="79" y="8"/>
                    <a:pt x="75" y="11"/>
                    <a:pt x="70" y="9"/>
                  </a:cubicBezTo>
                  <a:cubicBezTo>
                    <a:pt x="58" y="6"/>
                    <a:pt x="46" y="6"/>
                    <a:pt x="33" y="5"/>
                  </a:cubicBezTo>
                  <a:cubicBezTo>
                    <a:pt x="22" y="4"/>
                    <a:pt x="11" y="7"/>
                    <a:pt x="0" y="5"/>
                  </a:cubicBezTo>
                  <a:cubicBezTo>
                    <a:pt x="4" y="3"/>
                    <a:pt x="7" y="2"/>
                    <a:pt x="11" y="0"/>
                  </a:cubicBezTo>
                  <a:cubicBezTo>
                    <a:pt x="32" y="2"/>
                    <a:pt x="53" y="4"/>
                    <a:pt x="74" y="3"/>
                  </a:cubicBezTo>
                  <a:close/>
                </a:path>
              </a:pathLst>
            </a:custGeom>
            <a:solidFill>
              <a:srgbClr val="B8A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1" name="Freeform 274"/>
            <p:cNvSpPr>
              <a:spLocks/>
            </p:cNvSpPr>
            <p:nvPr/>
          </p:nvSpPr>
          <p:spPr bwMode="auto">
            <a:xfrm>
              <a:off x="4478" y="1945"/>
              <a:ext cx="16" cy="60"/>
            </a:xfrm>
            <a:custGeom>
              <a:avLst/>
              <a:gdLst>
                <a:gd name="T0" fmla="*/ 14 w 25"/>
                <a:gd name="T1" fmla="*/ 27 h 93"/>
                <a:gd name="T2" fmla="*/ 11 w 25"/>
                <a:gd name="T3" fmla="*/ 69 h 93"/>
                <a:gd name="T4" fmla="*/ 18 w 25"/>
                <a:gd name="T5" fmla="*/ 88 h 93"/>
                <a:gd name="T6" fmla="*/ 16 w 25"/>
                <a:gd name="T7" fmla="*/ 93 h 93"/>
                <a:gd name="T8" fmla="*/ 18 w 25"/>
                <a:gd name="T9" fmla="*/ 10 h 93"/>
                <a:gd name="T10" fmla="*/ 21 w 25"/>
                <a:gd name="T11" fmla="*/ 2 h 93"/>
                <a:gd name="T12" fmla="*/ 24 w 25"/>
                <a:gd name="T13" fmla="*/ 3 h 93"/>
                <a:gd name="T14" fmla="*/ 17 w 25"/>
                <a:gd name="T15" fmla="*/ 18 h 93"/>
                <a:gd name="T16" fmla="*/ 14 w 25"/>
                <a:gd name="T17" fmla="*/ 2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93">
                  <a:moveTo>
                    <a:pt x="14" y="27"/>
                  </a:moveTo>
                  <a:cubicBezTo>
                    <a:pt x="8" y="41"/>
                    <a:pt x="6" y="54"/>
                    <a:pt x="11" y="69"/>
                  </a:cubicBezTo>
                  <a:cubicBezTo>
                    <a:pt x="13" y="75"/>
                    <a:pt x="14" y="82"/>
                    <a:pt x="18" y="88"/>
                  </a:cubicBezTo>
                  <a:cubicBezTo>
                    <a:pt x="20" y="90"/>
                    <a:pt x="18" y="92"/>
                    <a:pt x="16" y="93"/>
                  </a:cubicBezTo>
                  <a:cubicBezTo>
                    <a:pt x="0" y="65"/>
                    <a:pt x="2" y="37"/>
                    <a:pt x="18" y="10"/>
                  </a:cubicBezTo>
                  <a:cubicBezTo>
                    <a:pt x="19" y="7"/>
                    <a:pt x="20" y="5"/>
                    <a:pt x="21" y="2"/>
                  </a:cubicBezTo>
                  <a:cubicBezTo>
                    <a:pt x="22" y="2"/>
                    <a:pt x="25" y="0"/>
                    <a:pt x="24" y="3"/>
                  </a:cubicBezTo>
                  <a:cubicBezTo>
                    <a:pt x="21" y="8"/>
                    <a:pt x="21" y="14"/>
                    <a:pt x="17" y="18"/>
                  </a:cubicBezTo>
                  <a:cubicBezTo>
                    <a:pt x="15" y="20"/>
                    <a:pt x="14" y="24"/>
                    <a:pt x="14" y="27"/>
                  </a:cubicBezTo>
                  <a:close/>
                </a:path>
              </a:pathLst>
            </a:custGeom>
            <a:solidFill>
              <a:srgbClr val="AD9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2" name="Freeform 275"/>
            <p:cNvSpPr>
              <a:spLocks/>
            </p:cNvSpPr>
            <p:nvPr/>
          </p:nvSpPr>
          <p:spPr bwMode="auto">
            <a:xfrm>
              <a:off x="4557" y="2197"/>
              <a:ext cx="17" cy="15"/>
            </a:xfrm>
            <a:custGeom>
              <a:avLst/>
              <a:gdLst>
                <a:gd name="T0" fmla="*/ 25 w 25"/>
                <a:gd name="T1" fmla="*/ 18 h 23"/>
                <a:gd name="T2" fmla="*/ 7 w 25"/>
                <a:gd name="T3" fmla="*/ 16 h 23"/>
                <a:gd name="T4" fmla="*/ 0 w 25"/>
                <a:gd name="T5" fmla="*/ 13 h 23"/>
                <a:gd name="T6" fmla="*/ 1 w 25"/>
                <a:gd name="T7" fmla="*/ 10 h 23"/>
                <a:gd name="T8" fmla="*/ 11 w 25"/>
                <a:gd name="T9" fmla="*/ 2 h 23"/>
                <a:gd name="T10" fmla="*/ 25 w 25"/>
                <a:gd name="T1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3">
                  <a:moveTo>
                    <a:pt x="25" y="18"/>
                  </a:moveTo>
                  <a:cubicBezTo>
                    <a:pt x="19" y="21"/>
                    <a:pt x="12" y="23"/>
                    <a:pt x="7" y="16"/>
                  </a:cubicBezTo>
                  <a:cubicBezTo>
                    <a:pt x="6" y="13"/>
                    <a:pt x="3" y="13"/>
                    <a:pt x="0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3"/>
                    <a:pt x="5" y="0"/>
                    <a:pt x="11" y="2"/>
                  </a:cubicBezTo>
                  <a:cubicBezTo>
                    <a:pt x="17" y="7"/>
                    <a:pt x="23" y="11"/>
                    <a:pt x="25" y="18"/>
                  </a:cubicBezTo>
                  <a:close/>
                </a:path>
              </a:pathLst>
            </a:custGeom>
            <a:solidFill>
              <a:srgbClr val="4C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" name="Freeform 276"/>
            <p:cNvSpPr>
              <a:spLocks/>
            </p:cNvSpPr>
            <p:nvPr/>
          </p:nvSpPr>
          <p:spPr bwMode="auto">
            <a:xfrm>
              <a:off x="4606" y="1808"/>
              <a:ext cx="47" cy="10"/>
            </a:xfrm>
            <a:custGeom>
              <a:avLst/>
              <a:gdLst>
                <a:gd name="T0" fmla="*/ 42 w 73"/>
                <a:gd name="T1" fmla="*/ 7 h 16"/>
                <a:gd name="T2" fmla="*/ 10 w 73"/>
                <a:gd name="T3" fmla="*/ 14 h 16"/>
                <a:gd name="T4" fmla="*/ 0 w 73"/>
                <a:gd name="T5" fmla="*/ 10 h 16"/>
                <a:gd name="T6" fmla="*/ 25 w 73"/>
                <a:gd name="T7" fmla="*/ 2 h 16"/>
                <a:gd name="T8" fmla="*/ 73 w 73"/>
                <a:gd name="T9" fmla="*/ 3 h 16"/>
                <a:gd name="T10" fmla="*/ 48 w 73"/>
                <a:gd name="T11" fmla="*/ 3 h 16"/>
                <a:gd name="T12" fmla="*/ 42 w 73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6">
                  <a:moveTo>
                    <a:pt x="42" y="7"/>
                  </a:moveTo>
                  <a:cubicBezTo>
                    <a:pt x="30" y="4"/>
                    <a:pt x="20" y="10"/>
                    <a:pt x="10" y="14"/>
                  </a:cubicBezTo>
                  <a:cubicBezTo>
                    <a:pt x="4" y="16"/>
                    <a:pt x="3" y="12"/>
                    <a:pt x="0" y="10"/>
                  </a:cubicBezTo>
                  <a:cubicBezTo>
                    <a:pt x="8" y="6"/>
                    <a:pt x="18" y="9"/>
                    <a:pt x="25" y="2"/>
                  </a:cubicBezTo>
                  <a:cubicBezTo>
                    <a:pt x="41" y="1"/>
                    <a:pt x="57" y="0"/>
                    <a:pt x="73" y="3"/>
                  </a:cubicBezTo>
                  <a:cubicBezTo>
                    <a:pt x="65" y="3"/>
                    <a:pt x="56" y="3"/>
                    <a:pt x="48" y="3"/>
                  </a:cubicBezTo>
                  <a:cubicBezTo>
                    <a:pt x="45" y="4"/>
                    <a:pt x="42" y="3"/>
                    <a:pt x="42" y="7"/>
                  </a:cubicBezTo>
                  <a:close/>
                </a:path>
              </a:pathLst>
            </a:custGeom>
            <a:solidFill>
              <a:srgbClr val="B6A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4" name="Freeform 277"/>
            <p:cNvSpPr>
              <a:spLocks/>
            </p:cNvSpPr>
            <p:nvPr/>
          </p:nvSpPr>
          <p:spPr bwMode="auto">
            <a:xfrm>
              <a:off x="4790" y="2177"/>
              <a:ext cx="17" cy="17"/>
            </a:xfrm>
            <a:custGeom>
              <a:avLst/>
              <a:gdLst>
                <a:gd name="T0" fmla="*/ 21 w 26"/>
                <a:gd name="T1" fmla="*/ 8 h 26"/>
                <a:gd name="T2" fmla="*/ 17 w 26"/>
                <a:gd name="T3" fmla="*/ 19 h 26"/>
                <a:gd name="T4" fmla="*/ 5 w 26"/>
                <a:gd name="T5" fmla="*/ 21 h 26"/>
                <a:gd name="T6" fmla="*/ 7 w 26"/>
                <a:gd name="T7" fmla="*/ 5 h 26"/>
                <a:gd name="T8" fmla="*/ 8 w 26"/>
                <a:gd name="T9" fmla="*/ 5 h 26"/>
                <a:gd name="T10" fmla="*/ 21 w 26"/>
                <a:gd name="T1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21" y="8"/>
                  </a:moveTo>
                  <a:cubicBezTo>
                    <a:pt x="26" y="14"/>
                    <a:pt x="19" y="16"/>
                    <a:pt x="17" y="19"/>
                  </a:cubicBezTo>
                  <a:cubicBezTo>
                    <a:pt x="13" y="19"/>
                    <a:pt x="9" y="26"/>
                    <a:pt x="5" y="21"/>
                  </a:cubicBezTo>
                  <a:cubicBezTo>
                    <a:pt x="0" y="15"/>
                    <a:pt x="3" y="10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4" y="0"/>
                    <a:pt x="18" y="2"/>
                    <a:pt x="21" y="8"/>
                  </a:cubicBezTo>
                  <a:close/>
                </a:path>
              </a:pathLst>
            </a:custGeom>
            <a:solidFill>
              <a:srgbClr val="534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5" name="Freeform 278"/>
            <p:cNvSpPr>
              <a:spLocks/>
            </p:cNvSpPr>
            <p:nvPr/>
          </p:nvSpPr>
          <p:spPr bwMode="auto">
            <a:xfrm>
              <a:off x="4844" y="2153"/>
              <a:ext cx="12" cy="26"/>
            </a:xfrm>
            <a:custGeom>
              <a:avLst/>
              <a:gdLst>
                <a:gd name="T0" fmla="*/ 6 w 18"/>
                <a:gd name="T1" fmla="*/ 0 h 40"/>
                <a:gd name="T2" fmla="*/ 9 w 18"/>
                <a:gd name="T3" fmla="*/ 6 h 40"/>
                <a:gd name="T4" fmla="*/ 18 w 18"/>
                <a:gd name="T5" fmla="*/ 36 h 40"/>
                <a:gd name="T6" fmla="*/ 10 w 18"/>
                <a:gd name="T7" fmla="*/ 35 h 40"/>
                <a:gd name="T8" fmla="*/ 8 w 18"/>
                <a:gd name="T9" fmla="*/ 36 h 40"/>
                <a:gd name="T10" fmla="*/ 0 w 18"/>
                <a:gd name="T11" fmla="*/ 31 h 40"/>
                <a:gd name="T12" fmla="*/ 5 w 18"/>
                <a:gd name="T13" fmla="*/ 10 h 40"/>
                <a:gd name="T14" fmla="*/ 6 w 1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0">
                  <a:moveTo>
                    <a:pt x="6" y="0"/>
                  </a:moveTo>
                  <a:cubicBezTo>
                    <a:pt x="8" y="2"/>
                    <a:pt x="9" y="4"/>
                    <a:pt x="9" y="6"/>
                  </a:cubicBezTo>
                  <a:cubicBezTo>
                    <a:pt x="9" y="17"/>
                    <a:pt x="16" y="26"/>
                    <a:pt x="18" y="36"/>
                  </a:cubicBezTo>
                  <a:cubicBezTo>
                    <a:pt x="15" y="38"/>
                    <a:pt x="12" y="37"/>
                    <a:pt x="10" y="35"/>
                  </a:cubicBezTo>
                  <a:cubicBezTo>
                    <a:pt x="9" y="33"/>
                    <a:pt x="8" y="35"/>
                    <a:pt x="8" y="36"/>
                  </a:cubicBezTo>
                  <a:cubicBezTo>
                    <a:pt x="2" y="40"/>
                    <a:pt x="2" y="34"/>
                    <a:pt x="0" y="31"/>
                  </a:cubicBezTo>
                  <a:cubicBezTo>
                    <a:pt x="4" y="25"/>
                    <a:pt x="4" y="17"/>
                    <a:pt x="5" y="10"/>
                  </a:cubicBezTo>
                  <a:cubicBezTo>
                    <a:pt x="5" y="7"/>
                    <a:pt x="4" y="3"/>
                    <a:pt x="6" y="0"/>
                  </a:cubicBezTo>
                  <a:close/>
                </a:path>
              </a:pathLst>
            </a:custGeom>
            <a:solidFill>
              <a:srgbClr val="CC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6" name="Freeform 279"/>
            <p:cNvSpPr>
              <a:spLocks/>
            </p:cNvSpPr>
            <p:nvPr/>
          </p:nvSpPr>
          <p:spPr bwMode="auto">
            <a:xfrm>
              <a:off x="4811" y="2190"/>
              <a:ext cx="17" cy="19"/>
            </a:xfrm>
            <a:custGeom>
              <a:avLst/>
              <a:gdLst>
                <a:gd name="T0" fmla="*/ 19 w 25"/>
                <a:gd name="T1" fmla="*/ 23 h 29"/>
                <a:gd name="T2" fmla="*/ 0 w 25"/>
                <a:gd name="T3" fmla="*/ 23 h 29"/>
                <a:gd name="T4" fmla="*/ 18 w 25"/>
                <a:gd name="T5" fmla="*/ 2 h 29"/>
                <a:gd name="T6" fmla="*/ 21 w 25"/>
                <a:gd name="T7" fmla="*/ 2 h 29"/>
                <a:gd name="T8" fmla="*/ 25 w 25"/>
                <a:gd name="T9" fmla="*/ 12 h 29"/>
                <a:gd name="T10" fmla="*/ 23 w 25"/>
                <a:gd name="T11" fmla="*/ 16 h 29"/>
                <a:gd name="T12" fmla="*/ 19 w 25"/>
                <a:gd name="T1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9">
                  <a:moveTo>
                    <a:pt x="19" y="23"/>
                  </a:moveTo>
                  <a:cubicBezTo>
                    <a:pt x="13" y="29"/>
                    <a:pt x="6" y="29"/>
                    <a:pt x="0" y="23"/>
                  </a:cubicBezTo>
                  <a:cubicBezTo>
                    <a:pt x="8" y="18"/>
                    <a:pt x="18" y="14"/>
                    <a:pt x="18" y="2"/>
                  </a:cubicBezTo>
                  <a:cubicBezTo>
                    <a:pt x="18" y="0"/>
                    <a:pt x="20" y="1"/>
                    <a:pt x="21" y="2"/>
                  </a:cubicBezTo>
                  <a:cubicBezTo>
                    <a:pt x="21" y="6"/>
                    <a:pt x="23" y="9"/>
                    <a:pt x="25" y="12"/>
                  </a:cubicBezTo>
                  <a:cubicBezTo>
                    <a:pt x="25" y="13"/>
                    <a:pt x="24" y="15"/>
                    <a:pt x="23" y="16"/>
                  </a:cubicBezTo>
                  <a:cubicBezTo>
                    <a:pt x="20" y="17"/>
                    <a:pt x="18" y="20"/>
                    <a:pt x="19" y="23"/>
                  </a:cubicBezTo>
                  <a:close/>
                </a:path>
              </a:pathLst>
            </a:custGeom>
            <a:solidFill>
              <a:srgbClr val="AB8A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7" name="Freeform 280"/>
            <p:cNvSpPr>
              <a:spLocks/>
            </p:cNvSpPr>
            <p:nvPr/>
          </p:nvSpPr>
          <p:spPr bwMode="auto">
            <a:xfrm>
              <a:off x="4648" y="2033"/>
              <a:ext cx="14" cy="15"/>
            </a:xfrm>
            <a:custGeom>
              <a:avLst/>
              <a:gdLst>
                <a:gd name="T0" fmla="*/ 12 w 22"/>
                <a:gd name="T1" fmla="*/ 24 h 24"/>
                <a:gd name="T2" fmla="*/ 3 w 22"/>
                <a:gd name="T3" fmla="*/ 14 h 24"/>
                <a:gd name="T4" fmla="*/ 8 w 22"/>
                <a:gd name="T5" fmla="*/ 5 h 24"/>
                <a:gd name="T6" fmla="*/ 21 w 22"/>
                <a:gd name="T7" fmla="*/ 2 h 24"/>
                <a:gd name="T8" fmla="*/ 22 w 22"/>
                <a:gd name="T9" fmla="*/ 3 h 24"/>
                <a:gd name="T10" fmla="*/ 18 w 22"/>
                <a:gd name="T11" fmla="*/ 11 h 24"/>
                <a:gd name="T12" fmla="*/ 17 w 22"/>
                <a:gd name="T13" fmla="*/ 24 h 24"/>
                <a:gd name="T14" fmla="*/ 12 w 22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4">
                  <a:moveTo>
                    <a:pt x="12" y="24"/>
                  </a:moveTo>
                  <a:cubicBezTo>
                    <a:pt x="7" y="22"/>
                    <a:pt x="0" y="22"/>
                    <a:pt x="3" y="14"/>
                  </a:cubicBezTo>
                  <a:cubicBezTo>
                    <a:pt x="3" y="10"/>
                    <a:pt x="6" y="8"/>
                    <a:pt x="8" y="5"/>
                  </a:cubicBezTo>
                  <a:cubicBezTo>
                    <a:pt x="12" y="2"/>
                    <a:pt x="16" y="0"/>
                    <a:pt x="21" y="2"/>
                  </a:cubicBezTo>
                  <a:cubicBezTo>
                    <a:pt x="21" y="2"/>
                    <a:pt x="22" y="3"/>
                    <a:pt x="22" y="3"/>
                  </a:cubicBezTo>
                  <a:cubicBezTo>
                    <a:pt x="22" y="7"/>
                    <a:pt x="20" y="9"/>
                    <a:pt x="18" y="11"/>
                  </a:cubicBezTo>
                  <a:cubicBezTo>
                    <a:pt x="13" y="15"/>
                    <a:pt x="14" y="19"/>
                    <a:pt x="17" y="24"/>
                  </a:cubicBezTo>
                  <a:cubicBezTo>
                    <a:pt x="15" y="24"/>
                    <a:pt x="13" y="24"/>
                    <a:pt x="12" y="24"/>
                  </a:cubicBezTo>
                  <a:close/>
                </a:path>
              </a:pathLst>
            </a:custGeom>
            <a:solidFill>
              <a:srgbClr val="937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8" name="Freeform 281"/>
            <p:cNvSpPr>
              <a:spLocks/>
            </p:cNvSpPr>
            <p:nvPr/>
          </p:nvSpPr>
          <p:spPr bwMode="auto">
            <a:xfrm>
              <a:off x="4820" y="2198"/>
              <a:ext cx="17" cy="15"/>
            </a:xfrm>
            <a:custGeom>
              <a:avLst/>
              <a:gdLst>
                <a:gd name="T0" fmla="*/ 5 w 26"/>
                <a:gd name="T1" fmla="*/ 11 h 23"/>
                <a:gd name="T2" fmla="*/ 11 w 26"/>
                <a:gd name="T3" fmla="*/ 0 h 23"/>
                <a:gd name="T4" fmla="*/ 18 w 26"/>
                <a:gd name="T5" fmla="*/ 6 h 23"/>
                <a:gd name="T6" fmla="*/ 22 w 26"/>
                <a:gd name="T7" fmla="*/ 10 h 23"/>
                <a:gd name="T8" fmla="*/ 19 w 26"/>
                <a:gd name="T9" fmla="*/ 22 h 23"/>
                <a:gd name="T10" fmla="*/ 10 w 26"/>
                <a:gd name="T11" fmla="*/ 15 h 23"/>
                <a:gd name="T12" fmla="*/ 5 w 26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3">
                  <a:moveTo>
                    <a:pt x="5" y="11"/>
                  </a:moveTo>
                  <a:cubicBezTo>
                    <a:pt x="0" y="4"/>
                    <a:pt x="8" y="3"/>
                    <a:pt x="11" y="0"/>
                  </a:cubicBezTo>
                  <a:cubicBezTo>
                    <a:pt x="13" y="2"/>
                    <a:pt x="16" y="4"/>
                    <a:pt x="18" y="6"/>
                  </a:cubicBezTo>
                  <a:cubicBezTo>
                    <a:pt x="18" y="8"/>
                    <a:pt x="20" y="9"/>
                    <a:pt x="22" y="10"/>
                  </a:cubicBezTo>
                  <a:cubicBezTo>
                    <a:pt x="26" y="15"/>
                    <a:pt x="25" y="19"/>
                    <a:pt x="19" y="22"/>
                  </a:cubicBezTo>
                  <a:cubicBezTo>
                    <a:pt x="14" y="23"/>
                    <a:pt x="11" y="20"/>
                    <a:pt x="10" y="15"/>
                  </a:cubicBezTo>
                  <a:cubicBezTo>
                    <a:pt x="10" y="11"/>
                    <a:pt x="8" y="11"/>
                    <a:pt x="5" y="11"/>
                  </a:cubicBezTo>
                  <a:close/>
                </a:path>
              </a:pathLst>
            </a:custGeom>
            <a:solidFill>
              <a:srgbClr val="957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9" name="Freeform 282"/>
            <p:cNvSpPr>
              <a:spLocks/>
            </p:cNvSpPr>
            <p:nvPr/>
          </p:nvSpPr>
          <p:spPr bwMode="auto">
            <a:xfrm>
              <a:off x="4969" y="1818"/>
              <a:ext cx="28" cy="11"/>
            </a:xfrm>
            <a:custGeom>
              <a:avLst/>
              <a:gdLst>
                <a:gd name="T0" fmla="*/ 43 w 43"/>
                <a:gd name="T1" fmla="*/ 1 h 17"/>
                <a:gd name="T2" fmla="*/ 23 w 43"/>
                <a:gd name="T3" fmla="*/ 8 h 17"/>
                <a:gd name="T4" fmla="*/ 0 w 43"/>
                <a:gd name="T5" fmla="*/ 17 h 17"/>
                <a:gd name="T6" fmla="*/ 20 w 43"/>
                <a:gd name="T7" fmla="*/ 1 h 17"/>
                <a:gd name="T8" fmla="*/ 36 w 43"/>
                <a:gd name="T9" fmla="*/ 0 h 17"/>
                <a:gd name="T10" fmla="*/ 43 w 43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7">
                  <a:moveTo>
                    <a:pt x="43" y="1"/>
                  </a:moveTo>
                  <a:cubicBezTo>
                    <a:pt x="38" y="9"/>
                    <a:pt x="30" y="8"/>
                    <a:pt x="23" y="8"/>
                  </a:cubicBezTo>
                  <a:cubicBezTo>
                    <a:pt x="14" y="8"/>
                    <a:pt x="6" y="10"/>
                    <a:pt x="0" y="17"/>
                  </a:cubicBezTo>
                  <a:cubicBezTo>
                    <a:pt x="2" y="6"/>
                    <a:pt x="12" y="4"/>
                    <a:pt x="20" y="1"/>
                  </a:cubicBezTo>
                  <a:cubicBezTo>
                    <a:pt x="25" y="2"/>
                    <a:pt x="31" y="2"/>
                    <a:pt x="36" y="0"/>
                  </a:cubicBezTo>
                  <a:cubicBezTo>
                    <a:pt x="38" y="0"/>
                    <a:pt x="40" y="1"/>
                    <a:pt x="43" y="1"/>
                  </a:cubicBezTo>
                  <a:close/>
                </a:path>
              </a:pathLst>
            </a:custGeom>
            <a:solidFill>
              <a:srgbClr val="CAB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0" name="Freeform 283"/>
            <p:cNvSpPr>
              <a:spLocks/>
            </p:cNvSpPr>
            <p:nvPr/>
          </p:nvSpPr>
          <p:spPr bwMode="auto">
            <a:xfrm>
              <a:off x="4554" y="2045"/>
              <a:ext cx="25" cy="10"/>
            </a:xfrm>
            <a:custGeom>
              <a:avLst/>
              <a:gdLst>
                <a:gd name="T0" fmla="*/ 29 w 38"/>
                <a:gd name="T1" fmla="*/ 5 h 16"/>
                <a:gd name="T2" fmla="*/ 32 w 38"/>
                <a:gd name="T3" fmla="*/ 14 h 16"/>
                <a:gd name="T4" fmla="*/ 13 w 38"/>
                <a:gd name="T5" fmla="*/ 15 h 16"/>
                <a:gd name="T6" fmla="*/ 6 w 38"/>
                <a:gd name="T7" fmla="*/ 16 h 16"/>
                <a:gd name="T8" fmla="*/ 6 w 38"/>
                <a:gd name="T9" fmla="*/ 9 h 16"/>
                <a:gd name="T10" fmla="*/ 6 w 38"/>
                <a:gd name="T11" fmla="*/ 4 h 16"/>
                <a:gd name="T12" fmla="*/ 29 w 38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6">
                  <a:moveTo>
                    <a:pt x="29" y="5"/>
                  </a:moveTo>
                  <a:cubicBezTo>
                    <a:pt x="38" y="5"/>
                    <a:pt x="30" y="12"/>
                    <a:pt x="32" y="14"/>
                  </a:cubicBezTo>
                  <a:cubicBezTo>
                    <a:pt x="26" y="10"/>
                    <a:pt x="19" y="10"/>
                    <a:pt x="13" y="15"/>
                  </a:cubicBezTo>
                  <a:cubicBezTo>
                    <a:pt x="11" y="16"/>
                    <a:pt x="8" y="16"/>
                    <a:pt x="6" y="16"/>
                  </a:cubicBezTo>
                  <a:cubicBezTo>
                    <a:pt x="0" y="14"/>
                    <a:pt x="6" y="11"/>
                    <a:pt x="6" y="9"/>
                  </a:cubicBezTo>
                  <a:cubicBezTo>
                    <a:pt x="4" y="7"/>
                    <a:pt x="5" y="6"/>
                    <a:pt x="6" y="4"/>
                  </a:cubicBezTo>
                  <a:cubicBezTo>
                    <a:pt x="14" y="4"/>
                    <a:pt x="21" y="0"/>
                    <a:pt x="29" y="5"/>
                  </a:cubicBezTo>
                  <a:close/>
                </a:path>
              </a:pathLst>
            </a:custGeom>
            <a:solidFill>
              <a:srgbClr val="C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1" name="Freeform 284"/>
            <p:cNvSpPr>
              <a:spLocks/>
            </p:cNvSpPr>
            <p:nvPr/>
          </p:nvSpPr>
          <p:spPr bwMode="auto">
            <a:xfrm>
              <a:off x="5012" y="1943"/>
              <a:ext cx="12" cy="23"/>
            </a:xfrm>
            <a:custGeom>
              <a:avLst/>
              <a:gdLst>
                <a:gd name="T0" fmla="*/ 6 w 19"/>
                <a:gd name="T1" fmla="*/ 33 h 34"/>
                <a:gd name="T2" fmla="*/ 6 w 19"/>
                <a:gd name="T3" fmla="*/ 31 h 34"/>
                <a:gd name="T4" fmla="*/ 2 w 19"/>
                <a:gd name="T5" fmla="*/ 20 h 34"/>
                <a:gd name="T6" fmla="*/ 0 w 19"/>
                <a:gd name="T7" fmla="*/ 20 h 34"/>
                <a:gd name="T8" fmla="*/ 4 w 19"/>
                <a:gd name="T9" fmla="*/ 16 h 34"/>
                <a:gd name="T10" fmla="*/ 10 w 19"/>
                <a:gd name="T11" fmla="*/ 15 h 34"/>
                <a:gd name="T12" fmla="*/ 10 w 19"/>
                <a:gd name="T13" fmla="*/ 11 h 34"/>
                <a:gd name="T14" fmla="*/ 7 w 19"/>
                <a:gd name="T15" fmla="*/ 10 h 34"/>
                <a:gd name="T16" fmla="*/ 16 w 19"/>
                <a:gd name="T17" fmla="*/ 1 h 34"/>
                <a:gd name="T18" fmla="*/ 17 w 19"/>
                <a:gd name="T19" fmla="*/ 6 h 34"/>
                <a:gd name="T20" fmla="*/ 18 w 19"/>
                <a:gd name="T21" fmla="*/ 20 h 34"/>
                <a:gd name="T22" fmla="*/ 15 w 19"/>
                <a:gd name="T23" fmla="*/ 31 h 34"/>
                <a:gd name="T24" fmla="*/ 6 w 19"/>
                <a:gd name="T2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4">
                  <a:moveTo>
                    <a:pt x="6" y="33"/>
                  </a:moveTo>
                  <a:cubicBezTo>
                    <a:pt x="6" y="32"/>
                    <a:pt x="6" y="31"/>
                    <a:pt x="6" y="31"/>
                  </a:cubicBezTo>
                  <a:cubicBezTo>
                    <a:pt x="8" y="26"/>
                    <a:pt x="11" y="21"/>
                    <a:pt x="2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17"/>
                    <a:pt x="1" y="16"/>
                    <a:pt x="4" y="16"/>
                  </a:cubicBezTo>
                  <a:cubicBezTo>
                    <a:pt x="6" y="16"/>
                    <a:pt x="8" y="16"/>
                    <a:pt x="10" y="15"/>
                  </a:cubicBezTo>
                  <a:cubicBezTo>
                    <a:pt x="12" y="14"/>
                    <a:pt x="11" y="12"/>
                    <a:pt x="10" y="11"/>
                  </a:cubicBezTo>
                  <a:cubicBezTo>
                    <a:pt x="10" y="9"/>
                    <a:pt x="5" y="15"/>
                    <a:pt x="7" y="10"/>
                  </a:cubicBezTo>
                  <a:cubicBezTo>
                    <a:pt x="9" y="6"/>
                    <a:pt x="9" y="0"/>
                    <a:pt x="16" y="1"/>
                  </a:cubicBezTo>
                  <a:cubicBezTo>
                    <a:pt x="16" y="2"/>
                    <a:pt x="16" y="4"/>
                    <a:pt x="17" y="6"/>
                  </a:cubicBezTo>
                  <a:cubicBezTo>
                    <a:pt x="17" y="11"/>
                    <a:pt x="16" y="15"/>
                    <a:pt x="18" y="20"/>
                  </a:cubicBezTo>
                  <a:cubicBezTo>
                    <a:pt x="19" y="24"/>
                    <a:pt x="18" y="28"/>
                    <a:pt x="15" y="31"/>
                  </a:cubicBezTo>
                  <a:cubicBezTo>
                    <a:pt x="12" y="32"/>
                    <a:pt x="9" y="34"/>
                    <a:pt x="6" y="33"/>
                  </a:cubicBezTo>
                  <a:close/>
                </a:path>
              </a:pathLst>
            </a:custGeom>
            <a:solidFill>
              <a:srgbClr val="9F7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2" name="Freeform 285"/>
            <p:cNvSpPr>
              <a:spLocks/>
            </p:cNvSpPr>
            <p:nvPr/>
          </p:nvSpPr>
          <p:spPr bwMode="auto">
            <a:xfrm>
              <a:off x="4840" y="2172"/>
              <a:ext cx="18" cy="12"/>
            </a:xfrm>
            <a:custGeom>
              <a:avLst/>
              <a:gdLst>
                <a:gd name="T0" fmla="*/ 6 w 27"/>
                <a:gd name="T1" fmla="*/ 1 h 19"/>
                <a:gd name="T2" fmla="*/ 13 w 27"/>
                <a:gd name="T3" fmla="*/ 5 h 19"/>
                <a:gd name="T4" fmla="*/ 27 w 27"/>
                <a:gd name="T5" fmla="*/ 12 h 19"/>
                <a:gd name="T6" fmla="*/ 27 w 27"/>
                <a:gd name="T7" fmla="*/ 12 h 19"/>
                <a:gd name="T8" fmla="*/ 18 w 27"/>
                <a:gd name="T9" fmla="*/ 19 h 19"/>
                <a:gd name="T10" fmla="*/ 6 w 27"/>
                <a:gd name="T11" fmla="*/ 12 h 19"/>
                <a:gd name="T12" fmla="*/ 6 w 27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6" y="1"/>
                  </a:moveTo>
                  <a:cubicBezTo>
                    <a:pt x="9" y="0"/>
                    <a:pt x="8" y="8"/>
                    <a:pt x="13" y="5"/>
                  </a:cubicBezTo>
                  <a:cubicBezTo>
                    <a:pt x="18" y="5"/>
                    <a:pt x="24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5" y="16"/>
                    <a:pt x="22" y="17"/>
                    <a:pt x="18" y="19"/>
                  </a:cubicBezTo>
                  <a:cubicBezTo>
                    <a:pt x="14" y="17"/>
                    <a:pt x="10" y="13"/>
                    <a:pt x="6" y="12"/>
                  </a:cubicBezTo>
                  <a:cubicBezTo>
                    <a:pt x="0" y="9"/>
                    <a:pt x="6" y="5"/>
                    <a:pt x="6" y="1"/>
                  </a:cubicBezTo>
                  <a:close/>
                </a:path>
              </a:pathLst>
            </a:custGeom>
            <a:solidFill>
              <a:srgbClr val="54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3" name="Freeform 286"/>
            <p:cNvSpPr>
              <a:spLocks/>
            </p:cNvSpPr>
            <p:nvPr/>
          </p:nvSpPr>
          <p:spPr bwMode="auto">
            <a:xfrm>
              <a:off x="4504" y="2193"/>
              <a:ext cx="13" cy="12"/>
            </a:xfrm>
            <a:custGeom>
              <a:avLst/>
              <a:gdLst>
                <a:gd name="T0" fmla="*/ 20 w 20"/>
                <a:gd name="T1" fmla="*/ 12 h 19"/>
                <a:gd name="T2" fmla="*/ 15 w 20"/>
                <a:gd name="T3" fmla="*/ 16 h 19"/>
                <a:gd name="T4" fmla="*/ 4 w 20"/>
                <a:gd name="T5" fmla="*/ 13 h 19"/>
                <a:gd name="T6" fmla="*/ 6 w 20"/>
                <a:gd name="T7" fmla="*/ 1 h 19"/>
                <a:gd name="T8" fmla="*/ 14 w 20"/>
                <a:gd name="T9" fmla="*/ 0 h 19"/>
                <a:gd name="T10" fmla="*/ 20 w 20"/>
                <a:gd name="T1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20" y="12"/>
                  </a:moveTo>
                  <a:cubicBezTo>
                    <a:pt x="18" y="12"/>
                    <a:pt x="16" y="13"/>
                    <a:pt x="15" y="16"/>
                  </a:cubicBezTo>
                  <a:cubicBezTo>
                    <a:pt x="10" y="19"/>
                    <a:pt x="7" y="17"/>
                    <a:pt x="4" y="13"/>
                  </a:cubicBezTo>
                  <a:cubicBezTo>
                    <a:pt x="2" y="9"/>
                    <a:pt x="0" y="4"/>
                    <a:pt x="6" y="1"/>
                  </a:cubicBezTo>
                  <a:cubicBezTo>
                    <a:pt x="8" y="0"/>
                    <a:pt x="11" y="0"/>
                    <a:pt x="14" y="0"/>
                  </a:cubicBezTo>
                  <a:cubicBezTo>
                    <a:pt x="17" y="4"/>
                    <a:pt x="20" y="7"/>
                    <a:pt x="20" y="12"/>
                  </a:cubicBezTo>
                  <a:close/>
                </a:path>
              </a:pathLst>
            </a:custGeom>
            <a:solidFill>
              <a:srgbClr val="544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4" name="Freeform 287"/>
            <p:cNvSpPr>
              <a:spLocks/>
            </p:cNvSpPr>
            <p:nvPr/>
          </p:nvSpPr>
          <p:spPr bwMode="auto">
            <a:xfrm>
              <a:off x="4465" y="2132"/>
              <a:ext cx="8" cy="27"/>
            </a:xfrm>
            <a:custGeom>
              <a:avLst/>
              <a:gdLst>
                <a:gd name="T0" fmla="*/ 4 w 13"/>
                <a:gd name="T1" fmla="*/ 0 h 41"/>
                <a:gd name="T2" fmla="*/ 5 w 13"/>
                <a:gd name="T3" fmla="*/ 0 h 41"/>
                <a:gd name="T4" fmla="*/ 11 w 13"/>
                <a:gd name="T5" fmla="*/ 20 h 41"/>
                <a:gd name="T6" fmla="*/ 10 w 13"/>
                <a:gd name="T7" fmla="*/ 41 h 41"/>
                <a:gd name="T8" fmla="*/ 5 w 13"/>
                <a:gd name="T9" fmla="*/ 20 h 41"/>
                <a:gd name="T10" fmla="*/ 3 w 13"/>
                <a:gd name="T11" fmla="*/ 26 h 41"/>
                <a:gd name="T12" fmla="*/ 0 w 13"/>
                <a:gd name="T13" fmla="*/ 17 h 41"/>
                <a:gd name="T14" fmla="*/ 4 w 13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1"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4" y="7"/>
                    <a:pt x="8" y="14"/>
                    <a:pt x="11" y="20"/>
                  </a:cubicBezTo>
                  <a:cubicBezTo>
                    <a:pt x="13" y="27"/>
                    <a:pt x="13" y="33"/>
                    <a:pt x="10" y="41"/>
                  </a:cubicBezTo>
                  <a:cubicBezTo>
                    <a:pt x="8" y="33"/>
                    <a:pt x="10" y="26"/>
                    <a:pt x="5" y="20"/>
                  </a:cubicBezTo>
                  <a:cubicBezTo>
                    <a:pt x="2" y="22"/>
                    <a:pt x="6" y="25"/>
                    <a:pt x="3" y="26"/>
                  </a:cubicBezTo>
                  <a:cubicBezTo>
                    <a:pt x="1" y="23"/>
                    <a:pt x="0" y="21"/>
                    <a:pt x="0" y="17"/>
                  </a:cubicBezTo>
                  <a:cubicBezTo>
                    <a:pt x="5" y="12"/>
                    <a:pt x="2" y="6"/>
                    <a:pt x="4" y="0"/>
                  </a:cubicBezTo>
                  <a:close/>
                </a:path>
              </a:pathLst>
            </a:custGeom>
            <a:solidFill>
              <a:srgbClr val="DA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5" name="Freeform 288"/>
            <p:cNvSpPr>
              <a:spLocks/>
            </p:cNvSpPr>
            <p:nvPr/>
          </p:nvSpPr>
          <p:spPr bwMode="auto">
            <a:xfrm>
              <a:off x="4578" y="2053"/>
              <a:ext cx="7" cy="17"/>
            </a:xfrm>
            <a:custGeom>
              <a:avLst/>
              <a:gdLst>
                <a:gd name="T0" fmla="*/ 0 w 12"/>
                <a:gd name="T1" fmla="*/ 4 h 26"/>
                <a:gd name="T2" fmla="*/ 9 w 12"/>
                <a:gd name="T3" fmla="*/ 5 h 26"/>
                <a:gd name="T4" fmla="*/ 10 w 12"/>
                <a:gd name="T5" fmla="*/ 18 h 26"/>
                <a:gd name="T6" fmla="*/ 2 w 12"/>
                <a:gd name="T7" fmla="*/ 25 h 26"/>
                <a:gd name="T8" fmla="*/ 0 w 12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0" y="4"/>
                  </a:moveTo>
                  <a:cubicBezTo>
                    <a:pt x="3" y="0"/>
                    <a:pt x="6" y="2"/>
                    <a:pt x="9" y="5"/>
                  </a:cubicBezTo>
                  <a:cubicBezTo>
                    <a:pt x="12" y="9"/>
                    <a:pt x="12" y="15"/>
                    <a:pt x="10" y="18"/>
                  </a:cubicBezTo>
                  <a:cubicBezTo>
                    <a:pt x="7" y="20"/>
                    <a:pt x="7" y="26"/>
                    <a:pt x="2" y="25"/>
                  </a:cubicBezTo>
                  <a:cubicBezTo>
                    <a:pt x="0" y="18"/>
                    <a:pt x="2" y="11"/>
                    <a:pt x="0" y="4"/>
                  </a:cubicBezTo>
                  <a:close/>
                </a:path>
              </a:pathLst>
            </a:custGeom>
            <a:solidFill>
              <a:srgbClr val="895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6" name="Freeform 289"/>
            <p:cNvSpPr>
              <a:spLocks/>
            </p:cNvSpPr>
            <p:nvPr/>
          </p:nvSpPr>
          <p:spPr bwMode="auto">
            <a:xfrm>
              <a:off x="4863" y="2054"/>
              <a:ext cx="25" cy="8"/>
            </a:xfrm>
            <a:custGeom>
              <a:avLst/>
              <a:gdLst>
                <a:gd name="T0" fmla="*/ 7 w 37"/>
                <a:gd name="T1" fmla="*/ 11 h 12"/>
                <a:gd name="T2" fmla="*/ 5 w 37"/>
                <a:gd name="T3" fmla="*/ 8 h 12"/>
                <a:gd name="T4" fmla="*/ 2 w 37"/>
                <a:gd name="T5" fmla="*/ 0 h 12"/>
                <a:gd name="T6" fmla="*/ 35 w 37"/>
                <a:gd name="T7" fmla="*/ 3 h 12"/>
                <a:gd name="T8" fmla="*/ 34 w 37"/>
                <a:gd name="T9" fmla="*/ 10 h 12"/>
                <a:gd name="T10" fmla="*/ 13 w 37"/>
                <a:gd name="T11" fmla="*/ 10 h 12"/>
                <a:gd name="T12" fmla="*/ 7 w 37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">
                  <a:moveTo>
                    <a:pt x="7" y="11"/>
                  </a:moveTo>
                  <a:cubicBezTo>
                    <a:pt x="7" y="10"/>
                    <a:pt x="6" y="9"/>
                    <a:pt x="5" y="8"/>
                  </a:cubicBezTo>
                  <a:cubicBezTo>
                    <a:pt x="4" y="5"/>
                    <a:pt x="0" y="4"/>
                    <a:pt x="2" y="0"/>
                  </a:cubicBezTo>
                  <a:cubicBezTo>
                    <a:pt x="13" y="4"/>
                    <a:pt x="24" y="3"/>
                    <a:pt x="35" y="3"/>
                  </a:cubicBezTo>
                  <a:cubicBezTo>
                    <a:pt x="37" y="6"/>
                    <a:pt x="35" y="8"/>
                    <a:pt x="34" y="10"/>
                  </a:cubicBezTo>
                  <a:cubicBezTo>
                    <a:pt x="27" y="12"/>
                    <a:pt x="20" y="11"/>
                    <a:pt x="13" y="10"/>
                  </a:cubicBezTo>
                  <a:cubicBezTo>
                    <a:pt x="11" y="9"/>
                    <a:pt x="9" y="9"/>
                    <a:pt x="7" y="11"/>
                  </a:cubicBezTo>
                  <a:close/>
                </a:path>
              </a:pathLst>
            </a:custGeom>
            <a:solidFill>
              <a:srgbClr val="A98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7" name="Freeform 290"/>
            <p:cNvSpPr>
              <a:spLocks/>
            </p:cNvSpPr>
            <p:nvPr/>
          </p:nvSpPr>
          <p:spPr bwMode="auto">
            <a:xfrm>
              <a:off x="4469" y="1817"/>
              <a:ext cx="24" cy="19"/>
            </a:xfrm>
            <a:custGeom>
              <a:avLst/>
              <a:gdLst>
                <a:gd name="T0" fmla="*/ 36 w 36"/>
                <a:gd name="T1" fmla="*/ 0 h 29"/>
                <a:gd name="T2" fmla="*/ 14 w 36"/>
                <a:gd name="T3" fmla="*/ 17 h 29"/>
                <a:gd name="T4" fmla="*/ 2 w 36"/>
                <a:gd name="T5" fmla="*/ 29 h 29"/>
                <a:gd name="T6" fmla="*/ 0 w 36"/>
                <a:gd name="T7" fmla="*/ 25 h 29"/>
                <a:gd name="T8" fmla="*/ 36 w 3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28" y="5"/>
                    <a:pt x="21" y="11"/>
                    <a:pt x="14" y="17"/>
                  </a:cubicBezTo>
                  <a:cubicBezTo>
                    <a:pt x="9" y="20"/>
                    <a:pt x="4" y="23"/>
                    <a:pt x="2" y="29"/>
                  </a:cubicBezTo>
                  <a:cubicBezTo>
                    <a:pt x="0" y="28"/>
                    <a:pt x="0" y="27"/>
                    <a:pt x="0" y="25"/>
                  </a:cubicBezTo>
                  <a:cubicBezTo>
                    <a:pt x="10" y="13"/>
                    <a:pt x="21" y="4"/>
                    <a:pt x="36" y="0"/>
                  </a:cubicBezTo>
                  <a:close/>
                </a:path>
              </a:pathLst>
            </a:custGeom>
            <a:solidFill>
              <a:srgbClr val="B3A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8" name="Freeform 291"/>
            <p:cNvSpPr>
              <a:spLocks/>
            </p:cNvSpPr>
            <p:nvPr/>
          </p:nvSpPr>
          <p:spPr bwMode="auto">
            <a:xfrm>
              <a:off x="4856" y="2198"/>
              <a:ext cx="25" cy="9"/>
            </a:xfrm>
            <a:custGeom>
              <a:avLst/>
              <a:gdLst>
                <a:gd name="T0" fmla="*/ 8 w 38"/>
                <a:gd name="T1" fmla="*/ 2 h 14"/>
                <a:gd name="T2" fmla="*/ 12 w 38"/>
                <a:gd name="T3" fmla="*/ 4 h 14"/>
                <a:gd name="T4" fmla="*/ 38 w 38"/>
                <a:gd name="T5" fmla="*/ 13 h 14"/>
                <a:gd name="T6" fmla="*/ 0 w 38"/>
                <a:gd name="T7" fmla="*/ 4 h 14"/>
                <a:gd name="T8" fmla="*/ 8 w 3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8" y="2"/>
                  </a:moveTo>
                  <a:cubicBezTo>
                    <a:pt x="9" y="3"/>
                    <a:pt x="10" y="4"/>
                    <a:pt x="12" y="4"/>
                  </a:cubicBezTo>
                  <a:cubicBezTo>
                    <a:pt x="19" y="11"/>
                    <a:pt x="29" y="10"/>
                    <a:pt x="38" y="13"/>
                  </a:cubicBezTo>
                  <a:cubicBezTo>
                    <a:pt x="24" y="14"/>
                    <a:pt x="11" y="14"/>
                    <a:pt x="0" y="4"/>
                  </a:cubicBezTo>
                  <a:cubicBezTo>
                    <a:pt x="2" y="1"/>
                    <a:pt x="4" y="0"/>
                    <a:pt x="8" y="2"/>
                  </a:cubicBezTo>
                  <a:close/>
                </a:path>
              </a:pathLst>
            </a:custGeom>
            <a:solidFill>
              <a:srgbClr val="3B2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9" name="Freeform 292"/>
            <p:cNvSpPr>
              <a:spLocks/>
            </p:cNvSpPr>
            <p:nvPr/>
          </p:nvSpPr>
          <p:spPr bwMode="auto">
            <a:xfrm>
              <a:off x="4886" y="2050"/>
              <a:ext cx="16" cy="11"/>
            </a:xfrm>
            <a:custGeom>
              <a:avLst/>
              <a:gdLst>
                <a:gd name="T0" fmla="*/ 0 w 26"/>
                <a:gd name="T1" fmla="*/ 17 h 17"/>
                <a:gd name="T2" fmla="*/ 2 w 26"/>
                <a:gd name="T3" fmla="*/ 11 h 17"/>
                <a:gd name="T4" fmla="*/ 5 w 26"/>
                <a:gd name="T5" fmla="*/ 7 h 17"/>
                <a:gd name="T6" fmla="*/ 26 w 26"/>
                <a:gd name="T7" fmla="*/ 0 h 17"/>
                <a:gd name="T8" fmla="*/ 0 w 2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0" y="17"/>
                  </a:moveTo>
                  <a:cubicBezTo>
                    <a:pt x="0" y="14"/>
                    <a:pt x="1" y="13"/>
                    <a:pt x="2" y="11"/>
                  </a:cubicBezTo>
                  <a:cubicBezTo>
                    <a:pt x="2" y="9"/>
                    <a:pt x="4" y="8"/>
                    <a:pt x="5" y="7"/>
                  </a:cubicBezTo>
                  <a:cubicBezTo>
                    <a:pt x="13" y="6"/>
                    <a:pt x="19" y="2"/>
                    <a:pt x="26" y="0"/>
                  </a:cubicBezTo>
                  <a:cubicBezTo>
                    <a:pt x="19" y="7"/>
                    <a:pt x="12" y="16"/>
                    <a:pt x="0" y="17"/>
                  </a:cubicBezTo>
                  <a:close/>
                </a:path>
              </a:pathLst>
            </a:custGeom>
            <a:solidFill>
              <a:srgbClr val="BBA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0" name="Freeform 293"/>
            <p:cNvSpPr>
              <a:spLocks/>
            </p:cNvSpPr>
            <p:nvPr/>
          </p:nvSpPr>
          <p:spPr bwMode="auto">
            <a:xfrm>
              <a:off x="4523" y="2223"/>
              <a:ext cx="21" cy="7"/>
            </a:xfrm>
            <a:custGeom>
              <a:avLst/>
              <a:gdLst>
                <a:gd name="T0" fmla="*/ 0 w 32"/>
                <a:gd name="T1" fmla="*/ 0 h 11"/>
                <a:gd name="T2" fmla="*/ 10 w 32"/>
                <a:gd name="T3" fmla="*/ 4 h 11"/>
                <a:gd name="T4" fmla="*/ 32 w 32"/>
                <a:gd name="T5" fmla="*/ 10 h 11"/>
                <a:gd name="T6" fmla="*/ 14 w 32"/>
                <a:gd name="T7" fmla="*/ 11 h 11"/>
                <a:gd name="T8" fmla="*/ 0 w 3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0" y="0"/>
                  </a:moveTo>
                  <a:cubicBezTo>
                    <a:pt x="4" y="0"/>
                    <a:pt x="7" y="1"/>
                    <a:pt x="10" y="4"/>
                  </a:cubicBezTo>
                  <a:cubicBezTo>
                    <a:pt x="16" y="9"/>
                    <a:pt x="24" y="10"/>
                    <a:pt x="32" y="10"/>
                  </a:cubicBezTo>
                  <a:cubicBezTo>
                    <a:pt x="26" y="10"/>
                    <a:pt x="20" y="11"/>
                    <a:pt x="14" y="11"/>
                  </a:cubicBezTo>
                  <a:cubicBezTo>
                    <a:pt x="7" y="10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443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1" name="Freeform 294"/>
            <p:cNvSpPr>
              <a:spLocks/>
            </p:cNvSpPr>
            <p:nvPr/>
          </p:nvSpPr>
          <p:spPr bwMode="auto">
            <a:xfrm>
              <a:off x="4830" y="2202"/>
              <a:ext cx="13" cy="12"/>
            </a:xfrm>
            <a:custGeom>
              <a:avLst/>
              <a:gdLst>
                <a:gd name="T0" fmla="*/ 4 w 20"/>
                <a:gd name="T1" fmla="*/ 16 h 19"/>
                <a:gd name="T2" fmla="*/ 5 w 20"/>
                <a:gd name="T3" fmla="*/ 4 h 19"/>
                <a:gd name="T4" fmla="*/ 3 w 20"/>
                <a:gd name="T5" fmla="*/ 0 h 19"/>
                <a:gd name="T6" fmla="*/ 17 w 20"/>
                <a:gd name="T7" fmla="*/ 11 h 19"/>
                <a:gd name="T8" fmla="*/ 15 w 20"/>
                <a:gd name="T9" fmla="*/ 19 h 19"/>
                <a:gd name="T10" fmla="*/ 4 w 20"/>
                <a:gd name="T1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4" y="16"/>
                  </a:moveTo>
                  <a:cubicBezTo>
                    <a:pt x="8" y="12"/>
                    <a:pt x="8" y="8"/>
                    <a:pt x="5" y="4"/>
                  </a:cubicBezTo>
                  <a:cubicBezTo>
                    <a:pt x="4" y="3"/>
                    <a:pt x="0" y="2"/>
                    <a:pt x="3" y="0"/>
                  </a:cubicBezTo>
                  <a:cubicBezTo>
                    <a:pt x="7" y="3"/>
                    <a:pt x="12" y="7"/>
                    <a:pt x="17" y="11"/>
                  </a:cubicBezTo>
                  <a:cubicBezTo>
                    <a:pt x="20" y="14"/>
                    <a:pt x="18" y="17"/>
                    <a:pt x="15" y="19"/>
                  </a:cubicBezTo>
                  <a:cubicBezTo>
                    <a:pt x="13" y="14"/>
                    <a:pt x="8" y="16"/>
                    <a:pt x="4" y="16"/>
                  </a:cubicBezTo>
                  <a:close/>
                </a:path>
              </a:pathLst>
            </a:custGeom>
            <a:solidFill>
              <a:srgbClr val="715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2" name="Freeform 295"/>
            <p:cNvSpPr>
              <a:spLocks/>
            </p:cNvSpPr>
            <p:nvPr/>
          </p:nvSpPr>
          <p:spPr bwMode="auto">
            <a:xfrm>
              <a:off x="4454" y="2138"/>
              <a:ext cx="7" cy="20"/>
            </a:xfrm>
            <a:custGeom>
              <a:avLst/>
              <a:gdLst>
                <a:gd name="T0" fmla="*/ 3 w 11"/>
                <a:gd name="T1" fmla="*/ 13 h 31"/>
                <a:gd name="T2" fmla="*/ 7 w 11"/>
                <a:gd name="T3" fmla="*/ 0 h 31"/>
                <a:gd name="T4" fmla="*/ 8 w 11"/>
                <a:gd name="T5" fmla="*/ 13 h 31"/>
                <a:gd name="T6" fmla="*/ 6 w 11"/>
                <a:gd name="T7" fmla="*/ 31 h 31"/>
                <a:gd name="T8" fmla="*/ 3 w 11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1">
                  <a:moveTo>
                    <a:pt x="3" y="13"/>
                  </a:moveTo>
                  <a:cubicBezTo>
                    <a:pt x="6" y="9"/>
                    <a:pt x="6" y="5"/>
                    <a:pt x="7" y="0"/>
                  </a:cubicBezTo>
                  <a:cubicBezTo>
                    <a:pt x="9" y="4"/>
                    <a:pt x="10" y="9"/>
                    <a:pt x="8" y="13"/>
                  </a:cubicBezTo>
                  <a:cubicBezTo>
                    <a:pt x="5" y="19"/>
                    <a:pt x="11" y="25"/>
                    <a:pt x="6" y="31"/>
                  </a:cubicBezTo>
                  <a:cubicBezTo>
                    <a:pt x="1" y="26"/>
                    <a:pt x="0" y="20"/>
                    <a:pt x="3" y="13"/>
                  </a:cubicBezTo>
                  <a:close/>
                </a:path>
              </a:pathLst>
            </a:custGeom>
            <a:solidFill>
              <a:srgbClr val="D6B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3" name="Freeform 296"/>
            <p:cNvSpPr>
              <a:spLocks/>
            </p:cNvSpPr>
            <p:nvPr/>
          </p:nvSpPr>
          <p:spPr bwMode="auto">
            <a:xfrm>
              <a:off x="5021" y="1947"/>
              <a:ext cx="5" cy="17"/>
            </a:xfrm>
            <a:custGeom>
              <a:avLst/>
              <a:gdLst>
                <a:gd name="T0" fmla="*/ 1 w 8"/>
                <a:gd name="T1" fmla="*/ 25 h 25"/>
                <a:gd name="T2" fmla="*/ 1 w 8"/>
                <a:gd name="T3" fmla="*/ 4 h 25"/>
                <a:gd name="T4" fmla="*/ 3 w 8"/>
                <a:gd name="T5" fmla="*/ 0 h 25"/>
                <a:gd name="T6" fmla="*/ 7 w 8"/>
                <a:gd name="T7" fmla="*/ 17 h 25"/>
                <a:gd name="T8" fmla="*/ 1 w 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1" y="25"/>
                  </a:moveTo>
                  <a:cubicBezTo>
                    <a:pt x="4" y="18"/>
                    <a:pt x="1" y="11"/>
                    <a:pt x="1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5"/>
                    <a:pt x="6" y="11"/>
                    <a:pt x="7" y="17"/>
                  </a:cubicBezTo>
                  <a:cubicBezTo>
                    <a:pt x="8" y="21"/>
                    <a:pt x="6" y="24"/>
                    <a:pt x="1" y="25"/>
                  </a:cubicBezTo>
                  <a:close/>
                </a:path>
              </a:pathLst>
            </a:custGeom>
            <a:solidFill>
              <a:srgbClr val="C2B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4" name="Freeform 297"/>
            <p:cNvSpPr>
              <a:spLocks/>
            </p:cNvSpPr>
            <p:nvPr/>
          </p:nvSpPr>
          <p:spPr bwMode="auto">
            <a:xfrm>
              <a:off x="4507" y="2180"/>
              <a:ext cx="7" cy="16"/>
            </a:xfrm>
            <a:custGeom>
              <a:avLst/>
              <a:gdLst>
                <a:gd name="T0" fmla="*/ 9 w 12"/>
                <a:gd name="T1" fmla="*/ 21 h 24"/>
                <a:gd name="T2" fmla="*/ 2 w 12"/>
                <a:gd name="T3" fmla="*/ 21 h 24"/>
                <a:gd name="T4" fmla="*/ 2 w 12"/>
                <a:gd name="T5" fmla="*/ 0 h 24"/>
                <a:gd name="T6" fmla="*/ 5 w 12"/>
                <a:gd name="T7" fmla="*/ 3 h 24"/>
                <a:gd name="T8" fmla="*/ 9 w 12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9" y="21"/>
                  </a:moveTo>
                  <a:cubicBezTo>
                    <a:pt x="6" y="24"/>
                    <a:pt x="4" y="21"/>
                    <a:pt x="2" y="21"/>
                  </a:cubicBezTo>
                  <a:cubicBezTo>
                    <a:pt x="5" y="14"/>
                    <a:pt x="0" y="7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8" y="9"/>
                    <a:pt x="12" y="14"/>
                    <a:pt x="9" y="21"/>
                  </a:cubicBezTo>
                  <a:close/>
                </a:path>
              </a:pathLst>
            </a:custGeom>
            <a:solidFill>
              <a:srgbClr val="9B7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5" name="Freeform 298"/>
            <p:cNvSpPr>
              <a:spLocks/>
            </p:cNvSpPr>
            <p:nvPr/>
          </p:nvSpPr>
          <p:spPr bwMode="auto">
            <a:xfrm>
              <a:off x="4464" y="2035"/>
              <a:ext cx="4" cy="13"/>
            </a:xfrm>
            <a:custGeom>
              <a:avLst/>
              <a:gdLst>
                <a:gd name="T0" fmla="*/ 6 w 6"/>
                <a:gd name="T1" fmla="*/ 15 h 20"/>
                <a:gd name="T2" fmla="*/ 3 w 6"/>
                <a:gd name="T3" fmla="*/ 20 h 20"/>
                <a:gd name="T4" fmla="*/ 0 w 6"/>
                <a:gd name="T5" fmla="*/ 15 h 20"/>
                <a:gd name="T6" fmla="*/ 0 w 6"/>
                <a:gd name="T7" fmla="*/ 0 h 20"/>
                <a:gd name="T8" fmla="*/ 5 w 6"/>
                <a:gd name="T9" fmla="*/ 9 h 20"/>
                <a:gd name="T10" fmla="*/ 6 w 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0">
                  <a:moveTo>
                    <a:pt x="6" y="15"/>
                  </a:moveTo>
                  <a:cubicBezTo>
                    <a:pt x="5" y="17"/>
                    <a:pt x="6" y="20"/>
                    <a:pt x="3" y="20"/>
                  </a:cubicBezTo>
                  <a:cubicBezTo>
                    <a:pt x="1" y="20"/>
                    <a:pt x="0" y="17"/>
                    <a:pt x="0" y="15"/>
                  </a:cubicBezTo>
                  <a:cubicBezTo>
                    <a:pt x="0" y="10"/>
                    <a:pt x="0" y="6"/>
                    <a:pt x="0" y="0"/>
                  </a:cubicBezTo>
                  <a:cubicBezTo>
                    <a:pt x="5" y="3"/>
                    <a:pt x="2" y="8"/>
                    <a:pt x="5" y="9"/>
                  </a:cubicBezTo>
                  <a:cubicBezTo>
                    <a:pt x="5" y="11"/>
                    <a:pt x="5" y="13"/>
                    <a:pt x="6" y="15"/>
                  </a:cubicBezTo>
                  <a:close/>
                </a:path>
              </a:pathLst>
            </a:custGeom>
            <a:solidFill>
              <a:srgbClr val="D4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6" name="Freeform 299"/>
            <p:cNvSpPr>
              <a:spLocks/>
            </p:cNvSpPr>
            <p:nvPr/>
          </p:nvSpPr>
          <p:spPr bwMode="auto">
            <a:xfrm>
              <a:off x="4464" y="1879"/>
              <a:ext cx="2" cy="21"/>
            </a:xfrm>
            <a:custGeom>
              <a:avLst/>
              <a:gdLst>
                <a:gd name="T0" fmla="*/ 3 w 4"/>
                <a:gd name="T1" fmla="*/ 32 h 32"/>
                <a:gd name="T2" fmla="*/ 0 w 4"/>
                <a:gd name="T3" fmla="*/ 16 h 32"/>
                <a:gd name="T4" fmla="*/ 0 w 4"/>
                <a:gd name="T5" fmla="*/ 0 h 32"/>
                <a:gd name="T6" fmla="*/ 4 w 4"/>
                <a:gd name="T7" fmla="*/ 0 h 32"/>
                <a:gd name="T8" fmla="*/ 3 w 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">
                  <a:moveTo>
                    <a:pt x="3" y="32"/>
                  </a:moveTo>
                  <a:cubicBezTo>
                    <a:pt x="0" y="27"/>
                    <a:pt x="4" y="20"/>
                    <a:pt x="0" y="16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10"/>
                    <a:pt x="3" y="21"/>
                    <a:pt x="3" y="32"/>
                  </a:cubicBezTo>
                  <a:close/>
                </a:path>
              </a:pathLst>
            </a:custGeom>
            <a:solidFill>
              <a:srgbClr val="73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7" name="Freeform 300"/>
            <p:cNvSpPr>
              <a:spLocks/>
            </p:cNvSpPr>
            <p:nvPr/>
          </p:nvSpPr>
          <p:spPr bwMode="auto">
            <a:xfrm>
              <a:off x="4850" y="2190"/>
              <a:ext cx="8" cy="9"/>
            </a:xfrm>
            <a:custGeom>
              <a:avLst/>
              <a:gdLst>
                <a:gd name="T0" fmla="*/ 3 w 12"/>
                <a:gd name="T1" fmla="*/ 0 h 13"/>
                <a:gd name="T2" fmla="*/ 10 w 12"/>
                <a:gd name="T3" fmla="*/ 11 h 13"/>
                <a:gd name="T4" fmla="*/ 5 w 12"/>
                <a:gd name="T5" fmla="*/ 11 h 13"/>
                <a:gd name="T6" fmla="*/ 3 w 1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cubicBezTo>
                    <a:pt x="7" y="2"/>
                    <a:pt x="12" y="5"/>
                    <a:pt x="10" y="11"/>
                  </a:cubicBezTo>
                  <a:cubicBezTo>
                    <a:pt x="8" y="13"/>
                    <a:pt x="6" y="11"/>
                    <a:pt x="5" y="11"/>
                  </a:cubicBezTo>
                  <a:cubicBezTo>
                    <a:pt x="0" y="8"/>
                    <a:pt x="1" y="4"/>
                    <a:pt x="3" y="0"/>
                  </a:cubicBezTo>
                  <a:close/>
                </a:path>
              </a:pathLst>
            </a:custGeom>
            <a:solidFill>
              <a:srgbClr val="A98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8" name="Freeform 301"/>
            <p:cNvSpPr>
              <a:spLocks/>
            </p:cNvSpPr>
            <p:nvPr/>
          </p:nvSpPr>
          <p:spPr bwMode="auto">
            <a:xfrm>
              <a:off x="4456" y="2146"/>
              <a:ext cx="5" cy="14"/>
            </a:xfrm>
            <a:custGeom>
              <a:avLst/>
              <a:gdLst>
                <a:gd name="T0" fmla="*/ 2 w 7"/>
                <a:gd name="T1" fmla="*/ 18 h 22"/>
                <a:gd name="T2" fmla="*/ 4 w 7"/>
                <a:gd name="T3" fmla="*/ 0 h 22"/>
                <a:gd name="T4" fmla="*/ 4 w 7"/>
                <a:gd name="T5" fmla="*/ 6 h 22"/>
                <a:gd name="T6" fmla="*/ 6 w 7"/>
                <a:gd name="T7" fmla="*/ 9 h 22"/>
                <a:gd name="T8" fmla="*/ 6 w 7"/>
                <a:gd name="T9" fmla="*/ 18 h 22"/>
                <a:gd name="T10" fmla="*/ 5 w 7"/>
                <a:gd name="T11" fmla="*/ 22 h 22"/>
                <a:gd name="T12" fmla="*/ 2 w 7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2" y="18"/>
                  </a:moveTo>
                  <a:cubicBezTo>
                    <a:pt x="3" y="12"/>
                    <a:pt x="0" y="6"/>
                    <a:pt x="4" y="0"/>
                  </a:cubicBezTo>
                  <a:cubicBezTo>
                    <a:pt x="4" y="2"/>
                    <a:pt x="4" y="4"/>
                    <a:pt x="4" y="6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6" y="12"/>
                    <a:pt x="6" y="15"/>
                    <a:pt x="6" y="18"/>
                  </a:cubicBezTo>
                  <a:cubicBezTo>
                    <a:pt x="6" y="20"/>
                    <a:pt x="7" y="22"/>
                    <a:pt x="5" y="22"/>
                  </a:cubicBezTo>
                  <a:cubicBezTo>
                    <a:pt x="3" y="22"/>
                    <a:pt x="2" y="20"/>
                    <a:pt x="2" y="18"/>
                  </a:cubicBezTo>
                  <a:close/>
                </a:path>
              </a:pathLst>
            </a:custGeom>
            <a:solidFill>
              <a:srgbClr val="BA9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9" name="Freeform 302"/>
            <p:cNvSpPr>
              <a:spLocks/>
            </p:cNvSpPr>
            <p:nvPr/>
          </p:nvSpPr>
          <p:spPr bwMode="auto">
            <a:xfrm>
              <a:off x="4541" y="2145"/>
              <a:ext cx="5" cy="15"/>
            </a:xfrm>
            <a:custGeom>
              <a:avLst/>
              <a:gdLst>
                <a:gd name="T0" fmla="*/ 8 w 8"/>
                <a:gd name="T1" fmla="*/ 22 h 23"/>
                <a:gd name="T2" fmla="*/ 4 w 8"/>
                <a:gd name="T3" fmla="*/ 20 h 23"/>
                <a:gd name="T4" fmla="*/ 1 w 8"/>
                <a:gd name="T5" fmla="*/ 0 h 23"/>
                <a:gd name="T6" fmla="*/ 8 w 8"/>
                <a:gd name="T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4" y="23"/>
                    <a:pt x="4" y="20"/>
                  </a:cubicBezTo>
                  <a:cubicBezTo>
                    <a:pt x="2" y="13"/>
                    <a:pt x="0" y="7"/>
                    <a:pt x="1" y="0"/>
                  </a:cubicBezTo>
                  <a:cubicBezTo>
                    <a:pt x="4" y="7"/>
                    <a:pt x="6" y="14"/>
                    <a:pt x="8" y="22"/>
                  </a:cubicBezTo>
                  <a:close/>
                </a:path>
              </a:pathLst>
            </a:custGeom>
            <a:solidFill>
              <a:srgbClr val="D5B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303"/>
            <p:cNvSpPr>
              <a:spLocks/>
            </p:cNvSpPr>
            <p:nvPr/>
          </p:nvSpPr>
          <p:spPr bwMode="auto">
            <a:xfrm>
              <a:off x="4853" y="2196"/>
              <a:ext cx="8" cy="5"/>
            </a:xfrm>
            <a:custGeom>
              <a:avLst/>
              <a:gdLst>
                <a:gd name="T0" fmla="*/ 0 w 13"/>
                <a:gd name="T1" fmla="*/ 3 h 8"/>
                <a:gd name="T2" fmla="*/ 5 w 13"/>
                <a:gd name="T3" fmla="*/ 3 h 8"/>
                <a:gd name="T4" fmla="*/ 10 w 13"/>
                <a:gd name="T5" fmla="*/ 3 h 8"/>
                <a:gd name="T6" fmla="*/ 13 w 13"/>
                <a:gd name="T7" fmla="*/ 6 h 8"/>
                <a:gd name="T8" fmla="*/ 5 w 13"/>
                <a:gd name="T9" fmla="*/ 8 h 8"/>
                <a:gd name="T10" fmla="*/ 0 w 13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0" y="3"/>
                  </a:moveTo>
                  <a:cubicBezTo>
                    <a:pt x="1" y="0"/>
                    <a:pt x="3" y="3"/>
                    <a:pt x="5" y="3"/>
                  </a:cubicBezTo>
                  <a:cubicBezTo>
                    <a:pt x="7" y="4"/>
                    <a:pt x="9" y="1"/>
                    <a:pt x="10" y="3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0" y="7"/>
                    <a:pt x="7" y="7"/>
                    <a:pt x="5" y="8"/>
                  </a:cubicBezTo>
                  <a:cubicBezTo>
                    <a:pt x="1" y="8"/>
                    <a:pt x="1" y="5"/>
                    <a:pt x="0" y="3"/>
                  </a:cubicBezTo>
                  <a:close/>
                </a:path>
              </a:pathLst>
            </a:custGeom>
            <a:solidFill>
              <a:srgbClr val="715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1" name="Freeform 304"/>
            <p:cNvSpPr>
              <a:spLocks/>
            </p:cNvSpPr>
            <p:nvPr/>
          </p:nvSpPr>
          <p:spPr bwMode="auto">
            <a:xfrm>
              <a:off x="4982" y="1816"/>
              <a:ext cx="10" cy="6"/>
            </a:xfrm>
            <a:custGeom>
              <a:avLst/>
              <a:gdLst>
                <a:gd name="T0" fmla="*/ 16 w 16"/>
                <a:gd name="T1" fmla="*/ 2 h 8"/>
                <a:gd name="T2" fmla="*/ 0 w 16"/>
                <a:gd name="T3" fmla="*/ 3 h 8"/>
                <a:gd name="T4" fmla="*/ 16 w 16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16" y="2"/>
                  </a:moveTo>
                  <a:cubicBezTo>
                    <a:pt x="11" y="8"/>
                    <a:pt x="6" y="6"/>
                    <a:pt x="0" y="3"/>
                  </a:cubicBezTo>
                  <a:cubicBezTo>
                    <a:pt x="5" y="1"/>
                    <a:pt x="10" y="0"/>
                    <a:pt x="16" y="2"/>
                  </a:cubicBezTo>
                  <a:close/>
                </a:path>
              </a:pathLst>
            </a:custGeom>
            <a:solidFill>
              <a:srgbClr val="948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2" name="Freeform 305"/>
            <p:cNvSpPr>
              <a:spLocks/>
            </p:cNvSpPr>
            <p:nvPr/>
          </p:nvSpPr>
          <p:spPr bwMode="auto">
            <a:xfrm>
              <a:off x="4664" y="2048"/>
              <a:ext cx="7" cy="6"/>
            </a:xfrm>
            <a:custGeom>
              <a:avLst/>
              <a:gdLst>
                <a:gd name="T0" fmla="*/ 0 w 12"/>
                <a:gd name="T1" fmla="*/ 2 h 8"/>
                <a:gd name="T2" fmla="*/ 12 w 12"/>
                <a:gd name="T3" fmla="*/ 8 h 8"/>
                <a:gd name="T4" fmla="*/ 0 w 12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6" y="0"/>
                    <a:pt x="10" y="2"/>
                    <a:pt x="12" y="8"/>
                  </a:cubicBezTo>
                  <a:cubicBezTo>
                    <a:pt x="7" y="8"/>
                    <a:pt x="4" y="4"/>
                    <a:pt x="0" y="2"/>
                  </a:cubicBezTo>
                  <a:close/>
                </a:path>
              </a:pathLst>
            </a:custGeom>
            <a:solidFill>
              <a:srgbClr val="A0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3" name="Freeform 306"/>
            <p:cNvSpPr>
              <a:spLocks/>
            </p:cNvSpPr>
            <p:nvPr/>
          </p:nvSpPr>
          <p:spPr bwMode="auto">
            <a:xfrm>
              <a:off x="4459" y="2143"/>
              <a:ext cx="6" cy="9"/>
            </a:xfrm>
            <a:custGeom>
              <a:avLst/>
              <a:gdLst>
                <a:gd name="T0" fmla="*/ 2 w 9"/>
                <a:gd name="T1" fmla="*/ 14 h 14"/>
                <a:gd name="T2" fmla="*/ 0 w 9"/>
                <a:gd name="T3" fmla="*/ 11 h 14"/>
                <a:gd name="T4" fmla="*/ 5 w 9"/>
                <a:gd name="T5" fmla="*/ 0 h 14"/>
                <a:gd name="T6" fmla="*/ 2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2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6" y="9"/>
                    <a:pt x="1" y="2"/>
                    <a:pt x="5" y="0"/>
                  </a:cubicBezTo>
                  <a:cubicBezTo>
                    <a:pt x="4" y="4"/>
                    <a:pt x="9" y="11"/>
                    <a:pt x="2" y="14"/>
                  </a:cubicBezTo>
                  <a:close/>
                </a:path>
              </a:pathLst>
            </a:custGeom>
            <a:solidFill>
              <a:srgbClr val="D6B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4" name="Freeform 307"/>
            <p:cNvSpPr>
              <a:spLocks/>
            </p:cNvSpPr>
            <p:nvPr/>
          </p:nvSpPr>
          <p:spPr bwMode="auto">
            <a:xfrm>
              <a:off x="5014" y="1918"/>
              <a:ext cx="4" cy="10"/>
            </a:xfrm>
            <a:custGeom>
              <a:avLst/>
              <a:gdLst>
                <a:gd name="T0" fmla="*/ 4 w 6"/>
                <a:gd name="T1" fmla="*/ 16 h 16"/>
                <a:gd name="T2" fmla="*/ 3 w 6"/>
                <a:gd name="T3" fmla="*/ 0 h 16"/>
                <a:gd name="T4" fmla="*/ 6 w 6"/>
                <a:gd name="T5" fmla="*/ 2 h 16"/>
                <a:gd name="T6" fmla="*/ 4 w 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4" y="16"/>
                  </a:moveTo>
                  <a:cubicBezTo>
                    <a:pt x="0" y="11"/>
                    <a:pt x="4" y="6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5" y="7"/>
                    <a:pt x="5" y="11"/>
                    <a:pt x="4" y="16"/>
                  </a:cubicBezTo>
                  <a:close/>
                </a:path>
              </a:pathLst>
            </a:custGeom>
            <a:solidFill>
              <a:srgbClr val="5B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5" name="Freeform 308"/>
            <p:cNvSpPr>
              <a:spLocks/>
            </p:cNvSpPr>
            <p:nvPr/>
          </p:nvSpPr>
          <p:spPr bwMode="auto">
            <a:xfrm>
              <a:off x="4464" y="1961"/>
              <a:ext cx="3" cy="12"/>
            </a:xfrm>
            <a:custGeom>
              <a:avLst/>
              <a:gdLst>
                <a:gd name="T0" fmla="*/ 2 w 5"/>
                <a:gd name="T1" fmla="*/ 19 h 19"/>
                <a:gd name="T2" fmla="*/ 3 w 5"/>
                <a:gd name="T3" fmla="*/ 0 h 19"/>
                <a:gd name="T4" fmla="*/ 2 w 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9">
                  <a:moveTo>
                    <a:pt x="2" y="19"/>
                  </a:moveTo>
                  <a:cubicBezTo>
                    <a:pt x="2" y="12"/>
                    <a:pt x="0" y="6"/>
                    <a:pt x="3" y="0"/>
                  </a:cubicBezTo>
                  <a:cubicBezTo>
                    <a:pt x="3" y="6"/>
                    <a:pt x="5" y="13"/>
                    <a:pt x="2" y="19"/>
                  </a:cubicBezTo>
                  <a:close/>
                </a:path>
              </a:pathLst>
            </a:custGeom>
            <a:solidFill>
              <a:srgbClr val="D4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6" name="Freeform 309"/>
            <p:cNvSpPr>
              <a:spLocks/>
            </p:cNvSpPr>
            <p:nvPr/>
          </p:nvSpPr>
          <p:spPr bwMode="auto">
            <a:xfrm>
              <a:off x="4571" y="1826"/>
              <a:ext cx="122" cy="168"/>
            </a:xfrm>
            <a:custGeom>
              <a:avLst/>
              <a:gdLst>
                <a:gd name="T0" fmla="*/ 131 w 187"/>
                <a:gd name="T1" fmla="*/ 88 h 258"/>
                <a:gd name="T2" fmla="*/ 133 w 187"/>
                <a:gd name="T3" fmla="*/ 94 h 258"/>
                <a:gd name="T4" fmla="*/ 138 w 187"/>
                <a:gd name="T5" fmla="*/ 124 h 258"/>
                <a:gd name="T6" fmla="*/ 147 w 187"/>
                <a:gd name="T7" fmla="*/ 133 h 258"/>
                <a:gd name="T8" fmla="*/ 153 w 187"/>
                <a:gd name="T9" fmla="*/ 141 h 258"/>
                <a:gd name="T10" fmla="*/ 156 w 187"/>
                <a:gd name="T11" fmla="*/ 158 h 258"/>
                <a:gd name="T12" fmla="*/ 163 w 187"/>
                <a:gd name="T13" fmla="*/ 182 h 258"/>
                <a:gd name="T14" fmla="*/ 176 w 187"/>
                <a:gd name="T15" fmla="*/ 200 h 258"/>
                <a:gd name="T16" fmla="*/ 180 w 187"/>
                <a:gd name="T17" fmla="*/ 220 h 258"/>
                <a:gd name="T18" fmla="*/ 176 w 187"/>
                <a:gd name="T19" fmla="*/ 229 h 258"/>
                <a:gd name="T20" fmla="*/ 169 w 187"/>
                <a:gd name="T21" fmla="*/ 256 h 258"/>
                <a:gd name="T22" fmla="*/ 161 w 187"/>
                <a:gd name="T23" fmla="*/ 248 h 258"/>
                <a:gd name="T24" fmla="*/ 153 w 187"/>
                <a:gd name="T25" fmla="*/ 236 h 258"/>
                <a:gd name="T26" fmla="*/ 146 w 187"/>
                <a:gd name="T27" fmla="*/ 230 h 258"/>
                <a:gd name="T28" fmla="*/ 128 w 187"/>
                <a:gd name="T29" fmla="*/ 230 h 258"/>
                <a:gd name="T30" fmla="*/ 118 w 187"/>
                <a:gd name="T31" fmla="*/ 239 h 258"/>
                <a:gd name="T32" fmla="*/ 107 w 187"/>
                <a:gd name="T33" fmla="*/ 244 h 258"/>
                <a:gd name="T34" fmla="*/ 97 w 187"/>
                <a:gd name="T35" fmla="*/ 250 h 258"/>
                <a:gd name="T36" fmla="*/ 65 w 187"/>
                <a:gd name="T37" fmla="*/ 250 h 258"/>
                <a:gd name="T38" fmla="*/ 61 w 187"/>
                <a:gd name="T39" fmla="*/ 240 h 258"/>
                <a:gd name="T40" fmla="*/ 73 w 187"/>
                <a:gd name="T41" fmla="*/ 224 h 258"/>
                <a:gd name="T42" fmla="*/ 77 w 187"/>
                <a:gd name="T43" fmla="*/ 209 h 258"/>
                <a:gd name="T44" fmla="*/ 80 w 187"/>
                <a:gd name="T45" fmla="*/ 179 h 258"/>
                <a:gd name="T46" fmla="*/ 73 w 187"/>
                <a:gd name="T47" fmla="*/ 168 h 258"/>
                <a:gd name="T48" fmla="*/ 62 w 187"/>
                <a:gd name="T49" fmla="*/ 151 h 258"/>
                <a:gd name="T50" fmla="*/ 52 w 187"/>
                <a:gd name="T51" fmla="*/ 133 h 258"/>
                <a:gd name="T52" fmla="*/ 49 w 187"/>
                <a:gd name="T53" fmla="*/ 120 h 258"/>
                <a:gd name="T54" fmla="*/ 52 w 187"/>
                <a:gd name="T55" fmla="*/ 98 h 258"/>
                <a:gd name="T56" fmla="*/ 42 w 187"/>
                <a:gd name="T57" fmla="*/ 89 h 258"/>
                <a:gd name="T58" fmla="*/ 40 w 187"/>
                <a:gd name="T59" fmla="*/ 83 h 258"/>
                <a:gd name="T60" fmla="*/ 42 w 187"/>
                <a:gd name="T61" fmla="*/ 69 h 258"/>
                <a:gd name="T62" fmla="*/ 25 w 187"/>
                <a:gd name="T63" fmla="*/ 59 h 258"/>
                <a:gd name="T64" fmla="*/ 3 w 187"/>
                <a:gd name="T65" fmla="*/ 68 h 258"/>
                <a:gd name="T66" fmla="*/ 6 w 187"/>
                <a:gd name="T67" fmla="*/ 48 h 258"/>
                <a:gd name="T68" fmla="*/ 26 w 187"/>
                <a:gd name="T69" fmla="*/ 28 h 258"/>
                <a:gd name="T70" fmla="*/ 68 w 187"/>
                <a:gd name="T71" fmla="*/ 4 h 258"/>
                <a:gd name="T72" fmla="*/ 79 w 187"/>
                <a:gd name="T73" fmla="*/ 3 h 258"/>
                <a:gd name="T74" fmla="*/ 90 w 187"/>
                <a:gd name="T75" fmla="*/ 4 h 258"/>
                <a:gd name="T76" fmla="*/ 105 w 187"/>
                <a:gd name="T77" fmla="*/ 17 h 258"/>
                <a:gd name="T78" fmla="*/ 106 w 187"/>
                <a:gd name="T79" fmla="*/ 23 h 258"/>
                <a:gd name="T80" fmla="*/ 112 w 187"/>
                <a:gd name="T81" fmla="*/ 42 h 258"/>
                <a:gd name="T82" fmla="*/ 116 w 187"/>
                <a:gd name="T83" fmla="*/ 54 h 258"/>
                <a:gd name="T84" fmla="*/ 131 w 187"/>
                <a:gd name="T85" fmla="*/ 8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258">
                  <a:moveTo>
                    <a:pt x="131" y="88"/>
                  </a:moveTo>
                  <a:cubicBezTo>
                    <a:pt x="134" y="89"/>
                    <a:pt x="134" y="92"/>
                    <a:pt x="133" y="94"/>
                  </a:cubicBezTo>
                  <a:cubicBezTo>
                    <a:pt x="129" y="105"/>
                    <a:pt x="135" y="115"/>
                    <a:pt x="138" y="124"/>
                  </a:cubicBezTo>
                  <a:cubicBezTo>
                    <a:pt x="140" y="128"/>
                    <a:pt x="142" y="132"/>
                    <a:pt x="147" y="133"/>
                  </a:cubicBezTo>
                  <a:cubicBezTo>
                    <a:pt x="150" y="134"/>
                    <a:pt x="154" y="138"/>
                    <a:pt x="153" y="141"/>
                  </a:cubicBezTo>
                  <a:cubicBezTo>
                    <a:pt x="153" y="147"/>
                    <a:pt x="157" y="152"/>
                    <a:pt x="156" y="158"/>
                  </a:cubicBezTo>
                  <a:cubicBezTo>
                    <a:pt x="153" y="168"/>
                    <a:pt x="157" y="176"/>
                    <a:pt x="163" y="182"/>
                  </a:cubicBezTo>
                  <a:cubicBezTo>
                    <a:pt x="168" y="188"/>
                    <a:pt x="169" y="196"/>
                    <a:pt x="176" y="200"/>
                  </a:cubicBezTo>
                  <a:cubicBezTo>
                    <a:pt x="186" y="206"/>
                    <a:pt x="187" y="212"/>
                    <a:pt x="180" y="220"/>
                  </a:cubicBezTo>
                  <a:cubicBezTo>
                    <a:pt x="178" y="223"/>
                    <a:pt x="177" y="226"/>
                    <a:pt x="176" y="229"/>
                  </a:cubicBezTo>
                  <a:cubicBezTo>
                    <a:pt x="173" y="238"/>
                    <a:pt x="173" y="247"/>
                    <a:pt x="169" y="256"/>
                  </a:cubicBezTo>
                  <a:cubicBezTo>
                    <a:pt x="163" y="258"/>
                    <a:pt x="160" y="254"/>
                    <a:pt x="161" y="248"/>
                  </a:cubicBezTo>
                  <a:cubicBezTo>
                    <a:pt x="162" y="241"/>
                    <a:pt x="159" y="238"/>
                    <a:pt x="153" y="236"/>
                  </a:cubicBezTo>
                  <a:cubicBezTo>
                    <a:pt x="150" y="234"/>
                    <a:pt x="148" y="232"/>
                    <a:pt x="146" y="230"/>
                  </a:cubicBezTo>
                  <a:cubicBezTo>
                    <a:pt x="140" y="224"/>
                    <a:pt x="134" y="224"/>
                    <a:pt x="128" y="230"/>
                  </a:cubicBezTo>
                  <a:cubicBezTo>
                    <a:pt x="124" y="232"/>
                    <a:pt x="121" y="235"/>
                    <a:pt x="118" y="239"/>
                  </a:cubicBezTo>
                  <a:cubicBezTo>
                    <a:pt x="116" y="243"/>
                    <a:pt x="114" y="248"/>
                    <a:pt x="107" y="244"/>
                  </a:cubicBezTo>
                  <a:cubicBezTo>
                    <a:pt x="104" y="242"/>
                    <a:pt x="102" y="250"/>
                    <a:pt x="97" y="250"/>
                  </a:cubicBezTo>
                  <a:cubicBezTo>
                    <a:pt x="87" y="245"/>
                    <a:pt x="76" y="252"/>
                    <a:pt x="65" y="250"/>
                  </a:cubicBezTo>
                  <a:cubicBezTo>
                    <a:pt x="59" y="248"/>
                    <a:pt x="58" y="245"/>
                    <a:pt x="61" y="240"/>
                  </a:cubicBezTo>
                  <a:cubicBezTo>
                    <a:pt x="65" y="234"/>
                    <a:pt x="67" y="229"/>
                    <a:pt x="73" y="224"/>
                  </a:cubicBezTo>
                  <a:cubicBezTo>
                    <a:pt x="77" y="221"/>
                    <a:pt x="77" y="214"/>
                    <a:pt x="77" y="209"/>
                  </a:cubicBezTo>
                  <a:cubicBezTo>
                    <a:pt x="77" y="199"/>
                    <a:pt x="78" y="189"/>
                    <a:pt x="80" y="179"/>
                  </a:cubicBezTo>
                  <a:cubicBezTo>
                    <a:pt x="81" y="173"/>
                    <a:pt x="80" y="169"/>
                    <a:pt x="73" y="168"/>
                  </a:cubicBezTo>
                  <a:cubicBezTo>
                    <a:pt x="63" y="167"/>
                    <a:pt x="63" y="157"/>
                    <a:pt x="62" y="151"/>
                  </a:cubicBezTo>
                  <a:cubicBezTo>
                    <a:pt x="60" y="144"/>
                    <a:pt x="56" y="139"/>
                    <a:pt x="52" y="133"/>
                  </a:cubicBezTo>
                  <a:cubicBezTo>
                    <a:pt x="48" y="129"/>
                    <a:pt x="47" y="126"/>
                    <a:pt x="49" y="120"/>
                  </a:cubicBezTo>
                  <a:cubicBezTo>
                    <a:pt x="52" y="113"/>
                    <a:pt x="50" y="106"/>
                    <a:pt x="52" y="98"/>
                  </a:cubicBezTo>
                  <a:cubicBezTo>
                    <a:pt x="53" y="91"/>
                    <a:pt x="46" y="91"/>
                    <a:pt x="42" y="89"/>
                  </a:cubicBezTo>
                  <a:cubicBezTo>
                    <a:pt x="41" y="87"/>
                    <a:pt x="40" y="85"/>
                    <a:pt x="40" y="83"/>
                  </a:cubicBezTo>
                  <a:cubicBezTo>
                    <a:pt x="42" y="79"/>
                    <a:pt x="42" y="74"/>
                    <a:pt x="42" y="69"/>
                  </a:cubicBezTo>
                  <a:cubicBezTo>
                    <a:pt x="42" y="56"/>
                    <a:pt x="39" y="54"/>
                    <a:pt x="25" y="59"/>
                  </a:cubicBezTo>
                  <a:cubicBezTo>
                    <a:pt x="18" y="63"/>
                    <a:pt x="11" y="66"/>
                    <a:pt x="3" y="68"/>
                  </a:cubicBezTo>
                  <a:cubicBezTo>
                    <a:pt x="0" y="61"/>
                    <a:pt x="3" y="54"/>
                    <a:pt x="6" y="48"/>
                  </a:cubicBezTo>
                  <a:cubicBezTo>
                    <a:pt x="10" y="39"/>
                    <a:pt x="17" y="33"/>
                    <a:pt x="26" y="28"/>
                  </a:cubicBezTo>
                  <a:cubicBezTo>
                    <a:pt x="40" y="19"/>
                    <a:pt x="54" y="12"/>
                    <a:pt x="68" y="4"/>
                  </a:cubicBezTo>
                  <a:cubicBezTo>
                    <a:pt x="72" y="2"/>
                    <a:pt x="75" y="0"/>
                    <a:pt x="79" y="3"/>
                  </a:cubicBezTo>
                  <a:cubicBezTo>
                    <a:pt x="83" y="5"/>
                    <a:pt x="86" y="5"/>
                    <a:pt x="90" y="4"/>
                  </a:cubicBezTo>
                  <a:cubicBezTo>
                    <a:pt x="101" y="3"/>
                    <a:pt x="104" y="6"/>
                    <a:pt x="105" y="17"/>
                  </a:cubicBezTo>
                  <a:cubicBezTo>
                    <a:pt x="105" y="19"/>
                    <a:pt x="106" y="21"/>
                    <a:pt x="106" y="23"/>
                  </a:cubicBezTo>
                  <a:cubicBezTo>
                    <a:pt x="107" y="30"/>
                    <a:pt x="108" y="37"/>
                    <a:pt x="112" y="42"/>
                  </a:cubicBezTo>
                  <a:cubicBezTo>
                    <a:pt x="115" y="46"/>
                    <a:pt x="115" y="50"/>
                    <a:pt x="116" y="54"/>
                  </a:cubicBezTo>
                  <a:cubicBezTo>
                    <a:pt x="118" y="67"/>
                    <a:pt x="121" y="79"/>
                    <a:pt x="131" y="88"/>
                  </a:cubicBezTo>
                  <a:close/>
                </a:path>
              </a:pathLst>
            </a:custGeom>
            <a:solidFill>
              <a:srgbClr val="F7E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7" name="Freeform 310"/>
            <p:cNvSpPr>
              <a:spLocks/>
            </p:cNvSpPr>
            <p:nvPr/>
          </p:nvSpPr>
          <p:spPr bwMode="auto">
            <a:xfrm>
              <a:off x="4748" y="1866"/>
              <a:ext cx="119" cy="145"/>
            </a:xfrm>
            <a:custGeom>
              <a:avLst/>
              <a:gdLst>
                <a:gd name="T0" fmla="*/ 109 w 182"/>
                <a:gd name="T1" fmla="*/ 223 h 223"/>
                <a:gd name="T2" fmla="*/ 108 w 182"/>
                <a:gd name="T3" fmla="*/ 207 h 223"/>
                <a:gd name="T4" fmla="*/ 114 w 182"/>
                <a:gd name="T5" fmla="*/ 165 h 223"/>
                <a:gd name="T6" fmla="*/ 112 w 182"/>
                <a:gd name="T7" fmla="*/ 162 h 223"/>
                <a:gd name="T8" fmla="*/ 97 w 182"/>
                <a:gd name="T9" fmla="*/ 216 h 223"/>
                <a:gd name="T10" fmla="*/ 88 w 182"/>
                <a:gd name="T11" fmla="*/ 210 h 223"/>
                <a:gd name="T12" fmla="*/ 70 w 182"/>
                <a:gd name="T13" fmla="*/ 198 h 223"/>
                <a:gd name="T14" fmla="*/ 45 w 182"/>
                <a:gd name="T15" fmla="*/ 188 h 223"/>
                <a:gd name="T16" fmla="*/ 37 w 182"/>
                <a:gd name="T17" fmla="*/ 189 h 223"/>
                <a:gd name="T18" fmla="*/ 23 w 182"/>
                <a:gd name="T19" fmla="*/ 195 h 223"/>
                <a:gd name="T20" fmla="*/ 16 w 182"/>
                <a:gd name="T21" fmla="*/ 197 h 223"/>
                <a:gd name="T22" fmla="*/ 4 w 182"/>
                <a:gd name="T23" fmla="*/ 199 h 223"/>
                <a:gd name="T24" fmla="*/ 4 w 182"/>
                <a:gd name="T25" fmla="*/ 188 h 223"/>
                <a:gd name="T26" fmla="*/ 6 w 182"/>
                <a:gd name="T27" fmla="*/ 185 h 223"/>
                <a:gd name="T28" fmla="*/ 19 w 182"/>
                <a:gd name="T29" fmla="*/ 183 h 223"/>
                <a:gd name="T30" fmla="*/ 36 w 182"/>
                <a:gd name="T31" fmla="*/ 173 h 223"/>
                <a:gd name="T32" fmla="*/ 61 w 182"/>
                <a:gd name="T33" fmla="*/ 140 h 223"/>
                <a:gd name="T34" fmla="*/ 74 w 182"/>
                <a:gd name="T35" fmla="*/ 116 h 223"/>
                <a:gd name="T36" fmla="*/ 83 w 182"/>
                <a:gd name="T37" fmla="*/ 89 h 223"/>
                <a:gd name="T38" fmla="*/ 86 w 182"/>
                <a:gd name="T39" fmla="*/ 84 h 223"/>
                <a:gd name="T40" fmla="*/ 92 w 182"/>
                <a:gd name="T41" fmla="*/ 86 h 223"/>
                <a:gd name="T42" fmla="*/ 104 w 182"/>
                <a:gd name="T43" fmla="*/ 86 h 223"/>
                <a:gd name="T44" fmla="*/ 110 w 182"/>
                <a:gd name="T45" fmla="*/ 80 h 223"/>
                <a:gd name="T46" fmla="*/ 120 w 182"/>
                <a:gd name="T47" fmla="*/ 43 h 223"/>
                <a:gd name="T48" fmla="*/ 131 w 182"/>
                <a:gd name="T49" fmla="*/ 9 h 223"/>
                <a:gd name="T50" fmla="*/ 135 w 182"/>
                <a:gd name="T51" fmla="*/ 11 h 223"/>
                <a:gd name="T52" fmla="*/ 138 w 182"/>
                <a:gd name="T53" fmla="*/ 17 h 223"/>
                <a:gd name="T54" fmla="*/ 143 w 182"/>
                <a:gd name="T55" fmla="*/ 11 h 223"/>
                <a:gd name="T56" fmla="*/ 158 w 182"/>
                <a:gd name="T57" fmla="*/ 5 h 223"/>
                <a:gd name="T58" fmla="*/ 174 w 182"/>
                <a:gd name="T59" fmla="*/ 30 h 223"/>
                <a:gd name="T60" fmla="*/ 179 w 182"/>
                <a:gd name="T61" fmla="*/ 38 h 223"/>
                <a:gd name="T62" fmla="*/ 178 w 182"/>
                <a:gd name="T63" fmla="*/ 46 h 223"/>
                <a:gd name="T64" fmla="*/ 162 w 182"/>
                <a:gd name="T65" fmla="*/ 69 h 223"/>
                <a:gd name="T66" fmla="*/ 149 w 182"/>
                <a:gd name="T67" fmla="*/ 86 h 223"/>
                <a:gd name="T68" fmla="*/ 134 w 182"/>
                <a:gd name="T69" fmla="*/ 106 h 223"/>
                <a:gd name="T70" fmla="*/ 123 w 182"/>
                <a:gd name="T71" fmla="*/ 149 h 223"/>
                <a:gd name="T72" fmla="*/ 126 w 182"/>
                <a:gd name="T73" fmla="*/ 158 h 223"/>
                <a:gd name="T74" fmla="*/ 134 w 182"/>
                <a:gd name="T75" fmla="*/ 154 h 223"/>
                <a:gd name="T76" fmla="*/ 139 w 182"/>
                <a:gd name="T77" fmla="*/ 150 h 223"/>
                <a:gd name="T78" fmla="*/ 145 w 182"/>
                <a:gd name="T79" fmla="*/ 147 h 223"/>
                <a:gd name="T80" fmla="*/ 145 w 182"/>
                <a:gd name="T81" fmla="*/ 155 h 223"/>
                <a:gd name="T82" fmla="*/ 138 w 182"/>
                <a:gd name="T83" fmla="*/ 164 h 223"/>
                <a:gd name="T84" fmla="*/ 121 w 182"/>
                <a:gd name="T85" fmla="*/ 179 h 223"/>
                <a:gd name="T86" fmla="*/ 117 w 182"/>
                <a:gd name="T87" fmla="*/ 199 h 223"/>
                <a:gd name="T88" fmla="*/ 109 w 182"/>
                <a:gd name="T8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223">
                  <a:moveTo>
                    <a:pt x="109" y="223"/>
                  </a:moveTo>
                  <a:cubicBezTo>
                    <a:pt x="105" y="218"/>
                    <a:pt x="110" y="213"/>
                    <a:pt x="108" y="207"/>
                  </a:cubicBezTo>
                  <a:cubicBezTo>
                    <a:pt x="104" y="192"/>
                    <a:pt x="108" y="178"/>
                    <a:pt x="114" y="165"/>
                  </a:cubicBezTo>
                  <a:cubicBezTo>
                    <a:pt x="114" y="164"/>
                    <a:pt x="114" y="163"/>
                    <a:pt x="112" y="162"/>
                  </a:cubicBezTo>
                  <a:cubicBezTo>
                    <a:pt x="102" y="179"/>
                    <a:pt x="104" y="199"/>
                    <a:pt x="97" y="216"/>
                  </a:cubicBezTo>
                  <a:cubicBezTo>
                    <a:pt x="92" y="217"/>
                    <a:pt x="90" y="213"/>
                    <a:pt x="88" y="210"/>
                  </a:cubicBezTo>
                  <a:cubicBezTo>
                    <a:pt x="84" y="203"/>
                    <a:pt x="78" y="199"/>
                    <a:pt x="70" y="198"/>
                  </a:cubicBezTo>
                  <a:cubicBezTo>
                    <a:pt x="60" y="198"/>
                    <a:pt x="53" y="193"/>
                    <a:pt x="45" y="188"/>
                  </a:cubicBezTo>
                  <a:cubicBezTo>
                    <a:pt x="41" y="185"/>
                    <a:pt x="39" y="185"/>
                    <a:pt x="37" y="189"/>
                  </a:cubicBezTo>
                  <a:cubicBezTo>
                    <a:pt x="34" y="194"/>
                    <a:pt x="29" y="197"/>
                    <a:pt x="23" y="195"/>
                  </a:cubicBezTo>
                  <a:cubicBezTo>
                    <a:pt x="20" y="194"/>
                    <a:pt x="18" y="195"/>
                    <a:pt x="16" y="197"/>
                  </a:cubicBezTo>
                  <a:cubicBezTo>
                    <a:pt x="12" y="200"/>
                    <a:pt x="8" y="201"/>
                    <a:pt x="4" y="199"/>
                  </a:cubicBezTo>
                  <a:cubicBezTo>
                    <a:pt x="0" y="196"/>
                    <a:pt x="4" y="192"/>
                    <a:pt x="4" y="188"/>
                  </a:cubicBezTo>
                  <a:cubicBezTo>
                    <a:pt x="5" y="187"/>
                    <a:pt x="5" y="186"/>
                    <a:pt x="6" y="185"/>
                  </a:cubicBezTo>
                  <a:cubicBezTo>
                    <a:pt x="10" y="183"/>
                    <a:pt x="15" y="183"/>
                    <a:pt x="19" y="183"/>
                  </a:cubicBezTo>
                  <a:cubicBezTo>
                    <a:pt x="27" y="183"/>
                    <a:pt x="33" y="180"/>
                    <a:pt x="36" y="173"/>
                  </a:cubicBezTo>
                  <a:cubicBezTo>
                    <a:pt x="42" y="160"/>
                    <a:pt x="53" y="151"/>
                    <a:pt x="61" y="140"/>
                  </a:cubicBezTo>
                  <a:cubicBezTo>
                    <a:pt x="67" y="132"/>
                    <a:pt x="72" y="125"/>
                    <a:pt x="74" y="116"/>
                  </a:cubicBezTo>
                  <a:cubicBezTo>
                    <a:pt x="76" y="107"/>
                    <a:pt x="75" y="97"/>
                    <a:pt x="83" y="89"/>
                  </a:cubicBezTo>
                  <a:cubicBezTo>
                    <a:pt x="85" y="88"/>
                    <a:pt x="86" y="87"/>
                    <a:pt x="86" y="84"/>
                  </a:cubicBezTo>
                  <a:cubicBezTo>
                    <a:pt x="89" y="82"/>
                    <a:pt x="91" y="85"/>
                    <a:pt x="92" y="86"/>
                  </a:cubicBezTo>
                  <a:cubicBezTo>
                    <a:pt x="97" y="92"/>
                    <a:pt x="100" y="91"/>
                    <a:pt x="104" y="86"/>
                  </a:cubicBezTo>
                  <a:cubicBezTo>
                    <a:pt x="105" y="83"/>
                    <a:pt x="108" y="82"/>
                    <a:pt x="110" y="80"/>
                  </a:cubicBezTo>
                  <a:cubicBezTo>
                    <a:pt x="117" y="69"/>
                    <a:pt x="120" y="56"/>
                    <a:pt x="120" y="43"/>
                  </a:cubicBezTo>
                  <a:cubicBezTo>
                    <a:pt x="121" y="31"/>
                    <a:pt x="125" y="20"/>
                    <a:pt x="131" y="9"/>
                  </a:cubicBezTo>
                  <a:cubicBezTo>
                    <a:pt x="134" y="5"/>
                    <a:pt x="135" y="7"/>
                    <a:pt x="135" y="11"/>
                  </a:cubicBezTo>
                  <a:cubicBezTo>
                    <a:pt x="135" y="14"/>
                    <a:pt x="134" y="17"/>
                    <a:pt x="138" y="17"/>
                  </a:cubicBezTo>
                  <a:cubicBezTo>
                    <a:pt x="142" y="18"/>
                    <a:pt x="142" y="14"/>
                    <a:pt x="143" y="11"/>
                  </a:cubicBezTo>
                  <a:cubicBezTo>
                    <a:pt x="146" y="0"/>
                    <a:pt x="147" y="1"/>
                    <a:pt x="158" y="5"/>
                  </a:cubicBezTo>
                  <a:cubicBezTo>
                    <a:pt x="169" y="11"/>
                    <a:pt x="169" y="22"/>
                    <a:pt x="174" y="30"/>
                  </a:cubicBezTo>
                  <a:cubicBezTo>
                    <a:pt x="176" y="33"/>
                    <a:pt x="176" y="36"/>
                    <a:pt x="179" y="38"/>
                  </a:cubicBezTo>
                  <a:cubicBezTo>
                    <a:pt x="182" y="42"/>
                    <a:pt x="180" y="44"/>
                    <a:pt x="178" y="46"/>
                  </a:cubicBezTo>
                  <a:cubicBezTo>
                    <a:pt x="169" y="52"/>
                    <a:pt x="164" y="58"/>
                    <a:pt x="162" y="69"/>
                  </a:cubicBezTo>
                  <a:cubicBezTo>
                    <a:pt x="161" y="76"/>
                    <a:pt x="157" y="82"/>
                    <a:pt x="149" y="86"/>
                  </a:cubicBezTo>
                  <a:cubicBezTo>
                    <a:pt x="141" y="90"/>
                    <a:pt x="138" y="98"/>
                    <a:pt x="134" y="106"/>
                  </a:cubicBezTo>
                  <a:cubicBezTo>
                    <a:pt x="125" y="119"/>
                    <a:pt x="124" y="134"/>
                    <a:pt x="123" y="149"/>
                  </a:cubicBezTo>
                  <a:cubicBezTo>
                    <a:pt x="123" y="153"/>
                    <a:pt x="122" y="157"/>
                    <a:pt x="126" y="158"/>
                  </a:cubicBezTo>
                  <a:cubicBezTo>
                    <a:pt x="130" y="160"/>
                    <a:pt x="132" y="156"/>
                    <a:pt x="134" y="154"/>
                  </a:cubicBezTo>
                  <a:cubicBezTo>
                    <a:pt x="136" y="153"/>
                    <a:pt x="137" y="151"/>
                    <a:pt x="139" y="150"/>
                  </a:cubicBezTo>
                  <a:cubicBezTo>
                    <a:pt x="141" y="149"/>
                    <a:pt x="142" y="145"/>
                    <a:pt x="145" y="147"/>
                  </a:cubicBezTo>
                  <a:cubicBezTo>
                    <a:pt x="147" y="149"/>
                    <a:pt x="146" y="152"/>
                    <a:pt x="145" y="155"/>
                  </a:cubicBezTo>
                  <a:cubicBezTo>
                    <a:pt x="144" y="159"/>
                    <a:pt x="141" y="161"/>
                    <a:pt x="138" y="164"/>
                  </a:cubicBezTo>
                  <a:cubicBezTo>
                    <a:pt x="131" y="168"/>
                    <a:pt x="125" y="172"/>
                    <a:pt x="121" y="179"/>
                  </a:cubicBezTo>
                  <a:cubicBezTo>
                    <a:pt x="118" y="186"/>
                    <a:pt x="114" y="190"/>
                    <a:pt x="117" y="199"/>
                  </a:cubicBezTo>
                  <a:cubicBezTo>
                    <a:pt x="119" y="206"/>
                    <a:pt x="116" y="217"/>
                    <a:pt x="109" y="223"/>
                  </a:cubicBezTo>
                  <a:close/>
                </a:path>
              </a:pathLst>
            </a:custGeom>
            <a:solidFill>
              <a:srgbClr val="F3E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8" name="Freeform 311"/>
            <p:cNvSpPr>
              <a:spLocks/>
            </p:cNvSpPr>
            <p:nvPr/>
          </p:nvSpPr>
          <p:spPr bwMode="auto">
            <a:xfrm>
              <a:off x="4706" y="1917"/>
              <a:ext cx="96" cy="76"/>
            </a:xfrm>
            <a:custGeom>
              <a:avLst/>
              <a:gdLst>
                <a:gd name="T0" fmla="*/ 147 w 147"/>
                <a:gd name="T1" fmla="*/ 11 h 117"/>
                <a:gd name="T2" fmla="*/ 140 w 147"/>
                <a:gd name="T3" fmla="*/ 38 h 117"/>
                <a:gd name="T4" fmla="*/ 125 w 147"/>
                <a:gd name="T5" fmla="*/ 66 h 117"/>
                <a:gd name="T6" fmla="*/ 104 w 147"/>
                <a:gd name="T7" fmla="*/ 92 h 117"/>
                <a:gd name="T8" fmla="*/ 76 w 147"/>
                <a:gd name="T9" fmla="*/ 108 h 117"/>
                <a:gd name="T10" fmla="*/ 70 w 147"/>
                <a:gd name="T11" fmla="*/ 108 h 117"/>
                <a:gd name="T12" fmla="*/ 60 w 147"/>
                <a:gd name="T13" fmla="*/ 117 h 117"/>
                <a:gd name="T14" fmla="*/ 25 w 147"/>
                <a:gd name="T15" fmla="*/ 98 h 117"/>
                <a:gd name="T16" fmla="*/ 0 w 147"/>
                <a:gd name="T17" fmla="*/ 79 h 117"/>
                <a:gd name="T18" fmla="*/ 20 w 147"/>
                <a:gd name="T19" fmla="*/ 82 h 117"/>
                <a:gd name="T20" fmla="*/ 29 w 147"/>
                <a:gd name="T21" fmla="*/ 78 h 117"/>
                <a:gd name="T22" fmla="*/ 44 w 147"/>
                <a:gd name="T23" fmla="*/ 71 h 117"/>
                <a:gd name="T24" fmla="*/ 17 w 147"/>
                <a:gd name="T25" fmla="*/ 54 h 117"/>
                <a:gd name="T26" fmla="*/ 5 w 147"/>
                <a:gd name="T27" fmla="*/ 43 h 117"/>
                <a:gd name="T28" fmla="*/ 5 w 147"/>
                <a:gd name="T29" fmla="*/ 40 h 117"/>
                <a:gd name="T30" fmla="*/ 17 w 147"/>
                <a:gd name="T31" fmla="*/ 27 h 117"/>
                <a:gd name="T32" fmla="*/ 20 w 147"/>
                <a:gd name="T33" fmla="*/ 23 h 117"/>
                <a:gd name="T34" fmla="*/ 25 w 147"/>
                <a:gd name="T35" fmla="*/ 17 h 117"/>
                <a:gd name="T36" fmla="*/ 49 w 147"/>
                <a:gd name="T37" fmla="*/ 19 h 117"/>
                <a:gd name="T38" fmla="*/ 52 w 147"/>
                <a:gd name="T39" fmla="*/ 29 h 117"/>
                <a:gd name="T40" fmla="*/ 63 w 147"/>
                <a:gd name="T41" fmla="*/ 31 h 117"/>
                <a:gd name="T42" fmla="*/ 93 w 147"/>
                <a:gd name="T43" fmla="*/ 40 h 117"/>
                <a:gd name="T44" fmla="*/ 110 w 147"/>
                <a:gd name="T45" fmla="*/ 29 h 117"/>
                <a:gd name="T46" fmla="*/ 105 w 147"/>
                <a:gd name="T47" fmla="*/ 16 h 117"/>
                <a:gd name="T48" fmla="*/ 99 w 147"/>
                <a:gd name="T49" fmla="*/ 10 h 117"/>
                <a:gd name="T50" fmla="*/ 108 w 147"/>
                <a:gd name="T51" fmla="*/ 10 h 117"/>
                <a:gd name="T52" fmla="*/ 135 w 147"/>
                <a:gd name="T53" fmla="*/ 5 h 117"/>
                <a:gd name="T54" fmla="*/ 147 w 147"/>
                <a:gd name="T55" fmla="*/ 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117">
                  <a:moveTo>
                    <a:pt x="147" y="11"/>
                  </a:moveTo>
                  <a:cubicBezTo>
                    <a:pt x="144" y="20"/>
                    <a:pt x="141" y="29"/>
                    <a:pt x="140" y="38"/>
                  </a:cubicBezTo>
                  <a:cubicBezTo>
                    <a:pt x="138" y="49"/>
                    <a:pt x="131" y="57"/>
                    <a:pt x="125" y="66"/>
                  </a:cubicBezTo>
                  <a:cubicBezTo>
                    <a:pt x="118" y="74"/>
                    <a:pt x="108" y="82"/>
                    <a:pt x="104" y="92"/>
                  </a:cubicBezTo>
                  <a:cubicBezTo>
                    <a:pt x="99" y="106"/>
                    <a:pt x="89" y="108"/>
                    <a:pt x="76" y="108"/>
                  </a:cubicBezTo>
                  <a:cubicBezTo>
                    <a:pt x="74" y="108"/>
                    <a:pt x="72" y="108"/>
                    <a:pt x="70" y="108"/>
                  </a:cubicBezTo>
                  <a:cubicBezTo>
                    <a:pt x="67" y="112"/>
                    <a:pt x="66" y="117"/>
                    <a:pt x="60" y="117"/>
                  </a:cubicBezTo>
                  <a:cubicBezTo>
                    <a:pt x="52" y="103"/>
                    <a:pt x="41" y="99"/>
                    <a:pt x="25" y="98"/>
                  </a:cubicBezTo>
                  <a:cubicBezTo>
                    <a:pt x="15" y="97"/>
                    <a:pt x="4" y="90"/>
                    <a:pt x="0" y="79"/>
                  </a:cubicBezTo>
                  <a:cubicBezTo>
                    <a:pt x="7" y="78"/>
                    <a:pt x="13" y="82"/>
                    <a:pt x="20" y="82"/>
                  </a:cubicBezTo>
                  <a:cubicBezTo>
                    <a:pt x="24" y="82"/>
                    <a:pt x="27" y="84"/>
                    <a:pt x="29" y="78"/>
                  </a:cubicBezTo>
                  <a:cubicBezTo>
                    <a:pt x="31" y="71"/>
                    <a:pt x="40" y="76"/>
                    <a:pt x="44" y="71"/>
                  </a:cubicBezTo>
                  <a:cubicBezTo>
                    <a:pt x="37" y="62"/>
                    <a:pt x="28" y="56"/>
                    <a:pt x="17" y="54"/>
                  </a:cubicBezTo>
                  <a:cubicBezTo>
                    <a:pt x="12" y="52"/>
                    <a:pt x="9" y="47"/>
                    <a:pt x="5" y="43"/>
                  </a:cubicBezTo>
                  <a:cubicBezTo>
                    <a:pt x="4" y="42"/>
                    <a:pt x="4" y="41"/>
                    <a:pt x="5" y="40"/>
                  </a:cubicBezTo>
                  <a:cubicBezTo>
                    <a:pt x="11" y="38"/>
                    <a:pt x="10" y="29"/>
                    <a:pt x="17" y="27"/>
                  </a:cubicBezTo>
                  <a:cubicBezTo>
                    <a:pt x="18" y="27"/>
                    <a:pt x="20" y="25"/>
                    <a:pt x="20" y="23"/>
                  </a:cubicBezTo>
                  <a:cubicBezTo>
                    <a:pt x="22" y="21"/>
                    <a:pt x="20" y="16"/>
                    <a:pt x="25" y="17"/>
                  </a:cubicBezTo>
                  <a:cubicBezTo>
                    <a:pt x="33" y="18"/>
                    <a:pt x="41" y="15"/>
                    <a:pt x="49" y="19"/>
                  </a:cubicBezTo>
                  <a:cubicBezTo>
                    <a:pt x="54" y="21"/>
                    <a:pt x="48" y="28"/>
                    <a:pt x="52" y="29"/>
                  </a:cubicBezTo>
                  <a:cubicBezTo>
                    <a:pt x="55" y="31"/>
                    <a:pt x="61" y="26"/>
                    <a:pt x="63" y="31"/>
                  </a:cubicBezTo>
                  <a:cubicBezTo>
                    <a:pt x="69" y="48"/>
                    <a:pt x="83" y="37"/>
                    <a:pt x="93" y="40"/>
                  </a:cubicBezTo>
                  <a:cubicBezTo>
                    <a:pt x="102" y="43"/>
                    <a:pt x="106" y="35"/>
                    <a:pt x="110" y="29"/>
                  </a:cubicBezTo>
                  <a:cubicBezTo>
                    <a:pt x="113" y="25"/>
                    <a:pt x="108" y="20"/>
                    <a:pt x="105" y="16"/>
                  </a:cubicBezTo>
                  <a:cubicBezTo>
                    <a:pt x="103" y="14"/>
                    <a:pt x="101" y="13"/>
                    <a:pt x="99" y="10"/>
                  </a:cubicBezTo>
                  <a:cubicBezTo>
                    <a:pt x="102" y="9"/>
                    <a:pt x="105" y="10"/>
                    <a:pt x="108" y="10"/>
                  </a:cubicBezTo>
                  <a:cubicBezTo>
                    <a:pt x="118" y="12"/>
                    <a:pt x="126" y="13"/>
                    <a:pt x="135" y="5"/>
                  </a:cubicBezTo>
                  <a:cubicBezTo>
                    <a:pt x="141" y="0"/>
                    <a:pt x="144" y="7"/>
                    <a:pt x="147" y="11"/>
                  </a:cubicBezTo>
                  <a:close/>
                </a:path>
              </a:pathLst>
            </a:custGeom>
            <a:solidFill>
              <a:srgbClr val="282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9" name="Freeform 312"/>
            <p:cNvSpPr>
              <a:spLocks/>
            </p:cNvSpPr>
            <p:nvPr/>
          </p:nvSpPr>
          <p:spPr bwMode="auto">
            <a:xfrm>
              <a:off x="4503" y="1809"/>
              <a:ext cx="140" cy="52"/>
            </a:xfrm>
            <a:custGeom>
              <a:avLst/>
              <a:gdLst>
                <a:gd name="T0" fmla="*/ 159 w 214"/>
                <a:gd name="T1" fmla="*/ 21 h 80"/>
                <a:gd name="T2" fmla="*/ 180 w 214"/>
                <a:gd name="T3" fmla="*/ 13 h 80"/>
                <a:gd name="T4" fmla="*/ 203 w 214"/>
                <a:gd name="T5" fmla="*/ 17 h 80"/>
                <a:gd name="T6" fmla="*/ 210 w 214"/>
                <a:gd name="T7" fmla="*/ 19 h 80"/>
                <a:gd name="T8" fmla="*/ 214 w 214"/>
                <a:gd name="T9" fmla="*/ 28 h 80"/>
                <a:gd name="T10" fmla="*/ 203 w 214"/>
                <a:gd name="T11" fmla="*/ 27 h 80"/>
                <a:gd name="T12" fmla="*/ 172 w 214"/>
                <a:gd name="T13" fmla="*/ 25 h 80"/>
                <a:gd name="T14" fmla="*/ 134 w 214"/>
                <a:gd name="T15" fmla="*/ 43 h 80"/>
                <a:gd name="T16" fmla="*/ 121 w 214"/>
                <a:gd name="T17" fmla="*/ 51 h 80"/>
                <a:gd name="T18" fmla="*/ 95 w 214"/>
                <a:gd name="T19" fmla="*/ 67 h 80"/>
                <a:gd name="T20" fmla="*/ 89 w 214"/>
                <a:gd name="T21" fmla="*/ 73 h 80"/>
                <a:gd name="T22" fmla="*/ 75 w 214"/>
                <a:gd name="T23" fmla="*/ 75 h 80"/>
                <a:gd name="T24" fmla="*/ 43 w 214"/>
                <a:gd name="T25" fmla="*/ 60 h 80"/>
                <a:gd name="T26" fmla="*/ 15 w 214"/>
                <a:gd name="T27" fmla="*/ 60 h 80"/>
                <a:gd name="T28" fmla="*/ 0 w 214"/>
                <a:gd name="T29" fmla="*/ 51 h 80"/>
                <a:gd name="T30" fmla="*/ 14 w 214"/>
                <a:gd name="T31" fmla="*/ 48 h 80"/>
                <a:gd name="T32" fmla="*/ 60 w 214"/>
                <a:gd name="T33" fmla="*/ 59 h 80"/>
                <a:gd name="T34" fmla="*/ 69 w 214"/>
                <a:gd name="T35" fmla="*/ 61 h 80"/>
                <a:gd name="T36" fmla="*/ 74 w 214"/>
                <a:gd name="T37" fmla="*/ 54 h 80"/>
                <a:gd name="T38" fmla="*/ 72 w 214"/>
                <a:gd name="T39" fmla="*/ 45 h 80"/>
                <a:gd name="T40" fmla="*/ 63 w 214"/>
                <a:gd name="T41" fmla="*/ 31 h 80"/>
                <a:gd name="T42" fmla="*/ 62 w 214"/>
                <a:gd name="T43" fmla="*/ 31 h 80"/>
                <a:gd name="T44" fmla="*/ 51 w 214"/>
                <a:gd name="T45" fmla="*/ 22 h 80"/>
                <a:gd name="T46" fmla="*/ 64 w 214"/>
                <a:gd name="T47" fmla="*/ 6 h 80"/>
                <a:gd name="T48" fmla="*/ 66 w 214"/>
                <a:gd name="T49" fmla="*/ 5 h 80"/>
                <a:gd name="T50" fmla="*/ 99 w 214"/>
                <a:gd name="T51" fmla="*/ 2 h 80"/>
                <a:gd name="T52" fmla="*/ 123 w 214"/>
                <a:gd name="T53" fmla="*/ 8 h 80"/>
                <a:gd name="T54" fmla="*/ 123 w 214"/>
                <a:gd name="T55" fmla="*/ 16 h 80"/>
                <a:gd name="T56" fmla="*/ 111 w 214"/>
                <a:gd name="T57" fmla="*/ 29 h 80"/>
                <a:gd name="T58" fmla="*/ 109 w 214"/>
                <a:gd name="T59" fmla="*/ 33 h 80"/>
                <a:gd name="T60" fmla="*/ 113 w 214"/>
                <a:gd name="T61" fmla="*/ 35 h 80"/>
                <a:gd name="T62" fmla="*/ 123 w 214"/>
                <a:gd name="T63" fmla="*/ 35 h 80"/>
                <a:gd name="T64" fmla="*/ 150 w 214"/>
                <a:gd name="T65" fmla="*/ 28 h 80"/>
                <a:gd name="T66" fmla="*/ 159 w 214"/>
                <a:gd name="T6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4" h="80">
                  <a:moveTo>
                    <a:pt x="159" y="21"/>
                  </a:moveTo>
                  <a:cubicBezTo>
                    <a:pt x="166" y="20"/>
                    <a:pt x="173" y="17"/>
                    <a:pt x="180" y="13"/>
                  </a:cubicBezTo>
                  <a:cubicBezTo>
                    <a:pt x="188" y="7"/>
                    <a:pt x="195" y="9"/>
                    <a:pt x="203" y="17"/>
                  </a:cubicBezTo>
                  <a:cubicBezTo>
                    <a:pt x="208" y="22"/>
                    <a:pt x="208" y="22"/>
                    <a:pt x="210" y="19"/>
                  </a:cubicBezTo>
                  <a:cubicBezTo>
                    <a:pt x="214" y="21"/>
                    <a:pt x="214" y="24"/>
                    <a:pt x="214" y="28"/>
                  </a:cubicBezTo>
                  <a:cubicBezTo>
                    <a:pt x="210" y="34"/>
                    <a:pt x="207" y="30"/>
                    <a:pt x="203" y="27"/>
                  </a:cubicBezTo>
                  <a:cubicBezTo>
                    <a:pt x="189" y="16"/>
                    <a:pt x="188" y="15"/>
                    <a:pt x="172" y="25"/>
                  </a:cubicBezTo>
                  <a:cubicBezTo>
                    <a:pt x="160" y="33"/>
                    <a:pt x="148" y="40"/>
                    <a:pt x="134" y="43"/>
                  </a:cubicBezTo>
                  <a:cubicBezTo>
                    <a:pt x="129" y="45"/>
                    <a:pt x="124" y="47"/>
                    <a:pt x="121" y="51"/>
                  </a:cubicBezTo>
                  <a:cubicBezTo>
                    <a:pt x="114" y="58"/>
                    <a:pt x="106" y="65"/>
                    <a:pt x="95" y="67"/>
                  </a:cubicBezTo>
                  <a:cubicBezTo>
                    <a:pt x="92" y="68"/>
                    <a:pt x="90" y="70"/>
                    <a:pt x="89" y="73"/>
                  </a:cubicBezTo>
                  <a:cubicBezTo>
                    <a:pt x="85" y="79"/>
                    <a:pt x="80" y="80"/>
                    <a:pt x="75" y="75"/>
                  </a:cubicBezTo>
                  <a:cubicBezTo>
                    <a:pt x="66" y="67"/>
                    <a:pt x="54" y="65"/>
                    <a:pt x="43" y="60"/>
                  </a:cubicBezTo>
                  <a:cubicBezTo>
                    <a:pt x="34" y="57"/>
                    <a:pt x="24" y="61"/>
                    <a:pt x="15" y="60"/>
                  </a:cubicBezTo>
                  <a:cubicBezTo>
                    <a:pt x="8" y="60"/>
                    <a:pt x="1" y="60"/>
                    <a:pt x="0" y="51"/>
                  </a:cubicBezTo>
                  <a:cubicBezTo>
                    <a:pt x="4" y="48"/>
                    <a:pt x="9" y="49"/>
                    <a:pt x="14" y="48"/>
                  </a:cubicBezTo>
                  <a:cubicBezTo>
                    <a:pt x="30" y="48"/>
                    <a:pt x="47" y="47"/>
                    <a:pt x="60" y="59"/>
                  </a:cubicBezTo>
                  <a:cubicBezTo>
                    <a:pt x="63" y="61"/>
                    <a:pt x="66" y="62"/>
                    <a:pt x="69" y="61"/>
                  </a:cubicBezTo>
                  <a:cubicBezTo>
                    <a:pt x="74" y="61"/>
                    <a:pt x="77" y="60"/>
                    <a:pt x="74" y="54"/>
                  </a:cubicBezTo>
                  <a:cubicBezTo>
                    <a:pt x="72" y="51"/>
                    <a:pt x="71" y="48"/>
                    <a:pt x="72" y="45"/>
                  </a:cubicBezTo>
                  <a:cubicBezTo>
                    <a:pt x="74" y="36"/>
                    <a:pt x="69" y="34"/>
                    <a:pt x="63" y="31"/>
                  </a:cubicBezTo>
                  <a:cubicBezTo>
                    <a:pt x="62" y="31"/>
                    <a:pt x="63" y="31"/>
                    <a:pt x="62" y="31"/>
                  </a:cubicBezTo>
                  <a:cubicBezTo>
                    <a:pt x="58" y="28"/>
                    <a:pt x="51" y="29"/>
                    <a:pt x="51" y="22"/>
                  </a:cubicBezTo>
                  <a:cubicBezTo>
                    <a:pt x="51" y="15"/>
                    <a:pt x="57" y="9"/>
                    <a:pt x="64" y="6"/>
                  </a:cubicBezTo>
                  <a:cubicBezTo>
                    <a:pt x="65" y="6"/>
                    <a:pt x="65" y="5"/>
                    <a:pt x="66" y="5"/>
                  </a:cubicBezTo>
                  <a:cubicBezTo>
                    <a:pt x="77" y="1"/>
                    <a:pt x="88" y="4"/>
                    <a:pt x="99" y="2"/>
                  </a:cubicBezTo>
                  <a:cubicBezTo>
                    <a:pt x="108" y="0"/>
                    <a:pt x="115" y="6"/>
                    <a:pt x="123" y="8"/>
                  </a:cubicBezTo>
                  <a:cubicBezTo>
                    <a:pt x="125" y="9"/>
                    <a:pt x="125" y="13"/>
                    <a:pt x="123" y="16"/>
                  </a:cubicBezTo>
                  <a:cubicBezTo>
                    <a:pt x="119" y="20"/>
                    <a:pt x="117" y="26"/>
                    <a:pt x="111" y="29"/>
                  </a:cubicBezTo>
                  <a:cubicBezTo>
                    <a:pt x="110" y="30"/>
                    <a:pt x="108" y="31"/>
                    <a:pt x="109" y="33"/>
                  </a:cubicBezTo>
                  <a:cubicBezTo>
                    <a:pt x="110" y="35"/>
                    <a:pt x="112" y="35"/>
                    <a:pt x="113" y="35"/>
                  </a:cubicBezTo>
                  <a:cubicBezTo>
                    <a:pt x="117" y="35"/>
                    <a:pt x="120" y="36"/>
                    <a:pt x="123" y="35"/>
                  </a:cubicBezTo>
                  <a:cubicBezTo>
                    <a:pt x="132" y="32"/>
                    <a:pt x="141" y="28"/>
                    <a:pt x="150" y="28"/>
                  </a:cubicBezTo>
                  <a:cubicBezTo>
                    <a:pt x="154" y="27"/>
                    <a:pt x="157" y="25"/>
                    <a:pt x="159" y="21"/>
                  </a:cubicBezTo>
                  <a:close/>
                </a:path>
              </a:pathLst>
            </a:custGeom>
            <a:solidFill>
              <a:srgbClr val="E3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0" name="Freeform 313"/>
            <p:cNvSpPr>
              <a:spLocks/>
            </p:cNvSpPr>
            <p:nvPr/>
          </p:nvSpPr>
          <p:spPr bwMode="auto">
            <a:xfrm>
              <a:off x="4494" y="1818"/>
              <a:ext cx="149" cy="59"/>
            </a:xfrm>
            <a:custGeom>
              <a:avLst/>
              <a:gdLst>
                <a:gd name="T0" fmla="*/ 15 w 230"/>
                <a:gd name="T1" fmla="*/ 38 h 91"/>
                <a:gd name="T2" fmla="*/ 32 w 230"/>
                <a:gd name="T3" fmla="*/ 45 h 91"/>
                <a:gd name="T4" fmla="*/ 72 w 230"/>
                <a:gd name="T5" fmla="*/ 51 h 91"/>
                <a:gd name="T6" fmla="*/ 94 w 230"/>
                <a:gd name="T7" fmla="*/ 62 h 91"/>
                <a:gd name="T8" fmla="*/ 102 w 230"/>
                <a:gd name="T9" fmla="*/ 60 h 91"/>
                <a:gd name="T10" fmla="*/ 116 w 230"/>
                <a:gd name="T11" fmla="*/ 50 h 91"/>
                <a:gd name="T12" fmla="*/ 128 w 230"/>
                <a:gd name="T13" fmla="*/ 42 h 91"/>
                <a:gd name="T14" fmla="*/ 157 w 230"/>
                <a:gd name="T15" fmla="*/ 25 h 91"/>
                <a:gd name="T16" fmla="*/ 183 w 230"/>
                <a:gd name="T17" fmla="*/ 13 h 91"/>
                <a:gd name="T18" fmla="*/ 203 w 230"/>
                <a:gd name="T19" fmla="*/ 2 h 91"/>
                <a:gd name="T20" fmla="*/ 216 w 230"/>
                <a:gd name="T21" fmla="*/ 8 h 91"/>
                <a:gd name="T22" fmla="*/ 229 w 230"/>
                <a:gd name="T23" fmla="*/ 15 h 91"/>
                <a:gd name="T24" fmla="*/ 229 w 230"/>
                <a:gd name="T25" fmla="*/ 27 h 91"/>
                <a:gd name="T26" fmla="*/ 229 w 230"/>
                <a:gd name="T27" fmla="*/ 31 h 91"/>
                <a:gd name="T28" fmla="*/ 224 w 230"/>
                <a:gd name="T29" fmla="*/ 37 h 91"/>
                <a:gd name="T30" fmla="*/ 223 w 230"/>
                <a:gd name="T31" fmla="*/ 36 h 91"/>
                <a:gd name="T32" fmla="*/ 219 w 230"/>
                <a:gd name="T33" fmla="*/ 20 h 91"/>
                <a:gd name="T34" fmla="*/ 203 w 230"/>
                <a:gd name="T35" fmla="*/ 21 h 91"/>
                <a:gd name="T36" fmla="*/ 201 w 230"/>
                <a:gd name="T37" fmla="*/ 20 h 91"/>
                <a:gd name="T38" fmla="*/ 182 w 230"/>
                <a:gd name="T39" fmla="*/ 22 h 91"/>
                <a:gd name="T40" fmla="*/ 148 w 230"/>
                <a:gd name="T41" fmla="*/ 42 h 91"/>
                <a:gd name="T42" fmla="*/ 128 w 230"/>
                <a:gd name="T43" fmla="*/ 60 h 91"/>
                <a:gd name="T44" fmla="*/ 125 w 230"/>
                <a:gd name="T45" fmla="*/ 65 h 91"/>
                <a:gd name="T46" fmla="*/ 122 w 230"/>
                <a:gd name="T47" fmla="*/ 80 h 91"/>
                <a:gd name="T48" fmla="*/ 119 w 230"/>
                <a:gd name="T49" fmla="*/ 89 h 91"/>
                <a:gd name="T50" fmla="*/ 106 w 230"/>
                <a:gd name="T51" fmla="*/ 81 h 91"/>
                <a:gd name="T52" fmla="*/ 99 w 230"/>
                <a:gd name="T53" fmla="*/ 74 h 91"/>
                <a:gd name="T54" fmla="*/ 87 w 230"/>
                <a:gd name="T55" fmla="*/ 68 h 91"/>
                <a:gd name="T56" fmla="*/ 46 w 230"/>
                <a:gd name="T57" fmla="*/ 57 h 91"/>
                <a:gd name="T58" fmla="*/ 43 w 230"/>
                <a:gd name="T59" fmla="*/ 58 h 91"/>
                <a:gd name="T60" fmla="*/ 42 w 230"/>
                <a:gd name="T61" fmla="*/ 62 h 91"/>
                <a:gd name="T62" fmla="*/ 19 w 230"/>
                <a:gd name="T63" fmla="*/ 70 h 91"/>
                <a:gd name="T64" fmla="*/ 0 w 230"/>
                <a:gd name="T65" fmla="*/ 56 h 91"/>
                <a:gd name="T66" fmla="*/ 1 w 230"/>
                <a:gd name="T67" fmla="*/ 35 h 91"/>
                <a:gd name="T68" fmla="*/ 9 w 230"/>
                <a:gd name="T69" fmla="*/ 31 h 91"/>
                <a:gd name="T70" fmla="*/ 15 w 230"/>
                <a:gd name="T71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" h="91">
                  <a:moveTo>
                    <a:pt x="15" y="38"/>
                  </a:moveTo>
                  <a:cubicBezTo>
                    <a:pt x="19" y="43"/>
                    <a:pt x="24" y="45"/>
                    <a:pt x="32" y="45"/>
                  </a:cubicBezTo>
                  <a:cubicBezTo>
                    <a:pt x="45" y="45"/>
                    <a:pt x="59" y="41"/>
                    <a:pt x="72" y="51"/>
                  </a:cubicBezTo>
                  <a:cubicBezTo>
                    <a:pt x="78" y="55"/>
                    <a:pt x="88" y="55"/>
                    <a:pt x="94" y="62"/>
                  </a:cubicBezTo>
                  <a:cubicBezTo>
                    <a:pt x="96" y="65"/>
                    <a:pt x="101" y="64"/>
                    <a:pt x="102" y="60"/>
                  </a:cubicBezTo>
                  <a:cubicBezTo>
                    <a:pt x="102" y="51"/>
                    <a:pt x="111" y="51"/>
                    <a:pt x="116" y="50"/>
                  </a:cubicBezTo>
                  <a:cubicBezTo>
                    <a:pt x="121" y="48"/>
                    <a:pt x="124" y="46"/>
                    <a:pt x="128" y="42"/>
                  </a:cubicBezTo>
                  <a:cubicBezTo>
                    <a:pt x="135" y="33"/>
                    <a:pt x="146" y="29"/>
                    <a:pt x="157" y="25"/>
                  </a:cubicBezTo>
                  <a:cubicBezTo>
                    <a:pt x="166" y="23"/>
                    <a:pt x="175" y="18"/>
                    <a:pt x="183" y="13"/>
                  </a:cubicBezTo>
                  <a:cubicBezTo>
                    <a:pt x="189" y="8"/>
                    <a:pt x="196" y="5"/>
                    <a:pt x="203" y="2"/>
                  </a:cubicBezTo>
                  <a:cubicBezTo>
                    <a:pt x="209" y="0"/>
                    <a:pt x="212" y="5"/>
                    <a:pt x="216" y="8"/>
                  </a:cubicBezTo>
                  <a:cubicBezTo>
                    <a:pt x="219" y="12"/>
                    <a:pt x="221" y="18"/>
                    <a:pt x="229" y="15"/>
                  </a:cubicBezTo>
                  <a:cubicBezTo>
                    <a:pt x="229" y="19"/>
                    <a:pt x="229" y="23"/>
                    <a:pt x="229" y="27"/>
                  </a:cubicBezTo>
                  <a:cubicBezTo>
                    <a:pt x="230" y="29"/>
                    <a:pt x="229" y="30"/>
                    <a:pt x="229" y="31"/>
                  </a:cubicBezTo>
                  <a:cubicBezTo>
                    <a:pt x="227" y="33"/>
                    <a:pt x="228" y="37"/>
                    <a:pt x="224" y="37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0" y="31"/>
                    <a:pt x="224" y="24"/>
                    <a:pt x="219" y="20"/>
                  </a:cubicBezTo>
                  <a:cubicBezTo>
                    <a:pt x="213" y="16"/>
                    <a:pt x="208" y="21"/>
                    <a:pt x="203" y="21"/>
                  </a:cubicBezTo>
                  <a:cubicBezTo>
                    <a:pt x="202" y="20"/>
                    <a:pt x="201" y="21"/>
                    <a:pt x="201" y="20"/>
                  </a:cubicBezTo>
                  <a:cubicBezTo>
                    <a:pt x="193" y="12"/>
                    <a:pt x="188" y="19"/>
                    <a:pt x="182" y="22"/>
                  </a:cubicBezTo>
                  <a:cubicBezTo>
                    <a:pt x="170" y="28"/>
                    <a:pt x="159" y="35"/>
                    <a:pt x="148" y="42"/>
                  </a:cubicBezTo>
                  <a:cubicBezTo>
                    <a:pt x="139" y="47"/>
                    <a:pt x="132" y="52"/>
                    <a:pt x="128" y="60"/>
                  </a:cubicBezTo>
                  <a:cubicBezTo>
                    <a:pt x="127" y="62"/>
                    <a:pt x="126" y="63"/>
                    <a:pt x="125" y="65"/>
                  </a:cubicBezTo>
                  <a:cubicBezTo>
                    <a:pt x="125" y="70"/>
                    <a:pt x="124" y="75"/>
                    <a:pt x="122" y="80"/>
                  </a:cubicBezTo>
                  <a:cubicBezTo>
                    <a:pt x="124" y="84"/>
                    <a:pt x="123" y="87"/>
                    <a:pt x="119" y="89"/>
                  </a:cubicBezTo>
                  <a:cubicBezTo>
                    <a:pt x="112" y="91"/>
                    <a:pt x="108" y="87"/>
                    <a:pt x="106" y="81"/>
                  </a:cubicBezTo>
                  <a:cubicBezTo>
                    <a:pt x="105" y="77"/>
                    <a:pt x="103" y="75"/>
                    <a:pt x="99" y="74"/>
                  </a:cubicBezTo>
                  <a:cubicBezTo>
                    <a:pt x="94" y="73"/>
                    <a:pt x="90" y="70"/>
                    <a:pt x="87" y="68"/>
                  </a:cubicBezTo>
                  <a:cubicBezTo>
                    <a:pt x="75" y="58"/>
                    <a:pt x="60" y="60"/>
                    <a:pt x="46" y="57"/>
                  </a:cubicBezTo>
                  <a:cubicBezTo>
                    <a:pt x="45" y="57"/>
                    <a:pt x="44" y="58"/>
                    <a:pt x="43" y="58"/>
                  </a:cubicBezTo>
                  <a:cubicBezTo>
                    <a:pt x="39" y="59"/>
                    <a:pt x="39" y="59"/>
                    <a:pt x="42" y="62"/>
                  </a:cubicBezTo>
                  <a:cubicBezTo>
                    <a:pt x="34" y="65"/>
                    <a:pt x="27" y="69"/>
                    <a:pt x="19" y="70"/>
                  </a:cubicBezTo>
                  <a:cubicBezTo>
                    <a:pt x="6" y="69"/>
                    <a:pt x="2" y="66"/>
                    <a:pt x="0" y="56"/>
                  </a:cubicBezTo>
                  <a:cubicBezTo>
                    <a:pt x="4" y="49"/>
                    <a:pt x="1" y="42"/>
                    <a:pt x="1" y="35"/>
                  </a:cubicBezTo>
                  <a:cubicBezTo>
                    <a:pt x="1" y="28"/>
                    <a:pt x="4" y="28"/>
                    <a:pt x="9" y="31"/>
                  </a:cubicBezTo>
                  <a:cubicBezTo>
                    <a:pt x="12" y="33"/>
                    <a:pt x="14" y="35"/>
                    <a:pt x="15" y="38"/>
                  </a:cubicBezTo>
                  <a:close/>
                </a:path>
              </a:pathLst>
            </a:custGeom>
            <a:solidFill>
              <a:srgbClr val="EA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1" name="Freeform 314"/>
            <p:cNvSpPr>
              <a:spLocks/>
            </p:cNvSpPr>
            <p:nvPr/>
          </p:nvSpPr>
          <p:spPr bwMode="auto">
            <a:xfrm>
              <a:off x="4684" y="1956"/>
              <a:ext cx="64" cy="54"/>
            </a:xfrm>
            <a:custGeom>
              <a:avLst/>
              <a:gdLst>
                <a:gd name="T0" fmla="*/ 34 w 97"/>
                <a:gd name="T1" fmla="*/ 18 h 82"/>
                <a:gd name="T2" fmla="*/ 68 w 97"/>
                <a:gd name="T3" fmla="*/ 35 h 82"/>
                <a:gd name="T4" fmla="*/ 95 w 97"/>
                <a:gd name="T5" fmla="*/ 56 h 82"/>
                <a:gd name="T6" fmla="*/ 90 w 97"/>
                <a:gd name="T7" fmla="*/ 67 h 82"/>
                <a:gd name="T8" fmla="*/ 72 w 97"/>
                <a:gd name="T9" fmla="*/ 82 h 82"/>
                <a:gd name="T10" fmla="*/ 62 w 97"/>
                <a:gd name="T11" fmla="*/ 71 h 82"/>
                <a:gd name="T12" fmla="*/ 43 w 97"/>
                <a:gd name="T13" fmla="*/ 53 h 82"/>
                <a:gd name="T14" fmla="*/ 32 w 97"/>
                <a:gd name="T15" fmla="*/ 47 h 82"/>
                <a:gd name="T16" fmla="*/ 32 w 97"/>
                <a:gd name="T17" fmla="*/ 49 h 82"/>
                <a:gd name="T18" fmla="*/ 35 w 97"/>
                <a:gd name="T19" fmla="*/ 56 h 82"/>
                <a:gd name="T20" fmla="*/ 24 w 97"/>
                <a:gd name="T21" fmla="*/ 56 h 82"/>
                <a:gd name="T22" fmla="*/ 17 w 97"/>
                <a:gd name="T23" fmla="*/ 46 h 82"/>
                <a:gd name="T24" fmla="*/ 15 w 97"/>
                <a:gd name="T25" fmla="*/ 35 h 82"/>
                <a:gd name="T26" fmla="*/ 27 w 97"/>
                <a:gd name="T27" fmla="*/ 37 h 82"/>
                <a:gd name="T28" fmla="*/ 12 w 97"/>
                <a:gd name="T29" fmla="*/ 33 h 82"/>
                <a:gd name="T30" fmla="*/ 0 w 97"/>
                <a:gd name="T31" fmla="*/ 29 h 82"/>
                <a:gd name="T32" fmla="*/ 3 w 97"/>
                <a:gd name="T33" fmla="*/ 20 h 82"/>
                <a:gd name="T34" fmla="*/ 10 w 97"/>
                <a:gd name="T35" fmla="*/ 12 h 82"/>
                <a:gd name="T36" fmla="*/ 2 w 97"/>
                <a:gd name="T37" fmla="*/ 0 h 82"/>
                <a:gd name="T38" fmla="*/ 15 w 97"/>
                <a:gd name="T39" fmla="*/ 9 h 82"/>
                <a:gd name="T40" fmla="*/ 34 w 97"/>
                <a:gd name="T41" fmla="*/ 1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82">
                  <a:moveTo>
                    <a:pt x="34" y="18"/>
                  </a:moveTo>
                  <a:cubicBezTo>
                    <a:pt x="44" y="26"/>
                    <a:pt x="52" y="35"/>
                    <a:pt x="68" y="35"/>
                  </a:cubicBezTo>
                  <a:cubicBezTo>
                    <a:pt x="80" y="35"/>
                    <a:pt x="91" y="43"/>
                    <a:pt x="95" y="56"/>
                  </a:cubicBezTo>
                  <a:cubicBezTo>
                    <a:pt x="97" y="61"/>
                    <a:pt x="92" y="64"/>
                    <a:pt x="90" y="67"/>
                  </a:cubicBezTo>
                  <a:cubicBezTo>
                    <a:pt x="85" y="73"/>
                    <a:pt x="79" y="78"/>
                    <a:pt x="72" y="82"/>
                  </a:cubicBezTo>
                  <a:cubicBezTo>
                    <a:pt x="62" y="81"/>
                    <a:pt x="62" y="81"/>
                    <a:pt x="62" y="71"/>
                  </a:cubicBezTo>
                  <a:cubicBezTo>
                    <a:pt x="61" y="62"/>
                    <a:pt x="52" y="52"/>
                    <a:pt x="43" y="53"/>
                  </a:cubicBezTo>
                  <a:cubicBezTo>
                    <a:pt x="38" y="53"/>
                    <a:pt x="36" y="47"/>
                    <a:pt x="32" y="47"/>
                  </a:cubicBezTo>
                  <a:cubicBezTo>
                    <a:pt x="31" y="48"/>
                    <a:pt x="31" y="48"/>
                    <a:pt x="32" y="49"/>
                  </a:cubicBezTo>
                  <a:cubicBezTo>
                    <a:pt x="33" y="51"/>
                    <a:pt x="38" y="53"/>
                    <a:pt x="35" y="56"/>
                  </a:cubicBezTo>
                  <a:cubicBezTo>
                    <a:pt x="32" y="59"/>
                    <a:pt x="28" y="58"/>
                    <a:pt x="24" y="56"/>
                  </a:cubicBezTo>
                  <a:cubicBezTo>
                    <a:pt x="21" y="53"/>
                    <a:pt x="19" y="49"/>
                    <a:pt x="17" y="46"/>
                  </a:cubicBezTo>
                  <a:cubicBezTo>
                    <a:pt x="14" y="43"/>
                    <a:pt x="11" y="39"/>
                    <a:pt x="15" y="35"/>
                  </a:cubicBezTo>
                  <a:cubicBezTo>
                    <a:pt x="19" y="31"/>
                    <a:pt x="23" y="33"/>
                    <a:pt x="27" y="37"/>
                  </a:cubicBezTo>
                  <a:cubicBezTo>
                    <a:pt x="22" y="31"/>
                    <a:pt x="17" y="31"/>
                    <a:pt x="12" y="33"/>
                  </a:cubicBezTo>
                  <a:cubicBezTo>
                    <a:pt x="5" y="36"/>
                    <a:pt x="3" y="33"/>
                    <a:pt x="0" y="29"/>
                  </a:cubicBezTo>
                  <a:cubicBezTo>
                    <a:pt x="0" y="26"/>
                    <a:pt x="1" y="22"/>
                    <a:pt x="3" y="20"/>
                  </a:cubicBezTo>
                  <a:cubicBezTo>
                    <a:pt x="6" y="18"/>
                    <a:pt x="9" y="15"/>
                    <a:pt x="10" y="12"/>
                  </a:cubicBezTo>
                  <a:cubicBezTo>
                    <a:pt x="5" y="10"/>
                    <a:pt x="6" y="3"/>
                    <a:pt x="2" y="0"/>
                  </a:cubicBezTo>
                  <a:cubicBezTo>
                    <a:pt x="8" y="0"/>
                    <a:pt x="13" y="3"/>
                    <a:pt x="15" y="9"/>
                  </a:cubicBezTo>
                  <a:cubicBezTo>
                    <a:pt x="18" y="19"/>
                    <a:pt x="26" y="18"/>
                    <a:pt x="34" y="18"/>
                  </a:cubicBezTo>
                  <a:close/>
                </a:path>
              </a:pathLst>
            </a:custGeom>
            <a:solidFill>
              <a:srgbClr val="373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2" name="Freeform 315"/>
            <p:cNvSpPr>
              <a:spLocks/>
            </p:cNvSpPr>
            <p:nvPr/>
          </p:nvSpPr>
          <p:spPr bwMode="auto">
            <a:xfrm>
              <a:off x="4832" y="1846"/>
              <a:ext cx="35" cy="45"/>
            </a:xfrm>
            <a:custGeom>
              <a:avLst/>
              <a:gdLst>
                <a:gd name="T0" fmla="*/ 50 w 53"/>
                <a:gd name="T1" fmla="*/ 69 h 69"/>
                <a:gd name="T2" fmla="*/ 40 w 53"/>
                <a:gd name="T3" fmla="*/ 53 h 69"/>
                <a:gd name="T4" fmla="*/ 23 w 53"/>
                <a:gd name="T5" fmla="*/ 34 h 69"/>
                <a:gd name="T6" fmla="*/ 18 w 53"/>
                <a:gd name="T7" fmla="*/ 35 h 69"/>
                <a:gd name="T8" fmla="*/ 16 w 53"/>
                <a:gd name="T9" fmla="*/ 44 h 69"/>
                <a:gd name="T10" fmla="*/ 9 w 53"/>
                <a:gd name="T11" fmla="*/ 50 h 69"/>
                <a:gd name="T12" fmla="*/ 4 w 53"/>
                <a:gd name="T13" fmla="*/ 42 h 69"/>
                <a:gd name="T14" fmla="*/ 2 w 53"/>
                <a:gd name="T15" fmla="*/ 39 h 69"/>
                <a:gd name="T16" fmla="*/ 0 w 53"/>
                <a:gd name="T17" fmla="*/ 20 h 69"/>
                <a:gd name="T18" fmla="*/ 1 w 53"/>
                <a:gd name="T19" fmla="*/ 17 h 69"/>
                <a:gd name="T20" fmla="*/ 7 w 53"/>
                <a:gd name="T21" fmla="*/ 9 h 69"/>
                <a:gd name="T22" fmla="*/ 11 w 53"/>
                <a:gd name="T23" fmla="*/ 3 h 69"/>
                <a:gd name="T24" fmla="*/ 23 w 53"/>
                <a:gd name="T25" fmla="*/ 1 h 69"/>
                <a:gd name="T26" fmla="*/ 27 w 53"/>
                <a:gd name="T27" fmla="*/ 4 h 69"/>
                <a:gd name="T28" fmla="*/ 38 w 53"/>
                <a:gd name="T29" fmla="*/ 29 h 69"/>
                <a:gd name="T30" fmla="*/ 53 w 53"/>
                <a:gd name="T31" fmla="*/ 67 h 69"/>
                <a:gd name="T32" fmla="*/ 50 w 5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9">
                  <a:moveTo>
                    <a:pt x="50" y="69"/>
                  </a:moveTo>
                  <a:cubicBezTo>
                    <a:pt x="41" y="67"/>
                    <a:pt x="41" y="58"/>
                    <a:pt x="40" y="53"/>
                  </a:cubicBezTo>
                  <a:cubicBezTo>
                    <a:pt x="38" y="42"/>
                    <a:pt x="29" y="39"/>
                    <a:pt x="23" y="34"/>
                  </a:cubicBezTo>
                  <a:cubicBezTo>
                    <a:pt x="21" y="32"/>
                    <a:pt x="19" y="33"/>
                    <a:pt x="18" y="35"/>
                  </a:cubicBezTo>
                  <a:cubicBezTo>
                    <a:pt x="16" y="38"/>
                    <a:pt x="16" y="41"/>
                    <a:pt x="16" y="44"/>
                  </a:cubicBezTo>
                  <a:cubicBezTo>
                    <a:pt x="15" y="48"/>
                    <a:pt x="14" y="52"/>
                    <a:pt x="9" y="50"/>
                  </a:cubicBezTo>
                  <a:cubicBezTo>
                    <a:pt x="5" y="49"/>
                    <a:pt x="1" y="47"/>
                    <a:pt x="4" y="42"/>
                  </a:cubicBezTo>
                  <a:cubicBezTo>
                    <a:pt x="5" y="39"/>
                    <a:pt x="5" y="37"/>
                    <a:pt x="2" y="39"/>
                  </a:cubicBezTo>
                  <a:cubicBezTo>
                    <a:pt x="3" y="32"/>
                    <a:pt x="0" y="26"/>
                    <a:pt x="0" y="20"/>
                  </a:cubicBezTo>
                  <a:cubicBezTo>
                    <a:pt x="0" y="19"/>
                    <a:pt x="1" y="17"/>
                    <a:pt x="1" y="17"/>
                  </a:cubicBezTo>
                  <a:cubicBezTo>
                    <a:pt x="8" y="18"/>
                    <a:pt x="7" y="13"/>
                    <a:pt x="7" y="9"/>
                  </a:cubicBezTo>
                  <a:cubicBezTo>
                    <a:pt x="8" y="7"/>
                    <a:pt x="7" y="3"/>
                    <a:pt x="11" y="3"/>
                  </a:cubicBezTo>
                  <a:cubicBezTo>
                    <a:pt x="15" y="0"/>
                    <a:pt x="19" y="2"/>
                    <a:pt x="23" y="1"/>
                  </a:cubicBezTo>
                  <a:cubicBezTo>
                    <a:pt x="25" y="0"/>
                    <a:pt x="27" y="1"/>
                    <a:pt x="27" y="4"/>
                  </a:cubicBezTo>
                  <a:cubicBezTo>
                    <a:pt x="25" y="14"/>
                    <a:pt x="33" y="21"/>
                    <a:pt x="38" y="29"/>
                  </a:cubicBezTo>
                  <a:cubicBezTo>
                    <a:pt x="45" y="41"/>
                    <a:pt x="49" y="53"/>
                    <a:pt x="53" y="67"/>
                  </a:cubicBezTo>
                  <a:cubicBezTo>
                    <a:pt x="52" y="68"/>
                    <a:pt x="51" y="69"/>
                    <a:pt x="50" y="69"/>
                  </a:cubicBezTo>
                  <a:close/>
                </a:path>
              </a:pathLst>
            </a:custGeom>
            <a:solidFill>
              <a:srgbClr val="EE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3" name="Freeform 316"/>
            <p:cNvSpPr>
              <a:spLocks/>
            </p:cNvSpPr>
            <p:nvPr/>
          </p:nvSpPr>
          <p:spPr bwMode="auto">
            <a:xfrm>
              <a:off x="4645" y="1828"/>
              <a:ext cx="64" cy="22"/>
            </a:xfrm>
            <a:custGeom>
              <a:avLst/>
              <a:gdLst>
                <a:gd name="T0" fmla="*/ 22 w 99"/>
                <a:gd name="T1" fmla="*/ 34 h 34"/>
                <a:gd name="T2" fmla="*/ 10 w 99"/>
                <a:gd name="T3" fmla="*/ 21 h 34"/>
                <a:gd name="T4" fmla="*/ 6 w 99"/>
                <a:gd name="T5" fmla="*/ 17 h 34"/>
                <a:gd name="T6" fmla="*/ 3 w 99"/>
                <a:gd name="T7" fmla="*/ 3 h 34"/>
                <a:gd name="T8" fmla="*/ 14 w 99"/>
                <a:gd name="T9" fmla="*/ 6 h 34"/>
                <a:gd name="T10" fmla="*/ 23 w 99"/>
                <a:gd name="T11" fmla="*/ 7 h 34"/>
                <a:gd name="T12" fmla="*/ 48 w 99"/>
                <a:gd name="T13" fmla="*/ 8 h 34"/>
                <a:gd name="T14" fmla="*/ 39 w 99"/>
                <a:gd name="T15" fmla="*/ 10 h 34"/>
                <a:gd name="T16" fmla="*/ 13 w 99"/>
                <a:gd name="T17" fmla="*/ 8 h 34"/>
                <a:gd name="T18" fmla="*/ 10 w 99"/>
                <a:gd name="T19" fmla="*/ 10 h 34"/>
                <a:gd name="T20" fmla="*/ 11 w 99"/>
                <a:gd name="T21" fmla="*/ 15 h 34"/>
                <a:gd name="T22" fmla="*/ 25 w 99"/>
                <a:gd name="T23" fmla="*/ 22 h 34"/>
                <a:gd name="T24" fmla="*/ 55 w 99"/>
                <a:gd name="T25" fmla="*/ 25 h 34"/>
                <a:gd name="T26" fmla="*/ 67 w 99"/>
                <a:gd name="T27" fmla="*/ 15 h 34"/>
                <a:gd name="T28" fmla="*/ 73 w 99"/>
                <a:gd name="T29" fmla="*/ 10 h 34"/>
                <a:gd name="T30" fmla="*/ 78 w 99"/>
                <a:gd name="T31" fmla="*/ 13 h 34"/>
                <a:gd name="T32" fmla="*/ 83 w 99"/>
                <a:gd name="T33" fmla="*/ 16 h 34"/>
                <a:gd name="T34" fmla="*/ 87 w 99"/>
                <a:gd name="T35" fmla="*/ 12 h 34"/>
                <a:gd name="T36" fmla="*/ 82 w 99"/>
                <a:gd name="T37" fmla="*/ 8 h 34"/>
                <a:gd name="T38" fmla="*/ 88 w 99"/>
                <a:gd name="T39" fmla="*/ 6 h 34"/>
                <a:gd name="T40" fmla="*/ 97 w 99"/>
                <a:gd name="T41" fmla="*/ 8 h 34"/>
                <a:gd name="T42" fmla="*/ 92 w 99"/>
                <a:gd name="T43" fmla="*/ 17 h 34"/>
                <a:gd name="T44" fmla="*/ 87 w 99"/>
                <a:gd name="T45" fmla="*/ 24 h 34"/>
                <a:gd name="T46" fmla="*/ 74 w 99"/>
                <a:gd name="T47" fmla="*/ 28 h 34"/>
                <a:gd name="T48" fmla="*/ 63 w 99"/>
                <a:gd name="T49" fmla="*/ 31 h 34"/>
                <a:gd name="T50" fmla="*/ 51 w 99"/>
                <a:gd name="T51" fmla="*/ 30 h 34"/>
                <a:gd name="T52" fmla="*/ 22 w 99"/>
                <a:gd name="T5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34">
                  <a:moveTo>
                    <a:pt x="22" y="34"/>
                  </a:moveTo>
                  <a:cubicBezTo>
                    <a:pt x="18" y="30"/>
                    <a:pt x="14" y="25"/>
                    <a:pt x="10" y="21"/>
                  </a:cubicBezTo>
                  <a:cubicBezTo>
                    <a:pt x="8" y="20"/>
                    <a:pt x="6" y="18"/>
                    <a:pt x="6" y="17"/>
                  </a:cubicBezTo>
                  <a:cubicBezTo>
                    <a:pt x="4" y="12"/>
                    <a:pt x="0" y="7"/>
                    <a:pt x="3" y="3"/>
                  </a:cubicBezTo>
                  <a:cubicBezTo>
                    <a:pt x="7" y="0"/>
                    <a:pt x="11" y="4"/>
                    <a:pt x="14" y="6"/>
                  </a:cubicBezTo>
                  <a:cubicBezTo>
                    <a:pt x="17" y="8"/>
                    <a:pt x="20" y="8"/>
                    <a:pt x="23" y="7"/>
                  </a:cubicBezTo>
                  <a:cubicBezTo>
                    <a:pt x="31" y="4"/>
                    <a:pt x="39" y="10"/>
                    <a:pt x="48" y="8"/>
                  </a:cubicBezTo>
                  <a:cubicBezTo>
                    <a:pt x="45" y="12"/>
                    <a:pt x="42" y="11"/>
                    <a:pt x="39" y="10"/>
                  </a:cubicBezTo>
                  <a:cubicBezTo>
                    <a:pt x="30" y="8"/>
                    <a:pt x="22" y="11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2"/>
                    <a:pt x="10" y="13"/>
                    <a:pt x="11" y="15"/>
                  </a:cubicBezTo>
                  <a:cubicBezTo>
                    <a:pt x="15" y="19"/>
                    <a:pt x="21" y="22"/>
                    <a:pt x="25" y="22"/>
                  </a:cubicBezTo>
                  <a:cubicBezTo>
                    <a:pt x="35" y="21"/>
                    <a:pt x="44" y="26"/>
                    <a:pt x="55" y="25"/>
                  </a:cubicBezTo>
                  <a:cubicBezTo>
                    <a:pt x="62" y="25"/>
                    <a:pt x="67" y="22"/>
                    <a:pt x="67" y="15"/>
                  </a:cubicBezTo>
                  <a:cubicBezTo>
                    <a:pt x="67" y="10"/>
                    <a:pt x="71" y="11"/>
                    <a:pt x="73" y="10"/>
                  </a:cubicBezTo>
                  <a:cubicBezTo>
                    <a:pt x="76" y="8"/>
                    <a:pt x="78" y="10"/>
                    <a:pt x="78" y="13"/>
                  </a:cubicBezTo>
                  <a:cubicBezTo>
                    <a:pt x="78" y="15"/>
                    <a:pt x="81" y="16"/>
                    <a:pt x="83" y="16"/>
                  </a:cubicBezTo>
                  <a:cubicBezTo>
                    <a:pt x="85" y="15"/>
                    <a:pt x="87" y="13"/>
                    <a:pt x="87" y="12"/>
                  </a:cubicBezTo>
                  <a:cubicBezTo>
                    <a:pt x="88" y="8"/>
                    <a:pt x="83" y="10"/>
                    <a:pt x="82" y="8"/>
                  </a:cubicBezTo>
                  <a:cubicBezTo>
                    <a:pt x="84" y="6"/>
                    <a:pt x="86" y="6"/>
                    <a:pt x="88" y="6"/>
                  </a:cubicBezTo>
                  <a:cubicBezTo>
                    <a:pt x="91" y="6"/>
                    <a:pt x="96" y="4"/>
                    <a:pt x="97" y="8"/>
                  </a:cubicBezTo>
                  <a:cubicBezTo>
                    <a:pt x="99" y="12"/>
                    <a:pt x="96" y="15"/>
                    <a:pt x="92" y="17"/>
                  </a:cubicBezTo>
                  <a:cubicBezTo>
                    <a:pt x="89" y="18"/>
                    <a:pt x="88" y="21"/>
                    <a:pt x="87" y="24"/>
                  </a:cubicBezTo>
                  <a:cubicBezTo>
                    <a:pt x="83" y="28"/>
                    <a:pt x="79" y="30"/>
                    <a:pt x="74" y="28"/>
                  </a:cubicBezTo>
                  <a:cubicBezTo>
                    <a:pt x="70" y="26"/>
                    <a:pt x="66" y="28"/>
                    <a:pt x="63" y="31"/>
                  </a:cubicBezTo>
                  <a:cubicBezTo>
                    <a:pt x="59" y="32"/>
                    <a:pt x="55" y="31"/>
                    <a:pt x="51" y="30"/>
                  </a:cubicBezTo>
                  <a:cubicBezTo>
                    <a:pt x="41" y="28"/>
                    <a:pt x="31" y="28"/>
                    <a:pt x="22" y="34"/>
                  </a:cubicBezTo>
                  <a:close/>
                </a:path>
              </a:pathLst>
            </a:custGeom>
            <a:solidFill>
              <a:srgbClr val="2D2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4" name="Freeform 317"/>
            <p:cNvSpPr>
              <a:spLocks/>
            </p:cNvSpPr>
            <p:nvPr/>
          </p:nvSpPr>
          <p:spPr bwMode="auto">
            <a:xfrm>
              <a:off x="4750" y="1822"/>
              <a:ext cx="28" cy="20"/>
            </a:xfrm>
            <a:custGeom>
              <a:avLst/>
              <a:gdLst>
                <a:gd name="T0" fmla="*/ 2 w 43"/>
                <a:gd name="T1" fmla="*/ 5 h 30"/>
                <a:gd name="T2" fmla="*/ 18 w 43"/>
                <a:gd name="T3" fmla="*/ 5 h 30"/>
                <a:gd name="T4" fmla="*/ 26 w 43"/>
                <a:gd name="T5" fmla="*/ 9 h 30"/>
                <a:gd name="T6" fmla="*/ 43 w 43"/>
                <a:gd name="T7" fmla="*/ 29 h 30"/>
                <a:gd name="T8" fmla="*/ 34 w 43"/>
                <a:gd name="T9" fmla="*/ 26 h 30"/>
                <a:gd name="T10" fmla="*/ 32 w 43"/>
                <a:gd name="T11" fmla="*/ 26 h 30"/>
                <a:gd name="T12" fmla="*/ 33 w 43"/>
                <a:gd name="T13" fmla="*/ 28 h 30"/>
                <a:gd name="T14" fmla="*/ 8 w 43"/>
                <a:gd name="T15" fmla="*/ 24 h 30"/>
                <a:gd name="T16" fmla="*/ 6 w 43"/>
                <a:gd name="T17" fmla="*/ 23 h 30"/>
                <a:gd name="T18" fmla="*/ 2 w 43"/>
                <a:gd name="T1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0">
                  <a:moveTo>
                    <a:pt x="2" y="5"/>
                  </a:moveTo>
                  <a:cubicBezTo>
                    <a:pt x="7" y="0"/>
                    <a:pt x="12" y="3"/>
                    <a:pt x="18" y="5"/>
                  </a:cubicBezTo>
                  <a:cubicBezTo>
                    <a:pt x="21" y="6"/>
                    <a:pt x="23" y="8"/>
                    <a:pt x="26" y="9"/>
                  </a:cubicBezTo>
                  <a:cubicBezTo>
                    <a:pt x="35" y="13"/>
                    <a:pt x="42" y="18"/>
                    <a:pt x="43" y="29"/>
                  </a:cubicBezTo>
                  <a:cubicBezTo>
                    <a:pt x="39" y="30"/>
                    <a:pt x="37" y="28"/>
                    <a:pt x="34" y="26"/>
                  </a:cubicBezTo>
                  <a:cubicBezTo>
                    <a:pt x="34" y="25"/>
                    <a:pt x="32" y="24"/>
                    <a:pt x="32" y="26"/>
                  </a:cubicBezTo>
                  <a:cubicBezTo>
                    <a:pt x="32" y="27"/>
                    <a:pt x="33" y="27"/>
                    <a:pt x="33" y="28"/>
                  </a:cubicBezTo>
                  <a:cubicBezTo>
                    <a:pt x="25" y="23"/>
                    <a:pt x="17" y="22"/>
                    <a:pt x="8" y="24"/>
                  </a:cubicBezTo>
                  <a:cubicBezTo>
                    <a:pt x="7" y="24"/>
                    <a:pt x="5" y="25"/>
                    <a:pt x="6" y="23"/>
                  </a:cubicBezTo>
                  <a:cubicBezTo>
                    <a:pt x="10" y="16"/>
                    <a:pt x="0" y="12"/>
                    <a:pt x="2" y="5"/>
                  </a:cubicBezTo>
                  <a:close/>
                </a:path>
              </a:pathLst>
            </a:custGeom>
            <a:solidFill>
              <a:srgbClr val="D0B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5" name="Freeform 318"/>
            <p:cNvSpPr>
              <a:spLocks/>
            </p:cNvSpPr>
            <p:nvPr/>
          </p:nvSpPr>
          <p:spPr bwMode="auto">
            <a:xfrm>
              <a:off x="4659" y="1843"/>
              <a:ext cx="27" cy="13"/>
            </a:xfrm>
            <a:custGeom>
              <a:avLst/>
              <a:gdLst>
                <a:gd name="T0" fmla="*/ 0 w 41"/>
                <a:gd name="T1" fmla="*/ 10 h 19"/>
                <a:gd name="T2" fmla="*/ 15 w 41"/>
                <a:gd name="T3" fmla="*/ 3 h 19"/>
                <a:gd name="T4" fmla="*/ 41 w 41"/>
                <a:gd name="T5" fmla="*/ 7 h 19"/>
                <a:gd name="T6" fmla="*/ 30 w 41"/>
                <a:gd name="T7" fmla="*/ 14 h 19"/>
                <a:gd name="T8" fmla="*/ 19 w 41"/>
                <a:gd name="T9" fmla="*/ 15 h 19"/>
                <a:gd name="T10" fmla="*/ 0 w 41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0" y="10"/>
                  </a:moveTo>
                  <a:cubicBezTo>
                    <a:pt x="1" y="0"/>
                    <a:pt x="11" y="3"/>
                    <a:pt x="15" y="3"/>
                  </a:cubicBezTo>
                  <a:cubicBezTo>
                    <a:pt x="23" y="2"/>
                    <a:pt x="32" y="5"/>
                    <a:pt x="41" y="7"/>
                  </a:cubicBezTo>
                  <a:cubicBezTo>
                    <a:pt x="40" y="13"/>
                    <a:pt x="38" y="16"/>
                    <a:pt x="30" y="14"/>
                  </a:cubicBezTo>
                  <a:cubicBezTo>
                    <a:pt x="27" y="13"/>
                    <a:pt x="23" y="14"/>
                    <a:pt x="19" y="15"/>
                  </a:cubicBezTo>
                  <a:cubicBezTo>
                    <a:pt x="11" y="19"/>
                    <a:pt x="5" y="17"/>
                    <a:pt x="0" y="10"/>
                  </a:cubicBezTo>
                  <a:close/>
                </a:path>
              </a:pathLst>
            </a:custGeom>
            <a:solidFill>
              <a:srgbClr val="363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6" name="Freeform 319"/>
            <p:cNvSpPr>
              <a:spLocks/>
            </p:cNvSpPr>
            <p:nvPr/>
          </p:nvSpPr>
          <p:spPr bwMode="auto">
            <a:xfrm>
              <a:off x="4639" y="1837"/>
              <a:ext cx="17" cy="50"/>
            </a:xfrm>
            <a:custGeom>
              <a:avLst/>
              <a:gdLst>
                <a:gd name="T0" fmla="*/ 1 w 27"/>
                <a:gd name="T1" fmla="*/ 8 h 78"/>
                <a:gd name="T2" fmla="*/ 4 w 27"/>
                <a:gd name="T3" fmla="*/ 0 h 78"/>
                <a:gd name="T4" fmla="*/ 13 w 27"/>
                <a:gd name="T5" fmla="*/ 30 h 78"/>
                <a:gd name="T6" fmla="*/ 20 w 27"/>
                <a:gd name="T7" fmla="*/ 34 h 78"/>
                <a:gd name="T8" fmla="*/ 22 w 27"/>
                <a:gd name="T9" fmla="*/ 50 h 78"/>
                <a:gd name="T10" fmla="*/ 25 w 27"/>
                <a:gd name="T11" fmla="*/ 66 h 78"/>
                <a:gd name="T12" fmla="*/ 27 w 27"/>
                <a:gd name="T13" fmla="*/ 72 h 78"/>
                <a:gd name="T14" fmla="*/ 24 w 27"/>
                <a:gd name="T15" fmla="*/ 74 h 78"/>
                <a:gd name="T16" fmla="*/ 10 w 27"/>
                <a:gd name="T17" fmla="*/ 42 h 78"/>
                <a:gd name="T18" fmla="*/ 4 w 27"/>
                <a:gd name="T19" fmla="*/ 22 h 78"/>
                <a:gd name="T20" fmla="*/ 1 w 27"/>
                <a:gd name="T21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78">
                  <a:moveTo>
                    <a:pt x="1" y="8"/>
                  </a:moveTo>
                  <a:cubicBezTo>
                    <a:pt x="3" y="6"/>
                    <a:pt x="1" y="2"/>
                    <a:pt x="4" y="0"/>
                  </a:cubicBezTo>
                  <a:cubicBezTo>
                    <a:pt x="8" y="10"/>
                    <a:pt x="11" y="20"/>
                    <a:pt x="13" y="30"/>
                  </a:cubicBezTo>
                  <a:cubicBezTo>
                    <a:pt x="14" y="35"/>
                    <a:pt x="17" y="35"/>
                    <a:pt x="20" y="34"/>
                  </a:cubicBezTo>
                  <a:cubicBezTo>
                    <a:pt x="20" y="40"/>
                    <a:pt x="20" y="45"/>
                    <a:pt x="22" y="50"/>
                  </a:cubicBezTo>
                  <a:cubicBezTo>
                    <a:pt x="21" y="56"/>
                    <a:pt x="26" y="61"/>
                    <a:pt x="25" y="66"/>
                  </a:cubicBezTo>
                  <a:cubicBezTo>
                    <a:pt x="26" y="68"/>
                    <a:pt x="27" y="70"/>
                    <a:pt x="27" y="72"/>
                  </a:cubicBezTo>
                  <a:cubicBezTo>
                    <a:pt x="25" y="71"/>
                    <a:pt x="27" y="78"/>
                    <a:pt x="24" y="74"/>
                  </a:cubicBezTo>
                  <a:cubicBezTo>
                    <a:pt x="17" y="64"/>
                    <a:pt x="11" y="54"/>
                    <a:pt x="10" y="42"/>
                  </a:cubicBezTo>
                  <a:cubicBezTo>
                    <a:pt x="9" y="35"/>
                    <a:pt x="7" y="28"/>
                    <a:pt x="4" y="22"/>
                  </a:cubicBezTo>
                  <a:cubicBezTo>
                    <a:pt x="1" y="18"/>
                    <a:pt x="0" y="13"/>
                    <a:pt x="1" y="8"/>
                  </a:cubicBezTo>
                  <a:close/>
                </a:path>
              </a:pathLst>
            </a:custGeom>
            <a:solidFill>
              <a:srgbClr val="E3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7" name="Freeform 320"/>
            <p:cNvSpPr>
              <a:spLocks/>
            </p:cNvSpPr>
            <p:nvPr/>
          </p:nvSpPr>
          <p:spPr bwMode="auto">
            <a:xfrm>
              <a:off x="4641" y="1835"/>
              <a:ext cx="11" cy="28"/>
            </a:xfrm>
            <a:custGeom>
              <a:avLst/>
              <a:gdLst>
                <a:gd name="T0" fmla="*/ 16 w 17"/>
                <a:gd name="T1" fmla="*/ 36 h 43"/>
                <a:gd name="T2" fmla="*/ 10 w 17"/>
                <a:gd name="T3" fmla="*/ 41 h 43"/>
                <a:gd name="T4" fmla="*/ 7 w 17"/>
                <a:gd name="T5" fmla="*/ 34 h 43"/>
                <a:gd name="T6" fmla="*/ 5 w 17"/>
                <a:gd name="T7" fmla="*/ 25 h 43"/>
                <a:gd name="T8" fmla="*/ 0 w 17"/>
                <a:gd name="T9" fmla="*/ 2 h 43"/>
                <a:gd name="T10" fmla="*/ 2 w 17"/>
                <a:gd name="T11" fmla="*/ 0 h 43"/>
                <a:gd name="T12" fmla="*/ 16 w 17"/>
                <a:gd name="T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3">
                  <a:moveTo>
                    <a:pt x="16" y="36"/>
                  </a:moveTo>
                  <a:cubicBezTo>
                    <a:pt x="14" y="37"/>
                    <a:pt x="15" y="43"/>
                    <a:pt x="10" y="41"/>
                  </a:cubicBezTo>
                  <a:cubicBezTo>
                    <a:pt x="7" y="40"/>
                    <a:pt x="7" y="37"/>
                    <a:pt x="7" y="34"/>
                  </a:cubicBezTo>
                  <a:cubicBezTo>
                    <a:pt x="7" y="30"/>
                    <a:pt x="7" y="28"/>
                    <a:pt x="5" y="25"/>
                  </a:cubicBezTo>
                  <a:cubicBezTo>
                    <a:pt x="0" y="18"/>
                    <a:pt x="1" y="10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7" y="5"/>
                    <a:pt x="17" y="30"/>
                    <a:pt x="16" y="36"/>
                  </a:cubicBezTo>
                  <a:close/>
                </a:path>
              </a:pathLst>
            </a:custGeom>
            <a:solidFill>
              <a:srgbClr val="E1C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8" name="Freeform 321"/>
            <p:cNvSpPr>
              <a:spLocks/>
            </p:cNvSpPr>
            <p:nvPr/>
          </p:nvSpPr>
          <p:spPr bwMode="auto">
            <a:xfrm>
              <a:off x="4804" y="1912"/>
              <a:ext cx="16" cy="16"/>
            </a:xfrm>
            <a:custGeom>
              <a:avLst/>
              <a:gdLst>
                <a:gd name="T0" fmla="*/ 24 w 24"/>
                <a:gd name="T1" fmla="*/ 10 h 25"/>
                <a:gd name="T2" fmla="*/ 19 w 24"/>
                <a:gd name="T3" fmla="*/ 18 h 25"/>
                <a:gd name="T4" fmla="*/ 5 w 24"/>
                <a:gd name="T5" fmla="*/ 18 h 25"/>
                <a:gd name="T6" fmla="*/ 0 w 24"/>
                <a:gd name="T7" fmla="*/ 14 h 25"/>
                <a:gd name="T8" fmla="*/ 7 w 24"/>
                <a:gd name="T9" fmla="*/ 6 h 25"/>
                <a:gd name="T10" fmla="*/ 20 w 24"/>
                <a:gd name="T11" fmla="*/ 9 h 25"/>
                <a:gd name="T12" fmla="*/ 24 w 24"/>
                <a:gd name="T1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24" y="10"/>
                  </a:moveTo>
                  <a:cubicBezTo>
                    <a:pt x="22" y="13"/>
                    <a:pt x="21" y="16"/>
                    <a:pt x="19" y="18"/>
                  </a:cubicBezTo>
                  <a:cubicBezTo>
                    <a:pt x="15" y="25"/>
                    <a:pt x="10" y="25"/>
                    <a:pt x="5" y="18"/>
                  </a:cubicBezTo>
                  <a:cubicBezTo>
                    <a:pt x="4" y="16"/>
                    <a:pt x="4" y="12"/>
                    <a:pt x="0" y="14"/>
                  </a:cubicBezTo>
                  <a:cubicBezTo>
                    <a:pt x="1" y="11"/>
                    <a:pt x="4" y="8"/>
                    <a:pt x="7" y="6"/>
                  </a:cubicBezTo>
                  <a:cubicBezTo>
                    <a:pt x="12" y="5"/>
                    <a:pt x="18" y="0"/>
                    <a:pt x="20" y="9"/>
                  </a:cubicBezTo>
                  <a:cubicBezTo>
                    <a:pt x="21" y="10"/>
                    <a:pt x="23" y="10"/>
                    <a:pt x="24" y="10"/>
                  </a:cubicBezTo>
                  <a:close/>
                </a:path>
              </a:pathLst>
            </a:custGeom>
            <a:solidFill>
              <a:srgbClr val="31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9" name="Freeform 322"/>
            <p:cNvSpPr>
              <a:spLocks/>
            </p:cNvSpPr>
            <p:nvPr/>
          </p:nvSpPr>
          <p:spPr bwMode="auto">
            <a:xfrm>
              <a:off x="4649" y="1869"/>
              <a:ext cx="7" cy="11"/>
            </a:xfrm>
            <a:custGeom>
              <a:avLst/>
              <a:gdLst>
                <a:gd name="T0" fmla="*/ 9 w 10"/>
                <a:gd name="T1" fmla="*/ 16 h 16"/>
                <a:gd name="T2" fmla="*/ 5 w 10"/>
                <a:gd name="T3" fmla="*/ 8 h 16"/>
                <a:gd name="T4" fmla="*/ 6 w 10"/>
                <a:gd name="T5" fmla="*/ 0 h 16"/>
                <a:gd name="T6" fmla="*/ 9 w 1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7" y="14"/>
                    <a:pt x="8" y="10"/>
                    <a:pt x="5" y="8"/>
                  </a:cubicBezTo>
                  <a:cubicBezTo>
                    <a:pt x="0" y="5"/>
                    <a:pt x="5" y="3"/>
                    <a:pt x="6" y="0"/>
                  </a:cubicBezTo>
                  <a:cubicBezTo>
                    <a:pt x="9" y="5"/>
                    <a:pt x="10" y="11"/>
                    <a:pt x="9" y="16"/>
                  </a:cubicBezTo>
                  <a:close/>
                </a:path>
              </a:pathLst>
            </a:custGeom>
            <a:solidFill>
              <a:srgbClr val="E1C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0" name="Freeform 323"/>
            <p:cNvSpPr>
              <a:spLocks/>
            </p:cNvSpPr>
            <p:nvPr/>
          </p:nvSpPr>
          <p:spPr bwMode="auto">
            <a:xfrm>
              <a:off x="4811" y="1911"/>
              <a:ext cx="80" cy="200"/>
            </a:xfrm>
            <a:custGeom>
              <a:avLst/>
              <a:gdLst>
                <a:gd name="T0" fmla="*/ 49 w 124"/>
                <a:gd name="T1" fmla="*/ 275 h 308"/>
                <a:gd name="T2" fmla="*/ 47 w 124"/>
                <a:gd name="T3" fmla="*/ 277 h 308"/>
                <a:gd name="T4" fmla="*/ 39 w 124"/>
                <a:gd name="T5" fmla="*/ 279 h 308"/>
                <a:gd name="T6" fmla="*/ 21 w 124"/>
                <a:gd name="T7" fmla="*/ 301 h 308"/>
                <a:gd name="T8" fmla="*/ 4 w 124"/>
                <a:gd name="T9" fmla="*/ 300 h 308"/>
                <a:gd name="T10" fmla="*/ 3 w 124"/>
                <a:gd name="T11" fmla="*/ 279 h 308"/>
                <a:gd name="T12" fmla="*/ 8 w 124"/>
                <a:gd name="T13" fmla="*/ 252 h 308"/>
                <a:gd name="T14" fmla="*/ 12 w 124"/>
                <a:gd name="T15" fmla="*/ 225 h 308"/>
                <a:gd name="T16" fmla="*/ 14 w 124"/>
                <a:gd name="T17" fmla="*/ 187 h 308"/>
                <a:gd name="T18" fmla="*/ 17 w 124"/>
                <a:gd name="T19" fmla="*/ 170 h 308"/>
                <a:gd name="T20" fmla="*/ 22 w 124"/>
                <a:gd name="T21" fmla="*/ 168 h 308"/>
                <a:gd name="T22" fmla="*/ 44 w 124"/>
                <a:gd name="T23" fmla="*/ 148 h 308"/>
                <a:gd name="T24" fmla="*/ 51 w 124"/>
                <a:gd name="T25" fmla="*/ 130 h 308"/>
                <a:gd name="T26" fmla="*/ 51 w 124"/>
                <a:gd name="T27" fmla="*/ 127 h 308"/>
                <a:gd name="T28" fmla="*/ 51 w 124"/>
                <a:gd name="T29" fmla="*/ 123 h 308"/>
                <a:gd name="T30" fmla="*/ 79 w 124"/>
                <a:gd name="T31" fmla="*/ 89 h 308"/>
                <a:gd name="T32" fmla="*/ 101 w 124"/>
                <a:gd name="T33" fmla="*/ 47 h 308"/>
                <a:gd name="T34" fmla="*/ 102 w 124"/>
                <a:gd name="T35" fmla="*/ 29 h 308"/>
                <a:gd name="T36" fmla="*/ 102 w 124"/>
                <a:gd name="T37" fmla="*/ 6 h 308"/>
                <a:gd name="T38" fmla="*/ 103 w 124"/>
                <a:gd name="T39" fmla="*/ 3 h 308"/>
                <a:gd name="T40" fmla="*/ 107 w 124"/>
                <a:gd name="T41" fmla="*/ 2 h 308"/>
                <a:gd name="T42" fmla="*/ 117 w 124"/>
                <a:gd name="T43" fmla="*/ 17 h 308"/>
                <a:gd name="T44" fmla="*/ 110 w 124"/>
                <a:gd name="T45" fmla="*/ 29 h 308"/>
                <a:gd name="T46" fmla="*/ 110 w 124"/>
                <a:gd name="T47" fmla="*/ 43 h 308"/>
                <a:gd name="T48" fmla="*/ 103 w 124"/>
                <a:gd name="T49" fmla="*/ 74 h 308"/>
                <a:gd name="T50" fmla="*/ 111 w 124"/>
                <a:gd name="T51" fmla="*/ 88 h 308"/>
                <a:gd name="T52" fmla="*/ 118 w 124"/>
                <a:gd name="T53" fmla="*/ 90 h 308"/>
                <a:gd name="T54" fmla="*/ 117 w 124"/>
                <a:gd name="T55" fmla="*/ 96 h 308"/>
                <a:gd name="T56" fmla="*/ 103 w 124"/>
                <a:gd name="T57" fmla="*/ 110 h 308"/>
                <a:gd name="T58" fmla="*/ 93 w 124"/>
                <a:gd name="T59" fmla="*/ 137 h 308"/>
                <a:gd name="T60" fmla="*/ 90 w 124"/>
                <a:gd name="T61" fmla="*/ 154 h 308"/>
                <a:gd name="T62" fmla="*/ 89 w 124"/>
                <a:gd name="T63" fmla="*/ 171 h 308"/>
                <a:gd name="T64" fmla="*/ 88 w 124"/>
                <a:gd name="T65" fmla="*/ 173 h 308"/>
                <a:gd name="T66" fmla="*/ 82 w 124"/>
                <a:gd name="T67" fmla="*/ 186 h 308"/>
                <a:gd name="T68" fmla="*/ 81 w 124"/>
                <a:gd name="T69" fmla="*/ 188 h 308"/>
                <a:gd name="T70" fmla="*/ 53 w 124"/>
                <a:gd name="T71" fmla="*/ 203 h 308"/>
                <a:gd name="T72" fmla="*/ 42 w 124"/>
                <a:gd name="T73" fmla="*/ 226 h 308"/>
                <a:gd name="T74" fmla="*/ 45 w 124"/>
                <a:gd name="T75" fmla="*/ 231 h 308"/>
                <a:gd name="T76" fmla="*/ 49 w 124"/>
                <a:gd name="T77" fmla="*/ 228 h 308"/>
                <a:gd name="T78" fmla="*/ 64 w 124"/>
                <a:gd name="T79" fmla="*/ 229 h 308"/>
                <a:gd name="T80" fmla="*/ 63 w 124"/>
                <a:gd name="T81" fmla="*/ 237 h 308"/>
                <a:gd name="T82" fmla="*/ 68 w 124"/>
                <a:gd name="T83" fmla="*/ 242 h 308"/>
                <a:gd name="T84" fmla="*/ 75 w 124"/>
                <a:gd name="T85" fmla="*/ 247 h 308"/>
                <a:gd name="T86" fmla="*/ 68 w 124"/>
                <a:gd name="T87" fmla="*/ 259 h 308"/>
                <a:gd name="T88" fmla="*/ 49 w 124"/>
                <a:gd name="T89" fmla="*/ 27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308">
                  <a:moveTo>
                    <a:pt x="49" y="275"/>
                  </a:moveTo>
                  <a:cubicBezTo>
                    <a:pt x="48" y="276"/>
                    <a:pt x="48" y="277"/>
                    <a:pt x="47" y="277"/>
                  </a:cubicBezTo>
                  <a:cubicBezTo>
                    <a:pt x="43" y="275"/>
                    <a:pt x="41" y="277"/>
                    <a:pt x="39" y="279"/>
                  </a:cubicBezTo>
                  <a:cubicBezTo>
                    <a:pt x="34" y="288"/>
                    <a:pt x="27" y="294"/>
                    <a:pt x="21" y="301"/>
                  </a:cubicBezTo>
                  <a:cubicBezTo>
                    <a:pt x="14" y="308"/>
                    <a:pt x="11" y="308"/>
                    <a:pt x="4" y="300"/>
                  </a:cubicBezTo>
                  <a:cubicBezTo>
                    <a:pt x="0" y="294"/>
                    <a:pt x="1" y="287"/>
                    <a:pt x="3" y="279"/>
                  </a:cubicBezTo>
                  <a:cubicBezTo>
                    <a:pt x="6" y="271"/>
                    <a:pt x="9" y="262"/>
                    <a:pt x="8" y="252"/>
                  </a:cubicBezTo>
                  <a:cubicBezTo>
                    <a:pt x="7" y="243"/>
                    <a:pt x="9" y="234"/>
                    <a:pt x="12" y="225"/>
                  </a:cubicBezTo>
                  <a:cubicBezTo>
                    <a:pt x="15" y="213"/>
                    <a:pt x="20" y="201"/>
                    <a:pt x="14" y="187"/>
                  </a:cubicBezTo>
                  <a:cubicBezTo>
                    <a:pt x="13" y="183"/>
                    <a:pt x="10" y="175"/>
                    <a:pt x="17" y="170"/>
                  </a:cubicBezTo>
                  <a:cubicBezTo>
                    <a:pt x="18" y="169"/>
                    <a:pt x="20" y="168"/>
                    <a:pt x="22" y="168"/>
                  </a:cubicBezTo>
                  <a:cubicBezTo>
                    <a:pt x="32" y="165"/>
                    <a:pt x="41" y="159"/>
                    <a:pt x="44" y="148"/>
                  </a:cubicBezTo>
                  <a:cubicBezTo>
                    <a:pt x="47" y="142"/>
                    <a:pt x="52" y="137"/>
                    <a:pt x="51" y="130"/>
                  </a:cubicBezTo>
                  <a:cubicBezTo>
                    <a:pt x="51" y="129"/>
                    <a:pt x="51" y="128"/>
                    <a:pt x="51" y="127"/>
                  </a:cubicBezTo>
                  <a:cubicBezTo>
                    <a:pt x="51" y="126"/>
                    <a:pt x="51" y="125"/>
                    <a:pt x="51" y="123"/>
                  </a:cubicBezTo>
                  <a:cubicBezTo>
                    <a:pt x="67" y="117"/>
                    <a:pt x="70" y="101"/>
                    <a:pt x="79" y="89"/>
                  </a:cubicBezTo>
                  <a:cubicBezTo>
                    <a:pt x="82" y="73"/>
                    <a:pt x="91" y="60"/>
                    <a:pt x="101" y="47"/>
                  </a:cubicBezTo>
                  <a:cubicBezTo>
                    <a:pt x="105" y="42"/>
                    <a:pt x="105" y="35"/>
                    <a:pt x="102" y="29"/>
                  </a:cubicBezTo>
                  <a:cubicBezTo>
                    <a:pt x="97" y="21"/>
                    <a:pt x="98" y="14"/>
                    <a:pt x="102" y="6"/>
                  </a:cubicBezTo>
                  <a:cubicBezTo>
                    <a:pt x="102" y="5"/>
                    <a:pt x="102" y="4"/>
                    <a:pt x="103" y="3"/>
                  </a:cubicBezTo>
                  <a:cubicBezTo>
                    <a:pt x="104" y="1"/>
                    <a:pt x="105" y="0"/>
                    <a:pt x="107" y="2"/>
                  </a:cubicBezTo>
                  <a:cubicBezTo>
                    <a:pt x="111" y="6"/>
                    <a:pt x="115" y="11"/>
                    <a:pt x="117" y="17"/>
                  </a:cubicBezTo>
                  <a:cubicBezTo>
                    <a:pt x="115" y="21"/>
                    <a:pt x="109" y="23"/>
                    <a:pt x="110" y="29"/>
                  </a:cubicBezTo>
                  <a:cubicBezTo>
                    <a:pt x="113" y="34"/>
                    <a:pt x="111" y="38"/>
                    <a:pt x="110" y="43"/>
                  </a:cubicBezTo>
                  <a:cubicBezTo>
                    <a:pt x="108" y="53"/>
                    <a:pt x="104" y="63"/>
                    <a:pt x="103" y="74"/>
                  </a:cubicBezTo>
                  <a:cubicBezTo>
                    <a:pt x="103" y="80"/>
                    <a:pt x="104" y="86"/>
                    <a:pt x="111" y="88"/>
                  </a:cubicBezTo>
                  <a:cubicBezTo>
                    <a:pt x="113" y="92"/>
                    <a:pt x="116" y="89"/>
                    <a:pt x="118" y="90"/>
                  </a:cubicBezTo>
                  <a:cubicBezTo>
                    <a:pt x="124" y="93"/>
                    <a:pt x="118" y="94"/>
                    <a:pt x="117" y="96"/>
                  </a:cubicBezTo>
                  <a:cubicBezTo>
                    <a:pt x="109" y="97"/>
                    <a:pt x="105" y="103"/>
                    <a:pt x="103" y="110"/>
                  </a:cubicBezTo>
                  <a:cubicBezTo>
                    <a:pt x="101" y="119"/>
                    <a:pt x="98" y="128"/>
                    <a:pt x="93" y="137"/>
                  </a:cubicBezTo>
                  <a:cubicBezTo>
                    <a:pt x="90" y="142"/>
                    <a:pt x="91" y="148"/>
                    <a:pt x="90" y="154"/>
                  </a:cubicBezTo>
                  <a:cubicBezTo>
                    <a:pt x="90" y="160"/>
                    <a:pt x="90" y="165"/>
                    <a:pt x="89" y="171"/>
                  </a:cubicBezTo>
                  <a:cubicBezTo>
                    <a:pt x="88" y="172"/>
                    <a:pt x="88" y="172"/>
                    <a:pt x="88" y="173"/>
                  </a:cubicBezTo>
                  <a:cubicBezTo>
                    <a:pt x="86" y="177"/>
                    <a:pt x="83" y="181"/>
                    <a:pt x="82" y="186"/>
                  </a:cubicBezTo>
                  <a:cubicBezTo>
                    <a:pt x="82" y="186"/>
                    <a:pt x="81" y="187"/>
                    <a:pt x="81" y="188"/>
                  </a:cubicBezTo>
                  <a:cubicBezTo>
                    <a:pt x="74" y="198"/>
                    <a:pt x="64" y="200"/>
                    <a:pt x="53" y="203"/>
                  </a:cubicBezTo>
                  <a:cubicBezTo>
                    <a:pt x="45" y="205"/>
                    <a:pt x="39" y="218"/>
                    <a:pt x="42" y="226"/>
                  </a:cubicBezTo>
                  <a:cubicBezTo>
                    <a:pt x="43" y="228"/>
                    <a:pt x="43" y="230"/>
                    <a:pt x="45" y="231"/>
                  </a:cubicBezTo>
                  <a:cubicBezTo>
                    <a:pt x="47" y="231"/>
                    <a:pt x="48" y="229"/>
                    <a:pt x="49" y="228"/>
                  </a:cubicBezTo>
                  <a:cubicBezTo>
                    <a:pt x="55" y="219"/>
                    <a:pt x="57" y="220"/>
                    <a:pt x="64" y="229"/>
                  </a:cubicBezTo>
                  <a:cubicBezTo>
                    <a:pt x="65" y="232"/>
                    <a:pt x="64" y="234"/>
                    <a:pt x="63" y="237"/>
                  </a:cubicBezTo>
                  <a:cubicBezTo>
                    <a:pt x="63" y="241"/>
                    <a:pt x="66" y="241"/>
                    <a:pt x="68" y="242"/>
                  </a:cubicBezTo>
                  <a:cubicBezTo>
                    <a:pt x="71" y="243"/>
                    <a:pt x="74" y="244"/>
                    <a:pt x="75" y="247"/>
                  </a:cubicBezTo>
                  <a:cubicBezTo>
                    <a:pt x="80" y="258"/>
                    <a:pt x="80" y="259"/>
                    <a:pt x="68" y="259"/>
                  </a:cubicBezTo>
                  <a:cubicBezTo>
                    <a:pt x="61" y="259"/>
                    <a:pt x="50" y="269"/>
                    <a:pt x="49" y="275"/>
                  </a:cubicBez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1" name="Freeform 324"/>
            <p:cNvSpPr>
              <a:spLocks/>
            </p:cNvSpPr>
            <p:nvPr/>
          </p:nvSpPr>
          <p:spPr bwMode="auto">
            <a:xfrm>
              <a:off x="4876" y="1858"/>
              <a:ext cx="55" cy="88"/>
            </a:xfrm>
            <a:custGeom>
              <a:avLst/>
              <a:gdLst>
                <a:gd name="T0" fmla="*/ 5 w 84"/>
                <a:gd name="T1" fmla="*/ 0 h 135"/>
                <a:gd name="T2" fmla="*/ 9 w 84"/>
                <a:gd name="T3" fmla="*/ 4 h 135"/>
                <a:gd name="T4" fmla="*/ 21 w 84"/>
                <a:gd name="T5" fmla="*/ 8 h 135"/>
                <a:gd name="T6" fmla="*/ 31 w 84"/>
                <a:gd name="T7" fmla="*/ 10 h 135"/>
                <a:gd name="T8" fmla="*/ 40 w 84"/>
                <a:gd name="T9" fmla="*/ 22 h 135"/>
                <a:gd name="T10" fmla="*/ 59 w 84"/>
                <a:gd name="T11" fmla="*/ 32 h 135"/>
                <a:gd name="T12" fmla="*/ 81 w 84"/>
                <a:gd name="T13" fmla="*/ 41 h 135"/>
                <a:gd name="T14" fmla="*/ 83 w 84"/>
                <a:gd name="T15" fmla="*/ 47 h 135"/>
                <a:gd name="T16" fmla="*/ 76 w 84"/>
                <a:gd name="T17" fmla="*/ 65 h 135"/>
                <a:gd name="T18" fmla="*/ 75 w 84"/>
                <a:gd name="T19" fmla="*/ 71 h 135"/>
                <a:gd name="T20" fmla="*/ 65 w 84"/>
                <a:gd name="T21" fmla="*/ 93 h 135"/>
                <a:gd name="T22" fmla="*/ 60 w 84"/>
                <a:gd name="T23" fmla="*/ 105 h 135"/>
                <a:gd name="T24" fmla="*/ 44 w 84"/>
                <a:gd name="T25" fmla="*/ 130 h 135"/>
                <a:gd name="T26" fmla="*/ 34 w 84"/>
                <a:gd name="T27" fmla="*/ 125 h 135"/>
                <a:gd name="T28" fmla="*/ 28 w 84"/>
                <a:gd name="T29" fmla="*/ 110 h 135"/>
                <a:gd name="T30" fmla="*/ 29 w 84"/>
                <a:gd name="T31" fmla="*/ 96 h 135"/>
                <a:gd name="T32" fmla="*/ 19 w 84"/>
                <a:gd name="T33" fmla="*/ 99 h 135"/>
                <a:gd name="T34" fmla="*/ 15 w 84"/>
                <a:gd name="T35" fmla="*/ 72 h 135"/>
                <a:gd name="T36" fmla="*/ 8 w 84"/>
                <a:gd name="T37" fmla="*/ 53 h 135"/>
                <a:gd name="T38" fmla="*/ 7 w 84"/>
                <a:gd name="T39" fmla="*/ 38 h 135"/>
                <a:gd name="T40" fmla="*/ 5 w 84"/>
                <a:gd name="T41" fmla="*/ 21 h 135"/>
                <a:gd name="T42" fmla="*/ 4 w 84"/>
                <a:gd name="T43" fmla="*/ 16 h 135"/>
                <a:gd name="T44" fmla="*/ 5 w 84"/>
                <a:gd name="T4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" y="0"/>
                  </a:moveTo>
                  <a:cubicBezTo>
                    <a:pt x="7" y="1"/>
                    <a:pt x="8" y="3"/>
                    <a:pt x="9" y="4"/>
                  </a:cubicBezTo>
                  <a:cubicBezTo>
                    <a:pt x="12" y="10"/>
                    <a:pt x="16" y="12"/>
                    <a:pt x="21" y="8"/>
                  </a:cubicBezTo>
                  <a:cubicBezTo>
                    <a:pt x="26" y="5"/>
                    <a:pt x="28" y="7"/>
                    <a:pt x="31" y="10"/>
                  </a:cubicBezTo>
                  <a:cubicBezTo>
                    <a:pt x="34" y="14"/>
                    <a:pt x="37" y="18"/>
                    <a:pt x="40" y="22"/>
                  </a:cubicBezTo>
                  <a:cubicBezTo>
                    <a:pt x="45" y="29"/>
                    <a:pt x="49" y="33"/>
                    <a:pt x="59" y="32"/>
                  </a:cubicBezTo>
                  <a:cubicBezTo>
                    <a:pt x="67" y="31"/>
                    <a:pt x="74" y="38"/>
                    <a:pt x="81" y="41"/>
                  </a:cubicBezTo>
                  <a:cubicBezTo>
                    <a:pt x="83" y="42"/>
                    <a:pt x="84" y="45"/>
                    <a:pt x="83" y="47"/>
                  </a:cubicBezTo>
                  <a:cubicBezTo>
                    <a:pt x="78" y="52"/>
                    <a:pt x="81" y="60"/>
                    <a:pt x="76" y="65"/>
                  </a:cubicBezTo>
                  <a:cubicBezTo>
                    <a:pt x="74" y="67"/>
                    <a:pt x="74" y="69"/>
                    <a:pt x="75" y="71"/>
                  </a:cubicBezTo>
                  <a:cubicBezTo>
                    <a:pt x="78" y="81"/>
                    <a:pt x="72" y="87"/>
                    <a:pt x="65" y="93"/>
                  </a:cubicBezTo>
                  <a:cubicBezTo>
                    <a:pt x="61" y="96"/>
                    <a:pt x="60" y="100"/>
                    <a:pt x="60" y="105"/>
                  </a:cubicBezTo>
                  <a:cubicBezTo>
                    <a:pt x="60" y="117"/>
                    <a:pt x="50" y="123"/>
                    <a:pt x="44" y="130"/>
                  </a:cubicBezTo>
                  <a:cubicBezTo>
                    <a:pt x="40" y="135"/>
                    <a:pt x="35" y="128"/>
                    <a:pt x="34" y="125"/>
                  </a:cubicBezTo>
                  <a:cubicBezTo>
                    <a:pt x="33" y="119"/>
                    <a:pt x="31" y="114"/>
                    <a:pt x="28" y="110"/>
                  </a:cubicBezTo>
                  <a:cubicBezTo>
                    <a:pt x="25" y="105"/>
                    <a:pt x="30" y="101"/>
                    <a:pt x="29" y="96"/>
                  </a:cubicBezTo>
                  <a:cubicBezTo>
                    <a:pt x="24" y="93"/>
                    <a:pt x="25" y="107"/>
                    <a:pt x="19" y="99"/>
                  </a:cubicBezTo>
                  <a:cubicBezTo>
                    <a:pt x="16" y="90"/>
                    <a:pt x="15" y="81"/>
                    <a:pt x="15" y="72"/>
                  </a:cubicBezTo>
                  <a:cubicBezTo>
                    <a:pt x="12" y="66"/>
                    <a:pt x="10" y="59"/>
                    <a:pt x="8" y="53"/>
                  </a:cubicBezTo>
                  <a:cubicBezTo>
                    <a:pt x="6" y="48"/>
                    <a:pt x="7" y="43"/>
                    <a:pt x="7" y="38"/>
                  </a:cubicBezTo>
                  <a:cubicBezTo>
                    <a:pt x="7" y="32"/>
                    <a:pt x="7" y="26"/>
                    <a:pt x="5" y="21"/>
                  </a:cubicBezTo>
                  <a:cubicBezTo>
                    <a:pt x="5" y="19"/>
                    <a:pt x="4" y="18"/>
                    <a:pt x="4" y="16"/>
                  </a:cubicBezTo>
                  <a:cubicBezTo>
                    <a:pt x="4" y="11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2" name="Freeform 325"/>
            <p:cNvSpPr>
              <a:spLocks/>
            </p:cNvSpPr>
            <p:nvPr/>
          </p:nvSpPr>
          <p:spPr bwMode="auto">
            <a:xfrm>
              <a:off x="4858" y="1965"/>
              <a:ext cx="52" cy="87"/>
            </a:xfrm>
            <a:custGeom>
              <a:avLst/>
              <a:gdLst>
                <a:gd name="T0" fmla="*/ 44 w 79"/>
                <a:gd name="T1" fmla="*/ 12 h 133"/>
                <a:gd name="T2" fmla="*/ 45 w 79"/>
                <a:gd name="T3" fmla="*/ 7 h 133"/>
                <a:gd name="T4" fmla="*/ 46 w 79"/>
                <a:gd name="T5" fmla="*/ 5 h 133"/>
                <a:gd name="T6" fmla="*/ 53 w 79"/>
                <a:gd name="T7" fmla="*/ 2 h 133"/>
                <a:gd name="T8" fmla="*/ 52 w 79"/>
                <a:gd name="T9" fmla="*/ 12 h 133"/>
                <a:gd name="T10" fmla="*/ 44 w 79"/>
                <a:gd name="T11" fmla="*/ 28 h 133"/>
                <a:gd name="T12" fmla="*/ 45 w 79"/>
                <a:gd name="T13" fmla="*/ 44 h 133"/>
                <a:gd name="T14" fmla="*/ 47 w 79"/>
                <a:gd name="T15" fmla="*/ 48 h 133"/>
                <a:gd name="T16" fmla="*/ 45 w 79"/>
                <a:gd name="T17" fmla="*/ 55 h 133"/>
                <a:gd name="T18" fmla="*/ 37 w 79"/>
                <a:gd name="T19" fmla="*/ 62 h 133"/>
                <a:gd name="T20" fmla="*/ 29 w 79"/>
                <a:gd name="T21" fmla="*/ 67 h 133"/>
                <a:gd name="T22" fmla="*/ 26 w 79"/>
                <a:gd name="T23" fmla="*/ 77 h 133"/>
                <a:gd name="T24" fmla="*/ 34 w 79"/>
                <a:gd name="T25" fmla="*/ 81 h 133"/>
                <a:gd name="T26" fmla="*/ 37 w 79"/>
                <a:gd name="T27" fmla="*/ 82 h 133"/>
                <a:gd name="T28" fmla="*/ 67 w 79"/>
                <a:gd name="T29" fmla="*/ 47 h 133"/>
                <a:gd name="T30" fmla="*/ 71 w 79"/>
                <a:gd name="T31" fmla="*/ 41 h 133"/>
                <a:gd name="T32" fmla="*/ 77 w 79"/>
                <a:gd name="T33" fmla="*/ 60 h 133"/>
                <a:gd name="T34" fmla="*/ 74 w 79"/>
                <a:gd name="T35" fmla="*/ 72 h 133"/>
                <a:gd name="T36" fmla="*/ 72 w 79"/>
                <a:gd name="T37" fmla="*/ 95 h 133"/>
                <a:gd name="T38" fmla="*/ 69 w 79"/>
                <a:gd name="T39" fmla="*/ 108 h 133"/>
                <a:gd name="T40" fmla="*/ 53 w 79"/>
                <a:gd name="T41" fmla="*/ 124 h 133"/>
                <a:gd name="T42" fmla="*/ 19 w 79"/>
                <a:gd name="T43" fmla="*/ 130 h 133"/>
                <a:gd name="T44" fmla="*/ 2 w 79"/>
                <a:gd name="T45" fmla="*/ 116 h 133"/>
                <a:gd name="T46" fmla="*/ 8 w 79"/>
                <a:gd name="T47" fmla="*/ 103 h 133"/>
                <a:gd name="T48" fmla="*/ 8 w 79"/>
                <a:gd name="T49" fmla="*/ 103 h 133"/>
                <a:gd name="T50" fmla="*/ 13 w 79"/>
                <a:gd name="T51" fmla="*/ 91 h 133"/>
                <a:gd name="T52" fmla="*/ 13 w 79"/>
                <a:gd name="T53" fmla="*/ 89 h 133"/>
                <a:gd name="T54" fmla="*/ 16 w 79"/>
                <a:gd name="T55" fmla="*/ 76 h 133"/>
                <a:gd name="T56" fmla="*/ 22 w 79"/>
                <a:gd name="T57" fmla="*/ 50 h 133"/>
                <a:gd name="T58" fmla="*/ 27 w 79"/>
                <a:gd name="T59" fmla="*/ 36 h 133"/>
                <a:gd name="T60" fmla="*/ 42 w 79"/>
                <a:gd name="T61" fmla="*/ 15 h 133"/>
                <a:gd name="T62" fmla="*/ 44 w 79"/>
                <a:gd name="T63" fmla="*/ 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" h="133">
                  <a:moveTo>
                    <a:pt x="44" y="12"/>
                  </a:moveTo>
                  <a:cubicBezTo>
                    <a:pt x="42" y="10"/>
                    <a:pt x="48" y="9"/>
                    <a:pt x="45" y="7"/>
                  </a:cubicBezTo>
                  <a:cubicBezTo>
                    <a:pt x="45" y="6"/>
                    <a:pt x="46" y="5"/>
                    <a:pt x="46" y="5"/>
                  </a:cubicBezTo>
                  <a:cubicBezTo>
                    <a:pt x="49" y="6"/>
                    <a:pt x="50" y="0"/>
                    <a:pt x="53" y="2"/>
                  </a:cubicBezTo>
                  <a:cubicBezTo>
                    <a:pt x="56" y="5"/>
                    <a:pt x="53" y="9"/>
                    <a:pt x="52" y="12"/>
                  </a:cubicBezTo>
                  <a:cubicBezTo>
                    <a:pt x="50" y="18"/>
                    <a:pt x="46" y="23"/>
                    <a:pt x="44" y="28"/>
                  </a:cubicBezTo>
                  <a:cubicBezTo>
                    <a:pt x="42" y="33"/>
                    <a:pt x="39" y="39"/>
                    <a:pt x="45" y="44"/>
                  </a:cubicBezTo>
                  <a:cubicBezTo>
                    <a:pt x="46" y="45"/>
                    <a:pt x="47" y="46"/>
                    <a:pt x="47" y="48"/>
                  </a:cubicBezTo>
                  <a:cubicBezTo>
                    <a:pt x="46" y="50"/>
                    <a:pt x="46" y="53"/>
                    <a:pt x="45" y="55"/>
                  </a:cubicBezTo>
                  <a:cubicBezTo>
                    <a:pt x="43" y="59"/>
                    <a:pt x="40" y="61"/>
                    <a:pt x="37" y="62"/>
                  </a:cubicBezTo>
                  <a:cubicBezTo>
                    <a:pt x="34" y="63"/>
                    <a:pt x="31" y="64"/>
                    <a:pt x="29" y="67"/>
                  </a:cubicBezTo>
                  <a:cubicBezTo>
                    <a:pt x="27" y="70"/>
                    <a:pt x="25" y="73"/>
                    <a:pt x="26" y="77"/>
                  </a:cubicBezTo>
                  <a:cubicBezTo>
                    <a:pt x="27" y="81"/>
                    <a:pt x="31" y="81"/>
                    <a:pt x="34" y="81"/>
                  </a:cubicBezTo>
                  <a:cubicBezTo>
                    <a:pt x="35" y="82"/>
                    <a:pt x="36" y="82"/>
                    <a:pt x="37" y="82"/>
                  </a:cubicBezTo>
                  <a:cubicBezTo>
                    <a:pt x="60" y="86"/>
                    <a:pt x="74" y="69"/>
                    <a:pt x="67" y="47"/>
                  </a:cubicBezTo>
                  <a:cubicBezTo>
                    <a:pt x="65" y="43"/>
                    <a:pt x="66" y="40"/>
                    <a:pt x="71" y="41"/>
                  </a:cubicBezTo>
                  <a:cubicBezTo>
                    <a:pt x="78" y="45"/>
                    <a:pt x="79" y="52"/>
                    <a:pt x="77" y="60"/>
                  </a:cubicBezTo>
                  <a:cubicBezTo>
                    <a:pt x="77" y="64"/>
                    <a:pt x="75" y="68"/>
                    <a:pt x="74" y="72"/>
                  </a:cubicBezTo>
                  <a:cubicBezTo>
                    <a:pt x="70" y="80"/>
                    <a:pt x="68" y="87"/>
                    <a:pt x="72" y="95"/>
                  </a:cubicBezTo>
                  <a:cubicBezTo>
                    <a:pt x="74" y="100"/>
                    <a:pt x="73" y="105"/>
                    <a:pt x="69" y="108"/>
                  </a:cubicBezTo>
                  <a:cubicBezTo>
                    <a:pt x="63" y="113"/>
                    <a:pt x="59" y="119"/>
                    <a:pt x="53" y="124"/>
                  </a:cubicBezTo>
                  <a:cubicBezTo>
                    <a:pt x="43" y="133"/>
                    <a:pt x="31" y="132"/>
                    <a:pt x="19" y="130"/>
                  </a:cubicBezTo>
                  <a:cubicBezTo>
                    <a:pt x="12" y="126"/>
                    <a:pt x="8" y="120"/>
                    <a:pt x="2" y="116"/>
                  </a:cubicBezTo>
                  <a:cubicBezTo>
                    <a:pt x="0" y="110"/>
                    <a:pt x="5" y="107"/>
                    <a:pt x="8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9"/>
                    <a:pt x="13" y="96"/>
                    <a:pt x="13" y="91"/>
                  </a:cubicBezTo>
                  <a:cubicBezTo>
                    <a:pt x="13" y="90"/>
                    <a:pt x="13" y="90"/>
                    <a:pt x="13" y="89"/>
                  </a:cubicBezTo>
                  <a:cubicBezTo>
                    <a:pt x="16" y="85"/>
                    <a:pt x="17" y="80"/>
                    <a:pt x="16" y="76"/>
                  </a:cubicBezTo>
                  <a:cubicBezTo>
                    <a:pt x="16" y="66"/>
                    <a:pt x="18" y="58"/>
                    <a:pt x="22" y="50"/>
                  </a:cubicBezTo>
                  <a:cubicBezTo>
                    <a:pt x="24" y="45"/>
                    <a:pt x="26" y="41"/>
                    <a:pt x="27" y="36"/>
                  </a:cubicBezTo>
                  <a:cubicBezTo>
                    <a:pt x="29" y="27"/>
                    <a:pt x="31" y="18"/>
                    <a:pt x="42" y="15"/>
                  </a:cubicBezTo>
                  <a:cubicBezTo>
                    <a:pt x="43" y="15"/>
                    <a:pt x="43" y="13"/>
                    <a:pt x="44" y="12"/>
                  </a:cubicBezTo>
                  <a:close/>
                </a:path>
              </a:pathLst>
            </a:custGeom>
            <a:solidFill>
              <a:srgbClr val="EADB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3" name="Freeform 326"/>
            <p:cNvSpPr>
              <a:spLocks/>
            </p:cNvSpPr>
            <p:nvPr/>
          </p:nvSpPr>
          <p:spPr bwMode="auto">
            <a:xfrm>
              <a:off x="4867" y="1963"/>
              <a:ext cx="58" cy="94"/>
            </a:xfrm>
            <a:custGeom>
              <a:avLst/>
              <a:gdLst>
                <a:gd name="T0" fmla="*/ 5 w 88"/>
                <a:gd name="T1" fmla="*/ 131 h 145"/>
                <a:gd name="T2" fmla="*/ 42 w 88"/>
                <a:gd name="T3" fmla="*/ 120 h 145"/>
                <a:gd name="T4" fmla="*/ 43 w 88"/>
                <a:gd name="T5" fmla="*/ 119 h 145"/>
                <a:gd name="T6" fmla="*/ 53 w 88"/>
                <a:gd name="T7" fmla="*/ 89 h 145"/>
                <a:gd name="T8" fmla="*/ 58 w 88"/>
                <a:gd name="T9" fmla="*/ 74 h 145"/>
                <a:gd name="T10" fmla="*/ 56 w 88"/>
                <a:gd name="T11" fmla="*/ 44 h 145"/>
                <a:gd name="T12" fmla="*/ 45 w 88"/>
                <a:gd name="T13" fmla="*/ 40 h 145"/>
                <a:gd name="T14" fmla="*/ 63 w 88"/>
                <a:gd name="T15" fmla="*/ 7 h 145"/>
                <a:gd name="T16" fmla="*/ 78 w 88"/>
                <a:gd name="T17" fmla="*/ 3 h 145"/>
                <a:gd name="T18" fmla="*/ 76 w 88"/>
                <a:gd name="T19" fmla="*/ 8 h 145"/>
                <a:gd name="T20" fmla="*/ 72 w 88"/>
                <a:gd name="T21" fmla="*/ 16 h 145"/>
                <a:gd name="T22" fmla="*/ 80 w 88"/>
                <a:gd name="T23" fmla="*/ 6 h 145"/>
                <a:gd name="T24" fmla="*/ 87 w 88"/>
                <a:gd name="T25" fmla="*/ 1 h 145"/>
                <a:gd name="T26" fmla="*/ 88 w 88"/>
                <a:gd name="T27" fmla="*/ 14 h 145"/>
                <a:gd name="T28" fmla="*/ 82 w 88"/>
                <a:gd name="T29" fmla="*/ 27 h 145"/>
                <a:gd name="T30" fmla="*/ 75 w 88"/>
                <a:gd name="T31" fmla="*/ 48 h 145"/>
                <a:gd name="T32" fmla="*/ 75 w 88"/>
                <a:gd name="T33" fmla="*/ 61 h 145"/>
                <a:gd name="T34" fmla="*/ 67 w 88"/>
                <a:gd name="T35" fmla="*/ 101 h 145"/>
                <a:gd name="T36" fmla="*/ 52 w 88"/>
                <a:gd name="T37" fmla="*/ 119 h 145"/>
                <a:gd name="T38" fmla="*/ 32 w 88"/>
                <a:gd name="T39" fmla="*/ 135 h 145"/>
                <a:gd name="T40" fmla="*/ 31 w 88"/>
                <a:gd name="T41" fmla="*/ 140 h 145"/>
                <a:gd name="T42" fmla="*/ 1 w 88"/>
                <a:gd name="T43" fmla="*/ 136 h 145"/>
                <a:gd name="T44" fmla="*/ 5 w 88"/>
                <a:gd name="T45" fmla="*/ 1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45">
                  <a:moveTo>
                    <a:pt x="5" y="131"/>
                  </a:moveTo>
                  <a:cubicBezTo>
                    <a:pt x="18" y="136"/>
                    <a:pt x="34" y="131"/>
                    <a:pt x="42" y="120"/>
                  </a:cubicBezTo>
                  <a:cubicBezTo>
                    <a:pt x="42" y="120"/>
                    <a:pt x="43" y="120"/>
                    <a:pt x="43" y="119"/>
                  </a:cubicBezTo>
                  <a:cubicBezTo>
                    <a:pt x="52" y="107"/>
                    <a:pt x="53" y="105"/>
                    <a:pt x="53" y="89"/>
                  </a:cubicBezTo>
                  <a:cubicBezTo>
                    <a:pt x="53" y="83"/>
                    <a:pt x="56" y="78"/>
                    <a:pt x="58" y="74"/>
                  </a:cubicBezTo>
                  <a:cubicBezTo>
                    <a:pt x="62" y="63"/>
                    <a:pt x="64" y="53"/>
                    <a:pt x="56" y="44"/>
                  </a:cubicBezTo>
                  <a:cubicBezTo>
                    <a:pt x="54" y="38"/>
                    <a:pt x="48" y="43"/>
                    <a:pt x="45" y="40"/>
                  </a:cubicBezTo>
                  <a:cubicBezTo>
                    <a:pt x="49" y="28"/>
                    <a:pt x="58" y="18"/>
                    <a:pt x="63" y="7"/>
                  </a:cubicBezTo>
                  <a:cubicBezTo>
                    <a:pt x="65" y="1"/>
                    <a:pt x="73" y="6"/>
                    <a:pt x="78" y="3"/>
                  </a:cubicBezTo>
                  <a:cubicBezTo>
                    <a:pt x="82" y="6"/>
                    <a:pt x="78" y="8"/>
                    <a:pt x="76" y="8"/>
                  </a:cubicBezTo>
                  <a:cubicBezTo>
                    <a:pt x="71" y="9"/>
                    <a:pt x="71" y="12"/>
                    <a:pt x="72" y="16"/>
                  </a:cubicBezTo>
                  <a:cubicBezTo>
                    <a:pt x="76" y="14"/>
                    <a:pt x="78" y="10"/>
                    <a:pt x="80" y="6"/>
                  </a:cubicBezTo>
                  <a:cubicBezTo>
                    <a:pt x="82" y="4"/>
                    <a:pt x="82" y="0"/>
                    <a:pt x="87" y="1"/>
                  </a:cubicBezTo>
                  <a:cubicBezTo>
                    <a:pt x="88" y="5"/>
                    <a:pt x="85" y="10"/>
                    <a:pt x="88" y="14"/>
                  </a:cubicBezTo>
                  <a:cubicBezTo>
                    <a:pt x="85" y="18"/>
                    <a:pt x="83" y="22"/>
                    <a:pt x="82" y="27"/>
                  </a:cubicBezTo>
                  <a:cubicBezTo>
                    <a:pt x="81" y="34"/>
                    <a:pt x="79" y="42"/>
                    <a:pt x="75" y="48"/>
                  </a:cubicBezTo>
                  <a:cubicBezTo>
                    <a:pt x="72" y="52"/>
                    <a:pt x="74" y="56"/>
                    <a:pt x="75" y="61"/>
                  </a:cubicBezTo>
                  <a:cubicBezTo>
                    <a:pt x="80" y="76"/>
                    <a:pt x="78" y="89"/>
                    <a:pt x="67" y="101"/>
                  </a:cubicBezTo>
                  <a:cubicBezTo>
                    <a:pt x="60" y="105"/>
                    <a:pt x="58" y="113"/>
                    <a:pt x="52" y="119"/>
                  </a:cubicBezTo>
                  <a:cubicBezTo>
                    <a:pt x="46" y="125"/>
                    <a:pt x="40" y="132"/>
                    <a:pt x="32" y="135"/>
                  </a:cubicBezTo>
                  <a:cubicBezTo>
                    <a:pt x="26" y="136"/>
                    <a:pt x="35" y="138"/>
                    <a:pt x="31" y="140"/>
                  </a:cubicBezTo>
                  <a:cubicBezTo>
                    <a:pt x="21" y="145"/>
                    <a:pt x="11" y="143"/>
                    <a:pt x="1" y="136"/>
                  </a:cubicBezTo>
                  <a:cubicBezTo>
                    <a:pt x="0" y="133"/>
                    <a:pt x="2" y="132"/>
                    <a:pt x="5" y="131"/>
                  </a:cubicBezTo>
                  <a:close/>
                </a:path>
              </a:pathLst>
            </a:custGeom>
            <a:solidFill>
              <a:srgbClr val="DFC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4" name="Freeform 327"/>
            <p:cNvSpPr>
              <a:spLocks/>
            </p:cNvSpPr>
            <p:nvPr/>
          </p:nvSpPr>
          <p:spPr bwMode="auto">
            <a:xfrm>
              <a:off x="4855" y="1817"/>
              <a:ext cx="38" cy="52"/>
            </a:xfrm>
            <a:custGeom>
              <a:avLst/>
              <a:gdLst>
                <a:gd name="T0" fmla="*/ 38 w 59"/>
                <a:gd name="T1" fmla="*/ 63 h 80"/>
                <a:gd name="T2" fmla="*/ 39 w 59"/>
                <a:gd name="T3" fmla="*/ 80 h 80"/>
                <a:gd name="T4" fmla="*/ 25 w 59"/>
                <a:gd name="T5" fmla="*/ 67 h 80"/>
                <a:gd name="T6" fmla="*/ 8 w 59"/>
                <a:gd name="T7" fmla="*/ 42 h 80"/>
                <a:gd name="T8" fmla="*/ 0 w 59"/>
                <a:gd name="T9" fmla="*/ 38 h 80"/>
                <a:gd name="T10" fmla="*/ 15 w 59"/>
                <a:gd name="T11" fmla="*/ 0 h 80"/>
                <a:gd name="T12" fmla="*/ 38 w 59"/>
                <a:gd name="T13" fmla="*/ 7 h 80"/>
                <a:gd name="T14" fmla="*/ 59 w 59"/>
                <a:gd name="T15" fmla="*/ 28 h 80"/>
                <a:gd name="T16" fmla="*/ 57 w 59"/>
                <a:gd name="T17" fmla="*/ 32 h 80"/>
                <a:gd name="T18" fmla="*/ 40 w 59"/>
                <a:gd name="T19" fmla="*/ 53 h 80"/>
                <a:gd name="T20" fmla="*/ 38 w 59"/>
                <a:gd name="T21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0">
                  <a:moveTo>
                    <a:pt x="38" y="63"/>
                  </a:moveTo>
                  <a:cubicBezTo>
                    <a:pt x="37" y="69"/>
                    <a:pt x="39" y="74"/>
                    <a:pt x="39" y="80"/>
                  </a:cubicBezTo>
                  <a:cubicBezTo>
                    <a:pt x="33" y="77"/>
                    <a:pt x="28" y="72"/>
                    <a:pt x="25" y="67"/>
                  </a:cubicBezTo>
                  <a:cubicBezTo>
                    <a:pt x="20" y="58"/>
                    <a:pt x="11" y="51"/>
                    <a:pt x="8" y="42"/>
                  </a:cubicBezTo>
                  <a:cubicBezTo>
                    <a:pt x="6" y="38"/>
                    <a:pt x="3" y="39"/>
                    <a:pt x="0" y="38"/>
                  </a:cubicBezTo>
                  <a:cubicBezTo>
                    <a:pt x="4" y="25"/>
                    <a:pt x="7" y="11"/>
                    <a:pt x="15" y="0"/>
                  </a:cubicBezTo>
                  <a:cubicBezTo>
                    <a:pt x="23" y="3"/>
                    <a:pt x="31" y="4"/>
                    <a:pt x="38" y="7"/>
                  </a:cubicBezTo>
                  <a:cubicBezTo>
                    <a:pt x="47" y="10"/>
                    <a:pt x="55" y="18"/>
                    <a:pt x="59" y="28"/>
                  </a:cubicBezTo>
                  <a:cubicBezTo>
                    <a:pt x="58" y="29"/>
                    <a:pt x="58" y="32"/>
                    <a:pt x="57" y="32"/>
                  </a:cubicBezTo>
                  <a:cubicBezTo>
                    <a:pt x="42" y="31"/>
                    <a:pt x="43" y="44"/>
                    <a:pt x="40" y="53"/>
                  </a:cubicBezTo>
                  <a:cubicBezTo>
                    <a:pt x="39" y="56"/>
                    <a:pt x="37" y="59"/>
                    <a:pt x="38" y="63"/>
                  </a:cubicBezTo>
                  <a:close/>
                </a:path>
              </a:pathLst>
            </a:custGeom>
            <a:solidFill>
              <a:srgbClr val="E8D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5" name="Freeform 328"/>
            <p:cNvSpPr>
              <a:spLocks/>
            </p:cNvSpPr>
            <p:nvPr/>
          </p:nvSpPr>
          <p:spPr bwMode="auto">
            <a:xfrm>
              <a:off x="4911" y="1964"/>
              <a:ext cx="38" cy="66"/>
            </a:xfrm>
            <a:custGeom>
              <a:avLst/>
              <a:gdLst>
                <a:gd name="T0" fmla="*/ 0 w 59"/>
                <a:gd name="T1" fmla="*/ 99 h 101"/>
                <a:gd name="T2" fmla="*/ 5 w 59"/>
                <a:gd name="T3" fmla="*/ 57 h 101"/>
                <a:gd name="T4" fmla="*/ 5 w 59"/>
                <a:gd name="T5" fmla="*/ 46 h 101"/>
                <a:gd name="T6" fmla="*/ 14 w 59"/>
                <a:gd name="T7" fmla="*/ 16 h 101"/>
                <a:gd name="T8" fmla="*/ 21 w 59"/>
                <a:gd name="T9" fmla="*/ 12 h 101"/>
                <a:gd name="T10" fmla="*/ 38 w 59"/>
                <a:gd name="T11" fmla="*/ 13 h 101"/>
                <a:gd name="T12" fmla="*/ 59 w 59"/>
                <a:gd name="T13" fmla="*/ 0 h 101"/>
                <a:gd name="T14" fmla="*/ 45 w 59"/>
                <a:gd name="T15" fmla="*/ 24 h 101"/>
                <a:gd name="T16" fmla="*/ 27 w 59"/>
                <a:gd name="T17" fmla="*/ 57 h 101"/>
                <a:gd name="T18" fmla="*/ 6 w 59"/>
                <a:gd name="T19" fmla="*/ 97 h 101"/>
                <a:gd name="T20" fmla="*/ 0 w 59"/>
                <a:gd name="T21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1">
                  <a:moveTo>
                    <a:pt x="0" y="99"/>
                  </a:moveTo>
                  <a:cubicBezTo>
                    <a:pt x="7" y="86"/>
                    <a:pt x="12" y="72"/>
                    <a:pt x="5" y="57"/>
                  </a:cubicBezTo>
                  <a:cubicBezTo>
                    <a:pt x="3" y="54"/>
                    <a:pt x="2" y="49"/>
                    <a:pt x="5" y="46"/>
                  </a:cubicBezTo>
                  <a:cubicBezTo>
                    <a:pt x="12" y="37"/>
                    <a:pt x="13" y="26"/>
                    <a:pt x="14" y="16"/>
                  </a:cubicBezTo>
                  <a:cubicBezTo>
                    <a:pt x="15" y="10"/>
                    <a:pt x="20" y="15"/>
                    <a:pt x="21" y="12"/>
                  </a:cubicBezTo>
                  <a:cubicBezTo>
                    <a:pt x="26" y="20"/>
                    <a:pt x="34" y="21"/>
                    <a:pt x="38" y="13"/>
                  </a:cubicBezTo>
                  <a:cubicBezTo>
                    <a:pt x="43" y="3"/>
                    <a:pt x="51" y="3"/>
                    <a:pt x="59" y="0"/>
                  </a:cubicBezTo>
                  <a:cubicBezTo>
                    <a:pt x="57" y="9"/>
                    <a:pt x="50" y="17"/>
                    <a:pt x="45" y="24"/>
                  </a:cubicBezTo>
                  <a:cubicBezTo>
                    <a:pt x="37" y="34"/>
                    <a:pt x="34" y="46"/>
                    <a:pt x="27" y="57"/>
                  </a:cubicBezTo>
                  <a:cubicBezTo>
                    <a:pt x="19" y="69"/>
                    <a:pt x="12" y="83"/>
                    <a:pt x="6" y="97"/>
                  </a:cubicBezTo>
                  <a:cubicBezTo>
                    <a:pt x="3" y="97"/>
                    <a:pt x="3" y="101"/>
                    <a:pt x="0" y="99"/>
                  </a:cubicBezTo>
                  <a:close/>
                </a:path>
              </a:pathLst>
            </a:custGeom>
            <a:solidFill>
              <a:srgbClr val="D3B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6" name="Freeform 329"/>
            <p:cNvSpPr>
              <a:spLocks/>
            </p:cNvSpPr>
            <p:nvPr/>
          </p:nvSpPr>
          <p:spPr bwMode="auto">
            <a:xfrm>
              <a:off x="4900" y="1848"/>
              <a:ext cx="45" cy="36"/>
            </a:xfrm>
            <a:custGeom>
              <a:avLst/>
              <a:gdLst>
                <a:gd name="T0" fmla="*/ 67 w 70"/>
                <a:gd name="T1" fmla="*/ 40 h 55"/>
                <a:gd name="T2" fmla="*/ 31 w 70"/>
                <a:gd name="T3" fmla="*/ 43 h 55"/>
                <a:gd name="T4" fmla="*/ 36 w 70"/>
                <a:gd name="T5" fmla="*/ 40 h 55"/>
                <a:gd name="T6" fmla="*/ 30 w 70"/>
                <a:gd name="T7" fmla="*/ 35 h 55"/>
                <a:gd name="T8" fmla="*/ 14 w 70"/>
                <a:gd name="T9" fmla="*/ 25 h 55"/>
                <a:gd name="T10" fmla="*/ 9 w 70"/>
                <a:gd name="T11" fmla="*/ 25 h 55"/>
                <a:gd name="T12" fmla="*/ 3 w 70"/>
                <a:gd name="T13" fmla="*/ 26 h 55"/>
                <a:gd name="T14" fmla="*/ 2 w 70"/>
                <a:gd name="T15" fmla="*/ 15 h 55"/>
                <a:gd name="T16" fmla="*/ 3 w 70"/>
                <a:gd name="T17" fmla="*/ 14 h 55"/>
                <a:gd name="T18" fmla="*/ 24 w 70"/>
                <a:gd name="T19" fmla="*/ 4 h 55"/>
                <a:gd name="T20" fmla="*/ 50 w 70"/>
                <a:gd name="T21" fmla="*/ 0 h 55"/>
                <a:gd name="T22" fmla="*/ 69 w 70"/>
                <a:gd name="T23" fmla="*/ 12 h 55"/>
                <a:gd name="T24" fmla="*/ 68 w 70"/>
                <a:gd name="T25" fmla="*/ 15 h 55"/>
                <a:gd name="T26" fmla="*/ 62 w 70"/>
                <a:gd name="T27" fmla="*/ 13 h 55"/>
                <a:gd name="T28" fmla="*/ 47 w 70"/>
                <a:gd name="T29" fmla="*/ 3 h 55"/>
                <a:gd name="T30" fmla="*/ 39 w 70"/>
                <a:gd name="T31" fmla="*/ 9 h 55"/>
                <a:gd name="T32" fmla="*/ 38 w 70"/>
                <a:gd name="T33" fmla="*/ 11 h 55"/>
                <a:gd name="T34" fmla="*/ 31 w 70"/>
                <a:gd name="T35" fmla="*/ 21 h 55"/>
                <a:gd name="T36" fmla="*/ 52 w 70"/>
                <a:gd name="T37" fmla="*/ 31 h 55"/>
                <a:gd name="T38" fmla="*/ 56 w 70"/>
                <a:gd name="T39" fmla="*/ 29 h 55"/>
                <a:gd name="T40" fmla="*/ 66 w 70"/>
                <a:gd name="T41" fmla="*/ 36 h 55"/>
                <a:gd name="T42" fmla="*/ 67 w 70"/>
                <a:gd name="T4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55">
                  <a:moveTo>
                    <a:pt x="67" y="40"/>
                  </a:moveTo>
                  <a:cubicBezTo>
                    <a:pt x="56" y="55"/>
                    <a:pt x="56" y="55"/>
                    <a:pt x="31" y="43"/>
                  </a:cubicBezTo>
                  <a:cubicBezTo>
                    <a:pt x="31" y="39"/>
                    <a:pt x="36" y="44"/>
                    <a:pt x="36" y="40"/>
                  </a:cubicBezTo>
                  <a:cubicBezTo>
                    <a:pt x="36" y="37"/>
                    <a:pt x="33" y="35"/>
                    <a:pt x="30" y="35"/>
                  </a:cubicBezTo>
                  <a:cubicBezTo>
                    <a:pt x="23" y="34"/>
                    <a:pt x="22" y="23"/>
                    <a:pt x="14" y="25"/>
                  </a:cubicBezTo>
                  <a:cubicBezTo>
                    <a:pt x="12" y="25"/>
                    <a:pt x="10" y="23"/>
                    <a:pt x="9" y="25"/>
                  </a:cubicBezTo>
                  <a:cubicBezTo>
                    <a:pt x="7" y="27"/>
                    <a:pt x="5" y="30"/>
                    <a:pt x="3" y="26"/>
                  </a:cubicBezTo>
                  <a:cubicBezTo>
                    <a:pt x="1" y="22"/>
                    <a:pt x="0" y="18"/>
                    <a:pt x="2" y="15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13" y="17"/>
                    <a:pt x="16" y="6"/>
                    <a:pt x="24" y="4"/>
                  </a:cubicBezTo>
                  <a:cubicBezTo>
                    <a:pt x="33" y="2"/>
                    <a:pt x="41" y="0"/>
                    <a:pt x="50" y="0"/>
                  </a:cubicBezTo>
                  <a:cubicBezTo>
                    <a:pt x="59" y="0"/>
                    <a:pt x="63" y="7"/>
                    <a:pt x="69" y="12"/>
                  </a:cubicBezTo>
                  <a:cubicBezTo>
                    <a:pt x="70" y="13"/>
                    <a:pt x="69" y="14"/>
                    <a:pt x="68" y="15"/>
                  </a:cubicBezTo>
                  <a:cubicBezTo>
                    <a:pt x="65" y="17"/>
                    <a:pt x="63" y="16"/>
                    <a:pt x="62" y="13"/>
                  </a:cubicBezTo>
                  <a:cubicBezTo>
                    <a:pt x="59" y="7"/>
                    <a:pt x="53" y="4"/>
                    <a:pt x="47" y="3"/>
                  </a:cubicBezTo>
                  <a:cubicBezTo>
                    <a:pt x="42" y="1"/>
                    <a:pt x="37" y="2"/>
                    <a:pt x="39" y="9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6" y="15"/>
                    <a:pt x="28" y="14"/>
                    <a:pt x="31" y="21"/>
                  </a:cubicBezTo>
                  <a:cubicBezTo>
                    <a:pt x="33" y="27"/>
                    <a:pt x="47" y="32"/>
                    <a:pt x="52" y="31"/>
                  </a:cubicBezTo>
                  <a:cubicBezTo>
                    <a:pt x="53" y="30"/>
                    <a:pt x="55" y="29"/>
                    <a:pt x="56" y="29"/>
                  </a:cubicBezTo>
                  <a:cubicBezTo>
                    <a:pt x="64" y="26"/>
                    <a:pt x="66" y="28"/>
                    <a:pt x="66" y="36"/>
                  </a:cubicBezTo>
                  <a:cubicBezTo>
                    <a:pt x="66" y="37"/>
                    <a:pt x="66" y="39"/>
                    <a:pt x="67" y="40"/>
                  </a:cubicBezTo>
                  <a:close/>
                </a:path>
              </a:pathLst>
            </a:custGeom>
            <a:solidFill>
              <a:srgbClr val="2D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7" name="Freeform 330"/>
            <p:cNvSpPr>
              <a:spLocks/>
            </p:cNvSpPr>
            <p:nvPr/>
          </p:nvSpPr>
          <p:spPr bwMode="auto">
            <a:xfrm>
              <a:off x="4875" y="1930"/>
              <a:ext cx="28" cy="38"/>
            </a:xfrm>
            <a:custGeom>
              <a:avLst/>
              <a:gdLst>
                <a:gd name="T0" fmla="*/ 12 w 43"/>
                <a:gd name="T1" fmla="*/ 59 h 59"/>
                <a:gd name="T2" fmla="*/ 2 w 43"/>
                <a:gd name="T3" fmla="*/ 42 h 59"/>
                <a:gd name="T4" fmla="*/ 9 w 43"/>
                <a:gd name="T5" fmla="*/ 12 h 59"/>
                <a:gd name="T6" fmla="*/ 11 w 43"/>
                <a:gd name="T7" fmla="*/ 0 h 59"/>
                <a:gd name="T8" fmla="*/ 28 w 43"/>
                <a:gd name="T9" fmla="*/ 19 h 59"/>
                <a:gd name="T10" fmla="*/ 30 w 43"/>
                <a:gd name="T11" fmla="*/ 23 h 59"/>
                <a:gd name="T12" fmla="*/ 27 w 43"/>
                <a:gd name="T13" fmla="*/ 34 h 59"/>
                <a:gd name="T14" fmla="*/ 24 w 43"/>
                <a:gd name="T15" fmla="*/ 38 h 59"/>
                <a:gd name="T16" fmla="*/ 15 w 43"/>
                <a:gd name="T17" fmla="*/ 51 h 59"/>
                <a:gd name="T18" fmla="*/ 12 w 43"/>
                <a:gd name="T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9">
                  <a:moveTo>
                    <a:pt x="12" y="59"/>
                  </a:moveTo>
                  <a:cubicBezTo>
                    <a:pt x="1" y="57"/>
                    <a:pt x="0" y="55"/>
                    <a:pt x="2" y="42"/>
                  </a:cubicBezTo>
                  <a:cubicBezTo>
                    <a:pt x="3" y="32"/>
                    <a:pt x="7" y="22"/>
                    <a:pt x="9" y="12"/>
                  </a:cubicBezTo>
                  <a:cubicBezTo>
                    <a:pt x="10" y="8"/>
                    <a:pt x="11" y="4"/>
                    <a:pt x="11" y="0"/>
                  </a:cubicBezTo>
                  <a:cubicBezTo>
                    <a:pt x="21" y="3"/>
                    <a:pt x="23" y="12"/>
                    <a:pt x="28" y="19"/>
                  </a:cubicBezTo>
                  <a:cubicBezTo>
                    <a:pt x="29" y="20"/>
                    <a:pt x="29" y="23"/>
                    <a:pt x="30" y="23"/>
                  </a:cubicBezTo>
                  <a:cubicBezTo>
                    <a:pt x="43" y="30"/>
                    <a:pt x="31" y="31"/>
                    <a:pt x="27" y="34"/>
                  </a:cubicBezTo>
                  <a:cubicBezTo>
                    <a:pt x="26" y="35"/>
                    <a:pt x="24" y="36"/>
                    <a:pt x="24" y="38"/>
                  </a:cubicBezTo>
                  <a:cubicBezTo>
                    <a:pt x="25" y="45"/>
                    <a:pt x="21" y="48"/>
                    <a:pt x="15" y="51"/>
                  </a:cubicBezTo>
                  <a:cubicBezTo>
                    <a:pt x="13" y="52"/>
                    <a:pt x="6" y="54"/>
                    <a:pt x="12" y="59"/>
                  </a:cubicBezTo>
                  <a:close/>
                </a:path>
              </a:pathLst>
            </a:custGeom>
            <a:solidFill>
              <a:srgbClr val="2F2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8" name="Freeform 331"/>
            <p:cNvSpPr>
              <a:spLocks/>
            </p:cNvSpPr>
            <p:nvPr/>
          </p:nvSpPr>
          <p:spPr bwMode="auto">
            <a:xfrm>
              <a:off x="4954" y="1894"/>
              <a:ext cx="21" cy="52"/>
            </a:xfrm>
            <a:custGeom>
              <a:avLst/>
              <a:gdLst>
                <a:gd name="T0" fmla="*/ 32 w 32"/>
                <a:gd name="T1" fmla="*/ 69 h 80"/>
                <a:gd name="T2" fmla="*/ 17 w 32"/>
                <a:gd name="T3" fmla="*/ 80 h 80"/>
                <a:gd name="T4" fmla="*/ 14 w 32"/>
                <a:gd name="T5" fmla="*/ 70 h 80"/>
                <a:gd name="T6" fmla="*/ 7 w 32"/>
                <a:gd name="T7" fmla="*/ 52 h 80"/>
                <a:gd name="T8" fmla="*/ 2 w 32"/>
                <a:gd name="T9" fmla="*/ 21 h 80"/>
                <a:gd name="T10" fmla="*/ 1 w 32"/>
                <a:gd name="T11" fmla="*/ 4 h 80"/>
                <a:gd name="T12" fmla="*/ 3 w 32"/>
                <a:gd name="T13" fmla="*/ 0 h 80"/>
                <a:gd name="T14" fmla="*/ 7 w 32"/>
                <a:gd name="T15" fmla="*/ 5 h 80"/>
                <a:gd name="T16" fmla="*/ 8 w 32"/>
                <a:gd name="T17" fmla="*/ 21 h 80"/>
                <a:gd name="T18" fmla="*/ 25 w 32"/>
                <a:gd name="T19" fmla="*/ 48 h 80"/>
                <a:gd name="T20" fmla="*/ 27 w 32"/>
                <a:gd name="T21" fmla="*/ 53 h 80"/>
                <a:gd name="T22" fmla="*/ 32 w 32"/>
                <a:gd name="T2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80">
                  <a:moveTo>
                    <a:pt x="32" y="69"/>
                  </a:moveTo>
                  <a:cubicBezTo>
                    <a:pt x="24" y="68"/>
                    <a:pt x="23" y="78"/>
                    <a:pt x="17" y="80"/>
                  </a:cubicBezTo>
                  <a:cubicBezTo>
                    <a:pt x="19" y="76"/>
                    <a:pt x="17" y="73"/>
                    <a:pt x="14" y="70"/>
                  </a:cubicBezTo>
                  <a:cubicBezTo>
                    <a:pt x="9" y="65"/>
                    <a:pt x="7" y="59"/>
                    <a:pt x="7" y="52"/>
                  </a:cubicBezTo>
                  <a:cubicBezTo>
                    <a:pt x="8" y="42"/>
                    <a:pt x="5" y="31"/>
                    <a:pt x="2" y="21"/>
                  </a:cubicBezTo>
                  <a:cubicBezTo>
                    <a:pt x="0" y="16"/>
                    <a:pt x="1" y="10"/>
                    <a:pt x="1" y="4"/>
                  </a:cubicBezTo>
                  <a:cubicBezTo>
                    <a:pt x="2" y="3"/>
                    <a:pt x="0" y="0"/>
                    <a:pt x="3" y="0"/>
                  </a:cubicBezTo>
                  <a:cubicBezTo>
                    <a:pt x="6" y="0"/>
                    <a:pt x="8" y="2"/>
                    <a:pt x="7" y="5"/>
                  </a:cubicBezTo>
                  <a:cubicBezTo>
                    <a:pt x="5" y="11"/>
                    <a:pt x="7" y="16"/>
                    <a:pt x="8" y="21"/>
                  </a:cubicBezTo>
                  <a:cubicBezTo>
                    <a:pt x="11" y="32"/>
                    <a:pt x="15" y="42"/>
                    <a:pt x="25" y="48"/>
                  </a:cubicBezTo>
                  <a:cubicBezTo>
                    <a:pt x="26" y="49"/>
                    <a:pt x="27" y="51"/>
                    <a:pt x="27" y="53"/>
                  </a:cubicBezTo>
                  <a:cubicBezTo>
                    <a:pt x="27" y="59"/>
                    <a:pt x="30" y="64"/>
                    <a:pt x="32" y="69"/>
                  </a:cubicBezTo>
                  <a:close/>
                </a:path>
              </a:pathLst>
            </a:custGeom>
            <a:solidFill>
              <a:srgbClr val="D2C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9" name="Freeform 332"/>
            <p:cNvSpPr>
              <a:spLocks/>
            </p:cNvSpPr>
            <p:nvPr/>
          </p:nvSpPr>
          <p:spPr bwMode="auto">
            <a:xfrm>
              <a:off x="4873" y="1984"/>
              <a:ext cx="36" cy="37"/>
            </a:xfrm>
            <a:custGeom>
              <a:avLst/>
              <a:gdLst>
                <a:gd name="T0" fmla="*/ 37 w 56"/>
                <a:gd name="T1" fmla="*/ 8 h 57"/>
                <a:gd name="T2" fmla="*/ 48 w 56"/>
                <a:gd name="T3" fmla="*/ 12 h 57"/>
                <a:gd name="T4" fmla="*/ 47 w 56"/>
                <a:gd name="T5" fmla="*/ 18 h 57"/>
                <a:gd name="T6" fmla="*/ 22 w 56"/>
                <a:gd name="T7" fmla="*/ 56 h 57"/>
                <a:gd name="T8" fmla="*/ 7 w 56"/>
                <a:gd name="T9" fmla="*/ 54 h 57"/>
                <a:gd name="T10" fmla="*/ 1 w 56"/>
                <a:gd name="T11" fmla="*/ 45 h 57"/>
                <a:gd name="T12" fmla="*/ 14 w 56"/>
                <a:gd name="T13" fmla="*/ 31 h 57"/>
                <a:gd name="T14" fmla="*/ 14 w 56"/>
                <a:gd name="T15" fmla="*/ 37 h 57"/>
                <a:gd name="T16" fmla="*/ 15 w 56"/>
                <a:gd name="T17" fmla="*/ 48 h 57"/>
                <a:gd name="T18" fmla="*/ 31 w 56"/>
                <a:gd name="T19" fmla="*/ 48 h 57"/>
                <a:gd name="T20" fmla="*/ 42 w 56"/>
                <a:gd name="T21" fmla="*/ 29 h 57"/>
                <a:gd name="T22" fmla="*/ 35 w 56"/>
                <a:gd name="T23" fmla="*/ 23 h 57"/>
                <a:gd name="T24" fmla="*/ 22 w 56"/>
                <a:gd name="T25" fmla="*/ 26 h 57"/>
                <a:gd name="T26" fmla="*/ 23 w 56"/>
                <a:gd name="T27" fmla="*/ 19 h 57"/>
                <a:gd name="T28" fmla="*/ 36 w 56"/>
                <a:gd name="T29" fmla="*/ 8 h 57"/>
                <a:gd name="T30" fmla="*/ 37 w 56"/>
                <a:gd name="T31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7">
                  <a:moveTo>
                    <a:pt x="37" y="8"/>
                  </a:moveTo>
                  <a:cubicBezTo>
                    <a:pt x="41" y="11"/>
                    <a:pt x="48" y="0"/>
                    <a:pt x="48" y="12"/>
                  </a:cubicBezTo>
                  <a:cubicBezTo>
                    <a:pt x="46" y="13"/>
                    <a:pt x="45" y="14"/>
                    <a:pt x="47" y="18"/>
                  </a:cubicBezTo>
                  <a:cubicBezTo>
                    <a:pt x="56" y="35"/>
                    <a:pt x="41" y="57"/>
                    <a:pt x="22" y="56"/>
                  </a:cubicBezTo>
                  <a:cubicBezTo>
                    <a:pt x="17" y="56"/>
                    <a:pt x="12" y="55"/>
                    <a:pt x="7" y="54"/>
                  </a:cubicBezTo>
                  <a:cubicBezTo>
                    <a:pt x="2" y="54"/>
                    <a:pt x="0" y="49"/>
                    <a:pt x="1" y="45"/>
                  </a:cubicBezTo>
                  <a:cubicBezTo>
                    <a:pt x="2" y="37"/>
                    <a:pt x="7" y="33"/>
                    <a:pt x="14" y="31"/>
                  </a:cubicBezTo>
                  <a:cubicBezTo>
                    <a:pt x="15" y="33"/>
                    <a:pt x="15" y="35"/>
                    <a:pt x="14" y="37"/>
                  </a:cubicBezTo>
                  <a:cubicBezTo>
                    <a:pt x="13" y="41"/>
                    <a:pt x="10" y="45"/>
                    <a:pt x="15" y="48"/>
                  </a:cubicBezTo>
                  <a:cubicBezTo>
                    <a:pt x="20" y="51"/>
                    <a:pt x="26" y="52"/>
                    <a:pt x="31" y="48"/>
                  </a:cubicBezTo>
                  <a:cubicBezTo>
                    <a:pt x="37" y="44"/>
                    <a:pt x="41" y="37"/>
                    <a:pt x="42" y="29"/>
                  </a:cubicBezTo>
                  <a:cubicBezTo>
                    <a:pt x="43" y="24"/>
                    <a:pt x="40" y="22"/>
                    <a:pt x="35" y="23"/>
                  </a:cubicBezTo>
                  <a:cubicBezTo>
                    <a:pt x="31" y="24"/>
                    <a:pt x="27" y="27"/>
                    <a:pt x="22" y="26"/>
                  </a:cubicBezTo>
                  <a:cubicBezTo>
                    <a:pt x="22" y="24"/>
                    <a:pt x="21" y="21"/>
                    <a:pt x="23" y="19"/>
                  </a:cubicBezTo>
                  <a:cubicBezTo>
                    <a:pt x="27" y="14"/>
                    <a:pt x="34" y="14"/>
                    <a:pt x="36" y="8"/>
                  </a:cubicBezTo>
                  <a:cubicBezTo>
                    <a:pt x="36" y="8"/>
                    <a:pt x="37" y="8"/>
                    <a:pt x="37" y="8"/>
                  </a:cubicBezTo>
                  <a:close/>
                </a:path>
              </a:pathLst>
            </a:custGeom>
            <a:solidFill>
              <a:srgbClr val="ECD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0" name="Freeform 333"/>
            <p:cNvSpPr>
              <a:spLocks/>
            </p:cNvSpPr>
            <p:nvPr/>
          </p:nvSpPr>
          <p:spPr bwMode="auto">
            <a:xfrm>
              <a:off x="4917" y="1854"/>
              <a:ext cx="32" cy="20"/>
            </a:xfrm>
            <a:custGeom>
              <a:avLst/>
              <a:gdLst>
                <a:gd name="T0" fmla="*/ 41 w 49"/>
                <a:gd name="T1" fmla="*/ 32 h 32"/>
                <a:gd name="T2" fmla="*/ 38 w 49"/>
                <a:gd name="T3" fmla="*/ 29 h 32"/>
                <a:gd name="T4" fmla="*/ 28 w 49"/>
                <a:gd name="T5" fmla="*/ 24 h 32"/>
                <a:gd name="T6" fmla="*/ 1 w 49"/>
                <a:gd name="T7" fmla="*/ 11 h 32"/>
                <a:gd name="T8" fmla="*/ 3 w 49"/>
                <a:gd name="T9" fmla="*/ 7 h 32"/>
                <a:gd name="T10" fmla="*/ 13 w 49"/>
                <a:gd name="T11" fmla="*/ 1 h 32"/>
                <a:gd name="T12" fmla="*/ 26 w 49"/>
                <a:gd name="T13" fmla="*/ 8 h 32"/>
                <a:gd name="T14" fmla="*/ 44 w 49"/>
                <a:gd name="T15" fmla="*/ 19 h 32"/>
                <a:gd name="T16" fmla="*/ 45 w 49"/>
                <a:gd name="T17" fmla="*/ 25 h 32"/>
                <a:gd name="T18" fmla="*/ 41 w 49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32">
                  <a:moveTo>
                    <a:pt x="41" y="32"/>
                  </a:moveTo>
                  <a:cubicBezTo>
                    <a:pt x="40" y="31"/>
                    <a:pt x="38" y="31"/>
                    <a:pt x="38" y="29"/>
                  </a:cubicBezTo>
                  <a:cubicBezTo>
                    <a:pt x="40" y="17"/>
                    <a:pt x="33" y="22"/>
                    <a:pt x="28" y="24"/>
                  </a:cubicBezTo>
                  <a:cubicBezTo>
                    <a:pt x="21" y="27"/>
                    <a:pt x="3" y="19"/>
                    <a:pt x="1" y="11"/>
                  </a:cubicBezTo>
                  <a:cubicBezTo>
                    <a:pt x="0" y="9"/>
                    <a:pt x="0" y="7"/>
                    <a:pt x="3" y="7"/>
                  </a:cubicBezTo>
                  <a:cubicBezTo>
                    <a:pt x="7" y="6"/>
                    <a:pt x="8" y="1"/>
                    <a:pt x="13" y="1"/>
                  </a:cubicBezTo>
                  <a:cubicBezTo>
                    <a:pt x="19" y="0"/>
                    <a:pt x="22" y="5"/>
                    <a:pt x="26" y="8"/>
                  </a:cubicBezTo>
                  <a:cubicBezTo>
                    <a:pt x="31" y="13"/>
                    <a:pt x="36" y="18"/>
                    <a:pt x="44" y="19"/>
                  </a:cubicBezTo>
                  <a:cubicBezTo>
                    <a:pt x="47" y="20"/>
                    <a:pt x="49" y="22"/>
                    <a:pt x="45" y="25"/>
                  </a:cubicBezTo>
                  <a:cubicBezTo>
                    <a:pt x="44" y="27"/>
                    <a:pt x="42" y="29"/>
                    <a:pt x="41" y="32"/>
                  </a:cubicBezTo>
                  <a:close/>
                </a:path>
              </a:pathLst>
            </a:custGeom>
            <a:solidFill>
              <a:srgbClr val="4F3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1" name="Freeform 334"/>
            <p:cNvSpPr>
              <a:spLocks/>
            </p:cNvSpPr>
            <p:nvPr/>
          </p:nvSpPr>
          <p:spPr bwMode="auto">
            <a:xfrm>
              <a:off x="4863" y="1890"/>
              <a:ext cx="27" cy="33"/>
            </a:xfrm>
            <a:custGeom>
              <a:avLst/>
              <a:gdLst>
                <a:gd name="T0" fmla="*/ 37 w 41"/>
                <a:gd name="T1" fmla="*/ 22 h 50"/>
                <a:gd name="T2" fmla="*/ 39 w 41"/>
                <a:gd name="T3" fmla="*/ 50 h 50"/>
                <a:gd name="T4" fmla="*/ 36 w 41"/>
                <a:gd name="T5" fmla="*/ 49 h 50"/>
                <a:gd name="T6" fmla="*/ 23 w 41"/>
                <a:gd name="T7" fmla="*/ 35 h 50"/>
                <a:gd name="T8" fmla="*/ 19 w 41"/>
                <a:gd name="T9" fmla="*/ 31 h 50"/>
                <a:gd name="T10" fmla="*/ 0 w 41"/>
                <a:gd name="T11" fmla="*/ 7 h 50"/>
                <a:gd name="T12" fmla="*/ 2 w 41"/>
                <a:gd name="T13" fmla="*/ 2 h 50"/>
                <a:gd name="T14" fmla="*/ 3 w 41"/>
                <a:gd name="T15" fmla="*/ 1 h 50"/>
                <a:gd name="T16" fmla="*/ 7 w 41"/>
                <a:gd name="T17" fmla="*/ 1 h 50"/>
                <a:gd name="T18" fmla="*/ 24 w 41"/>
                <a:gd name="T19" fmla="*/ 17 h 50"/>
                <a:gd name="T20" fmla="*/ 37 w 41"/>
                <a:gd name="T21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50">
                  <a:moveTo>
                    <a:pt x="37" y="22"/>
                  </a:moveTo>
                  <a:cubicBezTo>
                    <a:pt x="36" y="31"/>
                    <a:pt x="41" y="40"/>
                    <a:pt x="39" y="50"/>
                  </a:cubicBezTo>
                  <a:cubicBezTo>
                    <a:pt x="38" y="48"/>
                    <a:pt x="37" y="49"/>
                    <a:pt x="36" y="49"/>
                  </a:cubicBezTo>
                  <a:cubicBezTo>
                    <a:pt x="30" y="46"/>
                    <a:pt x="30" y="37"/>
                    <a:pt x="23" y="35"/>
                  </a:cubicBezTo>
                  <a:cubicBezTo>
                    <a:pt x="20" y="35"/>
                    <a:pt x="19" y="33"/>
                    <a:pt x="19" y="31"/>
                  </a:cubicBezTo>
                  <a:cubicBezTo>
                    <a:pt x="16" y="20"/>
                    <a:pt x="10" y="13"/>
                    <a:pt x="0" y="7"/>
                  </a:cubicBezTo>
                  <a:cubicBezTo>
                    <a:pt x="1" y="6"/>
                    <a:pt x="4" y="5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13" y="6"/>
                    <a:pt x="20" y="10"/>
                    <a:pt x="24" y="17"/>
                  </a:cubicBezTo>
                  <a:cubicBezTo>
                    <a:pt x="26" y="23"/>
                    <a:pt x="32" y="22"/>
                    <a:pt x="37" y="22"/>
                  </a:cubicBezTo>
                  <a:close/>
                </a:path>
              </a:pathLst>
            </a:custGeom>
            <a:solidFill>
              <a:srgbClr val="E5D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2" name="Freeform 335"/>
            <p:cNvSpPr>
              <a:spLocks/>
            </p:cNvSpPr>
            <p:nvPr/>
          </p:nvSpPr>
          <p:spPr bwMode="auto">
            <a:xfrm>
              <a:off x="4966" y="1852"/>
              <a:ext cx="13" cy="22"/>
            </a:xfrm>
            <a:custGeom>
              <a:avLst/>
              <a:gdLst>
                <a:gd name="T0" fmla="*/ 19 w 20"/>
                <a:gd name="T1" fmla="*/ 19 h 33"/>
                <a:gd name="T2" fmla="*/ 20 w 20"/>
                <a:gd name="T3" fmla="*/ 28 h 33"/>
                <a:gd name="T4" fmla="*/ 3 w 20"/>
                <a:gd name="T5" fmla="*/ 27 h 33"/>
                <a:gd name="T6" fmla="*/ 1 w 20"/>
                <a:gd name="T7" fmla="*/ 23 h 33"/>
                <a:gd name="T8" fmla="*/ 6 w 20"/>
                <a:gd name="T9" fmla="*/ 0 h 33"/>
                <a:gd name="T10" fmla="*/ 12 w 20"/>
                <a:gd name="T11" fmla="*/ 8 h 33"/>
                <a:gd name="T12" fmla="*/ 17 w 20"/>
                <a:gd name="T13" fmla="*/ 16 h 33"/>
                <a:gd name="T14" fmla="*/ 19 w 20"/>
                <a:gd name="T1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3">
                  <a:moveTo>
                    <a:pt x="19" y="19"/>
                  </a:moveTo>
                  <a:cubicBezTo>
                    <a:pt x="19" y="22"/>
                    <a:pt x="20" y="25"/>
                    <a:pt x="20" y="28"/>
                  </a:cubicBezTo>
                  <a:cubicBezTo>
                    <a:pt x="14" y="33"/>
                    <a:pt x="7" y="33"/>
                    <a:pt x="3" y="27"/>
                  </a:cubicBezTo>
                  <a:cubicBezTo>
                    <a:pt x="1" y="26"/>
                    <a:pt x="0" y="24"/>
                    <a:pt x="1" y="23"/>
                  </a:cubicBezTo>
                  <a:cubicBezTo>
                    <a:pt x="9" y="16"/>
                    <a:pt x="4" y="7"/>
                    <a:pt x="6" y="0"/>
                  </a:cubicBezTo>
                  <a:cubicBezTo>
                    <a:pt x="10" y="1"/>
                    <a:pt x="11" y="4"/>
                    <a:pt x="12" y="8"/>
                  </a:cubicBezTo>
                  <a:cubicBezTo>
                    <a:pt x="12" y="11"/>
                    <a:pt x="14" y="14"/>
                    <a:pt x="17" y="16"/>
                  </a:cubicBezTo>
                  <a:cubicBezTo>
                    <a:pt x="18" y="16"/>
                    <a:pt x="18" y="18"/>
                    <a:pt x="19" y="19"/>
                  </a:cubicBezTo>
                  <a:close/>
                </a:path>
              </a:pathLst>
            </a:custGeom>
            <a:solidFill>
              <a:srgbClr val="353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3" name="Freeform 336"/>
            <p:cNvSpPr>
              <a:spLocks/>
            </p:cNvSpPr>
            <p:nvPr/>
          </p:nvSpPr>
          <p:spPr bwMode="auto">
            <a:xfrm>
              <a:off x="4912" y="1960"/>
              <a:ext cx="12" cy="16"/>
            </a:xfrm>
            <a:custGeom>
              <a:avLst/>
              <a:gdLst>
                <a:gd name="T0" fmla="*/ 18 w 18"/>
                <a:gd name="T1" fmla="*/ 5 h 24"/>
                <a:gd name="T2" fmla="*/ 8 w 18"/>
                <a:gd name="T3" fmla="*/ 19 h 24"/>
                <a:gd name="T4" fmla="*/ 4 w 18"/>
                <a:gd name="T5" fmla="*/ 24 h 24"/>
                <a:gd name="T6" fmla="*/ 1 w 18"/>
                <a:gd name="T7" fmla="*/ 18 h 24"/>
                <a:gd name="T8" fmla="*/ 4 w 18"/>
                <a:gd name="T9" fmla="*/ 12 h 24"/>
                <a:gd name="T10" fmla="*/ 9 w 18"/>
                <a:gd name="T11" fmla="*/ 7 h 24"/>
                <a:gd name="T12" fmla="*/ 18 w 18"/>
                <a:gd name="T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18" y="5"/>
                  </a:moveTo>
                  <a:cubicBezTo>
                    <a:pt x="12" y="8"/>
                    <a:pt x="13" y="15"/>
                    <a:pt x="8" y="19"/>
                  </a:cubicBezTo>
                  <a:cubicBezTo>
                    <a:pt x="6" y="21"/>
                    <a:pt x="6" y="24"/>
                    <a:pt x="4" y="24"/>
                  </a:cubicBezTo>
                  <a:cubicBezTo>
                    <a:pt x="1" y="23"/>
                    <a:pt x="1" y="20"/>
                    <a:pt x="1" y="18"/>
                  </a:cubicBezTo>
                  <a:cubicBezTo>
                    <a:pt x="0" y="15"/>
                    <a:pt x="1" y="13"/>
                    <a:pt x="4" y="12"/>
                  </a:cubicBezTo>
                  <a:cubicBezTo>
                    <a:pt x="6" y="11"/>
                    <a:pt x="10" y="11"/>
                    <a:pt x="9" y="7"/>
                  </a:cubicBezTo>
                  <a:cubicBezTo>
                    <a:pt x="12" y="6"/>
                    <a:pt x="14" y="0"/>
                    <a:pt x="18" y="5"/>
                  </a:cubicBezTo>
                  <a:close/>
                </a:path>
              </a:pathLst>
            </a:custGeom>
            <a:solidFill>
              <a:srgbClr val="C9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4" name="Freeform 337"/>
            <p:cNvSpPr>
              <a:spLocks/>
            </p:cNvSpPr>
            <p:nvPr/>
          </p:nvSpPr>
          <p:spPr bwMode="auto">
            <a:xfrm>
              <a:off x="4888" y="1989"/>
              <a:ext cx="8" cy="7"/>
            </a:xfrm>
            <a:custGeom>
              <a:avLst/>
              <a:gdLst>
                <a:gd name="T0" fmla="*/ 13 w 13"/>
                <a:gd name="T1" fmla="*/ 0 h 11"/>
                <a:gd name="T2" fmla="*/ 0 w 13"/>
                <a:gd name="T3" fmla="*/ 11 h 11"/>
                <a:gd name="T4" fmla="*/ 0 w 13"/>
                <a:gd name="T5" fmla="*/ 7 h 11"/>
                <a:gd name="T6" fmla="*/ 13 w 1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12" y="8"/>
                    <a:pt x="6" y="9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4" y="5"/>
                    <a:pt x="9" y="3"/>
                    <a:pt x="13" y="0"/>
                  </a:cubicBez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5" name="Freeform 338"/>
            <p:cNvSpPr>
              <a:spLocks/>
            </p:cNvSpPr>
            <p:nvPr/>
          </p:nvSpPr>
          <p:spPr bwMode="auto">
            <a:xfrm>
              <a:off x="4506" y="1884"/>
              <a:ext cx="120" cy="196"/>
            </a:xfrm>
            <a:custGeom>
              <a:avLst/>
              <a:gdLst>
                <a:gd name="T0" fmla="*/ 153 w 184"/>
                <a:gd name="T1" fmla="*/ 15 h 302"/>
                <a:gd name="T2" fmla="*/ 160 w 184"/>
                <a:gd name="T3" fmla="*/ 51 h 302"/>
                <a:gd name="T4" fmla="*/ 167 w 184"/>
                <a:gd name="T5" fmla="*/ 72 h 302"/>
                <a:gd name="T6" fmla="*/ 183 w 184"/>
                <a:gd name="T7" fmla="*/ 86 h 302"/>
                <a:gd name="T8" fmla="*/ 176 w 184"/>
                <a:gd name="T9" fmla="*/ 138 h 302"/>
                <a:gd name="T10" fmla="*/ 165 w 184"/>
                <a:gd name="T11" fmla="*/ 161 h 302"/>
                <a:gd name="T12" fmla="*/ 163 w 184"/>
                <a:gd name="T13" fmla="*/ 164 h 302"/>
                <a:gd name="T14" fmla="*/ 125 w 184"/>
                <a:gd name="T15" fmla="*/ 185 h 302"/>
                <a:gd name="T16" fmla="*/ 81 w 184"/>
                <a:gd name="T17" fmla="*/ 253 h 302"/>
                <a:gd name="T18" fmla="*/ 63 w 184"/>
                <a:gd name="T19" fmla="*/ 268 h 302"/>
                <a:gd name="T20" fmla="*/ 47 w 184"/>
                <a:gd name="T21" fmla="*/ 298 h 302"/>
                <a:gd name="T22" fmla="*/ 38 w 184"/>
                <a:gd name="T23" fmla="*/ 297 h 302"/>
                <a:gd name="T24" fmla="*/ 33 w 184"/>
                <a:gd name="T25" fmla="*/ 269 h 302"/>
                <a:gd name="T26" fmla="*/ 31 w 184"/>
                <a:gd name="T27" fmla="*/ 286 h 302"/>
                <a:gd name="T28" fmla="*/ 15 w 184"/>
                <a:gd name="T29" fmla="*/ 274 h 302"/>
                <a:gd name="T30" fmla="*/ 13 w 184"/>
                <a:gd name="T31" fmla="*/ 219 h 302"/>
                <a:gd name="T32" fmla="*/ 7 w 184"/>
                <a:gd name="T33" fmla="*/ 151 h 302"/>
                <a:gd name="T34" fmla="*/ 3 w 184"/>
                <a:gd name="T35" fmla="*/ 105 h 302"/>
                <a:gd name="T36" fmla="*/ 5 w 184"/>
                <a:gd name="T37" fmla="*/ 83 h 302"/>
                <a:gd name="T38" fmla="*/ 20 w 184"/>
                <a:gd name="T39" fmla="*/ 98 h 302"/>
                <a:gd name="T40" fmla="*/ 17 w 184"/>
                <a:gd name="T41" fmla="*/ 62 h 302"/>
                <a:gd name="T42" fmla="*/ 30 w 184"/>
                <a:gd name="T43" fmla="*/ 42 h 302"/>
                <a:gd name="T44" fmla="*/ 39 w 184"/>
                <a:gd name="T45" fmla="*/ 24 h 302"/>
                <a:gd name="T46" fmla="*/ 49 w 184"/>
                <a:gd name="T47" fmla="*/ 38 h 302"/>
                <a:gd name="T48" fmla="*/ 41 w 184"/>
                <a:gd name="T49" fmla="*/ 96 h 302"/>
                <a:gd name="T50" fmla="*/ 43 w 184"/>
                <a:gd name="T51" fmla="*/ 105 h 302"/>
                <a:gd name="T52" fmla="*/ 32 w 184"/>
                <a:gd name="T53" fmla="*/ 138 h 302"/>
                <a:gd name="T54" fmla="*/ 53 w 184"/>
                <a:gd name="T55" fmla="*/ 155 h 302"/>
                <a:gd name="T56" fmla="*/ 56 w 184"/>
                <a:gd name="T57" fmla="*/ 157 h 302"/>
                <a:gd name="T58" fmla="*/ 71 w 184"/>
                <a:gd name="T59" fmla="*/ 139 h 302"/>
                <a:gd name="T60" fmla="*/ 81 w 184"/>
                <a:gd name="T61" fmla="*/ 122 h 302"/>
                <a:gd name="T62" fmla="*/ 100 w 184"/>
                <a:gd name="T63" fmla="*/ 96 h 302"/>
                <a:gd name="T64" fmla="*/ 114 w 184"/>
                <a:gd name="T65" fmla="*/ 51 h 302"/>
                <a:gd name="T66" fmla="*/ 142 w 184"/>
                <a:gd name="T6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302">
                  <a:moveTo>
                    <a:pt x="142" y="0"/>
                  </a:moveTo>
                  <a:cubicBezTo>
                    <a:pt x="154" y="1"/>
                    <a:pt x="156" y="3"/>
                    <a:pt x="153" y="15"/>
                  </a:cubicBezTo>
                  <a:cubicBezTo>
                    <a:pt x="152" y="23"/>
                    <a:pt x="153" y="31"/>
                    <a:pt x="150" y="38"/>
                  </a:cubicBezTo>
                  <a:cubicBezTo>
                    <a:pt x="149" y="41"/>
                    <a:pt x="156" y="47"/>
                    <a:pt x="160" y="51"/>
                  </a:cubicBezTo>
                  <a:cubicBezTo>
                    <a:pt x="163" y="54"/>
                    <a:pt x="166" y="55"/>
                    <a:pt x="163" y="61"/>
                  </a:cubicBezTo>
                  <a:cubicBezTo>
                    <a:pt x="161" y="65"/>
                    <a:pt x="168" y="67"/>
                    <a:pt x="167" y="72"/>
                  </a:cubicBezTo>
                  <a:cubicBezTo>
                    <a:pt x="166" y="79"/>
                    <a:pt x="172" y="78"/>
                    <a:pt x="176" y="78"/>
                  </a:cubicBezTo>
                  <a:cubicBezTo>
                    <a:pt x="181" y="78"/>
                    <a:pt x="184" y="81"/>
                    <a:pt x="183" y="86"/>
                  </a:cubicBezTo>
                  <a:cubicBezTo>
                    <a:pt x="180" y="102"/>
                    <a:pt x="180" y="118"/>
                    <a:pt x="178" y="135"/>
                  </a:cubicBezTo>
                  <a:cubicBezTo>
                    <a:pt x="177" y="136"/>
                    <a:pt x="177" y="138"/>
                    <a:pt x="176" y="138"/>
                  </a:cubicBezTo>
                  <a:cubicBezTo>
                    <a:pt x="168" y="140"/>
                    <a:pt x="168" y="149"/>
                    <a:pt x="163" y="153"/>
                  </a:cubicBezTo>
                  <a:cubicBezTo>
                    <a:pt x="158" y="159"/>
                    <a:pt x="164" y="158"/>
                    <a:pt x="165" y="161"/>
                  </a:cubicBezTo>
                  <a:cubicBezTo>
                    <a:pt x="166" y="161"/>
                    <a:pt x="166" y="162"/>
                    <a:pt x="165" y="163"/>
                  </a:cubicBezTo>
                  <a:cubicBezTo>
                    <a:pt x="164" y="163"/>
                    <a:pt x="164" y="164"/>
                    <a:pt x="163" y="164"/>
                  </a:cubicBezTo>
                  <a:cubicBezTo>
                    <a:pt x="154" y="166"/>
                    <a:pt x="147" y="171"/>
                    <a:pt x="139" y="176"/>
                  </a:cubicBezTo>
                  <a:cubicBezTo>
                    <a:pt x="134" y="179"/>
                    <a:pt x="130" y="182"/>
                    <a:pt x="125" y="185"/>
                  </a:cubicBezTo>
                  <a:cubicBezTo>
                    <a:pt x="109" y="196"/>
                    <a:pt x="99" y="211"/>
                    <a:pt x="93" y="229"/>
                  </a:cubicBezTo>
                  <a:cubicBezTo>
                    <a:pt x="90" y="237"/>
                    <a:pt x="88" y="247"/>
                    <a:pt x="81" y="253"/>
                  </a:cubicBezTo>
                  <a:cubicBezTo>
                    <a:pt x="81" y="254"/>
                    <a:pt x="80" y="256"/>
                    <a:pt x="80" y="257"/>
                  </a:cubicBezTo>
                  <a:cubicBezTo>
                    <a:pt x="69" y="255"/>
                    <a:pt x="66" y="257"/>
                    <a:pt x="63" y="268"/>
                  </a:cubicBezTo>
                  <a:cubicBezTo>
                    <a:pt x="62" y="275"/>
                    <a:pt x="60" y="281"/>
                    <a:pt x="55" y="285"/>
                  </a:cubicBezTo>
                  <a:cubicBezTo>
                    <a:pt x="52" y="289"/>
                    <a:pt x="48" y="293"/>
                    <a:pt x="47" y="298"/>
                  </a:cubicBezTo>
                  <a:cubicBezTo>
                    <a:pt x="46" y="300"/>
                    <a:pt x="45" y="302"/>
                    <a:pt x="42" y="302"/>
                  </a:cubicBezTo>
                  <a:cubicBezTo>
                    <a:pt x="39" y="302"/>
                    <a:pt x="39" y="299"/>
                    <a:pt x="38" y="297"/>
                  </a:cubicBezTo>
                  <a:cubicBezTo>
                    <a:pt x="38" y="292"/>
                    <a:pt x="36" y="287"/>
                    <a:pt x="38" y="282"/>
                  </a:cubicBezTo>
                  <a:cubicBezTo>
                    <a:pt x="39" y="277"/>
                    <a:pt x="38" y="273"/>
                    <a:pt x="33" y="269"/>
                  </a:cubicBezTo>
                  <a:cubicBezTo>
                    <a:pt x="32" y="272"/>
                    <a:pt x="33" y="275"/>
                    <a:pt x="34" y="278"/>
                  </a:cubicBezTo>
                  <a:cubicBezTo>
                    <a:pt x="34" y="281"/>
                    <a:pt x="34" y="284"/>
                    <a:pt x="31" y="286"/>
                  </a:cubicBezTo>
                  <a:cubicBezTo>
                    <a:pt x="27" y="288"/>
                    <a:pt x="24" y="287"/>
                    <a:pt x="22" y="285"/>
                  </a:cubicBezTo>
                  <a:cubicBezTo>
                    <a:pt x="18" y="282"/>
                    <a:pt x="16" y="278"/>
                    <a:pt x="15" y="274"/>
                  </a:cubicBezTo>
                  <a:cubicBezTo>
                    <a:pt x="12" y="257"/>
                    <a:pt x="12" y="240"/>
                    <a:pt x="14" y="223"/>
                  </a:cubicBezTo>
                  <a:cubicBezTo>
                    <a:pt x="13" y="222"/>
                    <a:pt x="13" y="220"/>
                    <a:pt x="13" y="219"/>
                  </a:cubicBezTo>
                  <a:cubicBezTo>
                    <a:pt x="13" y="213"/>
                    <a:pt x="15" y="207"/>
                    <a:pt x="15" y="201"/>
                  </a:cubicBezTo>
                  <a:cubicBezTo>
                    <a:pt x="16" y="183"/>
                    <a:pt x="12" y="167"/>
                    <a:pt x="7" y="151"/>
                  </a:cubicBezTo>
                  <a:cubicBezTo>
                    <a:pt x="7" y="148"/>
                    <a:pt x="6" y="144"/>
                    <a:pt x="6" y="141"/>
                  </a:cubicBezTo>
                  <a:cubicBezTo>
                    <a:pt x="5" y="129"/>
                    <a:pt x="0" y="117"/>
                    <a:pt x="3" y="105"/>
                  </a:cubicBezTo>
                  <a:cubicBezTo>
                    <a:pt x="0" y="100"/>
                    <a:pt x="3" y="94"/>
                    <a:pt x="3" y="89"/>
                  </a:cubicBezTo>
                  <a:cubicBezTo>
                    <a:pt x="3" y="87"/>
                    <a:pt x="2" y="84"/>
                    <a:pt x="5" y="83"/>
                  </a:cubicBezTo>
                  <a:cubicBezTo>
                    <a:pt x="8" y="83"/>
                    <a:pt x="11" y="83"/>
                    <a:pt x="11" y="88"/>
                  </a:cubicBezTo>
                  <a:cubicBezTo>
                    <a:pt x="12" y="93"/>
                    <a:pt x="16" y="98"/>
                    <a:pt x="20" y="98"/>
                  </a:cubicBezTo>
                  <a:cubicBezTo>
                    <a:pt x="25" y="97"/>
                    <a:pt x="26" y="91"/>
                    <a:pt x="26" y="85"/>
                  </a:cubicBezTo>
                  <a:cubicBezTo>
                    <a:pt x="26" y="77"/>
                    <a:pt x="24" y="69"/>
                    <a:pt x="17" y="62"/>
                  </a:cubicBezTo>
                  <a:cubicBezTo>
                    <a:pt x="11" y="56"/>
                    <a:pt x="13" y="51"/>
                    <a:pt x="21" y="48"/>
                  </a:cubicBezTo>
                  <a:cubicBezTo>
                    <a:pt x="25" y="47"/>
                    <a:pt x="28" y="46"/>
                    <a:pt x="30" y="42"/>
                  </a:cubicBezTo>
                  <a:cubicBezTo>
                    <a:pt x="32" y="39"/>
                    <a:pt x="33" y="35"/>
                    <a:pt x="34" y="32"/>
                  </a:cubicBezTo>
                  <a:cubicBezTo>
                    <a:pt x="36" y="29"/>
                    <a:pt x="36" y="26"/>
                    <a:pt x="39" y="24"/>
                  </a:cubicBezTo>
                  <a:cubicBezTo>
                    <a:pt x="42" y="23"/>
                    <a:pt x="44" y="17"/>
                    <a:pt x="49" y="21"/>
                  </a:cubicBezTo>
                  <a:cubicBezTo>
                    <a:pt x="54" y="26"/>
                    <a:pt x="54" y="35"/>
                    <a:pt x="49" y="38"/>
                  </a:cubicBezTo>
                  <a:cubicBezTo>
                    <a:pt x="41" y="41"/>
                    <a:pt x="42" y="46"/>
                    <a:pt x="42" y="53"/>
                  </a:cubicBezTo>
                  <a:cubicBezTo>
                    <a:pt x="43" y="67"/>
                    <a:pt x="43" y="82"/>
                    <a:pt x="41" y="96"/>
                  </a:cubicBezTo>
                  <a:cubicBezTo>
                    <a:pt x="40" y="98"/>
                    <a:pt x="41" y="99"/>
                    <a:pt x="42" y="101"/>
                  </a:cubicBezTo>
                  <a:cubicBezTo>
                    <a:pt x="43" y="102"/>
                    <a:pt x="44" y="104"/>
                    <a:pt x="43" y="105"/>
                  </a:cubicBezTo>
                  <a:cubicBezTo>
                    <a:pt x="38" y="112"/>
                    <a:pt x="41" y="123"/>
                    <a:pt x="35" y="129"/>
                  </a:cubicBezTo>
                  <a:cubicBezTo>
                    <a:pt x="33" y="132"/>
                    <a:pt x="30" y="134"/>
                    <a:pt x="32" y="138"/>
                  </a:cubicBezTo>
                  <a:cubicBezTo>
                    <a:pt x="34" y="141"/>
                    <a:pt x="36" y="138"/>
                    <a:pt x="39" y="138"/>
                  </a:cubicBezTo>
                  <a:cubicBezTo>
                    <a:pt x="45" y="138"/>
                    <a:pt x="54" y="148"/>
                    <a:pt x="53" y="155"/>
                  </a:cubicBezTo>
                  <a:cubicBezTo>
                    <a:pt x="52" y="159"/>
                    <a:pt x="51" y="163"/>
                    <a:pt x="51" y="168"/>
                  </a:cubicBezTo>
                  <a:cubicBezTo>
                    <a:pt x="55" y="165"/>
                    <a:pt x="59" y="162"/>
                    <a:pt x="56" y="157"/>
                  </a:cubicBezTo>
                  <a:cubicBezTo>
                    <a:pt x="54" y="153"/>
                    <a:pt x="56" y="150"/>
                    <a:pt x="60" y="149"/>
                  </a:cubicBezTo>
                  <a:cubicBezTo>
                    <a:pt x="65" y="148"/>
                    <a:pt x="69" y="144"/>
                    <a:pt x="71" y="139"/>
                  </a:cubicBezTo>
                  <a:cubicBezTo>
                    <a:pt x="72" y="136"/>
                    <a:pt x="73" y="133"/>
                    <a:pt x="75" y="132"/>
                  </a:cubicBezTo>
                  <a:cubicBezTo>
                    <a:pt x="80" y="130"/>
                    <a:pt x="81" y="127"/>
                    <a:pt x="81" y="122"/>
                  </a:cubicBezTo>
                  <a:cubicBezTo>
                    <a:pt x="81" y="116"/>
                    <a:pt x="86" y="112"/>
                    <a:pt x="91" y="110"/>
                  </a:cubicBezTo>
                  <a:cubicBezTo>
                    <a:pt x="98" y="108"/>
                    <a:pt x="101" y="104"/>
                    <a:pt x="100" y="96"/>
                  </a:cubicBezTo>
                  <a:cubicBezTo>
                    <a:pt x="98" y="83"/>
                    <a:pt x="113" y="72"/>
                    <a:pt x="125" y="76"/>
                  </a:cubicBezTo>
                  <a:cubicBezTo>
                    <a:pt x="126" y="66"/>
                    <a:pt x="119" y="59"/>
                    <a:pt x="114" y="51"/>
                  </a:cubicBezTo>
                  <a:cubicBezTo>
                    <a:pt x="107" y="41"/>
                    <a:pt x="107" y="42"/>
                    <a:pt x="114" y="33"/>
                  </a:cubicBezTo>
                  <a:cubicBezTo>
                    <a:pt x="124" y="22"/>
                    <a:pt x="135" y="13"/>
                    <a:pt x="142" y="0"/>
                  </a:cubicBezTo>
                  <a:close/>
                </a:path>
              </a:pathLst>
            </a:custGeom>
            <a:solidFill>
              <a:srgbClr val="EF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6" name="Freeform 339"/>
            <p:cNvSpPr>
              <a:spLocks/>
            </p:cNvSpPr>
            <p:nvPr/>
          </p:nvSpPr>
          <p:spPr bwMode="auto">
            <a:xfrm>
              <a:off x="4491" y="1854"/>
              <a:ext cx="36" cy="97"/>
            </a:xfrm>
            <a:custGeom>
              <a:avLst/>
              <a:gdLst>
                <a:gd name="T0" fmla="*/ 55 w 55"/>
                <a:gd name="T1" fmla="*/ 88 h 149"/>
                <a:gd name="T2" fmla="*/ 45 w 55"/>
                <a:gd name="T3" fmla="*/ 96 h 149"/>
                <a:gd name="T4" fmla="*/ 39 w 55"/>
                <a:gd name="T5" fmla="*/ 99 h 149"/>
                <a:gd name="T6" fmla="*/ 41 w 55"/>
                <a:gd name="T7" fmla="*/ 106 h 149"/>
                <a:gd name="T8" fmla="*/ 51 w 55"/>
                <a:gd name="T9" fmla="*/ 133 h 149"/>
                <a:gd name="T10" fmla="*/ 50 w 55"/>
                <a:gd name="T11" fmla="*/ 139 h 149"/>
                <a:gd name="T12" fmla="*/ 42 w 55"/>
                <a:gd name="T13" fmla="*/ 147 h 149"/>
                <a:gd name="T14" fmla="*/ 32 w 55"/>
                <a:gd name="T15" fmla="*/ 134 h 149"/>
                <a:gd name="T16" fmla="*/ 28 w 55"/>
                <a:gd name="T17" fmla="*/ 128 h 149"/>
                <a:gd name="T18" fmla="*/ 28 w 55"/>
                <a:gd name="T19" fmla="*/ 83 h 149"/>
                <a:gd name="T20" fmla="*/ 19 w 55"/>
                <a:gd name="T21" fmla="*/ 74 h 149"/>
                <a:gd name="T22" fmla="*/ 15 w 55"/>
                <a:gd name="T23" fmla="*/ 69 h 149"/>
                <a:gd name="T24" fmla="*/ 2 w 55"/>
                <a:gd name="T25" fmla="*/ 29 h 149"/>
                <a:gd name="T26" fmla="*/ 4 w 55"/>
                <a:gd name="T27" fmla="*/ 0 h 149"/>
                <a:gd name="T28" fmla="*/ 23 w 55"/>
                <a:gd name="T29" fmla="*/ 13 h 149"/>
                <a:gd name="T30" fmla="*/ 23 w 55"/>
                <a:gd name="T31" fmla="*/ 23 h 149"/>
                <a:gd name="T32" fmla="*/ 28 w 55"/>
                <a:gd name="T33" fmla="*/ 43 h 149"/>
                <a:gd name="T34" fmla="*/ 35 w 55"/>
                <a:gd name="T35" fmla="*/ 68 h 149"/>
                <a:gd name="T36" fmla="*/ 39 w 55"/>
                <a:gd name="T37" fmla="*/ 82 h 149"/>
                <a:gd name="T38" fmla="*/ 50 w 55"/>
                <a:gd name="T39" fmla="*/ 87 h 149"/>
                <a:gd name="T40" fmla="*/ 55 w 55"/>
                <a:gd name="T41" fmla="*/ 8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49">
                  <a:moveTo>
                    <a:pt x="55" y="88"/>
                  </a:moveTo>
                  <a:cubicBezTo>
                    <a:pt x="53" y="92"/>
                    <a:pt x="50" y="95"/>
                    <a:pt x="45" y="96"/>
                  </a:cubicBezTo>
                  <a:cubicBezTo>
                    <a:pt x="42" y="96"/>
                    <a:pt x="39" y="95"/>
                    <a:pt x="39" y="99"/>
                  </a:cubicBezTo>
                  <a:cubicBezTo>
                    <a:pt x="38" y="102"/>
                    <a:pt x="39" y="104"/>
                    <a:pt x="41" y="106"/>
                  </a:cubicBezTo>
                  <a:cubicBezTo>
                    <a:pt x="51" y="112"/>
                    <a:pt x="51" y="123"/>
                    <a:pt x="51" y="133"/>
                  </a:cubicBezTo>
                  <a:cubicBezTo>
                    <a:pt x="51" y="135"/>
                    <a:pt x="51" y="137"/>
                    <a:pt x="50" y="139"/>
                  </a:cubicBezTo>
                  <a:cubicBezTo>
                    <a:pt x="47" y="142"/>
                    <a:pt x="45" y="149"/>
                    <a:pt x="42" y="147"/>
                  </a:cubicBezTo>
                  <a:cubicBezTo>
                    <a:pt x="38" y="144"/>
                    <a:pt x="31" y="139"/>
                    <a:pt x="32" y="134"/>
                  </a:cubicBezTo>
                  <a:cubicBezTo>
                    <a:pt x="33" y="128"/>
                    <a:pt x="28" y="131"/>
                    <a:pt x="28" y="128"/>
                  </a:cubicBezTo>
                  <a:cubicBezTo>
                    <a:pt x="28" y="113"/>
                    <a:pt x="35" y="98"/>
                    <a:pt x="28" y="83"/>
                  </a:cubicBezTo>
                  <a:cubicBezTo>
                    <a:pt x="26" y="79"/>
                    <a:pt x="23" y="76"/>
                    <a:pt x="19" y="74"/>
                  </a:cubicBezTo>
                  <a:cubicBezTo>
                    <a:pt x="17" y="73"/>
                    <a:pt x="15" y="72"/>
                    <a:pt x="15" y="69"/>
                  </a:cubicBezTo>
                  <a:cubicBezTo>
                    <a:pt x="11" y="55"/>
                    <a:pt x="5" y="42"/>
                    <a:pt x="2" y="29"/>
                  </a:cubicBezTo>
                  <a:cubicBezTo>
                    <a:pt x="0" y="19"/>
                    <a:pt x="2" y="9"/>
                    <a:pt x="4" y="0"/>
                  </a:cubicBezTo>
                  <a:cubicBezTo>
                    <a:pt x="8" y="8"/>
                    <a:pt x="14" y="12"/>
                    <a:pt x="23" y="13"/>
                  </a:cubicBezTo>
                  <a:cubicBezTo>
                    <a:pt x="25" y="16"/>
                    <a:pt x="23" y="19"/>
                    <a:pt x="23" y="23"/>
                  </a:cubicBezTo>
                  <a:cubicBezTo>
                    <a:pt x="23" y="30"/>
                    <a:pt x="25" y="37"/>
                    <a:pt x="28" y="43"/>
                  </a:cubicBezTo>
                  <a:cubicBezTo>
                    <a:pt x="32" y="51"/>
                    <a:pt x="34" y="59"/>
                    <a:pt x="35" y="68"/>
                  </a:cubicBezTo>
                  <a:cubicBezTo>
                    <a:pt x="36" y="73"/>
                    <a:pt x="37" y="78"/>
                    <a:pt x="39" y="82"/>
                  </a:cubicBezTo>
                  <a:cubicBezTo>
                    <a:pt x="42" y="86"/>
                    <a:pt x="44" y="90"/>
                    <a:pt x="50" y="87"/>
                  </a:cubicBezTo>
                  <a:cubicBezTo>
                    <a:pt x="51" y="86"/>
                    <a:pt x="53" y="86"/>
                    <a:pt x="55" y="88"/>
                  </a:cubicBezTo>
                  <a:close/>
                </a:path>
              </a:pathLst>
            </a:custGeom>
            <a:solidFill>
              <a:srgbClr val="F5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7" name="Freeform 340"/>
            <p:cNvSpPr>
              <a:spLocks/>
            </p:cNvSpPr>
            <p:nvPr/>
          </p:nvSpPr>
          <p:spPr bwMode="auto">
            <a:xfrm>
              <a:off x="4494" y="1812"/>
              <a:ext cx="62" cy="39"/>
            </a:xfrm>
            <a:custGeom>
              <a:avLst/>
              <a:gdLst>
                <a:gd name="T0" fmla="*/ 14 w 95"/>
                <a:gd name="T1" fmla="*/ 47 h 60"/>
                <a:gd name="T2" fmla="*/ 7 w 95"/>
                <a:gd name="T3" fmla="*/ 42 h 60"/>
                <a:gd name="T4" fmla="*/ 0 w 95"/>
                <a:gd name="T5" fmla="*/ 44 h 60"/>
                <a:gd name="T6" fmla="*/ 0 w 95"/>
                <a:gd name="T7" fmla="*/ 33 h 60"/>
                <a:gd name="T8" fmla="*/ 5 w 95"/>
                <a:gd name="T9" fmla="*/ 29 h 60"/>
                <a:gd name="T10" fmla="*/ 26 w 95"/>
                <a:gd name="T11" fmla="*/ 23 h 60"/>
                <a:gd name="T12" fmla="*/ 36 w 95"/>
                <a:gd name="T13" fmla="*/ 29 h 60"/>
                <a:gd name="T14" fmla="*/ 46 w 95"/>
                <a:gd name="T15" fmla="*/ 39 h 60"/>
                <a:gd name="T16" fmla="*/ 75 w 95"/>
                <a:gd name="T17" fmla="*/ 54 h 60"/>
                <a:gd name="T18" fmla="*/ 84 w 95"/>
                <a:gd name="T19" fmla="*/ 55 h 60"/>
                <a:gd name="T20" fmla="*/ 80 w 95"/>
                <a:gd name="T21" fmla="*/ 49 h 60"/>
                <a:gd name="T22" fmla="*/ 75 w 95"/>
                <a:gd name="T23" fmla="*/ 34 h 60"/>
                <a:gd name="T24" fmla="*/ 66 w 95"/>
                <a:gd name="T25" fmla="*/ 24 h 60"/>
                <a:gd name="T26" fmla="*/ 58 w 95"/>
                <a:gd name="T27" fmla="*/ 19 h 60"/>
                <a:gd name="T28" fmla="*/ 65 w 95"/>
                <a:gd name="T29" fmla="*/ 8 h 60"/>
                <a:gd name="T30" fmla="*/ 80 w 95"/>
                <a:gd name="T31" fmla="*/ 1 h 60"/>
                <a:gd name="T32" fmla="*/ 68 w 95"/>
                <a:gd name="T33" fmla="*/ 14 h 60"/>
                <a:gd name="T34" fmla="*/ 73 w 95"/>
                <a:gd name="T35" fmla="*/ 24 h 60"/>
                <a:gd name="T36" fmla="*/ 84 w 95"/>
                <a:gd name="T37" fmla="*/ 28 h 60"/>
                <a:gd name="T38" fmla="*/ 88 w 95"/>
                <a:gd name="T39" fmla="*/ 39 h 60"/>
                <a:gd name="T40" fmla="*/ 92 w 95"/>
                <a:gd name="T41" fmla="*/ 53 h 60"/>
                <a:gd name="T42" fmla="*/ 91 w 95"/>
                <a:gd name="T43" fmla="*/ 58 h 60"/>
                <a:gd name="T44" fmla="*/ 72 w 95"/>
                <a:gd name="T45" fmla="*/ 55 h 60"/>
                <a:gd name="T46" fmla="*/ 44 w 95"/>
                <a:gd name="T47" fmla="*/ 47 h 60"/>
                <a:gd name="T48" fmla="*/ 14 w 95"/>
                <a:gd name="T49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60">
                  <a:moveTo>
                    <a:pt x="14" y="47"/>
                  </a:moveTo>
                  <a:cubicBezTo>
                    <a:pt x="12" y="46"/>
                    <a:pt x="9" y="44"/>
                    <a:pt x="7" y="42"/>
                  </a:cubicBezTo>
                  <a:cubicBezTo>
                    <a:pt x="4" y="39"/>
                    <a:pt x="1" y="39"/>
                    <a:pt x="0" y="44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1"/>
                    <a:pt x="2" y="29"/>
                    <a:pt x="5" y="29"/>
                  </a:cubicBezTo>
                  <a:cubicBezTo>
                    <a:pt x="11" y="25"/>
                    <a:pt x="18" y="24"/>
                    <a:pt x="26" y="23"/>
                  </a:cubicBezTo>
                  <a:cubicBezTo>
                    <a:pt x="30" y="22"/>
                    <a:pt x="36" y="20"/>
                    <a:pt x="36" y="29"/>
                  </a:cubicBezTo>
                  <a:cubicBezTo>
                    <a:pt x="36" y="34"/>
                    <a:pt x="41" y="38"/>
                    <a:pt x="46" y="39"/>
                  </a:cubicBezTo>
                  <a:cubicBezTo>
                    <a:pt x="57" y="42"/>
                    <a:pt x="66" y="48"/>
                    <a:pt x="75" y="54"/>
                  </a:cubicBezTo>
                  <a:cubicBezTo>
                    <a:pt x="78" y="56"/>
                    <a:pt x="82" y="58"/>
                    <a:pt x="84" y="55"/>
                  </a:cubicBezTo>
                  <a:cubicBezTo>
                    <a:pt x="87" y="51"/>
                    <a:pt x="82" y="50"/>
                    <a:pt x="80" y="49"/>
                  </a:cubicBezTo>
                  <a:cubicBezTo>
                    <a:pt x="75" y="44"/>
                    <a:pt x="72" y="41"/>
                    <a:pt x="75" y="34"/>
                  </a:cubicBezTo>
                  <a:cubicBezTo>
                    <a:pt x="77" y="27"/>
                    <a:pt x="70" y="26"/>
                    <a:pt x="66" y="24"/>
                  </a:cubicBezTo>
                  <a:cubicBezTo>
                    <a:pt x="62" y="24"/>
                    <a:pt x="59" y="24"/>
                    <a:pt x="58" y="19"/>
                  </a:cubicBezTo>
                  <a:cubicBezTo>
                    <a:pt x="62" y="16"/>
                    <a:pt x="62" y="11"/>
                    <a:pt x="65" y="8"/>
                  </a:cubicBezTo>
                  <a:cubicBezTo>
                    <a:pt x="69" y="4"/>
                    <a:pt x="73" y="0"/>
                    <a:pt x="80" y="1"/>
                  </a:cubicBezTo>
                  <a:cubicBezTo>
                    <a:pt x="75" y="5"/>
                    <a:pt x="71" y="8"/>
                    <a:pt x="68" y="14"/>
                  </a:cubicBezTo>
                  <a:cubicBezTo>
                    <a:pt x="65" y="22"/>
                    <a:pt x="68" y="23"/>
                    <a:pt x="73" y="24"/>
                  </a:cubicBezTo>
                  <a:cubicBezTo>
                    <a:pt x="77" y="24"/>
                    <a:pt x="81" y="26"/>
                    <a:pt x="84" y="28"/>
                  </a:cubicBezTo>
                  <a:cubicBezTo>
                    <a:pt x="87" y="31"/>
                    <a:pt x="95" y="32"/>
                    <a:pt x="88" y="39"/>
                  </a:cubicBezTo>
                  <a:cubicBezTo>
                    <a:pt x="86" y="41"/>
                    <a:pt x="87" y="49"/>
                    <a:pt x="92" y="53"/>
                  </a:cubicBezTo>
                  <a:cubicBezTo>
                    <a:pt x="95" y="55"/>
                    <a:pt x="94" y="59"/>
                    <a:pt x="91" y="58"/>
                  </a:cubicBezTo>
                  <a:cubicBezTo>
                    <a:pt x="85" y="58"/>
                    <a:pt x="78" y="60"/>
                    <a:pt x="72" y="55"/>
                  </a:cubicBezTo>
                  <a:cubicBezTo>
                    <a:pt x="64" y="49"/>
                    <a:pt x="55" y="46"/>
                    <a:pt x="44" y="47"/>
                  </a:cubicBezTo>
                  <a:cubicBezTo>
                    <a:pt x="34" y="47"/>
                    <a:pt x="24" y="48"/>
                    <a:pt x="14" y="47"/>
                  </a:cubicBezTo>
                  <a:close/>
                </a:path>
              </a:pathLst>
            </a:custGeom>
            <a:solidFill>
              <a:srgbClr val="E3D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8" name="Freeform 341"/>
            <p:cNvSpPr>
              <a:spLocks/>
            </p:cNvSpPr>
            <p:nvPr/>
          </p:nvSpPr>
          <p:spPr bwMode="auto">
            <a:xfrm>
              <a:off x="4484" y="1876"/>
              <a:ext cx="17" cy="40"/>
            </a:xfrm>
            <a:custGeom>
              <a:avLst/>
              <a:gdLst>
                <a:gd name="T0" fmla="*/ 10 w 26"/>
                <a:gd name="T1" fmla="*/ 36 h 61"/>
                <a:gd name="T2" fmla="*/ 1 w 26"/>
                <a:gd name="T3" fmla="*/ 9 h 61"/>
                <a:gd name="T4" fmla="*/ 4 w 26"/>
                <a:gd name="T5" fmla="*/ 1 h 61"/>
                <a:gd name="T6" fmla="*/ 9 w 26"/>
                <a:gd name="T7" fmla="*/ 7 h 61"/>
                <a:gd name="T8" fmla="*/ 15 w 26"/>
                <a:gd name="T9" fmla="*/ 16 h 61"/>
                <a:gd name="T10" fmla="*/ 25 w 26"/>
                <a:gd name="T11" fmla="*/ 55 h 61"/>
                <a:gd name="T12" fmla="*/ 21 w 26"/>
                <a:gd name="T13" fmla="*/ 58 h 61"/>
                <a:gd name="T14" fmla="*/ 12 w 26"/>
                <a:gd name="T15" fmla="*/ 43 h 61"/>
                <a:gd name="T16" fmla="*/ 10 w 26"/>
                <a:gd name="T1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61">
                  <a:moveTo>
                    <a:pt x="10" y="36"/>
                  </a:moveTo>
                  <a:cubicBezTo>
                    <a:pt x="7" y="27"/>
                    <a:pt x="2" y="19"/>
                    <a:pt x="1" y="9"/>
                  </a:cubicBezTo>
                  <a:cubicBezTo>
                    <a:pt x="0" y="6"/>
                    <a:pt x="0" y="2"/>
                    <a:pt x="4" y="1"/>
                  </a:cubicBezTo>
                  <a:cubicBezTo>
                    <a:pt x="8" y="0"/>
                    <a:pt x="8" y="4"/>
                    <a:pt x="9" y="7"/>
                  </a:cubicBezTo>
                  <a:cubicBezTo>
                    <a:pt x="10" y="11"/>
                    <a:pt x="12" y="14"/>
                    <a:pt x="15" y="16"/>
                  </a:cubicBezTo>
                  <a:cubicBezTo>
                    <a:pt x="19" y="29"/>
                    <a:pt x="22" y="42"/>
                    <a:pt x="25" y="55"/>
                  </a:cubicBezTo>
                  <a:cubicBezTo>
                    <a:pt x="26" y="59"/>
                    <a:pt x="25" y="61"/>
                    <a:pt x="21" y="58"/>
                  </a:cubicBezTo>
                  <a:cubicBezTo>
                    <a:pt x="16" y="54"/>
                    <a:pt x="14" y="48"/>
                    <a:pt x="12" y="43"/>
                  </a:cubicBezTo>
                  <a:cubicBezTo>
                    <a:pt x="12" y="40"/>
                    <a:pt x="12" y="38"/>
                    <a:pt x="10" y="36"/>
                  </a:cubicBezTo>
                  <a:close/>
                </a:path>
              </a:pathLst>
            </a:custGeom>
            <a:solidFill>
              <a:srgbClr val="E3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9" name="Freeform 342"/>
            <p:cNvSpPr>
              <a:spLocks/>
            </p:cNvSpPr>
            <p:nvPr/>
          </p:nvSpPr>
          <p:spPr bwMode="auto">
            <a:xfrm>
              <a:off x="4489" y="1900"/>
              <a:ext cx="13" cy="36"/>
            </a:xfrm>
            <a:custGeom>
              <a:avLst/>
              <a:gdLst>
                <a:gd name="T0" fmla="*/ 2 w 20"/>
                <a:gd name="T1" fmla="*/ 0 h 55"/>
                <a:gd name="T2" fmla="*/ 14 w 20"/>
                <a:gd name="T3" fmla="*/ 21 h 55"/>
                <a:gd name="T4" fmla="*/ 17 w 20"/>
                <a:gd name="T5" fmla="*/ 19 h 55"/>
                <a:gd name="T6" fmla="*/ 20 w 20"/>
                <a:gd name="T7" fmla="*/ 30 h 55"/>
                <a:gd name="T8" fmla="*/ 19 w 20"/>
                <a:gd name="T9" fmla="*/ 40 h 55"/>
                <a:gd name="T10" fmla="*/ 18 w 20"/>
                <a:gd name="T11" fmla="*/ 51 h 55"/>
                <a:gd name="T12" fmla="*/ 13 w 20"/>
                <a:gd name="T13" fmla="*/ 54 h 55"/>
                <a:gd name="T14" fmla="*/ 12 w 20"/>
                <a:gd name="T15" fmla="*/ 49 h 55"/>
                <a:gd name="T16" fmla="*/ 9 w 20"/>
                <a:gd name="T17" fmla="*/ 41 h 55"/>
                <a:gd name="T18" fmla="*/ 3 w 20"/>
                <a:gd name="T19" fmla="*/ 13 h 55"/>
                <a:gd name="T20" fmla="*/ 2 w 2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55">
                  <a:moveTo>
                    <a:pt x="2" y="0"/>
                  </a:moveTo>
                  <a:cubicBezTo>
                    <a:pt x="8" y="6"/>
                    <a:pt x="8" y="15"/>
                    <a:pt x="14" y="21"/>
                  </a:cubicBezTo>
                  <a:cubicBezTo>
                    <a:pt x="17" y="23"/>
                    <a:pt x="16" y="19"/>
                    <a:pt x="17" y="19"/>
                  </a:cubicBezTo>
                  <a:cubicBezTo>
                    <a:pt x="19" y="23"/>
                    <a:pt x="19" y="27"/>
                    <a:pt x="20" y="30"/>
                  </a:cubicBezTo>
                  <a:cubicBezTo>
                    <a:pt x="17" y="34"/>
                    <a:pt x="18" y="37"/>
                    <a:pt x="19" y="40"/>
                  </a:cubicBezTo>
                  <a:cubicBezTo>
                    <a:pt x="20" y="44"/>
                    <a:pt x="19" y="47"/>
                    <a:pt x="18" y="51"/>
                  </a:cubicBezTo>
                  <a:cubicBezTo>
                    <a:pt x="17" y="52"/>
                    <a:pt x="16" y="55"/>
                    <a:pt x="13" y="54"/>
                  </a:cubicBezTo>
                  <a:cubicBezTo>
                    <a:pt x="11" y="53"/>
                    <a:pt x="11" y="51"/>
                    <a:pt x="12" y="49"/>
                  </a:cubicBezTo>
                  <a:cubicBezTo>
                    <a:pt x="12" y="45"/>
                    <a:pt x="14" y="42"/>
                    <a:pt x="9" y="41"/>
                  </a:cubicBezTo>
                  <a:cubicBezTo>
                    <a:pt x="10" y="31"/>
                    <a:pt x="8" y="22"/>
                    <a:pt x="3" y="13"/>
                  </a:cubicBezTo>
                  <a:cubicBezTo>
                    <a:pt x="0" y="9"/>
                    <a:pt x="2" y="4"/>
                    <a:pt x="2" y="0"/>
                  </a:cubicBezTo>
                  <a:close/>
                </a:path>
              </a:pathLst>
            </a:custGeom>
            <a:solidFill>
              <a:srgbClr val="AF9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0" name="Freeform 343"/>
            <p:cNvSpPr>
              <a:spLocks/>
            </p:cNvSpPr>
            <p:nvPr/>
          </p:nvSpPr>
          <p:spPr bwMode="auto">
            <a:xfrm>
              <a:off x="4474" y="1851"/>
              <a:ext cx="12" cy="23"/>
            </a:xfrm>
            <a:custGeom>
              <a:avLst/>
              <a:gdLst>
                <a:gd name="T0" fmla="*/ 0 w 19"/>
                <a:gd name="T1" fmla="*/ 26 h 36"/>
                <a:gd name="T2" fmla="*/ 14 w 19"/>
                <a:gd name="T3" fmla="*/ 0 h 36"/>
                <a:gd name="T4" fmla="*/ 19 w 19"/>
                <a:gd name="T5" fmla="*/ 34 h 36"/>
                <a:gd name="T6" fmla="*/ 8 w 19"/>
                <a:gd name="T7" fmla="*/ 35 h 36"/>
                <a:gd name="T8" fmla="*/ 0 w 19"/>
                <a:gd name="T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0" y="26"/>
                  </a:moveTo>
                  <a:cubicBezTo>
                    <a:pt x="3" y="17"/>
                    <a:pt x="7" y="8"/>
                    <a:pt x="14" y="0"/>
                  </a:cubicBezTo>
                  <a:cubicBezTo>
                    <a:pt x="4" y="14"/>
                    <a:pt x="13" y="24"/>
                    <a:pt x="19" y="34"/>
                  </a:cubicBezTo>
                  <a:cubicBezTo>
                    <a:pt x="16" y="36"/>
                    <a:pt x="12" y="31"/>
                    <a:pt x="8" y="35"/>
                  </a:cubicBezTo>
                  <a:cubicBezTo>
                    <a:pt x="3" y="35"/>
                    <a:pt x="4" y="29"/>
                    <a:pt x="0" y="26"/>
                  </a:cubicBezTo>
                  <a:close/>
                </a:path>
              </a:pathLst>
            </a:custGeom>
            <a:solidFill>
              <a:srgbClr val="A27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1" name="Freeform 344"/>
            <p:cNvSpPr>
              <a:spLocks/>
            </p:cNvSpPr>
            <p:nvPr/>
          </p:nvSpPr>
          <p:spPr bwMode="auto">
            <a:xfrm>
              <a:off x="4480" y="1867"/>
              <a:ext cx="14" cy="20"/>
            </a:xfrm>
            <a:custGeom>
              <a:avLst/>
              <a:gdLst>
                <a:gd name="T0" fmla="*/ 0 w 21"/>
                <a:gd name="T1" fmla="*/ 9 h 30"/>
                <a:gd name="T2" fmla="*/ 10 w 21"/>
                <a:gd name="T3" fmla="*/ 9 h 30"/>
                <a:gd name="T4" fmla="*/ 21 w 21"/>
                <a:gd name="T5" fmla="*/ 30 h 30"/>
                <a:gd name="T6" fmla="*/ 14 w 21"/>
                <a:gd name="T7" fmla="*/ 23 h 30"/>
                <a:gd name="T8" fmla="*/ 10 w 21"/>
                <a:gd name="T9" fmla="*/ 17 h 30"/>
                <a:gd name="T10" fmla="*/ 7 w 21"/>
                <a:gd name="T11" fmla="*/ 23 h 30"/>
                <a:gd name="T12" fmla="*/ 4 w 21"/>
                <a:gd name="T13" fmla="*/ 19 h 30"/>
                <a:gd name="T14" fmla="*/ 0 w 21"/>
                <a:gd name="T15" fmla="*/ 10 h 30"/>
                <a:gd name="T16" fmla="*/ 0 w 21"/>
                <a:gd name="T1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0">
                  <a:moveTo>
                    <a:pt x="0" y="9"/>
                  </a:moveTo>
                  <a:cubicBezTo>
                    <a:pt x="4" y="0"/>
                    <a:pt x="7" y="11"/>
                    <a:pt x="10" y="9"/>
                  </a:cubicBezTo>
                  <a:cubicBezTo>
                    <a:pt x="16" y="15"/>
                    <a:pt x="17" y="24"/>
                    <a:pt x="21" y="30"/>
                  </a:cubicBezTo>
                  <a:cubicBezTo>
                    <a:pt x="17" y="30"/>
                    <a:pt x="16" y="26"/>
                    <a:pt x="14" y="23"/>
                  </a:cubicBezTo>
                  <a:cubicBezTo>
                    <a:pt x="13" y="20"/>
                    <a:pt x="13" y="17"/>
                    <a:pt x="10" y="17"/>
                  </a:cubicBezTo>
                  <a:cubicBezTo>
                    <a:pt x="7" y="17"/>
                    <a:pt x="7" y="21"/>
                    <a:pt x="7" y="23"/>
                  </a:cubicBezTo>
                  <a:cubicBezTo>
                    <a:pt x="6" y="22"/>
                    <a:pt x="5" y="21"/>
                    <a:pt x="4" y="19"/>
                  </a:cubicBezTo>
                  <a:cubicBezTo>
                    <a:pt x="1" y="17"/>
                    <a:pt x="1" y="13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C3A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2" name="Freeform 345"/>
            <p:cNvSpPr>
              <a:spLocks/>
            </p:cNvSpPr>
            <p:nvPr/>
          </p:nvSpPr>
          <p:spPr bwMode="auto">
            <a:xfrm>
              <a:off x="4480" y="1827"/>
              <a:ext cx="19" cy="13"/>
            </a:xfrm>
            <a:custGeom>
              <a:avLst/>
              <a:gdLst>
                <a:gd name="T0" fmla="*/ 27 w 29"/>
                <a:gd name="T1" fmla="*/ 6 h 20"/>
                <a:gd name="T2" fmla="*/ 22 w 29"/>
                <a:gd name="T3" fmla="*/ 10 h 20"/>
                <a:gd name="T4" fmla="*/ 7 w 29"/>
                <a:gd name="T5" fmla="*/ 18 h 20"/>
                <a:gd name="T6" fmla="*/ 0 w 29"/>
                <a:gd name="T7" fmla="*/ 17 h 20"/>
                <a:gd name="T8" fmla="*/ 21 w 29"/>
                <a:gd name="T9" fmla="*/ 2 h 20"/>
                <a:gd name="T10" fmla="*/ 27 w 29"/>
                <a:gd name="T1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27" y="6"/>
                  </a:moveTo>
                  <a:cubicBezTo>
                    <a:pt x="25" y="8"/>
                    <a:pt x="23" y="9"/>
                    <a:pt x="22" y="10"/>
                  </a:cubicBezTo>
                  <a:cubicBezTo>
                    <a:pt x="16" y="11"/>
                    <a:pt x="12" y="15"/>
                    <a:pt x="7" y="18"/>
                  </a:cubicBezTo>
                  <a:cubicBezTo>
                    <a:pt x="5" y="19"/>
                    <a:pt x="2" y="20"/>
                    <a:pt x="0" y="17"/>
                  </a:cubicBezTo>
                  <a:cubicBezTo>
                    <a:pt x="6" y="11"/>
                    <a:pt x="14" y="7"/>
                    <a:pt x="21" y="2"/>
                  </a:cubicBezTo>
                  <a:cubicBezTo>
                    <a:pt x="24" y="1"/>
                    <a:pt x="29" y="0"/>
                    <a:pt x="27" y="6"/>
                  </a:cubicBezTo>
                  <a:close/>
                </a:path>
              </a:pathLst>
            </a:custGeom>
            <a:solidFill>
              <a:srgbClr val="A68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3" name="Freeform 346"/>
            <p:cNvSpPr>
              <a:spLocks/>
            </p:cNvSpPr>
            <p:nvPr/>
          </p:nvSpPr>
          <p:spPr bwMode="auto">
            <a:xfrm>
              <a:off x="4471" y="1867"/>
              <a:ext cx="9" cy="11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3 w 13"/>
                <a:gd name="T5" fmla="*/ 9 h 16"/>
                <a:gd name="T6" fmla="*/ 4 w 13"/>
                <a:gd name="T7" fmla="*/ 16 h 16"/>
                <a:gd name="T8" fmla="*/ 4 w 13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1" y="0"/>
                    <a:pt x="8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5"/>
                    <a:pt x="9" y="16"/>
                    <a:pt x="4" y="16"/>
                  </a:cubicBezTo>
                  <a:cubicBezTo>
                    <a:pt x="0" y="11"/>
                    <a:pt x="5" y="6"/>
                    <a:pt x="4" y="1"/>
                  </a:cubicBezTo>
                  <a:close/>
                </a:path>
              </a:pathLst>
            </a:custGeom>
            <a:solidFill>
              <a:srgbClr val="7B6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4" name="Freeform 347"/>
            <p:cNvSpPr>
              <a:spLocks/>
            </p:cNvSpPr>
            <p:nvPr/>
          </p:nvSpPr>
          <p:spPr bwMode="auto">
            <a:xfrm>
              <a:off x="4474" y="1873"/>
              <a:ext cx="8" cy="8"/>
            </a:xfrm>
            <a:custGeom>
              <a:avLst/>
              <a:gdLst>
                <a:gd name="T0" fmla="*/ 0 w 13"/>
                <a:gd name="T1" fmla="*/ 7 h 12"/>
                <a:gd name="T2" fmla="*/ 9 w 13"/>
                <a:gd name="T3" fmla="*/ 0 h 12"/>
                <a:gd name="T4" fmla="*/ 13 w 13"/>
                <a:gd name="T5" fmla="*/ 10 h 12"/>
                <a:gd name="T6" fmla="*/ 0 w 13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cubicBezTo>
                    <a:pt x="3" y="4"/>
                    <a:pt x="8" y="4"/>
                    <a:pt x="9" y="0"/>
                  </a:cubicBezTo>
                  <a:cubicBezTo>
                    <a:pt x="12" y="3"/>
                    <a:pt x="13" y="6"/>
                    <a:pt x="13" y="10"/>
                  </a:cubicBezTo>
                  <a:cubicBezTo>
                    <a:pt x="8" y="12"/>
                    <a:pt x="4" y="9"/>
                    <a:pt x="0" y="7"/>
                  </a:cubicBezTo>
                  <a:close/>
                </a:path>
              </a:pathLst>
            </a:custGeom>
            <a:solidFill>
              <a:srgbClr val="A58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" name="Freeform 348"/>
            <p:cNvSpPr>
              <a:spLocks/>
            </p:cNvSpPr>
            <p:nvPr/>
          </p:nvSpPr>
          <p:spPr bwMode="auto">
            <a:xfrm>
              <a:off x="4474" y="1838"/>
              <a:ext cx="10" cy="8"/>
            </a:xfrm>
            <a:custGeom>
              <a:avLst/>
              <a:gdLst>
                <a:gd name="T0" fmla="*/ 9 w 16"/>
                <a:gd name="T1" fmla="*/ 0 h 12"/>
                <a:gd name="T2" fmla="*/ 16 w 16"/>
                <a:gd name="T3" fmla="*/ 1 h 12"/>
                <a:gd name="T4" fmla="*/ 0 w 16"/>
                <a:gd name="T5" fmla="*/ 6 h 12"/>
                <a:gd name="T6" fmla="*/ 9 w 1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9" y="0"/>
                  </a:moveTo>
                  <a:cubicBezTo>
                    <a:pt x="11" y="0"/>
                    <a:pt x="14" y="0"/>
                    <a:pt x="16" y="1"/>
                  </a:cubicBezTo>
                  <a:cubicBezTo>
                    <a:pt x="12" y="5"/>
                    <a:pt x="8" y="12"/>
                    <a:pt x="0" y="6"/>
                  </a:cubicBezTo>
                  <a:cubicBezTo>
                    <a:pt x="4" y="6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7B6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6" name="Freeform 349"/>
            <p:cNvSpPr>
              <a:spLocks/>
            </p:cNvSpPr>
            <p:nvPr/>
          </p:nvSpPr>
          <p:spPr bwMode="auto">
            <a:xfrm>
              <a:off x="4977" y="1859"/>
              <a:ext cx="26" cy="32"/>
            </a:xfrm>
            <a:custGeom>
              <a:avLst/>
              <a:gdLst>
                <a:gd name="T0" fmla="*/ 2 w 39"/>
                <a:gd name="T1" fmla="*/ 8 h 49"/>
                <a:gd name="T2" fmla="*/ 0 w 39"/>
                <a:gd name="T3" fmla="*/ 5 h 49"/>
                <a:gd name="T4" fmla="*/ 27 w 39"/>
                <a:gd name="T5" fmla="*/ 8 h 49"/>
                <a:gd name="T6" fmla="*/ 31 w 39"/>
                <a:gd name="T7" fmla="*/ 42 h 49"/>
                <a:gd name="T8" fmla="*/ 18 w 39"/>
                <a:gd name="T9" fmla="*/ 47 h 49"/>
                <a:gd name="T10" fmla="*/ 12 w 39"/>
                <a:gd name="T11" fmla="*/ 36 h 49"/>
                <a:gd name="T12" fmla="*/ 4 w 39"/>
                <a:gd name="T13" fmla="*/ 7 h 49"/>
                <a:gd name="T14" fmla="*/ 2 w 39"/>
                <a:gd name="T15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9">
                  <a:moveTo>
                    <a:pt x="2" y="8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7" y="0"/>
                    <a:pt x="20" y="1"/>
                    <a:pt x="27" y="8"/>
                  </a:cubicBezTo>
                  <a:cubicBezTo>
                    <a:pt x="37" y="18"/>
                    <a:pt x="39" y="30"/>
                    <a:pt x="31" y="42"/>
                  </a:cubicBezTo>
                  <a:cubicBezTo>
                    <a:pt x="28" y="47"/>
                    <a:pt x="23" y="49"/>
                    <a:pt x="18" y="47"/>
                  </a:cubicBezTo>
                  <a:cubicBezTo>
                    <a:pt x="14" y="45"/>
                    <a:pt x="14" y="41"/>
                    <a:pt x="12" y="36"/>
                  </a:cubicBezTo>
                  <a:cubicBezTo>
                    <a:pt x="10" y="26"/>
                    <a:pt x="9" y="16"/>
                    <a:pt x="4" y="7"/>
                  </a:cubicBezTo>
                  <a:cubicBezTo>
                    <a:pt x="4" y="7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F2D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7" name="Freeform 350"/>
            <p:cNvSpPr>
              <a:spLocks/>
            </p:cNvSpPr>
            <p:nvPr/>
          </p:nvSpPr>
          <p:spPr bwMode="auto">
            <a:xfrm>
              <a:off x="4504" y="2029"/>
              <a:ext cx="38" cy="135"/>
            </a:xfrm>
            <a:custGeom>
              <a:avLst/>
              <a:gdLst>
                <a:gd name="T0" fmla="*/ 17 w 58"/>
                <a:gd name="T1" fmla="*/ 0 h 208"/>
                <a:gd name="T2" fmla="*/ 20 w 58"/>
                <a:gd name="T3" fmla="*/ 48 h 208"/>
                <a:gd name="T4" fmla="*/ 23 w 58"/>
                <a:gd name="T5" fmla="*/ 57 h 208"/>
                <a:gd name="T6" fmla="*/ 33 w 58"/>
                <a:gd name="T7" fmla="*/ 62 h 208"/>
                <a:gd name="T8" fmla="*/ 34 w 58"/>
                <a:gd name="T9" fmla="*/ 52 h 208"/>
                <a:gd name="T10" fmla="*/ 33 w 58"/>
                <a:gd name="T11" fmla="*/ 38 h 208"/>
                <a:gd name="T12" fmla="*/ 42 w 58"/>
                <a:gd name="T13" fmla="*/ 62 h 208"/>
                <a:gd name="T14" fmla="*/ 43 w 58"/>
                <a:gd name="T15" fmla="*/ 64 h 208"/>
                <a:gd name="T16" fmla="*/ 45 w 58"/>
                <a:gd name="T17" fmla="*/ 77 h 208"/>
                <a:gd name="T18" fmla="*/ 52 w 58"/>
                <a:gd name="T19" fmla="*/ 68 h 208"/>
                <a:gd name="T20" fmla="*/ 58 w 58"/>
                <a:gd name="T21" fmla="*/ 62 h 208"/>
                <a:gd name="T22" fmla="*/ 45 w 58"/>
                <a:gd name="T23" fmla="*/ 99 h 208"/>
                <a:gd name="T24" fmla="*/ 42 w 58"/>
                <a:gd name="T25" fmla="*/ 130 h 208"/>
                <a:gd name="T26" fmla="*/ 45 w 58"/>
                <a:gd name="T27" fmla="*/ 141 h 208"/>
                <a:gd name="T28" fmla="*/ 41 w 58"/>
                <a:gd name="T29" fmla="*/ 181 h 208"/>
                <a:gd name="T30" fmla="*/ 43 w 58"/>
                <a:gd name="T31" fmla="*/ 208 h 208"/>
                <a:gd name="T32" fmla="*/ 39 w 58"/>
                <a:gd name="T33" fmla="*/ 188 h 208"/>
                <a:gd name="T34" fmla="*/ 32 w 58"/>
                <a:gd name="T35" fmla="*/ 201 h 208"/>
                <a:gd name="T36" fmla="*/ 23 w 58"/>
                <a:gd name="T37" fmla="*/ 202 h 208"/>
                <a:gd name="T38" fmla="*/ 13 w 58"/>
                <a:gd name="T39" fmla="*/ 184 h 208"/>
                <a:gd name="T40" fmla="*/ 8 w 58"/>
                <a:gd name="T41" fmla="*/ 173 h 208"/>
                <a:gd name="T42" fmla="*/ 9 w 58"/>
                <a:gd name="T43" fmla="*/ 130 h 208"/>
                <a:gd name="T44" fmla="*/ 5 w 58"/>
                <a:gd name="T45" fmla="*/ 109 h 208"/>
                <a:gd name="T46" fmla="*/ 4 w 58"/>
                <a:gd name="T47" fmla="*/ 94 h 208"/>
                <a:gd name="T48" fmla="*/ 2 w 58"/>
                <a:gd name="T49" fmla="*/ 60 h 208"/>
                <a:gd name="T50" fmla="*/ 13 w 58"/>
                <a:gd name="T51" fmla="*/ 55 h 208"/>
                <a:gd name="T52" fmla="*/ 9 w 58"/>
                <a:gd name="T53" fmla="*/ 32 h 208"/>
                <a:gd name="T54" fmla="*/ 13 w 58"/>
                <a:gd name="T55" fmla="*/ 12 h 208"/>
                <a:gd name="T56" fmla="*/ 17 w 58"/>
                <a:gd name="T5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208">
                  <a:moveTo>
                    <a:pt x="17" y="0"/>
                  </a:moveTo>
                  <a:cubicBezTo>
                    <a:pt x="20" y="16"/>
                    <a:pt x="17" y="32"/>
                    <a:pt x="20" y="48"/>
                  </a:cubicBezTo>
                  <a:cubicBezTo>
                    <a:pt x="21" y="51"/>
                    <a:pt x="21" y="54"/>
                    <a:pt x="23" y="57"/>
                  </a:cubicBezTo>
                  <a:cubicBezTo>
                    <a:pt x="25" y="60"/>
                    <a:pt x="28" y="64"/>
                    <a:pt x="33" y="62"/>
                  </a:cubicBezTo>
                  <a:cubicBezTo>
                    <a:pt x="38" y="60"/>
                    <a:pt x="34" y="55"/>
                    <a:pt x="34" y="52"/>
                  </a:cubicBezTo>
                  <a:cubicBezTo>
                    <a:pt x="33" y="48"/>
                    <a:pt x="32" y="44"/>
                    <a:pt x="33" y="38"/>
                  </a:cubicBezTo>
                  <a:cubicBezTo>
                    <a:pt x="39" y="46"/>
                    <a:pt x="50" y="50"/>
                    <a:pt x="42" y="62"/>
                  </a:cubicBezTo>
                  <a:cubicBezTo>
                    <a:pt x="42" y="62"/>
                    <a:pt x="42" y="64"/>
                    <a:pt x="43" y="64"/>
                  </a:cubicBezTo>
                  <a:cubicBezTo>
                    <a:pt x="45" y="69"/>
                    <a:pt x="41" y="76"/>
                    <a:pt x="45" y="77"/>
                  </a:cubicBezTo>
                  <a:cubicBezTo>
                    <a:pt x="50" y="78"/>
                    <a:pt x="49" y="70"/>
                    <a:pt x="52" y="68"/>
                  </a:cubicBezTo>
                  <a:cubicBezTo>
                    <a:pt x="54" y="66"/>
                    <a:pt x="56" y="64"/>
                    <a:pt x="58" y="62"/>
                  </a:cubicBezTo>
                  <a:cubicBezTo>
                    <a:pt x="52" y="74"/>
                    <a:pt x="47" y="87"/>
                    <a:pt x="45" y="99"/>
                  </a:cubicBezTo>
                  <a:cubicBezTo>
                    <a:pt x="43" y="110"/>
                    <a:pt x="44" y="120"/>
                    <a:pt x="42" y="130"/>
                  </a:cubicBezTo>
                  <a:cubicBezTo>
                    <a:pt x="41" y="135"/>
                    <a:pt x="46" y="137"/>
                    <a:pt x="45" y="141"/>
                  </a:cubicBezTo>
                  <a:cubicBezTo>
                    <a:pt x="44" y="154"/>
                    <a:pt x="40" y="167"/>
                    <a:pt x="41" y="181"/>
                  </a:cubicBezTo>
                  <a:cubicBezTo>
                    <a:pt x="42" y="190"/>
                    <a:pt x="45" y="198"/>
                    <a:pt x="43" y="208"/>
                  </a:cubicBezTo>
                  <a:cubicBezTo>
                    <a:pt x="41" y="200"/>
                    <a:pt x="40" y="194"/>
                    <a:pt x="39" y="188"/>
                  </a:cubicBezTo>
                  <a:cubicBezTo>
                    <a:pt x="38" y="193"/>
                    <a:pt x="33" y="196"/>
                    <a:pt x="32" y="201"/>
                  </a:cubicBezTo>
                  <a:cubicBezTo>
                    <a:pt x="31" y="207"/>
                    <a:pt x="25" y="204"/>
                    <a:pt x="23" y="202"/>
                  </a:cubicBezTo>
                  <a:cubicBezTo>
                    <a:pt x="16" y="199"/>
                    <a:pt x="13" y="192"/>
                    <a:pt x="13" y="184"/>
                  </a:cubicBezTo>
                  <a:cubicBezTo>
                    <a:pt x="13" y="179"/>
                    <a:pt x="12" y="176"/>
                    <a:pt x="8" y="173"/>
                  </a:cubicBezTo>
                  <a:cubicBezTo>
                    <a:pt x="12" y="159"/>
                    <a:pt x="9" y="145"/>
                    <a:pt x="9" y="130"/>
                  </a:cubicBezTo>
                  <a:cubicBezTo>
                    <a:pt x="9" y="123"/>
                    <a:pt x="10" y="116"/>
                    <a:pt x="5" y="109"/>
                  </a:cubicBezTo>
                  <a:cubicBezTo>
                    <a:pt x="3" y="106"/>
                    <a:pt x="4" y="99"/>
                    <a:pt x="4" y="94"/>
                  </a:cubicBezTo>
                  <a:cubicBezTo>
                    <a:pt x="3" y="83"/>
                    <a:pt x="0" y="71"/>
                    <a:pt x="2" y="60"/>
                  </a:cubicBezTo>
                  <a:cubicBezTo>
                    <a:pt x="4" y="51"/>
                    <a:pt x="5" y="51"/>
                    <a:pt x="13" y="55"/>
                  </a:cubicBezTo>
                  <a:cubicBezTo>
                    <a:pt x="13" y="47"/>
                    <a:pt x="6" y="40"/>
                    <a:pt x="9" y="32"/>
                  </a:cubicBezTo>
                  <a:cubicBezTo>
                    <a:pt x="13" y="26"/>
                    <a:pt x="14" y="19"/>
                    <a:pt x="13" y="12"/>
                  </a:cubicBezTo>
                  <a:cubicBezTo>
                    <a:pt x="15" y="8"/>
                    <a:pt x="14" y="4"/>
                    <a:pt x="17" y="0"/>
                  </a:cubicBezTo>
                  <a:close/>
                </a:path>
              </a:pathLst>
            </a:custGeom>
            <a:solidFill>
              <a:srgbClr val="E3D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8" name="Freeform 351"/>
            <p:cNvSpPr>
              <a:spLocks/>
            </p:cNvSpPr>
            <p:nvPr/>
          </p:nvSpPr>
          <p:spPr bwMode="auto">
            <a:xfrm>
              <a:off x="4509" y="2182"/>
              <a:ext cx="39" cy="38"/>
            </a:xfrm>
            <a:custGeom>
              <a:avLst/>
              <a:gdLst>
                <a:gd name="T0" fmla="*/ 5 w 59"/>
                <a:gd name="T1" fmla="*/ 18 h 59"/>
                <a:gd name="T2" fmla="*/ 1 w 59"/>
                <a:gd name="T3" fmla="*/ 0 h 59"/>
                <a:gd name="T4" fmla="*/ 7 w 59"/>
                <a:gd name="T5" fmla="*/ 2 h 59"/>
                <a:gd name="T6" fmla="*/ 8 w 59"/>
                <a:gd name="T7" fmla="*/ 14 h 59"/>
                <a:gd name="T8" fmla="*/ 11 w 59"/>
                <a:gd name="T9" fmla="*/ 19 h 59"/>
                <a:gd name="T10" fmla="*/ 30 w 59"/>
                <a:gd name="T11" fmla="*/ 40 h 59"/>
                <a:gd name="T12" fmla="*/ 35 w 59"/>
                <a:gd name="T13" fmla="*/ 44 h 59"/>
                <a:gd name="T14" fmla="*/ 45 w 59"/>
                <a:gd name="T15" fmla="*/ 35 h 59"/>
                <a:gd name="T16" fmla="*/ 42 w 59"/>
                <a:gd name="T17" fmla="*/ 27 h 59"/>
                <a:gd name="T18" fmla="*/ 44 w 59"/>
                <a:gd name="T19" fmla="*/ 22 h 59"/>
                <a:gd name="T20" fmla="*/ 47 w 59"/>
                <a:gd name="T21" fmla="*/ 22 h 59"/>
                <a:gd name="T22" fmla="*/ 56 w 59"/>
                <a:gd name="T23" fmla="*/ 43 h 59"/>
                <a:gd name="T24" fmla="*/ 51 w 59"/>
                <a:gd name="T25" fmla="*/ 49 h 59"/>
                <a:gd name="T26" fmla="*/ 44 w 59"/>
                <a:gd name="T27" fmla="*/ 54 h 59"/>
                <a:gd name="T28" fmla="*/ 38 w 59"/>
                <a:gd name="T29" fmla="*/ 54 h 59"/>
                <a:gd name="T30" fmla="*/ 24 w 59"/>
                <a:gd name="T31" fmla="*/ 48 h 59"/>
                <a:gd name="T32" fmla="*/ 14 w 59"/>
                <a:gd name="T33" fmla="*/ 31 h 59"/>
                <a:gd name="T34" fmla="*/ 12 w 59"/>
                <a:gd name="T35" fmla="*/ 29 h 59"/>
                <a:gd name="T36" fmla="*/ 5 w 59"/>
                <a:gd name="T37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" y="18"/>
                  </a:moveTo>
                  <a:cubicBezTo>
                    <a:pt x="7" y="12"/>
                    <a:pt x="0" y="7"/>
                    <a:pt x="1" y="0"/>
                  </a:cubicBezTo>
                  <a:cubicBezTo>
                    <a:pt x="3" y="1"/>
                    <a:pt x="5" y="2"/>
                    <a:pt x="7" y="2"/>
                  </a:cubicBezTo>
                  <a:cubicBezTo>
                    <a:pt x="7" y="6"/>
                    <a:pt x="8" y="10"/>
                    <a:pt x="8" y="14"/>
                  </a:cubicBezTo>
                  <a:cubicBezTo>
                    <a:pt x="8" y="17"/>
                    <a:pt x="9" y="19"/>
                    <a:pt x="11" y="19"/>
                  </a:cubicBezTo>
                  <a:cubicBezTo>
                    <a:pt x="22" y="22"/>
                    <a:pt x="22" y="34"/>
                    <a:pt x="30" y="40"/>
                  </a:cubicBezTo>
                  <a:cubicBezTo>
                    <a:pt x="31" y="42"/>
                    <a:pt x="33" y="47"/>
                    <a:pt x="35" y="44"/>
                  </a:cubicBezTo>
                  <a:cubicBezTo>
                    <a:pt x="38" y="41"/>
                    <a:pt x="46" y="41"/>
                    <a:pt x="45" y="35"/>
                  </a:cubicBezTo>
                  <a:cubicBezTo>
                    <a:pt x="45" y="33"/>
                    <a:pt x="50" y="29"/>
                    <a:pt x="42" y="27"/>
                  </a:cubicBezTo>
                  <a:cubicBezTo>
                    <a:pt x="35" y="26"/>
                    <a:pt x="44" y="24"/>
                    <a:pt x="44" y="22"/>
                  </a:cubicBezTo>
                  <a:cubicBezTo>
                    <a:pt x="45" y="21"/>
                    <a:pt x="46" y="21"/>
                    <a:pt x="47" y="22"/>
                  </a:cubicBezTo>
                  <a:cubicBezTo>
                    <a:pt x="52" y="28"/>
                    <a:pt x="59" y="33"/>
                    <a:pt x="56" y="43"/>
                  </a:cubicBezTo>
                  <a:cubicBezTo>
                    <a:pt x="55" y="45"/>
                    <a:pt x="53" y="47"/>
                    <a:pt x="51" y="49"/>
                  </a:cubicBezTo>
                  <a:cubicBezTo>
                    <a:pt x="50" y="52"/>
                    <a:pt x="48" y="54"/>
                    <a:pt x="44" y="54"/>
                  </a:cubicBezTo>
                  <a:cubicBezTo>
                    <a:pt x="42" y="54"/>
                    <a:pt x="40" y="54"/>
                    <a:pt x="38" y="54"/>
                  </a:cubicBezTo>
                  <a:cubicBezTo>
                    <a:pt x="27" y="59"/>
                    <a:pt x="27" y="58"/>
                    <a:pt x="24" y="48"/>
                  </a:cubicBezTo>
                  <a:cubicBezTo>
                    <a:pt x="21" y="42"/>
                    <a:pt x="20" y="35"/>
                    <a:pt x="14" y="31"/>
                  </a:cubicBezTo>
                  <a:cubicBezTo>
                    <a:pt x="13" y="30"/>
                    <a:pt x="13" y="30"/>
                    <a:pt x="12" y="29"/>
                  </a:cubicBezTo>
                  <a:cubicBezTo>
                    <a:pt x="10" y="25"/>
                    <a:pt x="7" y="22"/>
                    <a:pt x="5" y="18"/>
                  </a:cubicBezTo>
                  <a:close/>
                </a:path>
              </a:pathLst>
            </a:custGeom>
            <a:solidFill>
              <a:srgbClr val="C9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9" name="Freeform 352"/>
            <p:cNvSpPr>
              <a:spLocks/>
            </p:cNvSpPr>
            <p:nvPr/>
          </p:nvSpPr>
          <p:spPr bwMode="auto">
            <a:xfrm>
              <a:off x="4536" y="2184"/>
              <a:ext cx="9" cy="13"/>
            </a:xfrm>
            <a:custGeom>
              <a:avLst/>
              <a:gdLst>
                <a:gd name="T0" fmla="*/ 5 w 14"/>
                <a:gd name="T1" fmla="*/ 19 h 21"/>
                <a:gd name="T2" fmla="*/ 3 w 14"/>
                <a:gd name="T3" fmla="*/ 19 h 21"/>
                <a:gd name="T4" fmla="*/ 0 w 14"/>
                <a:gd name="T5" fmla="*/ 3 h 21"/>
                <a:gd name="T6" fmla="*/ 9 w 14"/>
                <a:gd name="T7" fmla="*/ 4 h 21"/>
                <a:gd name="T8" fmla="*/ 14 w 14"/>
                <a:gd name="T9" fmla="*/ 10 h 21"/>
                <a:gd name="T10" fmla="*/ 14 w 14"/>
                <a:gd name="T11" fmla="*/ 13 h 21"/>
                <a:gd name="T12" fmla="*/ 5 w 14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5" y="19"/>
                  </a:moveTo>
                  <a:cubicBezTo>
                    <a:pt x="4" y="19"/>
                    <a:pt x="4" y="19"/>
                    <a:pt x="3" y="19"/>
                  </a:cubicBezTo>
                  <a:cubicBezTo>
                    <a:pt x="2" y="13"/>
                    <a:pt x="1" y="8"/>
                    <a:pt x="0" y="3"/>
                  </a:cubicBezTo>
                  <a:cubicBezTo>
                    <a:pt x="4" y="0"/>
                    <a:pt x="6" y="2"/>
                    <a:pt x="9" y="4"/>
                  </a:cubicBezTo>
                  <a:cubicBezTo>
                    <a:pt x="11" y="6"/>
                    <a:pt x="12" y="8"/>
                    <a:pt x="14" y="10"/>
                  </a:cubicBezTo>
                  <a:cubicBezTo>
                    <a:pt x="14" y="11"/>
                    <a:pt x="14" y="12"/>
                    <a:pt x="14" y="13"/>
                  </a:cubicBezTo>
                  <a:cubicBezTo>
                    <a:pt x="12" y="17"/>
                    <a:pt x="10" y="21"/>
                    <a:pt x="5" y="19"/>
                  </a:cubicBezTo>
                  <a:close/>
                </a:path>
              </a:pathLst>
            </a:custGeom>
            <a:solidFill>
              <a:srgbClr val="4E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0" name="Freeform 353"/>
            <p:cNvSpPr>
              <a:spLocks/>
            </p:cNvSpPr>
            <p:nvPr/>
          </p:nvSpPr>
          <p:spPr bwMode="auto">
            <a:xfrm>
              <a:off x="4534" y="2173"/>
              <a:ext cx="8" cy="13"/>
            </a:xfrm>
            <a:custGeom>
              <a:avLst/>
              <a:gdLst>
                <a:gd name="T0" fmla="*/ 12 w 12"/>
                <a:gd name="T1" fmla="*/ 21 h 21"/>
                <a:gd name="T2" fmla="*/ 3 w 12"/>
                <a:gd name="T3" fmla="*/ 20 h 21"/>
                <a:gd name="T4" fmla="*/ 1 w 12"/>
                <a:gd name="T5" fmla="*/ 0 h 21"/>
                <a:gd name="T6" fmla="*/ 12 w 1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1">
                  <a:moveTo>
                    <a:pt x="12" y="21"/>
                  </a:moveTo>
                  <a:cubicBezTo>
                    <a:pt x="9" y="21"/>
                    <a:pt x="6" y="19"/>
                    <a:pt x="3" y="20"/>
                  </a:cubicBezTo>
                  <a:cubicBezTo>
                    <a:pt x="2" y="14"/>
                    <a:pt x="0" y="7"/>
                    <a:pt x="1" y="0"/>
                  </a:cubicBezTo>
                  <a:cubicBezTo>
                    <a:pt x="9" y="5"/>
                    <a:pt x="11" y="13"/>
                    <a:pt x="12" y="21"/>
                  </a:cubicBezTo>
                  <a:close/>
                </a:path>
              </a:pathLst>
            </a:custGeom>
            <a:solidFill>
              <a:srgbClr val="B89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1" name="Freeform 354"/>
            <p:cNvSpPr>
              <a:spLocks/>
            </p:cNvSpPr>
            <p:nvPr/>
          </p:nvSpPr>
          <p:spPr bwMode="auto">
            <a:xfrm>
              <a:off x="4690" y="1999"/>
              <a:ext cx="124" cy="43"/>
            </a:xfrm>
            <a:custGeom>
              <a:avLst/>
              <a:gdLst>
                <a:gd name="T0" fmla="*/ 186 w 190"/>
                <a:gd name="T1" fmla="*/ 16 h 66"/>
                <a:gd name="T2" fmla="*/ 188 w 190"/>
                <a:gd name="T3" fmla="*/ 16 h 66"/>
                <a:gd name="T4" fmla="*/ 186 w 190"/>
                <a:gd name="T5" fmla="*/ 23 h 66"/>
                <a:gd name="T6" fmla="*/ 180 w 190"/>
                <a:gd name="T7" fmla="*/ 23 h 66"/>
                <a:gd name="T8" fmla="*/ 170 w 190"/>
                <a:gd name="T9" fmla="*/ 23 h 66"/>
                <a:gd name="T10" fmla="*/ 137 w 190"/>
                <a:gd name="T11" fmla="*/ 37 h 66"/>
                <a:gd name="T12" fmla="*/ 119 w 190"/>
                <a:gd name="T13" fmla="*/ 48 h 66"/>
                <a:gd name="T14" fmla="*/ 116 w 190"/>
                <a:gd name="T15" fmla="*/ 55 h 66"/>
                <a:gd name="T16" fmla="*/ 90 w 190"/>
                <a:gd name="T17" fmla="*/ 64 h 66"/>
                <a:gd name="T18" fmla="*/ 83 w 190"/>
                <a:gd name="T19" fmla="*/ 59 h 66"/>
                <a:gd name="T20" fmla="*/ 82 w 190"/>
                <a:gd name="T21" fmla="*/ 54 h 66"/>
                <a:gd name="T22" fmla="*/ 76 w 190"/>
                <a:gd name="T23" fmla="*/ 56 h 66"/>
                <a:gd name="T24" fmla="*/ 66 w 190"/>
                <a:gd name="T25" fmla="*/ 57 h 66"/>
                <a:gd name="T26" fmla="*/ 41 w 190"/>
                <a:gd name="T27" fmla="*/ 46 h 66"/>
                <a:gd name="T28" fmla="*/ 28 w 190"/>
                <a:gd name="T29" fmla="*/ 51 h 66"/>
                <a:gd name="T30" fmla="*/ 20 w 190"/>
                <a:gd name="T31" fmla="*/ 48 h 66"/>
                <a:gd name="T32" fmla="*/ 0 w 190"/>
                <a:gd name="T33" fmla="*/ 39 h 66"/>
                <a:gd name="T34" fmla="*/ 0 w 190"/>
                <a:gd name="T35" fmla="*/ 36 h 66"/>
                <a:gd name="T36" fmla="*/ 36 w 190"/>
                <a:gd name="T37" fmla="*/ 23 h 66"/>
                <a:gd name="T38" fmla="*/ 44 w 190"/>
                <a:gd name="T39" fmla="*/ 25 h 66"/>
                <a:gd name="T40" fmla="*/ 82 w 190"/>
                <a:gd name="T41" fmla="*/ 28 h 66"/>
                <a:gd name="T42" fmla="*/ 91 w 190"/>
                <a:gd name="T43" fmla="*/ 25 h 66"/>
                <a:gd name="T44" fmla="*/ 143 w 190"/>
                <a:gd name="T45" fmla="*/ 4 h 66"/>
                <a:gd name="T46" fmla="*/ 175 w 190"/>
                <a:gd name="T47" fmla="*/ 10 h 66"/>
                <a:gd name="T48" fmla="*/ 186 w 190"/>
                <a:gd name="T49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66">
                  <a:moveTo>
                    <a:pt x="186" y="16"/>
                  </a:moveTo>
                  <a:cubicBezTo>
                    <a:pt x="186" y="16"/>
                    <a:pt x="187" y="16"/>
                    <a:pt x="188" y="16"/>
                  </a:cubicBezTo>
                  <a:cubicBezTo>
                    <a:pt x="190" y="19"/>
                    <a:pt x="189" y="21"/>
                    <a:pt x="186" y="23"/>
                  </a:cubicBezTo>
                  <a:cubicBezTo>
                    <a:pt x="184" y="24"/>
                    <a:pt x="182" y="24"/>
                    <a:pt x="180" y="23"/>
                  </a:cubicBezTo>
                  <a:cubicBezTo>
                    <a:pt x="177" y="20"/>
                    <a:pt x="174" y="22"/>
                    <a:pt x="170" y="23"/>
                  </a:cubicBezTo>
                  <a:cubicBezTo>
                    <a:pt x="158" y="26"/>
                    <a:pt x="148" y="31"/>
                    <a:pt x="137" y="37"/>
                  </a:cubicBezTo>
                  <a:cubicBezTo>
                    <a:pt x="131" y="40"/>
                    <a:pt x="128" y="49"/>
                    <a:pt x="119" y="48"/>
                  </a:cubicBezTo>
                  <a:cubicBezTo>
                    <a:pt x="114" y="48"/>
                    <a:pt x="121" y="53"/>
                    <a:pt x="116" y="55"/>
                  </a:cubicBezTo>
                  <a:cubicBezTo>
                    <a:pt x="108" y="59"/>
                    <a:pt x="99" y="62"/>
                    <a:pt x="90" y="64"/>
                  </a:cubicBezTo>
                  <a:cubicBezTo>
                    <a:pt x="85" y="66"/>
                    <a:pt x="83" y="63"/>
                    <a:pt x="83" y="59"/>
                  </a:cubicBezTo>
                  <a:cubicBezTo>
                    <a:pt x="83" y="57"/>
                    <a:pt x="85" y="55"/>
                    <a:pt x="82" y="54"/>
                  </a:cubicBezTo>
                  <a:cubicBezTo>
                    <a:pt x="80" y="52"/>
                    <a:pt x="77" y="54"/>
                    <a:pt x="76" y="56"/>
                  </a:cubicBezTo>
                  <a:cubicBezTo>
                    <a:pt x="73" y="63"/>
                    <a:pt x="69" y="61"/>
                    <a:pt x="66" y="57"/>
                  </a:cubicBezTo>
                  <a:cubicBezTo>
                    <a:pt x="59" y="48"/>
                    <a:pt x="50" y="48"/>
                    <a:pt x="41" y="46"/>
                  </a:cubicBezTo>
                  <a:cubicBezTo>
                    <a:pt x="35" y="45"/>
                    <a:pt x="32" y="49"/>
                    <a:pt x="28" y="51"/>
                  </a:cubicBezTo>
                  <a:cubicBezTo>
                    <a:pt x="25" y="52"/>
                    <a:pt x="22" y="55"/>
                    <a:pt x="20" y="48"/>
                  </a:cubicBezTo>
                  <a:cubicBezTo>
                    <a:pt x="18" y="39"/>
                    <a:pt x="9" y="38"/>
                    <a:pt x="0" y="39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12" y="31"/>
                    <a:pt x="25" y="29"/>
                    <a:pt x="36" y="23"/>
                  </a:cubicBezTo>
                  <a:cubicBezTo>
                    <a:pt x="39" y="23"/>
                    <a:pt x="41" y="23"/>
                    <a:pt x="44" y="25"/>
                  </a:cubicBezTo>
                  <a:cubicBezTo>
                    <a:pt x="57" y="26"/>
                    <a:pt x="69" y="26"/>
                    <a:pt x="82" y="28"/>
                  </a:cubicBezTo>
                  <a:cubicBezTo>
                    <a:pt x="85" y="28"/>
                    <a:pt x="88" y="27"/>
                    <a:pt x="91" y="25"/>
                  </a:cubicBezTo>
                  <a:cubicBezTo>
                    <a:pt x="107" y="15"/>
                    <a:pt x="125" y="11"/>
                    <a:pt x="143" y="4"/>
                  </a:cubicBezTo>
                  <a:cubicBezTo>
                    <a:pt x="155" y="0"/>
                    <a:pt x="165" y="5"/>
                    <a:pt x="175" y="10"/>
                  </a:cubicBezTo>
                  <a:cubicBezTo>
                    <a:pt x="178" y="12"/>
                    <a:pt x="182" y="14"/>
                    <a:pt x="186" y="16"/>
                  </a:cubicBezTo>
                  <a:close/>
                </a:path>
              </a:pathLst>
            </a:custGeom>
            <a:solidFill>
              <a:srgbClr val="E0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2" name="Freeform 355"/>
            <p:cNvSpPr>
              <a:spLocks/>
            </p:cNvSpPr>
            <p:nvPr/>
          </p:nvSpPr>
          <p:spPr bwMode="auto">
            <a:xfrm>
              <a:off x="4634" y="2003"/>
              <a:ext cx="105" cy="49"/>
            </a:xfrm>
            <a:custGeom>
              <a:avLst/>
              <a:gdLst>
                <a:gd name="T0" fmla="*/ 82 w 161"/>
                <a:gd name="T1" fmla="*/ 35 h 76"/>
                <a:gd name="T2" fmla="*/ 90 w 161"/>
                <a:gd name="T3" fmla="*/ 53 h 76"/>
                <a:gd name="T4" fmla="*/ 87 w 161"/>
                <a:gd name="T5" fmla="*/ 56 h 76"/>
                <a:gd name="T6" fmla="*/ 65 w 161"/>
                <a:gd name="T7" fmla="*/ 46 h 76"/>
                <a:gd name="T8" fmla="*/ 62 w 161"/>
                <a:gd name="T9" fmla="*/ 44 h 76"/>
                <a:gd name="T10" fmla="*/ 59 w 161"/>
                <a:gd name="T11" fmla="*/ 48 h 76"/>
                <a:gd name="T12" fmla="*/ 66 w 161"/>
                <a:gd name="T13" fmla="*/ 59 h 76"/>
                <a:gd name="T14" fmla="*/ 111 w 161"/>
                <a:gd name="T15" fmla="*/ 66 h 76"/>
                <a:gd name="T16" fmla="*/ 148 w 161"/>
                <a:gd name="T17" fmla="*/ 58 h 76"/>
                <a:gd name="T18" fmla="*/ 161 w 161"/>
                <a:gd name="T19" fmla="*/ 61 h 76"/>
                <a:gd name="T20" fmla="*/ 136 w 161"/>
                <a:gd name="T21" fmla="*/ 68 h 76"/>
                <a:gd name="T22" fmla="*/ 104 w 161"/>
                <a:gd name="T23" fmla="*/ 75 h 76"/>
                <a:gd name="T24" fmla="*/ 97 w 161"/>
                <a:gd name="T25" fmla="*/ 74 h 76"/>
                <a:gd name="T26" fmla="*/ 65 w 161"/>
                <a:gd name="T27" fmla="*/ 72 h 76"/>
                <a:gd name="T28" fmla="*/ 47 w 161"/>
                <a:gd name="T29" fmla="*/ 53 h 76"/>
                <a:gd name="T30" fmla="*/ 43 w 161"/>
                <a:gd name="T31" fmla="*/ 49 h 76"/>
                <a:gd name="T32" fmla="*/ 43 w 161"/>
                <a:gd name="T33" fmla="*/ 49 h 76"/>
                <a:gd name="T34" fmla="*/ 22 w 161"/>
                <a:gd name="T35" fmla="*/ 26 h 76"/>
                <a:gd name="T36" fmla="*/ 15 w 161"/>
                <a:gd name="T37" fmla="*/ 21 h 76"/>
                <a:gd name="T38" fmla="*/ 3 w 161"/>
                <a:gd name="T39" fmla="*/ 10 h 76"/>
                <a:gd name="T40" fmla="*/ 6 w 161"/>
                <a:gd name="T41" fmla="*/ 1 h 76"/>
                <a:gd name="T42" fmla="*/ 15 w 161"/>
                <a:gd name="T43" fmla="*/ 8 h 76"/>
                <a:gd name="T44" fmla="*/ 36 w 161"/>
                <a:gd name="T45" fmla="*/ 31 h 76"/>
                <a:gd name="T46" fmla="*/ 42 w 161"/>
                <a:gd name="T47" fmla="*/ 34 h 76"/>
                <a:gd name="T48" fmla="*/ 47 w 161"/>
                <a:gd name="T49" fmla="*/ 43 h 76"/>
                <a:gd name="T50" fmla="*/ 82 w 161"/>
                <a:gd name="T51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76">
                  <a:moveTo>
                    <a:pt x="82" y="35"/>
                  </a:moveTo>
                  <a:cubicBezTo>
                    <a:pt x="85" y="41"/>
                    <a:pt x="82" y="49"/>
                    <a:pt x="90" y="53"/>
                  </a:cubicBezTo>
                  <a:cubicBezTo>
                    <a:pt x="92" y="54"/>
                    <a:pt x="89" y="56"/>
                    <a:pt x="87" y="56"/>
                  </a:cubicBezTo>
                  <a:cubicBezTo>
                    <a:pt x="79" y="55"/>
                    <a:pt x="69" y="56"/>
                    <a:pt x="65" y="46"/>
                  </a:cubicBezTo>
                  <a:cubicBezTo>
                    <a:pt x="64" y="45"/>
                    <a:pt x="63" y="44"/>
                    <a:pt x="62" y="44"/>
                  </a:cubicBezTo>
                  <a:cubicBezTo>
                    <a:pt x="59" y="44"/>
                    <a:pt x="59" y="46"/>
                    <a:pt x="59" y="48"/>
                  </a:cubicBezTo>
                  <a:cubicBezTo>
                    <a:pt x="61" y="52"/>
                    <a:pt x="61" y="57"/>
                    <a:pt x="66" y="59"/>
                  </a:cubicBezTo>
                  <a:cubicBezTo>
                    <a:pt x="80" y="67"/>
                    <a:pt x="94" y="72"/>
                    <a:pt x="111" y="66"/>
                  </a:cubicBezTo>
                  <a:cubicBezTo>
                    <a:pt x="123" y="62"/>
                    <a:pt x="135" y="58"/>
                    <a:pt x="148" y="58"/>
                  </a:cubicBezTo>
                  <a:cubicBezTo>
                    <a:pt x="152" y="58"/>
                    <a:pt x="156" y="58"/>
                    <a:pt x="161" y="61"/>
                  </a:cubicBezTo>
                  <a:cubicBezTo>
                    <a:pt x="154" y="68"/>
                    <a:pt x="145" y="68"/>
                    <a:pt x="136" y="68"/>
                  </a:cubicBezTo>
                  <a:cubicBezTo>
                    <a:pt x="125" y="69"/>
                    <a:pt x="114" y="68"/>
                    <a:pt x="104" y="75"/>
                  </a:cubicBezTo>
                  <a:cubicBezTo>
                    <a:pt x="102" y="76"/>
                    <a:pt x="99" y="74"/>
                    <a:pt x="97" y="74"/>
                  </a:cubicBezTo>
                  <a:cubicBezTo>
                    <a:pt x="86" y="73"/>
                    <a:pt x="76" y="72"/>
                    <a:pt x="65" y="72"/>
                  </a:cubicBezTo>
                  <a:cubicBezTo>
                    <a:pt x="54" y="71"/>
                    <a:pt x="48" y="66"/>
                    <a:pt x="47" y="53"/>
                  </a:cubicBezTo>
                  <a:cubicBezTo>
                    <a:pt x="46" y="51"/>
                    <a:pt x="45" y="50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35" y="42"/>
                    <a:pt x="30" y="32"/>
                    <a:pt x="22" y="26"/>
                  </a:cubicBezTo>
                  <a:cubicBezTo>
                    <a:pt x="19" y="24"/>
                    <a:pt x="18" y="21"/>
                    <a:pt x="15" y="21"/>
                  </a:cubicBezTo>
                  <a:cubicBezTo>
                    <a:pt x="7" y="23"/>
                    <a:pt x="5" y="20"/>
                    <a:pt x="3" y="10"/>
                  </a:cubicBezTo>
                  <a:cubicBezTo>
                    <a:pt x="6" y="8"/>
                    <a:pt x="0" y="2"/>
                    <a:pt x="6" y="1"/>
                  </a:cubicBezTo>
                  <a:cubicBezTo>
                    <a:pt x="11" y="0"/>
                    <a:pt x="12" y="5"/>
                    <a:pt x="15" y="8"/>
                  </a:cubicBezTo>
                  <a:cubicBezTo>
                    <a:pt x="22" y="16"/>
                    <a:pt x="30" y="22"/>
                    <a:pt x="36" y="31"/>
                  </a:cubicBezTo>
                  <a:cubicBezTo>
                    <a:pt x="38" y="33"/>
                    <a:pt x="40" y="33"/>
                    <a:pt x="42" y="34"/>
                  </a:cubicBezTo>
                  <a:cubicBezTo>
                    <a:pt x="46" y="36"/>
                    <a:pt x="43" y="41"/>
                    <a:pt x="47" y="43"/>
                  </a:cubicBezTo>
                  <a:cubicBezTo>
                    <a:pt x="58" y="35"/>
                    <a:pt x="71" y="37"/>
                    <a:pt x="82" y="35"/>
                  </a:cubicBezTo>
                  <a:close/>
                </a:path>
              </a:pathLst>
            </a:custGeom>
            <a:solidFill>
              <a:srgbClr val="D9B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3" name="Freeform 356"/>
            <p:cNvSpPr>
              <a:spLocks/>
            </p:cNvSpPr>
            <p:nvPr/>
          </p:nvSpPr>
          <p:spPr bwMode="auto">
            <a:xfrm>
              <a:off x="4613" y="1984"/>
              <a:ext cx="80" cy="51"/>
            </a:xfrm>
            <a:custGeom>
              <a:avLst/>
              <a:gdLst>
                <a:gd name="T0" fmla="*/ 114 w 122"/>
                <a:gd name="T1" fmla="*/ 63 h 77"/>
                <a:gd name="T2" fmla="*/ 86 w 122"/>
                <a:gd name="T3" fmla="*/ 69 h 77"/>
                <a:gd name="T4" fmla="*/ 83 w 122"/>
                <a:gd name="T5" fmla="*/ 71 h 77"/>
                <a:gd name="T6" fmla="*/ 81 w 122"/>
                <a:gd name="T7" fmla="*/ 76 h 77"/>
                <a:gd name="T8" fmla="*/ 76 w 122"/>
                <a:gd name="T9" fmla="*/ 72 h 77"/>
                <a:gd name="T10" fmla="*/ 74 w 122"/>
                <a:gd name="T11" fmla="*/ 62 h 77"/>
                <a:gd name="T12" fmla="*/ 68 w 122"/>
                <a:gd name="T13" fmla="*/ 57 h 77"/>
                <a:gd name="T14" fmla="*/ 64 w 122"/>
                <a:gd name="T15" fmla="*/ 51 h 77"/>
                <a:gd name="T16" fmla="*/ 36 w 122"/>
                <a:gd name="T17" fmla="*/ 17 h 77"/>
                <a:gd name="T18" fmla="*/ 25 w 122"/>
                <a:gd name="T19" fmla="*/ 11 h 77"/>
                <a:gd name="T20" fmla="*/ 0 w 122"/>
                <a:gd name="T21" fmla="*/ 7 h 77"/>
                <a:gd name="T22" fmla="*/ 0 w 122"/>
                <a:gd name="T23" fmla="*/ 6 h 77"/>
                <a:gd name="T24" fmla="*/ 17 w 122"/>
                <a:gd name="T25" fmla="*/ 1 h 77"/>
                <a:gd name="T26" fmla="*/ 32 w 122"/>
                <a:gd name="T27" fmla="*/ 5 h 77"/>
                <a:gd name="T28" fmla="*/ 61 w 122"/>
                <a:gd name="T29" fmla="*/ 30 h 77"/>
                <a:gd name="T30" fmla="*/ 75 w 122"/>
                <a:gd name="T31" fmla="*/ 47 h 77"/>
                <a:gd name="T32" fmla="*/ 86 w 122"/>
                <a:gd name="T33" fmla="*/ 48 h 77"/>
                <a:gd name="T34" fmla="*/ 116 w 122"/>
                <a:gd name="T35" fmla="*/ 49 h 77"/>
                <a:gd name="T36" fmla="*/ 118 w 122"/>
                <a:gd name="T37" fmla="*/ 59 h 77"/>
                <a:gd name="T38" fmla="*/ 118 w 122"/>
                <a:gd name="T39" fmla="*/ 61 h 77"/>
                <a:gd name="T40" fmla="*/ 114 w 122"/>
                <a:gd name="T41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77">
                  <a:moveTo>
                    <a:pt x="114" y="63"/>
                  </a:moveTo>
                  <a:cubicBezTo>
                    <a:pt x="105" y="67"/>
                    <a:pt x="96" y="69"/>
                    <a:pt x="86" y="69"/>
                  </a:cubicBezTo>
                  <a:cubicBezTo>
                    <a:pt x="84" y="69"/>
                    <a:pt x="82" y="69"/>
                    <a:pt x="83" y="71"/>
                  </a:cubicBezTo>
                  <a:cubicBezTo>
                    <a:pt x="84" y="74"/>
                    <a:pt x="83" y="76"/>
                    <a:pt x="81" y="76"/>
                  </a:cubicBezTo>
                  <a:cubicBezTo>
                    <a:pt x="78" y="77"/>
                    <a:pt x="77" y="74"/>
                    <a:pt x="76" y="72"/>
                  </a:cubicBezTo>
                  <a:cubicBezTo>
                    <a:pt x="75" y="69"/>
                    <a:pt x="74" y="66"/>
                    <a:pt x="74" y="62"/>
                  </a:cubicBezTo>
                  <a:cubicBezTo>
                    <a:pt x="71" y="62"/>
                    <a:pt x="70" y="59"/>
                    <a:pt x="68" y="57"/>
                  </a:cubicBezTo>
                  <a:cubicBezTo>
                    <a:pt x="67" y="55"/>
                    <a:pt x="66" y="52"/>
                    <a:pt x="64" y="51"/>
                  </a:cubicBezTo>
                  <a:cubicBezTo>
                    <a:pt x="49" y="44"/>
                    <a:pt x="47" y="28"/>
                    <a:pt x="36" y="17"/>
                  </a:cubicBezTo>
                  <a:cubicBezTo>
                    <a:pt x="33" y="13"/>
                    <a:pt x="30" y="11"/>
                    <a:pt x="25" y="11"/>
                  </a:cubicBezTo>
                  <a:cubicBezTo>
                    <a:pt x="17" y="9"/>
                    <a:pt x="8" y="12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5" y="3"/>
                    <a:pt x="12" y="7"/>
                    <a:pt x="17" y="1"/>
                  </a:cubicBezTo>
                  <a:cubicBezTo>
                    <a:pt x="18" y="0"/>
                    <a:pt x="27" y="4"/>
                    <a:pt x="32" y="5"/>
                  </a:cubicBezTo>
                  <a:cubicBezTo>
                    <a:pt x="45" y="10"/>
                    <a:pt x="54" y="19"/>
                    <a:pt x="61" y="30"/>
                  </a:cubicBezTo>
                  <a:cubicBezTo>
                    <a:pt x="65" y="36"/>
                    <a:pt x="70" y="41"/>
                    <a:pt x="75" y="47"/>
                  </a:cubicBezTo>
                  <a:cubicBezTo>
                    <a:pt x="78" y="50"/>
                    <a:pt x="82" y="51"/>
                    <a:pt x="86" y="48"/>
                  </a:cubicBezTo>
                  <a:cubicBezTo>
                    <a:pt x="94" y="42"/>
                    <a:pt x="109" y="43"/>
                    <a:pt x="116" y="49"/>
                  </a:cubicBezTo>
                  <a:cubicBezTo>
                    <a:pt x="120" y="52"/>
                    <a:pt x="122" y="55"/>
                    <a:pt x="118" y="59"/>
                  </a:cubicBezTo>
                  <a:cubicBezTo>
                    <a:pt x="118" y="60"/>
                    <a:pt x="118" y="60"/>
                    <a:pt x="118" y="61"/>
                  </a:cubicBezTo>
                  <a:cubicBezTo>
                    <a:pt x="117" y="62"/>
                    <a:pt x="116" y="62"/>
                    <a:pt x="114" y="63"/>
                  </a:cubicBezTo>
                  <a:close/>
                </a:path>
              </a:pathLst>
            </a:custGeom>
            <a:solidFill>
              <a:srgbClr val="E1C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4" name="Freeform 357"/>
            <p:cNvSpPr>
              <a:spLocks/>
            </p:cNvSpPr>
            <p:nvPr/>
          </p:nvSpPr>
          <p:spPr bwMode="auto">
            <a:xfrm>
              <a:off x="4779" y="2009"/>
              <a:ext cx="33" cy="17"/>
            </a:xfrm>
            <a:custGeom>
              <a:avLst/>
              <a:gdLst>
                <a:gd name="T0" fmla="*/ 0 w 50"/>
                <a:gd name="T1" fmla="*/ 21 h 26"/>
                <a:gd name="T2" fmla="*/ 11 w 50"/>
                <a:gd name="T3" fmla="*/ 12 h 26"/>
                <a:gd name="T4" fmla="*/ 18 w 50"/>
                <a:gd name="T5" fmla="*/ 8 h 26"/>
                <a:gd name="T6" fmla="*/ 36 w 50"/>
                <a:gd name="T7" fmla="*/ 2 h 26"/>
                <a:gd name="T8" fmla="*/ 42 w 50"/>
                <a:gd name="T9" fmla="*/ 3 h 26"/>
                <a:gd name="T10" fmla="*/ 49 w 50"/>
                <a:gd name="T11" fmla="*/ 7 h 26"/>
                <a:gd name="T12" fmla="*/ 49 w 50"/>
                <a:gd name="T13" fmla="*/ 10 h 26"/>
                <a:gd name="T14" fmla="*/ 35 w 50"/>
                <a:gd name="T15" fmla="*/ 23 h 26"/>
                <a:gd name="T16" fmla="*/ 34 w 50"/>
                <a:gd name="T17" fmla="*/ 24 h 26"/>
                <a:gd name="T18" fmla="*/ 2 w 50"/>
                <a:gd name="T19" fmla="*/ 26 h 26"/>
                <a:gd name="T20" fmla="*/ 0 w 50"/>
                <a:gd name="T21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26">
                  <a:moveTo>
                    <a:pt x="0" y="21"/>
                  </a:moveTo>
                  <a:cubicBezTo>
                    <a:pt x="4" y="18"/>
                    <a:pt x="8" y="16"/>
                    <a:pt x="11" y="12"/>
                  </a:cubicBezTo>
                  <a:cubicBezTo>
                    <a:pt x="12" y="9"/>
                    <a:pt x="15" y="8"/>
                    <a:pt x="18" y="8"/>
                  </a:cubicBezTo>
                  <a:cubicBezTo>
                    <a:pt x="24" y="9"/>
                    <a:pt x="31" y="10"/>
                    <a:pt x="36" y="2"/>
                  </a:cubicBezTo>
                  <a:cubicBezTo>
                    <a:pt x="37" y="0"/>
                    <a:pt x="40" y="1"/>
                    <a:pt x="42" y="3"/>
                  </a:cubicBezTo>
                  <a:cubicBezTo>
                    <a:pt x="44" y="5"/>
                    <a:pt x="46" y="7"/>
                    <a:pt x="49" y="7"/>
                  </a:cubicBezTo>
                  <a:cubicBezTo>
                    <a:pt x="50" y="8"/>
                    <a:pt x="50" y="9"/>
                    <a:pt x="49" y="10"/>
                  </a:cubicBezTo>
                  <a:cubicBezTo>
                    <a:pt x="47" y="17"/>
                    <a:pt x="44" y="23"/>
                    <a:pt x="35" y="23"/>
                  </a:cubicBezTo>
                  <a:cubicBezTo>
                    <a:pt x="35" y="23"/>
                    <a:pt x="34" y="24"/>
                    <a:pt x="34" y="24"/>
                  </a:cubicBezTo>
                  <a:cubicBezTo>
                    <a:pt x="22" y="14"/>
                    <a:pt x="13" y="25"/>
                    <a:pt x="2" y="26"/>
                  </a:cubicBezTo>
                  <a:cubicBezTo>
                    <a:pt x="2" y="25"/>
                    <a:pt x="1" y="23"/>
                    <a:pt x="0" y="21"/>
                  </a:cubicBezTo>
                  <a:close/>
                </a:path>
              </a:pathLst>
            </a:custGeom>
            <a:solidFill>
              <a:srgbClr val="D3B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5" name="Freeform 358"/>
            <p:cNvSpPr>
              <a:spLocks/>
            </p:cNvSpPr>
            <p:nvPr/>
          </p:nvSpPr>
          <p:spPr bwMode="auto">
            <a:xfrm>
              <a:off x="4718" y="1983"/>
              <a:ext cx="93" cy="37"/>
            </a:xfrm>
            <a:custGeom>
              <a:avLst/>
              <a:gdLst>
                <a:gd name="T0" fmla="*/ 143 w 143"/>
                <a:gd name="T1" fmla="*/ 40 h 56"/>
                <a:gd name="T2" fmla="*/ 125 w 143"/>
                <a:gd name="T3" fmla="*/ 33 h 56"/>
                <a:gd name="T4" fmla="*/ 83 w 143"/>
                <a:gd name="T5" fmla="*/ 36 h 56"/>
                <a:gd name="T6" fmla="*/ 43 w 143"/>
                <a:gd name="T7" fmla="*/ 54 h 56"/>
                <a:gd name="T8" fmla="*/ 41 w 143"/>
                <a:gd name="T9" fmla="*/ 55 h 56"/>
                <a:gd name="T10" fmla="*/ 13 w 143"/>
                <a:gd name="T11" fmla="*/ 51 h 56"/>
                <a:gd name="T12" fmla="*/ 4 w 143"/>
                <a:gd name="T13" fmla="*/ 52 h 56"/>
                <a:gd name="T14" fmla="*/ 0 w 143"/>
                <a:gd name="T15" fmla="*/ 50 h 56"/>
                <a:gd name="T16" fmla="*/ 19 w 143"/>
                <a:gd name="T17" fmla="*/ 39 h 56"/>
                <a:gd name="T18" fmla="*/ 43 w 143"/>
                <a:gd name="T19" fmla="*/ 15 h 56"/>
                <a:gd name="T20" fmla="*/ 52 w 143"/>
                <a:gd name="T21" fmla="*/ 6 h 56"/>
                <a:gd name="T22" fmla="*/ 52 w 143"/>
                <a:gd name="T23" fmla="*/ 11 h 56"/>
                <a:gd name="T24" fmla="*/ 51 w 143"/>
                <a:gd name="T25" fmla="*/ 17 h 56"/>
                <a:gd name="T26" fmla="*/ 60 w 143"/>
                <a:gd name="T27" fmla="*/ 16 h 56"/>
                <a:gd name="T28" fmla="*/ 72 w 143"/>
                <a:gd name="T29" fmla="*/ 13 h 56"/>
                <a:gd name="T30" fmla="*/ 82 w 143"/>
                <a:gd name="T31" fmla="*/ 6 h 56"/>
                <a:gd name="T32" fmla="*/ 91 w 143"/>
                <a:gd name="T33" fmla="*/ 4 h 56"/>
                <a:gd name="T34" fmla="*/ 112 w 143"/>
                <a:gd name="T35" fmla="*/ 15 h 56"/>
                <a:gd name="T36" fmla="*/ 139 w 143"/>
                <a:gd name="T37" fmla="*/ 33 h 56"/>
                <a:gd name="T38" fmla="*/ 143 w 143"/>
                <a:gd name="T39" fmla="*/ 36 h 56"/>
                <a:gd name="T40" fmla="*/ 143 w 143"/>
                <a:gd name="T41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56">
                  <a:moveTo>
                    <a:pt x="143" y="40"/>
                  </a:moveTo>
                  <a:cubicBezTo>
                    <a:pt x="135" y="43"/>
                    <a:pt x="130" y="36"/>
                    <a:pt x="125" y="33"/>
                  </a:cubicBezTo>
                  <a:cubicBezTo>
                    <a:pt x="110" y="24"/>
                    <a:pt x="97" y="31"/>
                    <a:pt x="83" y="36"/>
                  </a:cubicBezTo>
                  <a:cubicBezTo>
                    <a:pt x="70" y="41"/>
                    <a:pt x="56" y="46"/>
                    <a:pt x="43" y="54"/>
                  </a:cubicBezTo>
                  <a:cubicBezTo>
                    <a:pt x="43" y="55"/>
                    <a:pt x="41" y="55"/>
                    <a:pt x="41" y="55"/>
                  </a:cubicBezTo>
                  <a:cubicBezTo>
                    <a:pt x="32" y="50"/>
                    <a:pt x="22" y="56"/>
                    <a:pt x="13" y="51"/>
                  </a:cubicBezTo>
                  <a:cubicBezTo>
                    <a:pt x="10" y="50"/>
                    <a:pt x="7" y="50"/>
                    <a:pt x="4" y="52"/>
                  </a:cubicBezTo>
                  <a:cubicBezTo>
                    <a:pt x="2" y="54"/>
                    <a:pt x="1" y="52"/>
                    <a:pt x="0" y="50"/>
                  </a:cubicBezTo>
                  <a:cubicBezTo>
                    <a:pt x="4" y="43"/>
                    <a:pt x="12" y="42"/>
                    <a:pt x="19" y="39"/>
                  </a:cubicBezTo>
                  <a:cubicBezTo>
                    <a:pt x="29" y="33"/>
                    <a:pt x="38" y="25"/>
                    <a:pt x="43" y="15"/>
                  </a:cubicBezTo>
                  <a:cubicBezTo>
                    <a:pt x="47" y="12"/>
                    <a:pt x="46" y="7"/>
                    <a:pt x="52" y="6"/>
                  </a:cubicBezTo>
                  <a:cubicBezTo>
                    <a:pt x="52" y="7"/>
                    <a:pt x="54" y="9"/>
                    <a:pt x="52" y="11"/>
                  </a:cubicBezTo>
                  <a:cubicBezTo>
                    <a:pt x="51" y="13"/>
                    <a:pt x="48" y="15"/>
                    <a:pt x="51" y="17"/>
                  </a:cubicBezTo>
                  <a:cubicBezTo>
                    <a:pt x="54" y="19"/>
                    <a:pt x="57" y="19"/>
                    <a:pt x="60" y="16"/>
                  </a:cubicBezTo>
                  <a:cubicBezTo>
                    <a:pt x="63" y="13"/>
                    <a:pt x="66" y="8"/>
                    <a:pt x="72" y="13"/>
                  </a:cubicBezTo>
                  <a:cubicBezTo>
                    <a:pt x="75" y="16"/>
                    <a:pt x="81" y="11"/>
                    <a:pt x="82" y="6"/>
                  </a:cubicBezTo>
                  <a:cubicBezTo>
                    <a:pt x="83" y="0"/>
                    <a:pt x="87" y="2"/>
                    <a:pt x="91" y="4"/>
                  </a:cubicBezTo>
                  <a:cubicBezTo>
                    <a:pt x="97" y="9"/>
                    <a:pt x="103" y="15"/>
                    <a:pt x="112" y="15"/>
                  </a:cubicBezTo>
                  <a:cubicBezTo>
                    <a:pt x="125" y="16"/>
                    <a:pt x="134" y="21"/>
                    <a:pt x="139" y="33"/>
                  </a:cubicBezTo>
                  <a:cubicBezTo>
                    <a:pt x="139" y="34"/>
                    <a:pt x="141" y="35"/>
                    <a:pt x="143" y="36"/>
                  </a:cubicBezTo>
                  <a:cubicBezTo>
                    <a:pt x="143" y="37"/>
                    <a:pt x="143" y="38"/>
                    <a:pt x="143" y="40"/>
                  </a:cubicBezTo>
                  <a:close/>
                </a:path>
              </a:pathLst>
            </a:custGeom>
            <a:solidFill>
              <a:srgbClr val="EFD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6" name="Freeform 359"/>
            <p:cNvSpPr>
              <a:spLocks/>
            </p:cNvSpPr>
            <p:nvPr/>
          </p:nvSpPr>
          <p:spPr bwMode="auto">
            <a:xfrm>
              <a:off x="4804" y="2087"/>
              <a:ext cx="37" cy="83"/>
            </a:xfrm>
            <a:custGeom>
              <a:avLst/>
              <a:gdLst>
                <a:gd name="T0" fmla="*/ 14 w 57"/>
                <a:gd name="T1" fmla="*/ 30 h 128"/>
                <a:gd name="T2" fmla="*/ 30 w 57"/>
                <a:gd name="T3" fmla="*/ 28 h 128"/>
                <a:gd name="T4" fmla="*/ 49 w 57"/>
                <a:gd name="T5" fmla="*/ 6 h 128"/>
                <a:gd name="T6" fmla="*/ 57 w 57"/>
                <a:gd name="T7" fmla="*/ 7 h 128"/>
                <a:gd name="T8" fmla="*/ 44 w 57"/>
                <a:gd name="T9" fmla="*/ 20 h 128"/>
                <a:gd name="T10" fmla="*/ 43 w 57"/>
                <a:gd name="T11" fmla="*/ 22 h 128"/>
                <a:gd name="T12" fmla="*/ 36 w 57"/>
                <a:gd name="T13" fmla="*/ 39 h 128"/>
                <a:gd name="T14" fmla="*/ 36 w 57"/>
                <a:gd name="T15" fmla="*/ 39 h 128"/>
                <a:gd name="T16" fmla="*/ 25 w 57"/>
                <a:gd name="T17" fmla="*/ 66 h 128"/>
                <a:gd name="T18" fmla="*/ 15 w 57"/>
                <a:gd name="T19" fmla="*/ 111 h 128"/>
                <a:gd name="T20" fmla="*/ 14 w 57"/>
                <a:gd name="T21" fmla="*/ 120 h 128"/>
                <a:gd name="T22" fmla="*/ 8 w 57"/>
                <a:gd name="T23" fmla="*/ 128 h 128"/>
                <a:gd name="T24" fmla="*/ 2 w 57"/>
                <a:gd name="T25" fmla="*/ 118 h 128"/>
                <a:gd name="T26" fmla="*/ 9 w 57"/>
                <a:gd name="T27" fmla="*/ 79 h 128"/>
                <a:gd name="T28" fmla="*/ 11 w 57"/>
                <a:gd name="T29" fmla="*/ 40 h 128"/>
                <a:gd name="T30" fmla="*/ 14 w 57"/>
                <a:gd name="T31" fmla="*/ 3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128">
                  <a:moveTo>
                    <a:pt x="14" y="30"/>
                  </a:moveTo>
                  <a:cubicBezTo>
                    <a:pt x="20" y="35"/>
                    <a:pt x="24" y="36"/>
                    <a:pt x="30" y="28"/>
                  </a:cubicBezTo>
                  <a:cubicBezTo>
                    <a:pt x="36" y="21"/>
                    <a:pt x="43" y="14"/>
                    <a:pt x="49" y="6"/>
                  </a:cubicBezTo>
                  <a:cubicBezTo>
                    <a:pt x="51" y="3"/>
                    <a:pt x="56" y="0"/>
                    <a:pt x="57" y="7"/>
                  </a:cubicBezTo>
                  <a:cubicBezTo>
                    <a:pt x="53" y="12"/>
                    <a:pt x="45" y="12"/>
                    <a:pt x="44" y="20"/>
                  </a:cubicBezTo>
                  <a:cubicBezTo>
                    <a:pt x="44" y="20"/>
                    <a:pt x="43" y="21"/>
                    <a:pt x="43" y="22"/>
                  </a:cubicBezTo>
                  <a:cubicBezTo>
                    <a:pt x="39" y="27"/>
                    <a:pt x="35" y="32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47"/>
                    <a:pt x="27" y="57"/>
                    <a:pt x="25" y="66"/>
                  </a:cubicBezTo>
                  <a:cubicBezTo>
                    <a:pt x="20" y="81"/>
                    <a:pt x="22" y="97"/>
                    <a:pt x="15" y="111"/>
                  </a:cubicBezTo>
                  <a:cubicBezTo>
                    <a:pt x="14" y="113"/>
                    <a:pt x="14" y="117"/>
                    <a:pt x="14" y="120"/>
                  </a:cubicBezTo>
                  <a:cubicBezTo>
                    <a:pt x="14" y="124"/>
                    <a:pt x="13" y="128"/>
                    <a:pt x="8" y="128"/>
                  </a:cubicBezTo>
                  <a:cubicBezTo>
                    <a:pt x="4" y="127"/>
                    <a:pt x="0" y="123"/>
                    <a:pt x="2" y="118"/>
                  </a:cubicBezTo>
                  <a:cubicBezTo>
                    <a:pt x="7" y="106"/>
                    <a:pt x="6" y="92"/>
                    <a:pt x="9" y="79"/>
                  </a:cubicBezTo>
                  <a:cubicBezTo>
                    <a:pt x="12" y="67"/>
                    <a:pt x="19" y="54"/>
                    <a:pt x="11" y="40"/>
                  </a:cubicBezTo>
                  <a:cubicBezTo>
                    <a:pt x="10" y="37"/>
                    <a:pt x="15" y="34"/>
                    <a:pt x="14" y="30"/>
                  </a:cubicBezTo>
                  <a:close/>
                </a:path>
              </a:pathLst>
            </a:custGeom>
            <a:solidFill>
              <a:srgbClr val="E8D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7" name="Freeform 360"/>
            <p:cNvSpPr>
              <a:spLocks/>
            </p:cNvSpPr>
            <p:nvPr/>
          </p:nvSpPr>
          <p:spPr bwMode="auto">
            <a:xfrm>
              <a:off x="4819" y="1983"/>
              <a:ext cx="29" cy="39"/>
            </a:xfrm>
            <a:custGeom>
              <a:avLst/>
              <a:gdLst>
                <a:gd name="T0" fmla="*/ 40 w 44"/>
                <a:gd name="T1" fmla="*/ 19 h 60"/>
                <a:gd name="T2" fmla="*/ 33 w 44"/>
                <a:gd name="T3" fmla="*/ 40 h 60"/>
                <a:gd name="T4" fmla="*/ 4 w 44"/>
                <a:gd name="T5" fmla="*/ 60 h 60"/>
                <a:gd name="T6" fmla="*/ 0 w 44"/>
                <a:gd name="T7" fmla="*/ 44 h 60"/>
                <a:gd name="T8" fmla="*/ 7 w 44"/>
                <a:gd name="T9" fmla="*/ 23 h 60"/>
                <a:gd name="T10" fmla="*/ 7 w 44"/>
                <a:gd name="T11" fmla="*/ 20 h 60"/>
                <a:gd name="T12" fmla="*/ 11 w 44"/>
                <a:gd name="T13" fmla="*/ 0 h 60"/>
                <a:gd name="T14" fmla="*/ 16 w 44"/>
                <a:gd name="T15" fmla="*/ 13 h 60"/>
                <a:gd name="T16" fmla="*/ 40 w 44"/>
                <a:gd name="T17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0">
                  <a:moveTo>
                    <a:pt x="40" y="19"/>
                  </a:moveTo>
                  <a:cubicBezTo>
                    <a:pt x="44" y="28"/>
                    <a:pt x="36" y="33"/>
                    <a:pt x="33" y="40"/>
                  </a:cubicBezTo>
                  <a:cubicBezTo>
                    <a:pt x="29" y="53"/>
                    <a:pt x="18" y="60"/>
                    <a:pt x="4" y="60"/>
                  </a:cubicBezTo>
                  <a:cubicBezTo>
                    <a:pt x="1" y="55"/>
                    <a:pt x="4" y="49"/>
                    <a:pt x="0" y="44"/>
                  </a:cubicBezTo>
                  <a:cubicBezTo>
                    <a:pt x="2" y="37"/>
                    <a:pt x="5" y="30"/>
                    <a:pt x="7" y="23"/>
                  </a:cubicBezTo>
                  <a:cubicBezTo>
                    <a:pt x="8" y="22"/>
                    <a:pt x="8" y="21"/>
                    <a:pt x="7" y="20"/>
                  </a:cubicBezTo>
                  <a:cubicBezTo>
                    <a:pt x="3" y="10"/>
                    <a:pt x="3" y="10"/>
                    <a:pt x="11" y="0"/>
                  </a:cubicBezTo>
                  <a:cubicBezTo>
                    <a:pt x="22" y="1"/>
                    <a:pt x="23" y="4"/>
                    <a:pt x="16" y="13"/>
                  </a:cubicBezTo>
                  <a:cubicBezTo>
                    <a:pt x="23" y="18"/>
                    <a:pt x="32" y="15"/>
                    <a:pt x="40" y="19"/>
                  </a:cubicBezTo>
                  <a:close/>
                </a:path>
              </a:pathLst>
            </a:custGeom>
            <a:solidFill>
              <a:srgbClr val="1E1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8" name="Freeform 361"/>
            <p:cNvSpPr>
              <a:spLocks/>
            </p:cNvSpPr>
            <p:nvPr/>
          </p:nvSpPr>
          <p:spPr bwMode="auto">
            <a:xfrm>
              <a:off x="4811" y="2008"/>
              <a:ext cx="7" cy="19"/>
            </a:xfrm>
            <a:custGeom>
              <a:avLst/>
              <a:gdLst>
                <a:gd name="T0" fmla="*/ 1 w 11"/>
                <a:gd name="T1" fmla="*/ 12 h 30"/>
                <a:gd name="T2" fmla="*/ 1 w 11"/>
                <a:gd name="T3" fmla="*/ 9 h 30"/>
                <a:gd name="T4" fmla="*/ 3 w 11"/>
                <a:gd name="T5" fmla="*/ 2 h 30"/>
                <a:gd name="T6" fmla="*/ 6 w 11"/>
                <a:gd name="T7" fmla="*/ 2 h 30"/>
                <a:gd name="T8" fmla="*/ 9 w 11"/>
                <a:gd name="T9" fmla="*/ 28 h 30"/>
                <a:gd name="T10" fmla="*/ 0 w 11"/>
                <a:gd name="T11" fmla="*/ 22 h 30"/>
                <a:gd name="T12" fmla="*/ 1 w 11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1" y="12"/>
                  </a:moveTo>
                  <a:cubicBezTo>
                    <a:pt x="1" y="11"/>
                    <a:pt x="1" y="10"/>
                    <a:pt x="1" y="9"/>
                  </a:cubicBezTo>
                  <a:cubicBezTo>
                    <a:pt x="2" y="7"/>
                    <a:pt x="3" y="4"/>
                    <a:pt x="3" y="2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7" y="11"/>
                    <a:pt x="11" y="19"/>
                    <a:pt x="9" y="28"/>
                  </a:cubicBezTo>
                  <a:cubicBezTo>
                    <a:pt x="3" y="30"/>
                    <a:pt x="0" y="29"/>
                    <a:pt x="0" y="22"/>
                  </a:cubicBezTo>
                  <a:cubicBezTo>
                    <a:pt x="1" y="19"/>
                    <a:pt x="3" y="15"/>
                    <a:pt x="1" y="12"/>
                  </a:cubicBezTo>
                  <a:close/>
                </a:path>
              </a:pathLst>
            </a:custGeom>
            <a:solidFill>
              <a:srgbClr val="A58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9" name="Freeform 362"/>
            <p:cNvSpPr>
              <a:spLocks/>
            </p:cNvSpPr>
            <p:nvPr/>
          </p:nvSpPr>
          <p:spPr bwMode="auto">
            <a:xfrm>
              <a:off x="4796" y="2171"/>
              <a:ext cx="11" cy="12"/>
            </a:xfrm>
            <a:custGeom>
              <a:avLst/>
              <a:gdLst>
                <a:gd name="T0" fmla="*/ 13 w 18"/>
                <a:gd name="T1" fmla="*/ 16 h 18"/>
                <a:gd name="T2" fmla="*/ 0 w 18"/>
                <a:gd name="T3" fmla="*/ 13 h 18"/>
                <a:gd name="T4" fmla="*/ 3 w 18"/>
                <a:gd name="T5" fmla="*/ 0 h 18"/>
                <a:gd name="T6" fmla="*/ 18 w 18"/>
                <a:gd name="T7" fmla="*/ 18 h 18"/>
                <a:gd name="T8" fmla="*/ 13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3" y="16"/>
                  </a:moveTo>
                  <a:cubicBezTo>
                    <a:pt x="9" y="14"/>
                    <a:pt x="6" y="9"/>
                    <a:pt x="0" y="13"/>
                  </a:cubicBezTo>
                  <a:cubicBezTo>
                    <a:pt x="3" y="9"/>
                    <a:pt x="2" y="4"/>
                    <a:pt x="3" y="0"/>
                  </a:cubicBezTo>
                  <a:cubicBezTo>
                    <a:pt x="8" y="6"/>
                    <a:pt x="17" y="9"/>
                    <a:pt x="18" y="18"/>
                  </a:cubicBezTo>
                  <a:cubicBezTo>
                    <a:pt x="16" y="18"/>
                    <a:pt x="15" y="17"/>
                    <a:pt x="13" y="16"/>
                  </a:cubicBezTo>
                  <a:close/>
                </a:path>
              </a:pathLst>
            </a:custGeom>
            <a:solidFill>
              <a:srgbClr val="C3A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0" name="Freeform 363"/>
            <p:cNvSpPr>
              <a:spLocks/>
            </p:cNvSpPr>
            <p:nvPr/>
          </p:nvSpPr>
          <p:spPr bwMode="auto">
            <a:xfrm>
              <a:off x="4847" y="1839"/>
              <a:ext cx="34" cy="52"/>
            </a:xfrm>
            <a:custGeom>
              <a:avLst/>
              <a:gdLst>
                <a:gd name="T0" fmla="*/ 30 w 52"/>
                <a:gd name="T1" fmla="*/ 81 h 81"/>
                <a:gd name="T2" fmla="*/ 28 w 52"/>
                <a:gd name="T3" fmla="*/ 80 h 81"/>
                <a:gd name="T4" fmla="*/ 3 w 52"/>
                <a:gd name="T5" fmla="*/ 28 h 81"/>
                <a:gd name="T6" fmla="*/ 2 w 52"/>
                <a:gd name="T7" fmla="*/ 18 h 81"/>
                <a:gd name="T8" fmla="*/ 0 w 52"/>
                <a:gd name="T9" fmla="*/ 13 h 81"/>
                <a:gd name="T10" fmla="*/ 12 w 52"/>
                <a:gd name="T11" fmla="*/ 5 h 81"/>
                <a:gd name="T12" fmla="*/ 21 w 52"/>
                <a:gd name="T13" fmla="*/ 6 h 81"/>
                <a:gd name="T14" fmla="*/ 39 w 52"/>
                <a:gd name="T15" fmla="*/ 33 h 81"/>
                <a:gd name="T16" fmla="*/ 51 w 52"/>
                <a:gd name="T17" fmla="*/ 47 h 81"/>
                <a:gd name="T18" fmla="*/ 52 w 52"/>
                <a:gd name="T19" fmla="*/ 51 h 81"/>
                <a:gd name="T20" fmla="*/ 41 w 52"/>
                <a:gd name="T21" fmla="*/ 56 h 81"/>
                <a:gd name="T22" fmla="*/ 34 w 52"/>
                <a:gd name="T23" fmla="*/ 61 h 81"/>
                <a:gd name="T24" fmla="*/ 33 w 52"/>
                <a:gd name="T25" fmla="*/ 74 h 81"/>
                <a:gd name="T26" fmla="*/ 30 w 52"/>
                <a:gd name="T2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81">
                  <a:moveTo>
                    <a:pt x="30" y="81"/>
                  </a:moveTo>
                  <a:cubicBezTo>
                    <a:pt x="30" y="81"/>
                    <a:pt x="29" y="80"/>
                    <a:pt x="28" y="80"/>
                  </a:cubicBezTo>
                  <a:cubicBezTo>
                    <a:pt x="23" y="61"/>
                    <a:pt x="16" y="43"/>
                    <a:pt x="3" y="28"/>
                  </a:cubicBezTo>
                  <a:cubicBezTo>
                    <a:pt x="1" y="25"/>
                    <a:pt x="2" y="21"/>
                    <a:pt x="2" y="18"/>
                  </a:cubicBezTo>
                  <a:cubicBezTo>
                    <a:pt x="2" y="16"/>
                    <a:pt x="3" y="14"/>
                    <a:pt x="0" y="13"/>
                  </a:cubicBezTo>
                  <a:cubicBezTo>
                    <a:pt x="3" y="10"/>
                    <a:pt x="10" y="11"/>
                    <a:pt x="12" y="5"/>
                  </a:cubicBezTo>
                  <a:cubicBezTo>
                    <a:pt x="16" y="0"/>
                    <a:pt x="20" y="0"/>
                    <a:pt x="21" y="6"/>
                  </a:cubicBezTo>
                  <a:cubicBezTo>
                    <a:pt x="24" y="17"/>
                    <a:pt x="34" y="23"/>
                    <a:pt x="39" y="33"/>
                  </a:cubicBezTo>
                  <a:cubicBezTo>
                    <a:pt x="41" y="37"/>
                    <a:pt x="48" y="42"/>
                    <a:pt x="51" y="47"/>
                  </a:cubicBezTo>
                  <a:cubicBezTo>
                    <a:pt x="51" y="49"/>
                    <a:pt x="52" y="50"/>
                    <a:pt x="52" y="51"/>
                  </a:cubicBezTo>
                  <a:cubicBezTo>
                    <a:pt x="50" y="56"/>
                    <a:pt x="45" y="56"/>
                    <a:pt x="41" y="56"/>
                  </a:cubicBezTo>
                  <a:cubicBezTo>
                    <a:pt x="36" y="54"/>
                    <a:pt x="34" y="57"/>
                    <a:pt x="34" y="61"/>
                  </a:cubicBezTo>
                  <a:cubicBezTo>
                    <a:pt x="33" y="65"/>
                    <a:pt x="32" y="69"/>
                    <a:pt x="33" y="74"/>
                  </a:cubicBezTo>
                  <a:cubicBezTo>
                    <a:pt x="33" y="76"/>
                    <a:pt x="34" y="80"/>
                    <a:pt x="30" y="81"/>
                  </a:cubicBezTo>
                  <a:close/>
                </a:path>
              </a:pathLst>
            </a:custGeom>
            <a:solidFill>
              <a:srgbClr val="DF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1" name="Freeform 364"/>
            <p:cNvSpPr>
              <a:spLocks/>
            </p:cNvSpPr>
            <p:nvPr/>
          </p:nvSpPr>
          <p:spPr bwMode="auto">
            <a:xfrm>
              <a:off x="5029" y="1848"/>
              <a:ext cx="24" cy="19"/>
            </a:xfrm>
            <a:custGeom>
              <a:avLst/>
              <a:gdLst>
                <a:gd name="T0" fmla="*/ 25 w 36"/>
                <a:gd name="T1" fmla="*/ 2 h 29"/>
                <a:gd name="T2" fmla="*/ 36 w 36"/>
                <a:gd name="T3" fmla="*/ 5 h 29"/>
                <a:gd name="T4" fmla="*/ 24 w 36"/>
                <a:gd name="T5" fmla="*/ 9 h 29"/>
                <a:gd name="T6" fmla="*/ 17 w 36"/>
                <a:gd name="T7" fmla="*/ 12 h 29"/>
                <a:gd name="T8" fmla="*/ 21 w 36"/>
                <a:gd name="T9" fmla="*/ 17 h 29"/>
                <a:gd name="T10" fmla="*/ 24 w 36"/>
                <a:gd name="T11" fmla="*/ 25 h 29"/>
                <a:gd name="T12" fmla="*/ 14 w 36"/>
                <a:gd name="T13" fmla="*/ 24 h 29"/>
                <a:gd name="T14" fmla="*/ 11 w 36"/>
                <a:gd name="T15" fmla="*/ 20 h 29"/>
                <a:gd name="T16" fmla="*/ 9 w 36"/>
                <a:gd name="T17" fmla="*/ 23 h 29"/>
                <a:gd name="T18" fmla="*/ 4 w 36"/>
                <a:gd name="T19" fmla="*/ 25 h 29"/>
                <a:gd name="T20" fmla="*/ 4 w 36"/>
                <a:gd name="T21" fmla="*/ 18 h 29"/>
                <a:gd name="T22" fmla="*/ 25 w 36"/>
                <a:gd name="T2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9">
                  <a:moveTo>
                    <a:pt x="25" y="2"/>
                  </a:moveTo>
                  <a:cubicBezTo>
                    <a:pt x="29" y="3"/>
                    <a:pt x="36" y="0"/>
                    <a:pt x="36" y="5"/>
                  </a:cubicBezTo>
                  <a:cubicBezTo>
                    <a:pt x="36" y="11"/>
                    <a:pt x="29" y="9"/>
                    <a:pt x="24" y="9"/>
                  </a:cubicBezTo>
                  <a:cubicBezTo>
                    <a:pt x="22" y="10"/>
                    <a:pt x="18" y="9"/>
                    <a:pt x="17" y="12"/>
                  </a:cubicBezTo>
                  <a:cubicBezTo>
                    <a:pt x="16" y="14"/>
                    <a:pt x="19" y="16"/>
                    <a:pt x="21" y="17"/>
                  </a:cubicBezTo>
                  <a:cubicBezTo>
                    <a:pt x="23" y="20"/>
                    <a:pt x="27" y="21"/>
                    <a:pt x="24" y="25"/>
                  </a:cubicBezTo>
                  <a:cubicBezTo>
                    <a:pt x="21" y="29"/>
                    <a:pt x="17" y="25"/>
                    <a:pt x="14" y="24"/>
                  </a:cubicBezTo>
                  <a:cubicBezTo>
                    <a:pt x="13" y="23"/>
                    <a:pt x="12" y="21"/>
                    <a:pt x="11" y="20"/>
                  </a:cubicBezTo>
                  <a:cubicBezTo>
                    <a:pt x="7" y="19"/>
                    <a:pt x="6" y="20"/>
                    <a:pt x="9" y="23"/>
                  </a:cubicBezTo>
                  <a:cubicBezTo>
                    <a:pt x="10" y="23"/>
                    <a:pt x="6" y="26"/>
                    <a:pt x="4" y="25"/>
                  </a:cubicBezTo>
                  <a:cubicBezTo>
                    <a:pt x="0" y="23"/>
                    <a:pt x="5" y="20"/>
                    <a:pt x="4" y="18"/>
                  </a:cubicBezTo>
                  <a:cubicBezTo>
                    <a:pt x="11" y="13"/>
                    <a:pt x="15" y="4"/>
                    <a:pt x="25" y="2"/>
                  </a:cubicBezTo>
                  <a:close/>
                </a:path>
              </a:pathLst>
            </a:custGeom>
            <a:solidFill>
              <a:srgbClr val="6A5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2" name="Freeform 365"/>
            <p:cNvSpPr>
              <a:spLocks/>
            </p:cNvSpPr>
            <p:nvPr/>
          </p:nvSpPr>
          <p:spPr bwMode="auto">
            <a:xfrm>
              <a:off x="4847" y="2102"/>
              <a:ext cx="20" cy="56"/>
            </a:xfrm>
            <a:custGeom>
              <a:avLst/>
              <a:gdLst>
                <a:gd name="T0" fmla="*/ 25 w 31"/>
                <a:gd name="T1" fmla="*/ 17 h 86"/>
                <a:gd name="T2" fmla="*/ 21 w 31"/>
                <a:gd name="T3" fmla="*/ 25 h 86"/>
                <a:gd name="T4" fmla="*/ 19 w 31"/>
                <a:gd name="T5" fmla="*/ 47 h 86"/>
                <a:gd name="T6" fmla="*/ 18 w 31"/>
                <a:gd name="T7" fmla="*/ 81 h 86"/>
                <a:gd name="T8" fmla="*/ 15 w 31"/>
                <a:gd name="T9" fmla="*/ 85 h 86"/>
                <a:gd name="T10" fmla="*/ 12 w 31"/>
                <a:gd name="T11" fmla="*/ 81 h 86"/>
                <a:gd name="T12" fmla="*/ 5 w 31"/>
                <a:gd name="T13" fmla="*/ 23 h 86"/>
                <a:gd name="T14" fmla="*/ 1 w 31"/>
                <a:gd name="T15" fmla="*/ 4 h 86"/>
                <a:gd name="T16" fmla="*/ 2 w 31"/>
                <a:gd name="T17" fmla="*/ 0 h 86"/>
                <a:gd name="T18" fmla="*/ 4 w 31"/>
                <a:gd name="T19" fmla="*/ 3 h 86"/>
                <a:gd name="T20" fmla="*/ 25 w 31"/>
                <a:gd name="T2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86">
                  <a:moveTo>
                    <a:pt x="25" y="17"/>
                  </a:moveTo>
                  <a:cubicBezTo>
                    <a:pt x="31" y="23"/>
                    <a:pt x="20" y="21"/>
                    <a:pt x="21" y="25"/>
                  </a:cubicBezTo>
                  <a:cubicBezTo>
                    <a:pt x="19" y="32"/>
                    <a:pt x="20" y="40"/>
                    <a:pt x="19" y="47"/>
                  </a:cubicBezTo>
                  <a:cubicBezTo>
                    <a:pt x="19" y="58"/>
                    <a:pt x="21" y="69"/>
                    <a:pt x="18" y="81"/>
                  </a:cubicBezTo>
                  <a:cubicBezTo>
                    <a:pt x="18" y="82"/>
                    <a:pt x="18" y="85"/>
                    <a:pt x="15" y="85"/>
                  </a:cubicBezTo>
                  <a:cubicBezTo>
                    <a:pt x="12" y="86"/>
                    <a:pt x="13" y="83"/>
                    <a:pt x="12" y="81"/>
                  </a:cubicBezTo>
                  <a:cubicBezTo>
                    <a:pt x="8" y="62"/>
                    <a:pt x="6" y="42"/>
                    <a:pt x="5" y="23"/>
                  </a:cubicBezTo>
                  <a:cubicBezTo>
                    <a:pt x="5" y="16"/>
                    <a:pt x="3" y="10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1"/>
                    <a:pt x="4" y="1"/>
                    <a:pt x="4" y="3"/>
                  </a:cubicBezTo>
                  <a:cubicBezTo>
                    <a:pt x="7" y="14"/>
                    <a:pt x="16" y="16"/>
                    <a:pt x="25" y="17"/>
                  </a:cubicBezTo>
                  <a:close/>
                </a:path>
              </a:pathLst>
            </a:custGeom>
            <a:solidFill>
              <a:srgbClr val="E6D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3" name="Freeform 366"/>
            <p:cNvSpPr>
              <a:spLocks/>
            </p:cNvSpPr>
            <p:nvPr/>
          </p:nvSpPr>
          <p:spPr bwMode="auto">
            <a:xfrm>
              <a:off x="4850" y="2053"/>
              <a:ext cx="13" cy="17"/>
            </a:xfrm>
            <a:custGeom>
              <a:avLst/>
              <a:gdLst>
                <a:gd name="T0" fmla="*/ 2 w 21"/>
                <a:gd name="T1" fmla="*/ 20 h 27"/>
                <a:gd name="T2" fmla="*/ 3 w 21"/>
                <a:gd name="T3" fmla="*/ 11 h 27"/>
                <a:gd name="T4" fmla="*/ 8 w 21"/>
                <a:gd name="T5" fmla="*/ 0 h 27"/>
                <a:gd name="T6" fmla="*/ 21 w 21"/>
                <a:gd name="T7" fmla="*/ 10 h 27"/>
                <a:gd name="T8" fmla="*/ 18 w 21"/>
                <a:gd name="T9" fmla="*/ 22 h 27"/>
                <a:gd name="T10" fmla="*/ 2 w 21"/>
                <a:gd name="T1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7">
                  <a:moveTo>
                    <a:pt x="2" y="20"/>
                  </a:moveTo>
                  <a:cubicBezTo>
                    <a:pt x="0" y="17"/>
                    <a:pt x="3" y="14"/>
                    <a:pt x="3" y="11"/>
                  </a:cubicBezTo>
                  <a:cubicBezTo>
                    <a:pt x="4" y="7"/>
                    <a:pt x="4" y="2"/>
                    <a:pt x="8" y="0"/>
                  </a:cubicBezTo>
                  <a:cubicBezTo>
                    <a:pt x="14" y="1"/>
                    <a:pt x="19" y="4"/>
                    <a:pt x="21" y="10"/>
                  </a:cubicBezTo>
                  <a:cubicBezTo>
                    <a:pt x="20" y="14"/>
                    <a:pt x="20" y="18"/>
                    <a:pt x="18" y="22"/>
                  </a:cubicBezTo>
                  <a:cubicBezTo>
                    <a:pt x="12" y="27"/>
                    <a:pt x="7" y="23"/>
                    <a:pt x="2" y="20"/>
                  </a:cubicBezTo>
                  <a:close/>
                </a:path>
              </a:pathLst>
            </a:custGeom>
            <a:solidFill>
              <a:srgbClr val="AD9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4" name="Freeform 367"/>
            <p:cNvSpPr>
              <a:spLocks/>
            </p:cNvSpPr>
            <p:nvPr/>
          </p:nvSpPr>
          <p:spPr bwMode="auto">
            <a:xfrm>
              <a:off x="4853" y="2046"/>
              <a:ext cx="14" cy="13"/>
            </a:xfrm>
            <a:custGeom>
              <a:avLst/>
              <a:gdLst>
                <a:gd name="T0" fmla="*/ 16 w 22"/>
                <a:gd name="T1" fmla="*/ 20 h 20"/>
                <a:gd name="T2" fmla="*/ 4 w 22"/>
                <a:gd name="T3" fmla="*/ 11 h 20"/>
                <a:gd name="T4" fmla="*/ 5 w 22"/>
                <a:gd name="T5" fmla="*/ 0 h 20"/>
                <a:gd name="T6" fmla="*/ 16 w 22"/>
                <a:gd name="T7" fmla="*/ 9 h 20"/>
                <a:gd name="T8" fmla="*/ 18 w 22"/>
                <a:gd name="T9" fmla="*/ 12 h 20"/>
                <a:gd name="T10" fmla="*/ 21 w 22"/>
                <a:gd name="T11" fmla="*/ 20 h 20"/>
                <a:gd name="T12" fmla="*/ 16 w 2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6" y="20"/>
                  </a:moveTo>
                  <a:cubicBezTo>
                    <a:pt x="12" y="17"/>
                    <a:pt x="8" y="14"/>
                    <a:pt x="4" y="11"/>
                  </a:cubicBezTo>
                  <a:cubicBezTo>
                    <a:pt x="0" y="6"/>
                    <a:pt x="2" y="3"/>
                    <a:pt x="5" y="0"/>
                  </a:cubicBezTo>
                  <a:cubicBezTo>
                    <a:pt x="11" y="1"/>
                    <a:pt x="11" y="7"/>
                    <a:pt x="16" y="9"/>
                  </a:cubicBezTo>
                  <a:cubicBezTo>
                    <a:pt x="17" y="10"/>
                    <a:pt x="17" y="11"/>
                    <a:pt x="18" y="12"/>
                  </a:cubicBezTo>
                  <a:cubicBezTo>
                    <a:pt x="19" y="15"/>
                    <a:pt x="22" y="17"/>
                    <a:pt x="21" y="20"/>
                  </a:cubicBezTo>
                  <a:cubicBezTo>
                    <a:pt x="20" y="19"/>
                    <a:pt x="18" y="19"/>
                    <a:pt x="16" y="20"/>
                  </a:cubicBezTo>
                  <a:close/>
                </a:path>
              </a:pathLst>
            </a:custGeom>
            <a:solidFill>
              <a:srgbClr val="D3B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5" name="Freeform 368"/>
            <p:cNvSpPr>
              <a:spLocks/>
            </p:cNvSpPr>
            <p:nvPr/>
          </p:nvSpPr>
          <p:spPr bwMode="auto">
            <a:xfrm>
              <a:off x="4848" y="2065"/>
              <a:ext cx="13" cy="7"/>
            </a:xfrm>
            <a:custGeom>
              <a:avLst/>
              <a:gdLst>
                <a:gd name="T0" fmla="*/ 4 w 20"/>
                <a:gd name="T1" fmla="*/ 1 h 10"/>
                <a:gd name="T2" fmla="*/ 20 w 20"/>
                <a:gd name="T3" fmla="*/ 3 h 10"/>
                <a:gd name="T4" fmla="*/ 17 w 20"/>
                <a:gd name="T5" fmla="*/ 10 h 10"/>
                <a:gd name="T6" fmla="*/ 6 w 20"/>
                <a:gd name="T7" fmla="*/ 6 h 10"/>
                <a:gd name="T8" fmla="*/ 4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4" y="1"/>
                  </a:moveTo>
                  <a:cubicBezTo>
                    <a:pt x="9" y="0"/>
                    <a:pt x="14" y="5"/>
                    <a:pt x="20" y="3"/>
                  </a:cubicBezTo>
                  <a:cubicBezTo>
                    <a:pt x="19" y="5"/>
                    <a:pt x="18" y="8"/>
                    <a:pt x="17" y="10"/>
                  </a:cubicBezTo>
                  <a:cubicBezTo>
                    <a:pt x="14" y="9"/>
                    <a:pt x="10" y="8"/>
                    <a:pt x="6" y="6"/>
                  </a:cubicBezTo>
                  <a:cubicBezTo>
                    <a:pt x="3" y="5"/>
                    <a:pt x="0" y="4"/>
                    <a:pt x="4" y="1"/>
                  </a:cubicBezTo>
                  <a:close/>
                </a:path>
              </a:pathLst>
            </a:custGeom>
            <a:solidFill>
              <a:srgbClr val="D2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6" name="Freeform 369"/>
            <p:cNvSpPr>
              <a:spLocks/>
            </p:cNvSpPr>
            <p:nvPr/>
          </p:nvSpPr>
          <p:spPr bwMode="auto">
            <a:xfrm>
              <a:off x="4848" y="2171"/>
              <a:ext cx="10" cy="9"/>
            </a:xfrm>
            <a:custGeom>
              <a:avLst/>
              <a:gdLst>
                <a:gd name="T0" fmla="*/ 15 w 15"/>
                <a:gd name="T1" fmla="*/ 13 h 13"/>
                <a:gd name="T2" fmla="*/ 1 w 15"/>
                <a:gd name="T3" fmla="*/ 6 h 13"/>
                <a:gd name="T4" fmla="*/ 3 w 15"/>
                <a:gd name="T5" fmla="*/ 1 h 13"/>
                <a:gd name="T6" fmla="*/ 6 w 15"/>
                <a:gd name="T7" fmla="*/ 4 h 13"/>
                <a:gd name="T8" fmla="*/ 12 w 15"/>
                <a:gd name="T9" fmla="*/ 7 h 13"/>
                <a:gd name="T10" fmla="*/ 15 w 1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11" y="9"/>
                    <a:pt x="6" y="8"/>
                    <a:pt x="1" y="6"/>
                  </a:cubicBezTo>
                  <a:cubicBezTo>
                    <a:pt x="1" y="4"/>
                    <a:pt x="0" y="1"/>
                    <a:pt x="3" y="1"/>
                  </a:cubicBezTo>
                  <a:cubicBezTo>
                    <a:pt x="6" y="0"/>
                    <a:pt x="5" y="3"/>
                    <a:pt x="6" y="4"/>
                  </a:cubicBezTo>
                  <a:cubicBezTo>
                    <a:pt x="7" y="6"/>
                    <a:pt x="9" y="6"/>
                    <a:pt x="12" y="7"/>
                  </a:cubicBezTo>
                  <a:cubicBezTo>
                    <a:pt x="15" y="8"/>
                    <a:pt x="15" y="10"/>
                    <a:pt x="15" y="13"/>
                  </a:cubicBezTo>
                  <a:close/>
                </a:path>
              </a:pathLst>
            </a:custGeom>
            <a:solidFill>
              <a:srgbClr val="C8A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7" name="Freeform 370"/>
            <p:cNvSpPr>
              <a:spLocks/>
            </p:cNvSpPr>
            <p:nvPr/>
          </p:nvSpPr>
          <p:spPr bwMode="auto">
            <a:xfrm>
              <a:off x="4484" y="1962"/>
              <a:ext cx="28" cy="64"/>
            </a:xfrm>
            <a:custGeom>
              <a:avLst/>
              <a:gdLst>
                <a:gd name="T0" fmla="*/ 42 w 43"/>
                <a:gd name="T1" fmla="*/ 88 h 98"/>
                <a:gd name="T2" fmla="*/ 40 w 43"/>
                <a:gd name="T3" fmla="*/ 98 h 98"/>
                <a:gd name="T4" fmla="*/ 7 w 43"/>
                <a:gd name="T5" fmla="*/ 2 h 98"/>
                <a:gd name="T6" fmla="*/ 24 w 43"/>
                <a:gd name="T7" fmla="*/ 15 h 98"/>
                <a:gd name="T8" fmla="*/ 31 w 43"/>
                <a:gd name="T9" fmla="*/ 41 h 98"/>
                <a:gd name="T10" fmla="*/ 35 w 43"/>
                <a:gd name="T11" fmla="*/ 59 h 98"/>
                <a:gd name="T12" fmla="*/ 42 w 43"/>
                <a:gd name="T13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8">
                  <a:moveTo>
                    <a:pt x="42" y="88"/>
                  </a:moveTo>
                  <a:cubicBezTo>
                    <a:pt x="41" y="91"/>
                    <a:pt x="41" y="94"/>
                    <a:pt x="40" y="98"/>
                  </a:cubicBezTo>
                  <a:cubicBezTo>
                    <a:pt x="17" y="69"/>
                    <a:pt x="0" y="40"/>
                    <a:pt x="7" y="2"/>
                  </a:cubicBezTo>
                  <a:cubicBezTo>
                    <a:pt x="17" y="0"/>
                    <a:pt x="23" y="4"/>
                    <a:pt x="24" y="15"/>
                  </a:cubicBezTo>
                  <a:cubicBezTo>
                    <a:pt x="24" y="25"/>
                    <a:pt x="28" y="33"/>
                    <a:pt x="31" y="41"/>
                  </a:cubicBezTo>
                  <a:cubicBezTo>
                    <a:pt x="33" y="47"/>
                    <a:pt x="31" y="54"/>
                    <a:pt x="35" y="59"/>
                  </a:cubicBezTo>
                  <a:cubicBezTo>
                    <a:pt x="43" y="67"/>
                    <a:pt x="40" y="78"/>
                    <a:pt x="42" y="88"/>
                  </a:cubicBezTo>
                  <a:close/>
                </a:path>
              </a:pathLst>
            </a:custGeom>
            <a:solidFill>
              <a:srgbClr val="E3C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8" name="Freeform 371"/>
            <p:cNvSpPr>
              <a:spLocks/>
            </p:cNvSpPr>
            <p:nvPr/>
          </p:nvSpPr>
          <p:spPr bwMode="auto">
            <a:xfrm>
              <a:off x="4501" y="1952"/>
              <a:ext cx="17" cy="74"/>
            </a:xfrm>
            <a:custGeom>
              <a:avLst/>
              <a:gdLst>
                <a:gd name="T0" fmla="*/ 16 w 26"/>
                <a:gd name="T1" fmla="*/ 104 h 114"/>
                <a:gd name="T2" fmla="*/ 9 w 26"/>
                <a:gd name="T3" fmla="*/ 75 h 114"/>
                <a:gd name="T4" fmla="*/ 7 w 26"/>
                <a:gd name="T5" fmla="*/ 52 h 114"/>
                <a:gd name="T6" fmla="*/ 0 w 26"/>
                <a:gd name="T7" fmla="*/ 26 h 114"/>
                <a:gd name="T8" fmla="*/ 11 w 26"/>
                <a:gd name="T9" fmla="*/ 0 h 114"/>
                <a:gd name="T10" fmla="*/ 16 w 26"/>
                <a:gd name="T11" fmla="*/ 36 h 114"/>
                <a:gd name="T12" fmla="*/ 17 w 26"/>
                <a:gd name="T13" fmla="*/ 46 h 114"/>
                <a:gd name="T14" fmla="*/ 22 w 26"/>
                <a:gd name="T15" fmla="*/ 91 h 114"/>
                <a:gd name="T16" fmla="*/ 25 w 26"/>
                <a:gd name="T17" fmla="*/ 96 h 114"/>
                <a:gd name="T18" fmla="*/ 21 w 26"/>
                <a:gd name="T19" fmla="*/ 114 h 114"/>
                <a:gd name="T20" fmla="*/ 16 w 26"/>
                <a:gd name="T21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4">
                  <a:moveTo>
                    <a:pt x="16" y="104"/>
                  </a:moveTo>
                  <a:cubicBezTo>
                    <a:pt x="11" y="95"/>
                    <a:pt x="14" y="84"/>
                    <a:pt x="9" y="75"/>
                  </a:cubicBezTo>
                  <a:cubicBezTo>
                    <a:pt x="12" y="67"/>
                    <a:pt x="10" y="59"/>
                    <a:pt x="7" y="52"/>
                  </a:cubicBezTo>
                  <a:cubicBezTo>
                    <a:pt x="3" y="44"/>
                    <a:pt x="1" y="35"/>
                    <a:pt x="0" y="26"/>
                  </a:cubicBezTo>
                  <a:cubicBezTo>
                    <a:pt x="0" y="17"/>
                    <a:pt x="3" y="7"/>
                    <a:pt x="11" y="0"/>
                  </a:cubicBezTo>
                  <a:cubicBezTo>
                    <a:pt x="13" y="12"/>
                    <a:pt x="14" y="24"/>
                    <a:pt x="16" y="36"/>
                  </a:cubicBezTo>
                  <a:cubicBezTo>
                    <a:pt x="14" y="39"/>
                    <a:pt x="16" y="43"/>
                    <a:pt x="17" y="46"/>
                  </a:cubicBezTo>
                  <a:cubicBezTo>
                    <a:pt x="17" y="61"/>
                    <a:pt x="20" y="76"/>
                    <a:pt x="22" y="91"/>
                  </a:cubicBezTo>
                  <a:cubicBezTo>
                    <a:pt x="23" y="93"/>
                    <a:pt x="24" y="95"/>
                    <a:pt x="25" y="96"/>
                  </a:cubicBezTo>
                  <a:cubicBezTo>
                    <a:pt x="26" y="103"/>
                    <a:pt x="25" y="109"/>
                    <a:pt x="21" y="114"/>
                  </a:cubicBezTo>
                  <a:cubicBezTo>
                    <a:pt x="18" y="111"/>
                    <a:pt x="22" y="105"/>
                    <a:pt x="16" y="104"/>
                  </a:cubicBezTo>
                  <a:close/>
                </a:path>
              </a:pathLst>
            </a:custGeom>
            <a:solidFill>
              <a:srgbClr val="CFB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9" name="Freeform 372"/>
            <p:cNvSpPr>
              <a:spLocks/>
            </p:cNvSpPr>
            <p:nvPr/>
          </p:nvSpPr>
          <p:spPr bwMode="auto">
            <a:xfrm>
              <a:off x="4559" y="1998"/>
              <a:ext cx="92" cy="52"/>
            </a:xfrm>
            <a:custGeom>
              <a:avLst/>
              <a:gdLst>
                <a:gd name="T0" fmla="*/ 0 w 142"/>
                <a:gd name="T1" fmla="*/ 78 h 81"/>
                <a:gd name="T2" fmla="*/ 16 w 142"/>
                <a:gd name="T3" fmla="*/ 39 h 81"/>
                <a:gd name="T4" fmla="*/ 57 w 142"/>
                <a:gd name="T5" fmla="*/ 0 h 81"/>
                <a:gd name="T6" fmla="*/ 61 w 142"/>
                <a:gd name="T7" fmla="*/ 23 h 81"/>
                <a:gd name="T8" fmla="*/ 64 w 142"/>
                <a:gd name="T9" fmla="*/ 42 h 81"/>
                <a:gd name="T10" fmla="*/ 70 w 142"/>
                <a:gd name="T11" fmla="*/ 58 h 81"/>
                <a:gd name="T12" fmla="*/ 80 w 142"/>
                <a:gd name="T13" fmla="*/ 60 h 81"/>
                <a:gd name="T14" fmla="*/ 104 w 142"/>
                <a:gd name="T15" fmla="*/ 58 h 81"/>
                <a:gd name="T16" fmla="*/ 115 w 142"/>
                <a:gd name="T17" fmla="*/ 56 h 81"/>
                <a:gd name="T18" fmla="*/ 123 w 142"/>
                <a:gd name="T19" fmla="*/ 51 h 81"/>
                <a:gd name="T20" fmla="*/ 128 w 142"/>
                <a:gd name="T21" fmla="*/ 33 h 81"/>
                <a:gd name="T22" fmla="*/ 133 w 142"/>
                <a:gd name="T23" fmla="*/ 29 h 81"/>
                <a:gd name="T24" fmla="*/ 142 w 142"/>
                <a:gd name="T25" fmla="*/ 47 h 81"/>
                <a:gd name="T26" fmla="*/ 140 w 142"/>
                <a:gd name="T27" fmla="*/ 49 h 81"/>
                <a:gd name="T28" fmla="*/ 133 w 142"/>
                <a:gd name="T29" fmla="*/ 49 h 81"/>
                <a:gd name="T30" fmla="*/ 137 w 142"/>
                <a:gd name="T31" fmla="*/ 57 h 81"/>
                <a:gd name="T32" fmla="*/ 134 w 142"/>
                <a:gd name="T33" fmla="*/ 66 h 81"/>
                <a:gd name="T34" fmla="*/ 123 w 142"/>
                <a:gd name="T35" fmla="*/ 68 h 81"/>
                <a:gd name="T36" fmla="*/ 115 w 142"/>
                <a:gd name="T37" fmla="*/ 67 h 81"/>
                <a:gd name="T38" fmla="*/ 108 w 142"/>
                <a:gd name="T39" fmla="*/ 66 h 81"/>
                <a:gd name="T40" fmla="*/ 78 w 142"/>
                <a:gd name="T41" fmla="*/ 70 h 81"/>
                <a:gd name="T42" fmla="*/ 74 w 142"/>
                <a:gd name="T43" fmla="*/ 69 h 81"/>
                <a:gd name="T44" fmla="*/ 47 w 142"/>
                <a:gd name="T45" fmla="*/ 61 h 81"/>
                <a:gd name="T46" fmla="*/ 36 w 142"/>
                <a:gd name="T47" fmla="*/ 60 h 81"/>
                <a:gd name="T48" fmla="*/ 28 w 142"/>
                <a:gd name="T49" fmla="*/ 61 h 81"/>
                <a:gd name="T50" fmla="*/ 22 w 142"/>
                <a:gd name="T51" fmla="*/ 65 h 81"/>
                <a:gd name="T52" fmla="*/ 27 w 142"/>
                <a:gd name="T53" fmla="*/ 71 h 81"/>
                <a:gd name="T54" fmla="*/ 29 w 142"/>
                <a:gd name="T55" fmla="*/ 75 h 81"/>
                <a:gd name="T56" fmla="*/ 22 w 142"/>
                <a:gd name="T57" fmla="*/ 78 h 81"/>
                <a:gd name="T58" fmla="*/ 0 w 142"/>
                <a:gd name="T59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" h="81">
                  <a:moveTo>
                    <a:pt x="0" y="78"/>
                  </a:moveTo>
                  <a:cubicBezTo>
                    <a:pt x="6" y="65"/>
                    <a:pt x="11" y="52"/>
                    <a:pt x="16" y="39"/>
                  </a:cubicBezTo>
                  <a:cubicBezTo>
                    <a:pt x="24" y="20"/>
                    <a:pt x="40" y="9"/>
                    <a:pt x="57" y="0"/>
                  </a:cubicBezTo>
                  <a:cubicBezTo>
                    <a:pt x="61" y="4"/>
                    <a:pt x="64" y="18"/>
                    <a:pt x="61" y="23"/>
                  </a:cubicBezTo>
                  <a:cubicBezTo>
                    <a:pt x="56" y="30"/>
                    <a:pt x="58" y="36"/>
                    <a:pt x="64" y="42"/>
                  </a:cubicBezTo>
                  <a:cubicBezTo>
                    <a:pt x="68" y="46"/>
                    <a:pt x="72" y="51"/>
                    <a:pt x="70" y="58"/>
                  </a:cubicBezTo>
                  <a:cubicBezTo>
                    <a:pt x="73" y="57"/>
                    <a:pt x="77" y="58"/>
                    <a:pt x="80" y="60"/>
                  </a:cubicBezTo>
                  <a:cubicBezTo>
                    <a:pt x="88" y="63"/>
                    <a:pt x="96" y="63"/>
                    <a:pt x="104" y="58"/>
                  </a:cubicBezTo>
                  <a:cubicBezTo>
                    <a:pt x="107" y="56"/>
                    <a:pt x="111" y="54"/>
                    <a:pt x="115" y="56"/>
                  </a:cubicBezTo>
                  <a:cubicBezTo>
                    <a:pt x="121" y="59"/>
                    <a:pt x="122" y="56"/>
                    <a:pt x="123" y="51"/>
                  </a:cubicBezTo>
                  <a:cubicBezTo>
                    <a:pt x="124" y="45"/>
                    <a:pt x="122" y="38"/>
                    <a:pt x="128" y="33"/>
                  </a:cubicBezTo>
                  <a:cubicBezTo>
                    <a:pt x="129" y="31"/>
                    <a:pt x="131" y="30"/>
                    <a:pt x="133" y="29"/>
                  </a:cubicBezTo>
                  <a:cubicBezTo>
                    <a:pt x="140" y="33"/>
                    <a:pt x="138" y="41"/>
                    <a:pt x="142" y="47"/>
                  </a:cubicBezTo>
                  <a:cubicBezTo>
                    <a:pt x="142" y="48"/>
                    <a:pt x="141" y="49"/>
                    <a:pt x="140" y="49"/>
                  </a:cubicBezTo>
                  <a:cubicBezTo>
                    <a:pt x="138" y="49"/>
                    <a:pt x="134" y="46"/>
                    <a:pt x="133" y="49"/>
                  </a:cubicBezTo>
                  <a:cubicBezTo>
                    <a:pt x="131" y="53"/>
                    <a:pt x="135" y="55"/>
                    <a:pt x="137" y="57"/>
                  </a:cubicBezTo>
                  <a:cubicBezTo>
                    <a:pt x="142" y="62"/>
                    <a:pt x="140" y="65"/>
                    <a:pt x="134" y="66"/>
                  </a:cubicBezTo>
                  <a:cubicBezTo>
                    <a:pt x="130" y="66"/>
                    <a:pt x="127" y="66"/>
                    <a:pt x="123" y="68"/>
                  </a:cubicBezTo>
                  <a:cubicBezTo>
                    <a:pt x="120" y="69"/>
                    <a:pt x="117" y="71"/>
                    <a:pt x="115" y="67"/>
                  </a:cubicBezTo>
                  <a:cubicBezTo>
                    <a:pt x="114" y="65"/>
                    <a:pt x="110" y="65"/>
                    <a:pt x="108" y="66"/>
                  </a:cubicBezTo>
                  <a:cubicBezTo>
                    <a:pt x="99" y="75"/>
                    <a:pt x="88" y="71"/>
                    <a:pt x="78" y="70"/>
                  </a:cubicBezTo>
                  <a:cubicBezTo>
                    <a:pt x="76" y="70"/>
                    <a:pt x="75" y="69"/>
                    <a:pt x="74" y="69"/>
                  </a:cubicBezTo>
                  <a:cubicBezTo>
                    <a:pt x="64" y="70"/>
                    <a:pt x="54" y="72"/>
                    <a:pt x="47" y="61"/>
                  </a:cubicBezTo>
                  <a:cubicBezTo>
                    <a:pt x="45" y="56"/>
                    <a:pt x="40" y="57"/>
                    <a:pt x="36" y="60"/>
                  </a:cubicBezTo>
                  <a:cubicBezTo>
                    <a:pt x="34" y="61"/>
                    <a:pt x="31" y="62"/>
                    <a:pt x="28" y="61"/>
                  </a:cubicBezTo>
                  <a:cubicBezTo>
                    <a:pt x="25" y="60"/>
                    <a:pt x="23" y="62"/>
                    <a:pt x="22" y="65"/>
                  </a:cubicBezTo>
                  <a:cubicBezTo>
                    <a:pt x="21" y="69"/>
                    <a:pt x="23" y="71"/>
                    <a:pt x="27" y="71"/>
                  </a:cubicBezTo>
                  <a:cubicBezTo>
                    <a:pt x="28" y="72"/>
                    <a:pt x="29" y="73"/>
                    <a:pt x="29" y="75"/>
                  </a:cubicBezTo>
                  <a:cubicBezTo>
                    <a:pt x="26" y="76"/>
                    <a:pt x="21" y="72"/>
                    <a:pt x="22" y="78"/>
                  </a:cubicBezTo>
                  <a:cubicBezTo>
                    <a:pt x="15" y="75"/>
                    <a:pt x="7" y="81"/>
                    <a:pt x="0" y="78"/>
                  </a:cubicBezTo>
                  <a:close/>
                </a:path>
              </a:pathLst>
            </a:custGeom>
            <a:solidFill>
              <a:srgbClr val="DE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0" name="Freeform 373"/>
            <p:cNvSpPr>
              <a:spLocks/>
            </p:cNvSpPr>
            <p:nvPr/>
          </p:nvSpPr>
          <p:spPr bwMode="auto">
            <a:xfrm>
              <a:off x="4641" y="2025"/>
              <a:ext cx="14" cy="17"/>
            </a:xfrm>
            <a:custGeom>
              <a:avLst/>
              <a:gdLst>
                <a:gd name="T0" fmla="*/ 8 w 22"/>
                <a:gd name="T1" fmla="*/ 24 h 26"/>
                <a:gd name="T2" fmla="*/ 8 w 22"/>
                <a:gd name="T3" fmla="*/ 15 h 26"/>
                <a:gd name="T4" fmla="*/ 5 w 22"/>
                <a:gd name="T5" fmla="*/ 4 h 26"/>
                <a:gd name="T6" fmla="*/ 15 w 22"/>
                <a:gd name="T7" fmla="*/ 6 h 26"/>
                <a:gd name="T8" fmla="*/ 19 w 22"/>
                <a:gd name="T9" fmla="*/ 19 h 26"/>
                <a:gd name="T10" fmla="*/ 14 w 22"/>
                <a:gd name="T11" fmla="*/ 26 h 26"/>
                <a:gd name="T12" fmla="*/ 8 w 22"/>
                <a:gd name="T1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8" y="24"/>
                  </a:moveTo>
                  <a:cubicBezTo>
                    <a:pt x="12" y="21"/>
                    <a:pt x="15" y="19"/>
                    <a:pt x="8" y="15"/>
                  </a:cubicBezTo>
                  <a:cubicBezTo>
                    <a:pt x="4" y="13"/>
                    <a:pt x="0" y="9"/>
                    <a:pt x="5" y="4"/>
                  </a:cubicBezTo>
                  <a:cubicBezTo>
                    <a:pt x="9" y="0"/>
                    <a:pt x="12" y="7"/>
                    <a:pt x="15" y="6"/>
                  </a:cubicBezTo>
                  <a:cubicBezTo>
                    <a:pt x="22" y="8"/>
                    <a:pt x="21" y="13"/>
                    <a:pt x="19" y="19"/>
                  </a:cubicBezTo>
                  <a:cubicBezTo>
                    <a:pt x="18" y="22"/>
                    <a:pt x="16" y="24"/>
                    <a:pt x="14" y="26"/>
                  </a:cubicBezTo>
                  <a:cubicBezTo>
                    <a:pt x="12" y="25"/>
                    <a:pt x="9" y="26"/>
                    <a:pt x="8" y="24"/>
                  </a:cubicBezTo>
                  <a:close/>
                </a:path>
              </a:pathLst>
            </a:custGeom>
            <a:solidFill>
              <a:srgbClr val="E9C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1" name="Freeform 374"/>
            <p:cNvSpPr>
              <a:spLocks/>
            </p:cNvSpPr>
            <p:nvPr/>
          </p:nvSpPr>
          <p:spPr bwMode="auto">
            <a:xfrm>
              <a:off x="4503" y="2050"/>
              <a:ext cx="11" cy="40"/>
            </a:xfrm>
            <a:custGeom>
              <a:avLst/>
              <a:gdLst>
                <a:gd name="T0" fmla="*/ 10 w 17"/>
                <a:gd name="T1" fmla="*/ 0 h 62"/>
                <a:gd name="T2" fmla="*/ 16 w 17"/>
                <a:gd name="T3" fmla="*/ 26 h 62"/>
                <a:gd name="T4" fmla="*/ 15 w 17"/>
                <a:gd name="T5" fmla="*/ 26 h 62"/>
                <a:gd name="T6" fmla="*/ 7 w 17"/>
                <a:gd name="T7" fmla="*/ 22 h 62"/>
                <a:gd name="T8" fmla="*/ 4 w 17"/>
                <a:gd name="T9" fmla="*/ 32 h 62"/>
                <a:gd name="T10" fmla="*/ 5 w 17"/>
                <a:gd name="T11" fmla="*/ 62 h 62"/>
                <a:gd name="T12" fmla="*/ 0 w 17"/>
                <a:gd name="T13" fmla="*/ 32 h 62"/>
                <a:gd name="T14" fmla="*/ 10 w 17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62">
                  <a:moveTo>
                    <a:pt x="10" y="0"/>
                  </a:moveTo>
                  <a:cubicBezTo>
                    <a:pt x="12" y="9"/>
                    <a:pt x="17" y="1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2" y="25"/>
                    <a:pt x="10" y="20"/>
                    <a:pt x="7" y="22"/>
                  </a:cubicBezTo>
                  <a:cubicBezTo>
                    <a:pt x="4" y="24"/>
                    <a:pt x="4" y="28"/>
                    <a:pt x="4" y="32"/>
                  </a:cubicBezTo>
                  <a:cubicBezTo>
                    <a:pt x="3" y="42"/>
                    <a:pt x="6" y="52"/>
                    <a:pt x="5" y="62"/>
                  </a:cubicBezTo>
                  <a:cubicBezTo>
                    <a:pt x="3" y="52"/>
                    <a:pt x="0" y="43"/>
                    <a:pt x="0" y="32"/>
                  </a:cubicBezTo>
                  <a:cubicBezTo>
                    <a:pt x="1" y="20"/>
                    <a:pt x="6" y="10"/>
                    <a:pt x="10" y="0"/>
                  </a:cubicBezTo>
                  <a:close/>
                </a:path>
              </a:pathLst>
            </a:custGeom>
            <a:solidFill>
              <a:srgbClr val="E3C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2" name="Freeform 375"/>
            <p:cNvSpPr>
              <a:spLocks/>
            </p:cNvSpPr>
            <p:nvPr/>
          </p:nvSpPr>
          <p:spPr bwMode="auto">
            <a:xfrm>
              <a:off x="4449" y="2101"/>
              <a:ext cx="14" cy="33"/>
            </a:xfrm>
            <a:custGeom>
              <a:avLst/>
              <a:gdLst>
                <a:gd name="T0" fmla="*/ 20 w 21"/>
                <a:gd name="T1" fmla="*/ 32 h 50"/>
                <a:gd name="T2" fmla="*/ 18 w 21"/>
                <a:gd name="T3" fmla="*/ 50 h 50"/>
                <a:gd name="T4" fmla="*/ 6 w 21"/>
                <a:gd name="T5" fmla="*/ 11 h 50"/>
                <a:gd name="T6" fmla="*/ 2 w 21"/>
                <a:gd name="T7" fmla="*/ 8 h 50"/>
                <a:gd name="T8" fmla="*/ 3 w 21"/>
                <a:gd name="T9" fmla="*/ 3 h 50"/>
                <a:gd name="T10" fmla="*/ 10 w 21"/>
                <a:gd name="T11" fmla="*/ 8 h 50"/>
                <a:gd name="T12" fmla="*/ 11 w 21"/>
                <a:gd name="T13" fmla="*/ 0 h 50"/>
                <a:gd name="T14" fmla="*/ 19 w 21"/>
                <a:gd name="T15" fmla="*/ 12 h 50"/>
                <a:gd name="T16" fmla="*/ 20 w 21"/>
                <a:gd name="T17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0">
                  <a:moveTo>
                    <a:pt x="20" y="32"/>
                  </a:moveTo>
                  <a:cubicBezTo>
                    <a:pt x="14" y="37"/>
                    <a:pt x="21" y="44"/>
                    <a:pt x="18" y="50"/>
                  </a:cubicBezTo>
                  <a:cubicBezTo>
                    <a:pt x="13" y="37"/>
                    <a:pt x="5" y="25"/>
                    <a:pt x="6" y="11"/>
                  </a:cubicBezTo>
                  <a:cubicBezTo>
                    <a:pt x="6" y="8"/>
                    <a:pt x="6" y="6"/>
                    <a:pt x="2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7" y="1"/>
                    <a:pt x="7" y="6"/>
                    <a:pt x="10" y="8"/>
                  </a:cubicBezTo>
                  <a:cubicBezTo>
                    <a:pt x="13" y="6"/>
                    <a:pt x="9" y="3"/>
                    <a:pt x="11" y="0"/>
                  </a:cubicBezTo>
                  <a:cubicBezTo>
                    <a:pt x="13" y="5"/>
                    <a:pt x="18" y="6"/>
                    <a:pt x="19" y="12"/>
                  </a:cubicBezTo>
                  <a:cubicBezTo>
                    <a:pt x="20" y="19"/>
                    <a:pt x="18" y="25"/>
                    <a:pt x="20" y="32"/>
                  </a:cubicBezTo>
                  <a:close/>
                </a:path>
              </a:pathLst>
            </a:custGeom>
            <a:solidFill>
              <a:srgbClr val="D3B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3" name="Freeform 376"/>
            <p:cNvSpPr>
              <a:spLocks/>
            </p:cNvSpPr>
            <p:nvPr/>
          </p:nvSpPr>
          <p:spPr bwMode="auto">
            <a:xfrm>
              <a:off x="4518" y="2200"/>
              <a:ext cx="30" cy="22"/>
            </a:xfrm>
            <a:custGeom>
              <a:avLst/>
              <a:gdLst>
                <a:gd name="T0" fmla="*/ 0 w 46"/>
                <a:gd name="T1" fmla="*/ 3 h 34"/>
                <a:gd name="T2" fmla="*/ 6 w 46"/>
                <a:gd name="T3" fmla="*/ 6 h 34"/>
                <a:gd name="T4" fmla="*/ 14 w 46"/>
                <a:gd name="T5" fmla="*/ 26 h 34"/>
                <a:gd name="T6" fmla="*/ 16 w 46"/>
                <a:gd name="T7" fmla="*/ 29 h 34"/>
                <a:gd name="T8" fmla="*/ 37 w 46"/>
                <a:gd name="T9" fmla="*/ 21 h 34"/>
                <a:gd name="T10" fmla="*/ 43 w 46"/>
                <a:gd name="T11" fmla="*/ 30 h 34"/>
                <a:gd name="T12" fmla="*/ 31 w 46"/>
                <a:gd name="T13" fmla="*/ 28 h 34"/>
                <a:gd name="T14" fmla="*/ 17 w 46"/>
                <a:gd name="T15" fmla="*/ 32 h 34"/>
                <a:gd name="T16" fmla="*/ 7 w 46"/>
                <a:gd name="T17" fmla="*/ 25 h 34"/>
                <a:gd name="T18" fmla="*/ 0 w 46"/>
                <a:gd name="T1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34">
                  <a:moveTo>
                    <a:pt x="0" y="3"/>
                  </a:moveTo>
                  <a:cubicBezTo>
                    <a:pt x="3" y="0"/>
                    <a:pt x="5" y="4"/>
                    <a:pt x="6" y="6"/>
                  </a:cubicBezTo>
                  <a:cubicBezTo>
                    <a:pt x="9" y="12"/>
                    <a:pt x="11" y="19"/>
                    <a:pt x="14" y="26"/>
                  </a:cubicBezTo>
                  <a:cubicBezTo>
                    <a:pt x="14" y="28"/>
                    <a:pt x="15" y="30"/>
                    <a:pt x="16" y="29"/>
                  </a:cubicBezTo>
                  <a:cubicBezTo>
                    <a:pt x="22" y="23"/>
                    <a:pt x="31" y="26"/>
                    <a:pt x="37" y="21"/>
                  </a:cubicBezTo>
                  <a:cubicBezTo>
                    <a:pt x="38" y="24"/>
                    <a:pt x="46" y="25"/>
                    <a:pt x="43" y="30"/>
                  </a:cubicBezTo>
                  <a:cubicBezTo>
                    <a:pt x="39" y="34"/>
                    <a:pt x="35" y="30"/>
                    <a:pt x="31" y="28"/>
                  </a:cubicBezTo>
                  <a:cubicBezTo>
                    <a:pt x="26" y="26"/>
                    <a:pt x="22" y="30"/>
                    <a:pt x="17" y="32"/>
                  </a:cubicBezTo>
                  <a:cubicBezTo>
                    <a:pt x="11" y="33"/>
                    <a:pt x="7" y="33"/>
                    <a:pt x="7" y="25"/>
                  </a:cubicBezTo>
                  <a:cubicBezTo>
                    <a:pt x="8" y="17"/>
                    <a:pt x="3" y="10"/>
                    <a:pt x="0" y="3"/>
                  </a:cubicBezTo>
                  <a:close/>
                </a:path>
              </a:pathLst>
            </a:custGeom>
            <a:solidFill>
              <a:srgbClr val="B08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4" name="Freeform 377"/>
            <p:cNvSpPr>
              <a:spLocks/>
            </p:cNvSpPr>
            <p:nvPr/>
          </p:nvSpPr>
          <p:spPr bwMode="auto">
            <a:xfrm>
              <a:off x="4539" y="2192"/>
              <a:ext cx="14" cy="19"/>
            </a:xfrm>
            <a:custGeom>
              <a:avLst/>
              <a:gdLst>
                <a:gd name="T0" fmla="*/ 0 w 21"/>
                <a:gd name="T1" fmla="*/ 6 h 29"/>
                <a:gd name="T2" fmla="*/ 9 w 21"/>
                <a:gd name="T3" fmla="*/ 0 h 29"/>
                <a:gd name="T4" fmla="*/ 16 w 21"/>
                <a:gd name="T5" fmla="*/ 18 h 29"/>
                <a:gd name="T6" fmla="*/ 18 w 21"/>
                <a:gd name="T7" fmla="*/ 23 h 29"/>
                <a:gd name="T8" fmla="*/ 14 w 21"/>
                <a:gd name="T9" fmla="*/ 29 h 29"/>
                <a:gd name="T10" fmla="*/ 10 w 21"/>
                <a:gd name="T11" fmla="*/ 27 h 29"/>
                <a:gd name="T12" fmla="*/ 0 w 21"/>
                <a:gd name="T1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9">
                  <a:moveTo>
                    <a:pt x="0" y="6"/>
                  </a:moveTo>
                  <a:cubicBezTo>
                    <a:pt x="4" y="6"/>
                    <a:pt x="6" y="2"/>
                    <a:pt x="9" y="0"/>
                  </a:cubicBezTo>
                  <a:cubicBezTo>
                    <a:pt x="18" y="4"/>
                    <a:pt x="21" y="10"/>
                    <a:pt x="16" y="18"/>
                  </a:cubicBezTo>
                  <a:cubicBezTo>
                    <a:pt x="13" y="22"/>
                    <a:pt x="16" y="22"/>
                    <a:pt x="18" y="23"/>
                  </a:cubicBezTo>
                  <a:cubicBezTo>
                    <a:pt x="18" y="26"/>
                    <a:pt x="19" y="29"/>
                    <a:pt x="14" y="29"/>
                  </a:cubicBezTo>
                  <a:cubicBezTo>
                    <a:pt x="14" y="25"/>
                    <a:pt x="12" y="27"/>
                    <a:pt x="10" y="27"/>
                  </a:cubicBezTo>
                  <a:cubicBezTo>
                    <a:pt x="11" y="18"/>
                    <a:pt x="3" y="13"/>
                    <a:pt x="0" y="6"/>
                  </a:cubicBezTo>
                  <a:close/>
                </a:path>
              </a:pathLst>
            </a:custGeom>
            <a:solidFill>
              <a:srgbClr val="936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5" name="Freeform 378"/>
            <p:cNvSpPr>
              <a:spLocks/>
            </p:cNvSpPr>
            <p:nvPr/>
          </p:nvSpPr>
          <p:spPr bwMode="auto">
            <a:xfrm>
              <a:off x="4544" y="2222"/>
              <a:ext cx="14" cy="7"/>
            </a:xfrm>
            <a:custGeom>
              <a:avLst/>
              <a:gdLst>
                <a:gd name="T0" fmla="*/ 14 w 21"/>
                <a:gd name="T1" fmla="*/ 11 h 12"/>
                <a:gd name="T2" fmla="*/ 5 w 21"/>
                <a:gd name="T3" fmla="*/ 9 h 12"/>
                <a:gd name="T4" fmla="*/ 0 w 21"/>
                <a:gd name="T5" fmla="*/ 4 h 12"/>
                <a:gd name="T6" fmla="*/ 6 w 21"/>
                <a:gd name="T7" fmla="*/ 0 h 12"/>
                <a:gd name="T8" fmla="*/ 19 w 21"/>
                <a:gd name="T9" fmla="*/ 8 h 12"/>
                <a:gd name="T10" fmla="*/ 14 w 21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4" y="11"/>
                  </a:moveTo>
                  <a:cubicBezTo>
                    <a:pt x="11" y="11"/>
                    <a:pt x="8" y="11"/>
                    <a:pt x="5" y="9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0"/>
                    <a:pt x="5" y="1"/>
                    <a:pt x="6" y="0"/>
                  </a:cubicBezTo>
                  <a:cubicBezTo>
                    <a:pt x="12" y="0"/>
                    <a:pt x="17" y="3"/>
                    <a:pt x="19" y="8"/>
                  </a:cubicBezTo>
                  <a:cubicBezTo>
                    <a:pt x="21" y="12"/>
                    <a:pt x="15" y="10"/>
                    <a:pt x="14" y="11"/>
                  </a:cubicBezTo>
                  <a:close/>
                </a:path>
              </a:pathLst>
            </a:custGeom>
            <a:solidFill>
              <a:srgbClr val="8F7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6" name="Freeform 379"/>
            <p:cNvSpPr>
              <a:spLocks/>
            </p:cNvSpPr>
            <p:nvPr/>
          </p:nvSpPr>
          <p:spPr bwMode="auto">
            <a:xfrm>
              <a:off x="4991" y="1943"/>
              <a:ext cx="23" cy="19"/>
            </a:xfrm>
            <a:custGeom>
              <a:avLst/>
              <a:gdLst>
                <a:gd name="T0" fmla="*/ 36 w 36"/>
                <a:gd name="T1" fmla="*/ 16 h 28"/>
                <a:gd name="T2" fmla="*/ 32 w 36"/>
                <a:gd name="T3" fmla="*/ 20 h 28"/>
                <a:gd name="T4" fmla="*/ 23 w 36"/>
                <a:gd name="T5" fmla="*/ 16 h 28"/>
                <a:gd name="T6" fmla="*/ 16 w 36"/>
                <a:gd name="T7" fmla="*/ 16 h 28"/>
                <a:gd name="T8" fmla="*/ 21 w 36"/>
                <a:gd name="T9" fmla="*/ 24 h 28"/>
                <a:gd name="T10" fmla="*/ 0 w 36"/>
                <a:gd name="T11" fmla="*/ 28 h 28"/>
                <a:gd name="T12" fmla="*/ 2 w 36"/>
                <a:gd name="T13" fmla="*/ 24 h 28"/>
                <a:gd name="T14" fmla="*/ 9 w 36"/>
                <a:gd name="T15" fmla="*/ 19 h 28"/>
                <a:gd name="T16" fmla="*/ 0 w 36"/>
                <a:gd name="T17" fmla="*/ 6 h 28"/>
                <a:gd name="T18" fmla="*/ 9 w 36"/>
                <a:gd name="T19" fmla="*/ 1 h 28"/>
                <a:gd name="T20" fmla="*/ 29 w 36"/>
                <a:gd name="T21" fmla="*/ 4 h 28"/>
                <a:gd name="T22" fmla="*/ 34 w 36"/>
                <a:gd name="T23" fmla="*/ 11 h 28"/>
                <a:gd name="T24" fmla="*/ 36 w 36"/>
                <a:gd name="T25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8">
                  <a:moveTo>
                    <a:pt x="36" y="16"/>
                  </a:moveTo>
                  <a:cubicBezTo>
                    <a:pt x="35" y="17"/>
                    <a:pt x="33" y="19"/>
                    <a:pt x="32" y="20"/>
                  </a:cubicBezTo>
                  <a:cubicBezTo>
                    <a:pt x="29" y="18"/>
                    <a:pt x="27" y="16"/>
                    <a:pt x="23" y="16"/>
                  </a:cubicBezTo>
                  <a:cubicBezTo>
                    <a:pt x="21" y="16"/>
                    <a:pt x="18" y="13"/>
                    <a:pt x="16" y="16"/>
                  </a:cubicBezTo>
                  <a:cubicBezTo>
                    <a:pt x="13" y="20"/>
                    <a:pt x="19" y="20"/>
                    <a:pt x="21" y="24"/>
                  </a:cubicBezTo>
                  <a:cubicBezTo>
                    <a:pt x="13" y="23"/>
                    <a:pt x="7" y="28"/>
                    <a:pt x="0" y="28"/>
                  </a:cubicBezTo>
                  <a:cubicBezTo>
                    <a:pt x="1" y="26"/>
                    <a:pt x="1" y="25"/>
                    <a:pt x="2" y="24"/>
                  </a:cubicBezTo>
                  <a:cubicBezTo>
                    <a:pt x="3" y="21"/>
                    <a:pt x="8" y="22"/>
                    <a:pt x="9" y="19"/>
                  </a:cubicBezTo>
                  <a:cubicBezTo>
                    <a:pt x="10" y="12"/>
                    <a:pt x="1" y="12"/>
                    <a:pt x="0" y="6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5" y="3"/>
                    <a:pt x="22" y="3"/>
                    <a:pt x="29" y="4"/>
                  </a:cubicBezTo>
                  <a:cubicBezTo>
                    <a:pt x="31" y="6"/>
                    <a:pt x="30" y="11"/>
                    <a:pt x="34" y="11"/>
                  </a:cubicBezTo>
                  <a:cubicBezTo>
                    <a:pt x="36" y="12"/>
                    <a:pt x="36" y="14"/>
                    <a:pt x="36" y="16"/>
                  </a:cubicBezTo>
                  <a:close/>
                </a:path>
              </a:pathLst>
            </a:custGeom>
            <a:solidFill>
              <a:srgbClr val="EF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7" name="Freeform 380"/>
            <p:cNvSpPr>
              <a:spLocks/>
            </p:cNvSpPr>
            <p:nvPr/>
          </p:nvSpPr>
          <p:spPr bwMode="auto">
            <a:xfrm>
              <a:off x="4988" y="1946"/>
              <a:ext cx="12" cy="10"/>
            </a:xfrm>
            <a:custGeom>
              <a:avLst/>
              <a:gdLst>
                <a:gd name="T0" fmla="*/ 4 w 18"/>
                <a:gd name="T1" fmla="*/ 2 h 15"/>
                <a:gd name="T2" fmla="*/ 13 w 18"/>
                <a:gd name="T3" fmla="*/ 15 h 15"/>
                <a:gd name="T4" fmla="*/ 2 w 18"/>
                <a:gd name="T5" fmla="*/ 5 h 15"/>
                <a:gd name="T6" fmla="*/ 4 w 18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4" y="2"/>
                  </a:moveTo>
                  <a:cubicBezTo>
                    <a:pt x="8" y="5"/>
                    <a:pt x="18" y="5"/>
                    <a:pt x="13" y="15"/>
                  </a:cubicBezTo>
                  <a:cubicBezTo>
                    <a:pt x="8" y="14"/>
                    <a:pt x="5" y="9"/>
                    <a:pt x="2" y="5"/>
                  </a:cubicBezTo>
                  <a:cubicBezTo>
                    <a:pt x="0" y="2"/>
                    <a:pt x="0" y="0"/>
                    <a:pt x="4" y="2"/>
                  </a:cubicBezTo>
                  <a:close/>
                </a:path>
              </a:pathLst>
            </a:custGeom>
            <a:solidFill>
              <a:srgbClr val="673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8" name="Freeform 381"/>
            <p:cNvSpPr>
              <a:spLocks/>
            </p:cNvSpPr>
            <p:nvPr/>
          </p:nvSpPr>
          <p:spPr bwMode="auto">
            <a:xfrm>
              <a:off x="5009" y="1946"/>
              <a:ext cx="4" cy="5"/>
            </a:xfrm>
            <a:custGeom>
              <a:avLst/>
              <a:gdLst>
                <a:gd name="T0" fmla="*/ 7 w 7"/>
                <a:gd name="T1" fmla="*/ 7 h 8"/>
                <a:gd name="T2" fmla="*/ 0 w 7"/>
                <a:gd name="T3" fmla="*/ 8 h 8"/>
                <a:gd name="T4" fmla="*/ 2 w 7"/>
                <a:gd name="T5" fmla="*/ 0 h 8"/>
                <a:gd name="T6" fmla="*/ 7 w 7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7" y="7"/>
                  </a:moveTo>
                  <a:cubicBezTo>
                    <a:pt x="5" y="8"/>
                    <a:pt x="3" y="8"/>
                    <a:pt x="0" y="8"/>
                  </a:cubicBezTo>
                  <a:cubicBezTo>
                    <a:pt x="1" y="5"/>
                    <a:pt x="3" y="3"/>
                    <a:pt x="2" y="0"/>
                  </a:cubicBezTo>
                  <a:cubicBezTo>
                    <a:pt x="5" y="1"/>
                    <a:pt x="5" y="5"/>
                    <a:pt x="7" y="7"/>
                  </a:cubicBezTo>
                  <a:close/>
                </a:path>
              </a:pathLst>
            </a:custGeom>
            <a:solidFill>
              <a:srgbClr val="9A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9" name="Freeform 382"/>
            <p:cNvSpPr>
              <a:spLocks/>
            </p:cNvSpPr>
            <p:nvPr/>
          </p:nvSpPr>
          <p:spPr bwMode="auto">
            <a:xfrm>
              <a:off x="4862" y="2050"/>
              <a:ext cx="27" cy="9"/>
            </a:xfrm>
            <a:custGeom>
              <a:avLst/>
              <a:gdLst>
                <a:gd name="T0" fmla="*/ 4 w 41"/>
                <a:gd name="T1" fmla="*/ 7 h 14"/>
                <a:gd name="T2" fmla="*/ 2 w 41"/>
                <a:gd name="T3" fmla="*/ 6 h 14"/>
                <a:gd name="T4" fmla="*/ 3 w 41"/>
                <a:gd name="T5" fmla="*/ 1 h 14"/>
                <a:gd name="T6" fmla="*/ 9 w 41"/>
                <a:gd name="T7" fmla="*/ 2 h 14"/>
                <a:gd name="T8" fmla="*/ 39 w 41"/>
                <a:gd name="T9" fmla="*/ 7 h 14"/>
                <a:gd name="T10" fmla="*/ 41 w 41"/>
                <a:gd name="T11" fmla="*/ 7 h 14"/>
                <a:gd name="T12" fmla="*/ 38 w 41"/>
                <a:gd name="T13" fmla="*/ 11 h 14"/>
                <a:gd name="T14" fmla="*/ 4 w 41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4" y="7"/>
                  </a:moveTo>
                  <a:cubicBezTo>
                    <a:pt x="3" y="7"/>
                    <a:pt x="2" y="6"/>
                    <a:pt x="2" y="6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6" y="0"/>
                    <a:pt x="7" y="1"/>
                    <a:pt x="9" y="2"/>
                  </a:cubicBezTo>
                  <a:cubicBezTo>
                    <a:pt x="19" y="6"/>
                    <a:pt x="29" y="9"/>
                    <a:pt x="39" y="7"/>
                  </a:cubicBezTo>
                  <a:cubicBezTo>
                    <a:pt x="40" y="7"/>
                    <a:pt x="40" y="7"/>
                    <a:pt x="41" y="7"/>
                  </a:cubicBezTo>
                  <a:cubicBezTo>
                    <a:pt x="41" y="9"/>
                    <a:pt x="39" y="10"/>
                    <a:pt x="38" y="11"/>
                  </a:cubicBezTo>
                  <a:cubicBezTo>
                    <a:pt x="26" y="14"/>
                    <a:pt x="14" y="14"/>
                    <a:pt x="4" y="7"/>
                  </a:cubicBezTo>
                  <a:close/>
                </a:path>
              </a:pathLst>
            </a:custGeom>
            <a:solidFill>
              <a:srgbClr val="876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0" name="Freeform 383"/>
            <p:cNvSpPr>
              <a:spLocks/>
            </p:cNvSpPr>
            <p:nvPr/>
          </p:nvSpPr>
          <p:spPr bwMode="auto">
            <a:xfrm>
              <a:off x="5013" y="1955"/>
              <a:ext cx="7" cy="9"/>
            </a:xfrm>
            <a:custGeom>
              <a:avLst/>
              <a:gdLst>
                <a:gd name="T0" fmla="*/ 1 w 12"/>
                <a:gd name="T1" fmla="*/ 2 h 13"/>
                <a:gd name="T2" fmla="*/ 10 w 12"/>
                <a:gd name="T3" fmla="*/ 3 h 13"/>
                <a:gd name="T4" fmla="*/ 5 w 12"/>
                <a:gd name="T5" fmla="*/ 13 h 13"/>
                <a:gd name="T6" fmla="*/ 1 w 12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1" y="2"/>
                  </a:moveTo>
                  <a:cubicBezTo>
                    <a:pt x="4" y="1"/>
                    <a:pt x="9" y="0"/>
                    <a:pt x="10" y="3"/>
                  </a:cubicBezTo>
                  <a:cubicBezTo>
                    <a:pt x="12" y="7"/>
                    <a:pt x="9" y="11"/>
                    <a:pt x="5" y="13"/>
                  </a:cubicBezTo>
                  <a:cubicBezTo>
                    <a:pt x="6" y="9"/>
                    <a:pt x="0" y="7"/>
                    <a:pt x="1" y="2"/>
                  </a:cubicBezTo>
                  <a:close/>
                </a:path>
              </a:pathLst>
            </a:custGeom>
            <a:solidFill>
              <a:srgbClr val="EAC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1" name="Freeform 384"/>
            <p:cNvSpPr>
              <a:spLocks/>
            </p:cNvSpPr>
            <p:nvPr/>
          </p:nvSpPr>
          <p:spPr bwMode="auto">
            <a:xfrm>
              <a:off x="5003" y="1959"/>
              <a:ext cx="8" cy="6"/>
            </a:xfrm>
            <a:custGeom>
              <a:avLst/>
              <a:gdLst>
                <a:gd name="T0" fmla="*/ 8 w 11"/>
                <a:gd name="T1" fmla="*/ 1 h 9"/>
                <a:gd name="T2" fmla="*/ 4 w 11"/>
                <a:gd name="T3" fmla="*/ 9 h 9"/>
                <a:gd name="T4" fmla="*/ 0 w 11"/>
                <a:gd name="T5" fmla="*/ 6 h 9"/>
                <a:gd name="T6" fmla="*/ 8 w 11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1"/>
                  </a:moveTo>
                  <a:cubicBezTo>
                    <a:pt x="1" y="1"/>
                    <a:pt x="11" y="9"/>
                    <a:pt x="4" y="9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1" y="3"/>
                    <a:pt x="3" y="0"/>
                    <a:pt x="8" y="1"/>
                  </a:cubicBezTo>
                  <a:close/>
                </a:path>
              </a:pathLst>
            </a:custGeom>
            <a:solidFill>
              <a:srgbClr val="C1A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2" name="Freeform 385"/>
            <p:cNvSpPr>
              <a:spLocks/>
            </p:cNvSpPr>
            <p:nvPr/>
          </p:nvSpPr>
          <p:spPr bwMode="auto">
            <a:xfrm>
              <a:off x="4826" y="2101"/>
              <a:ext cx="6" cy="11"/>
            </a:xfrm>
            <a:custGeom>
              <a:avLst/>
              <a:gdLst>
                <a:gd name="T0" fmla="*/ 2 w 9"/>
                <a:gd name="T1" fmla="*/ 17 h 17"/>
                <a:gd name="T2" fmla="*/ 9 w 9"/>
                <a:gd name="T3" fmla="*/ 0 h 17"/>
                <a:gd name="T4" fmla="*/ 2 w 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7">
                  <a:moveTo>
                    <a:pt x="2" y="17"/>
                  </a:moveTo>
                  <a:cubicBezTo>
                    <a:pt x="0" y="10"/>
                    <a:pt x="4" y="4"/>
                    <a:pt x="9" y="0"/>
                  </a:cubicBezTo>
                  <a:cubicBezTo>
                    <a:pt x="8" y="6"/>
                    <a:pt x="3" y="11"/>
                    <a:pt x="2" y="17"/>
                  </a:cubicBezTo>
                  <a:close/>
                </a:path>
              </a:pathLst>
            </a:custGeom>
            <a:solidFill>
              <a:srgbClr val="DDC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3" name="Freeform 386"/>
            <p:cNvSpPr>
              <a:spLocks/>
            </p:cNvSpPr>
            <p:nvPr/>
          </p:nvSpPr>
          <p:spPr bwMode="auto">
            <a:xfrm>
              <a:off x="4643" y="2014"/>
              <a:ext cx="19" cy="23"/>
            </a:xfrm>
            <a:custGeom>
              <a:avLst/>
              <a:gdLst>
                <a:gd name="T0" fmla="*/ 15 w 29"/>
                <a:gd name="T1" fmla="*/ 35 h 35"/>
                <a:gd name="T2" fmla="*/ 11 w 29"/>
                <a:gd name="T3" fmla="*/ 22 h 35"/>
                <a:gd name="T4" fmla="*/ 2 w 29"/>
                <a:gd name="T5" fmla="*/ 4 h 35"/>
                <a:gd name="T6" fmla="*/ 0 w 29"/>
                <a:gd name="T7" fmla="*/ 1 h 35"/>
                <a:gd name="T8" fmla="*/ 3 w 29"/>
                <a:gd name="T9" fmla="*/ 0 h 35"/>
                <a:gd name="T10" fmla="*/ 29 w 29"/>
                <a:gd name="T11" fmla="*/ 31 h 35"/>
                <a:gd name="T12" fmla="*/ 15 w 29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cubicBezTo>
                    <a:pt x="15" y="30"/>
                    <a:pt x="15" y="25"/>
                    <a:pt x="11" y="22"/>
                  </a:cubicBezTo>
                  <a:cubicBezTo>
                    <a:pt x="5" y="18"/>
                    <a:pt x="8" y="8"/>
                    <a:pt x="2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2" y="10"/>
                    <a:pt x="23" y="18"/>
                    <a:pt x="29" y="31"/>
                  </a:cubicBezTo>
                  <a:cubicBezTo>
                    <a:pt x="24" y="30"/>
                    <a:pt x="19" y="31"/>
                    <a:pt x="15" y="35"/>
                  </a:cubicBezTo>
                  <a:close/>
                </a:path>
              </a:pathLst>
            </a:custGeom>
            <a:solidFill>
              <a:srgbClr val="BD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4" name="Freeform 387"/>
            <p:cNvSpPr>
              <a:spLocks/>
            </p:cNvSpPr>
            <p:nvPr/>
          </p:nvSpPr>
          <p:spPr bwMode="auto">
            <a:xfrm>
              <a:off x="4634" y="1970"/>
              <a:ext cx="80" cy="53"/>
            </a:xfrm>
            <a:custGeom>
              <a:avLst/>
              <a:gdLst>
                <a:gd name="T0" fmla="*/ 86 w 122"/>
                <a:gd name="T1" fmla="*/ 81 h 81"/>
                <a:gd name="T2" fmla="*/ 83 w 122"/>
                <a:gd name="T3" fmla="*/ 72 h 81"/>
                <a:gd name="T4" fmla="*/ 54 w 122"/>
                <a:gd name="T5" fmla="*/ 73 h 81"/>
                <a:gd name="T6" fmla="*/ 39 w 122"/>
                <a:gd name="T7" fmla="*/ 68 h 81"/>
                <a:gd name="T8" fmla="*/ 19 w 122"/>
                <a:gd name="T9" fmla="*/ 43 h 81"/>
                <a:gd name="T10" fmla="*/ 0 w 122"/>
                <a:gd name="T11" fmla="*/ 27 h 81"/>
                <a:gd name="T12" fmla="*/ 6 w 122"/>
                <a:gd name="T13" fmla="*/ 22 h 81"/>
                <a:gd name="T14" fmla="*/ 14 w 122"/>
                <a:gd name="T15" fmla="*/ 25 h 81"/>
                <a:gd name="T16" fmla="*/ 29 w 122"/>
                <a:gd name="T17" fmla="*/ 7 h 81"/>
                <a:gd name="T18" fmla="*/ 51 w 122"/>
                <a:gd name="T19" fmla="*/ 8 h 81"/>
                <a:gd name="T20" fmla="*/ 55 w 122"/>
                <a:gd name="T21" fmla="*/ 12 h 81"/>
                <a:gd name="T22" fmla="*/ 65 w 122"/>
                <a:gd name="T23" fmla="*/ 29 h 81"/>
                <a:gd name="T24" fmla="*/ 72 w 122"/>
                <a:gd name="T25" fmla="*/ 35 h 81"/>
                <a:gd name="T26" fmla="*/ 82 w 122"/>
                <a:gd name="T27" fmla="*/ 52 h 81"/>
                <a:gd name="T28" fmla="*/ 91 w 122"/>
                <a:gd name="T29" fmla="*/ 55 h 81"/>
                <a:gd name="T30" fmla="*/ 102 w 122"/>
                <a:gd name="T31" fmla="*/ 59 h 81"/>
                <a:gd name="T32" fmla="*/ 122 w 122"/>
                <a:gd name="T33" fmla="*/ 69 h 81"/>
                <a:gd name="T34" fmla="*/ 86 w 122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1">
                  <a:moveTo>
                    <a:pt x="86" y="81"/>
                  </a:moveTo>
                  <a:cubicBezTo>
                    <a:pt x="87" y="77"/>
                    <a:pt x="87" y="74"/>
                    <a:pt x="83" y="72"/>
                  </a:cubicBezTo>
                  <a:cubicBezTo>
                    <a:pt x="74" y="67"/>
                    <a:pt x="63" y="68"/>
                    <a:pt x="54" y="73"/>
                  </a:cubicBezTo>
                  <a:cubicBezTo>
                    <a:pt x="48" y="77"/>
                    <a:pt x="43" y="73"/>
                    <a:pt x="39" y="68"/>
                  </a:cubicBezTo>
                  <a:cubicBezTo>
                    <a:pt x="32" y="60"/>
                    <a:pt x="26" y="51"/>
                    <a:pt x="19" y="43"/>
                  </a:cubicBezTo>
                  <a:cubicBezTo>
                    <a:pt x="13" y="38"/>
                    <a:pt x="7" y="33"/>
                    <a:pt x="0" y="27"/>
                  </a:cubicBezTo>
                  <a:cubicBezTo>
                    <a:pt x="2" y="26"/>
                    <a:pt x="5" y="24"/>
                    <a:pt x="6" y="22"/>
                  </a:cubicBezTo>
                  <a:cubicBezTo>
                    <a:pt x="10" y="15"/>
                    <a:pt x="12" y="18"/>
                    <a:pt x="14" y="25"/>
                  </a:cubicBezTo>
                  <a:cubicBezTo>
                    <a:pt x="19" y="17"/>
                    <a:pt x="23" y="12"/>
                    <a:pt x="29" y="7"/>
                  </a:cubicBezTo>
                  <a:cubicBezTo>
                    <a:pt x="37" y="0"/>
                    <a:pt x="44" y="1"/>
                    <a:pt x="51" y="8"/>
                  </a:cubicBezTo>
                  <a:cubicBezTo>
                    <a:pt x="52" y="10"/>
                    <a:pt x="53" y="11"/>
                    <a:pt x="55" y="12"/>
                  </a:cubicBezTo>
                  <a:cubicBezTo>
                    <a:pt x="63" y="15"/>
                    <a:pt x="69" y="18"/>
                    <a:pt x="65" y="29"/>
                  </a:cubicBezTo>
                  <a:cubicBezTo>
                    <a:pt x="64" y="32"/>
                    <a:pt x="68" y="34"/>
                    <a:pt x="72" y="35"/>
                  </a:cubicBezTo>
                  <a:cubicBezTo>
                    <a:pt x="75" y="40"/>
                    <a:pt x="77" y="47"/>
                    <a:pt x="82" y="52"/>
                  </a:cubicBezTo>
                  <a:cubicBezTo>
                    <a:pt x="84" y="55"/>
                    <a:pt x="87" y="57"/>
                    <a:pt x="91" y="55"/>
                  </a:cubicBezTo>
                  <a:cubicBezTo>
                    <a:pt x="96" y="54"/>
                    <a:pt x="100" y="55"/>
                    <a:pt x="102" y="59"/>
                  </a:cubicBezTo>
                  <a:cubicBezTo>
                    <a:pt x="107" y="66"/>
                    <a:pt x="116" y="65"/>
                    <a:pt x="122" y="69"/>
                  </a:cubicBezTo>
                  <a:cubicBezTo>
                    <a:pt x="110" y="74"/>
                    <a:pt x="99" y="79"/>
                    <a:pt x="86" y="81"/>
                  </a:cubicBezTo>
                  <a:close/>
                </a:path>
              </a:pathLst>
            </a:custGeom>
            <a:solidFill>
              <a:srgbClr val="EED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5" name="Freeform 388"/>
            <p:cNvSpPr>
              <a:spLocks/>
            </p:cNvSpPr>
            <p:nvPr/>
          </p:nvSpPr>
          <p:spPr bwMode="auto">
            <a:xfrm>
              <a:off x="4681" y="1975"/>
              <a:ext cx="50" cy="41"/>
            </a:xfrm>
            <a:custGeom>
              <a:avLst/>
              <a:gdLst>
                <a:gd name="T0" fmla="*/ 50 w 76"/>
                <a:gd name="T1" fmla="*/ 61 h 62"/>
                <a:gd name="T2" fmla="*/ 27 w 76"/>
                <a:gd name="T3" fmla="*/ 51 h 62"/>
                <a:gd name="T4" fmla="*/ 21 w 76"/>
                <a:gd name="T5" fmla="*/ 49 h 62"/>
                <a:gd name="T6" fmla="*/ 11 w 76"/>
                <a:gd name="T7" fmla="*/ 48 h 62"/>
                <a:gd name="T8" fmla="*/ 0 w 76"/>
                <a:gd name="T9" fmla="*/ 27 h 62"/>
                <a:gd name="T10" fmla="*/ 5 w 76"/>
                <a:gd name="T11" fmla="*/ 0 h 62"/>
                <a:gd name="T12" fmla="*/ 22 w 76"/>
                <a:gd name="T13" fmla="*/ 1 h 62"/>
                <a:gd name="T14" fmla="*/ 36 w 76"/>
                <a:gd name="T15" fmla="*/ 12 h 62"/>
                <a:gd name="T16" fmla="*/ 29 w 76"/>
                <a:gd name="T17" fmla="*/ 8 h 62"/>
                <a:gd name="T18" fmla="*/ 22 w 76"/>
                <a:gd name="T19" fmla="*/ 6 h 62"/>
                <a:gd name="T20" fmla="*/ 21 w 76"/>
                <a:gd name="T21" fmla="*/ 13 h 62"/>
                <a:gd name="T22" fmla="*/ 39 w 76"/>
                <a:gd name="T23" fmla="*/ 26 h 62"/>
                <a:gd name="T24" fmla="*/ 39 w 76"/>
                <a:gd name="T25" fmla="*/ 24 h 62"/>
                <a:gd name="T26" fmla="*/ 32 w 76"/>
                <a:gd name="T27" fmla="*/ 18 h 62"/>
                <a:gd name="T28" fmla="*/ 35 w 76"/>
                <a:gd name="T29" fmla="*/ 14 h 62"/>
                <a:gd name="T30" fmla="*/ 43 w 76"/>
                <a:gd name="T31" fmla="*/ 19 h 62"/>
                <a:gd name="T32" fmla="*/ 48 w 76"/>
                <a:gd name="T33" fmla="*/ 22 h 62"/>
                <a:gd name="T34" fmla="*/ 56 w 76"/>
                <a:gd name="T35" fmla="*/ 22 h 62"/>
                <a:gd name="T36" fmla="*/ 69 w 76"/>
                <a:gd name="T37" fmla="*/ 41 h 62"/>
                <a:gd name="T38" fmla="*/ 76 w 76"/>
                <a:gd name="T39" fmla="*/ 51 h 62"/>
                <a:gd name="T40" fmla="*/ 57 w 76"/>
                <a:gd name="T41" fmla="*/ 62 h 62"/>
                <a:gd name="T42" fmla="*/ 50 w 76"/>
                <a:gd name="T4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62">
                  <a:moveTo>
                    <a:pt x="50" y="61"/>
                  </a:moveTo>
                  <a:cubicBezTo>
                    <a:pt x="40" y="61"/>
                    <a:pt x="32" y="59"/>
                    <a:pt x="27" y="51"/>
                  </a:cubicBezTo>
                  <a:cubicBezTo>
                    <a:pt x="25" y="48"/>
                    <a:pt x="23" y="47"/>
                    <a:pt x="21" y="49"/>
                  </a:cubicBezTo>
                  <a:cubicBezTo>
                    <a:pt x="17" y="52"/>
                    <a:pt x="14" y="53"/>
                    <a:pt x="11" y="48"/>
                  </a:cubicBezTo>
                  <a:cubicBezTo>
                    <a:pt x="5" y="42"/>
                    <a:pt x="0" y="36"/>
                    <a:pt x="0" y="27"/>
                  </a:cubicBezTo>
                  <a:cubicBezTo>
                    <a:pt x="0" y="17"/>
                    <a:pt x="1" y="8"/>
                    <a:pt x="5" y="0"/>
                  </a:cubicBezTo>
                  <a:cubicBezTo>
                    <a:pt x="10" y="6"/>
                    <a:pt x="16" y="1"/>
                    <a:pt x="22" y="1"/>
                  </a:cubicBezTo>
                  <a:cubicBezTo>
                    <a:pt x="29" y="2"/>
                    <a:pt x="34" y="5"/>
                    <a:pt x="36" y="12"/>
                  </a:cubicBezTo>
                  <a:cubicBezTo>
                    <a:pt x="32" y="13"/>
                    <a:pt x="31" y="9"/>
                    <a:pt x="29" y="8"/>
                  </a:cubicBezTo>
                  <a:cubicBezTo>
                    <a:pt x="27" y="6"/>
                    <a:pt x="24" y="4"/>
                    <a:pt x="22" y="6"/>
                  </a:cubicBezTo>
                  <a:cubicBezTo>
                    <a:pt x="18" y="8"/>
                    <a:pt x="20" y="12"/>
                    <a:pt x="21" y="13"/>
                  </a:cubicBezTo>
                  <a:cubicBezTo>
                    <a:pt x="27" y="17"/>
                    <a:pt x="28" y="30"/>
                    <a:pt x="39" y="26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7" y="22"/>
                    <a:pt x="32" y="23"/>
                    <a:pt x="32" y="18"/>
                  </a:cubicBezTo>
                  <a:cubicBezTo>
                    <a:pt x="32" y="16"/>
                    <a:pt x="33" y="15"/>
                    <a:pt x="35" y="14"/>
                  </a:cubicBezTo>
                  <a:cubicBezTo>
                    <a:pt x="39" y="14"/>
                    <a:pt x="41" y="17"/>
                    <a:pt x="43" y="19"/>
                  </a:cubicBezTo>
                  <a:cubicBezTo>
                    <a:pt x="45" y="21"/>
                    <a:pt x="45" y="24"/>
                    <a:pt x="48" y="22"/>
                  </a:cubicBezTo>
                  <a:cubicBezTo>
                    <a:pt x="51" y="20"/>
                    <a:pt x="54" y="18"/>
                    <a:pt x="56" y="22"/>
                  </a:cubicBezTo>
                  <a:cubicBezTo>
                    <a:pt x="61" y="28"/>
                    <a:pt x="71" y="32"/>
                    <a:pt x="69" y="41"/>
                  </a:cubicBezTo>
                  <a:cubicBezTo>
                    <a:pt x="67" y="49"/>
                    <a:pt x="71" y="50"/>
                    <a:pt x="76" y="51"/>
                  </a:cubicBezTo>
                  <a:cubicBezTo>
                    <a:pt x="71" y="57"/>
                    <a:pt x="63" y="58"/>
                    <a:pt x="57" y="62"/>
                  </a:cubicBezTo>
                  <a:cubicBezTo>
                    <a:pt x="54" y="61"/>
                    <a:pt x="52" y="61"/>
                    <a:pt x="50" y="61"/>
                  </a:cubicBezTo>
                  <a:close/>
                </a:path>
              </a:pathLst>
            </a:custGeom>
            <a:solidFill>
              <a:srgbClr val="26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6" name="Freeform 389"/>
            <p:cNvSpPr>
              <a:spLocks/>
            </p:cNvSpPr>
            <p:nvPr/>
          </p:nvSpPr>
          <p:spPr bwMode="auto">
            <a:xfrm>
              <a:off x="4565" y="1864"/>
              <a:ext cx="33" cy="44"/>
            </a:xfrm>
            <a:custGeom>
              <a:avLst/>
              <a:gdLst>
                <a:gd name="T0" fmla="*/ 52 w 52"/>
                <a:gd name="T1" fmla="*/ 30 h 67"/>
                <a:gd name="T2" fmla="*/ 25 w 52"/>
                <a:gd name="T3" fmla="*/ 64 h 67"/>
                <a:gd name="T4" fmla="*/ 20 w 52"/>
                <a:gd name="T5" fmla="*/ 66 h 67"/>
                <a:gd name="T6" fmla="*/ 1 w 52"/>
                <a:gd name="T7" fmla="*/ 46 h 67"/>
                <a:gd name="T8" fmla="*/ 10 w 52"/>
                <a:gd name="T9" fmla="*/ 17 h 67"/>
                <a:gd name="T10" fmla="*/ 13 w 52"/>
                <a:gd name="T11" fmla="*/ 9 h 67"/>
                <a:gd name="T12" fmla="*/ 35 w 52"/>
                <a:gd name="T13" fmla="*/ 0 h 67"/>
                <a:gd name="T14" fmla="*/ 37 w 52"/>
                <a:gd name="T15" fmla="*/ 11 h 67"/>
                <a:gd name="T16" fmla="*/ 34 w 52"/>
                <a:gd name="T17" fmla="*/ 16 h 67"/>
                <a:gd name="T18" fmla="*/ 44 w 52"/>
                <a:gd name="T19" fmla="*/ 23 h 67"/>
                <a:gd name="T20" fmla="*/ 52 w 52"/>
                <a:gd name="T21" fmla="*/ 24 h 67"/>
                <a:gd name="T22" fmla="*/ 52 w 52"/>
                <a:gd name="T23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67">
                  <a:moveTo>
                    <a:pt x="52" y="30"/>
                  </a:moveTo>
                  <a:cubicBezTo>
                    <a:pt x="49" y="46"/>
                    <a:pt x="36" y="54"/>
                    <a:pt x="25" y="64"/>
                  </a:cubicBezTo>
                  <a:cubicBezTo>
                    <a:pt x="24" y="66"/>
                    <a:pt x="22" y="67"/>
                    <a:pt x="20" y="66"/>
                  </a:cubicBezTo>
                  <a:cubicBezTo>
                    <a:pt x="13" y="65"/>
                    <a:pt x="0" y="53"/>
                    <a:pt x="1" y="46"/>
                  </a:cubicBezTo>
                  <a:cubicBezTo>
                    <a:pt x="1" y="36"/>
                    <a:pt x="2" y="26"/>
                    <a:pt x="10" y="17"/>
                  </a:cubicBezTo>
                  <a:cubicBezTo>
                    <a:pt x="12" y="15"/>
                    <a:pt x="13" y="12"/>
                    <a:pt x="13" y="9"/>
                  </a:cubicBezTo>
                  <a:cubicBezTo>
                    <a:pt x="20" y="6"/>
                    <a:pt x="27" y="3"/>
                    <a:pt x="35" y="0"/>
                  </a:cubicBezTo>
                  <a:cubicBezTo>
                    <a:pt x="39" y="1"/>
                    <a:pt x="40" y="7"/>
                    <a:pt x="37" y="11"/>
                  </a:cubicBezTo>
                  <a:cubicBezTo>
                    <a:pt x="36" y="12"/>
                    <a:pt x="30" y="12"/>
                    <a:pt x="34" y="16"/>
                  </a:cubicBezTo>
                  <a:cubicBezTo>
                    <a:pt x="36" y="20"/>
                    <a:pt x="39" y="24"/>
                    <a:pt x="44" y="23"/>
                  </a:cubicBezTo>
                  <a:cubicBezTo>
                    <a:pt x="47" y="22"/>
                    <a:pt x="51" y="20"/>
                    <a:pt x="52" y="24"/>
                  </a:cubicBezTo>
                  <a:cubicBezTo>
                    <a:pt x="52" y="26"/>
                    <a:pt x="52" y="28"/>
                    <a:pt x="52" y="30"/>
                  </a:cubicBezTo>
                  <a:close/>
                </a:path>
              </a:pathLst>
            </a:custGeom>
            <a:solidFill>
              <a:srgbClr val="20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7" name="Freeform 390"/>
            <p:cNvSpPr>
              <a:spLocks/>
            </p:cNvSpPr>
            <p:nvPr/>
          </p:nvSpPr>
          <p:spPr bwMode="auto">
            <a:xfrm>
              <a:off x="4582" y="1859"/>
              <a:ext cx="18" cy="21"/>
            </a:xfrm>
            <a:custGeom>
              <a:avLst/>
              <a:gdLst>
                <a:gd name="T0" fmla="*/ 25 w 28"/>
                <a:gd name="T1" fmla="*/ 31 h 32"/>
                <a:gd name="T2" fmla="*/ 3 w 28"/>
                <a:gd name="T3" fmla="*/ 24 h 32"/>
                <a:gd name="T4" fmla="*/ 5 w 28"/>
                <a:gd name="T5" fmla="*/ 17 h 32"/>
                <a:gd name="T6" fmla="*/ 8 w 28"/>
                <a:gd name="T7" fmla="*/ 7 h 32"/>
                <a:gd name="T8" fmla="*/ 23 w 28"/>
                <a:gd name="T9" fmla="*/ 2 h 32"/>
                <a:gd name="T10" fmla="*/ 26 w 28"/>
                <a:gd name="T11" fmla="*/ 7 h 32"/>
                <a:gd name="T12" fmla="*/ 25 w 28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2">
                  <a:moveTo>
                    <a:pt x="25" y="31"/>
                  </a:moveTo>
                  <a:cubicBezTo>
                    <a:pt x="17" y="32"/>
                    <a:pt x="9" y="32"/>
                    <a:pt x="3" y="24"/>
                  </a:cubicBezTo>
                  <a:cubicBezTo>
                    <a:pt x="1" y="20"/>
                    <a:pt x="0" y="18"/>
                    <a:pt x="5" y="17"/>
                  </a:cubicBezTo>
                  <a:cubicBezTo>
                    <a:pt x="10" y="16"/>
                    <a:pt x="11" y="13"/>
                    <a:pt x="8" y="7"/>
                  </a:cubicBezTo>
                  <a:cubicBezTo>
                    <a:pt x="11" y="0"/>
                    <a:pt x="19" y="7"/>
                    <a:pt x="23" y="2"/>
                  </a:cubicBezTo>
                  <a:cubicBezTo>
                    <a:pt x="23" y="1"/>
                    <a:pt x="25" y="5"/>
                    <a:pt x="26" y="7"/>
                  </a:cubicBezTo>
                  <a:cubicBezTo>
                    <a:pt x="28" y="15"/>
                    <a:pt x="28" y="23"/>
                    <a:pt x="25" y="31"/>
                  </a:cubicBezTo>
                  <a:close/>
                </a:path>
              </a:pathLst>
            </a:custGeom>
            <a:solidFill>
              <a:srgbClr val="3E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8" name="Freeform 391"/>
            <p:cNvSpPr>
              <a:spLocks/>
            </p:cNvSpPr>
            <p:nvPr/>
          </p:nvSpPr>
          <p:spPr bwMode="auto">
            <a:xfrm>
              <a:off x="4834" y="1895"/>
              <a:ext cx="47" cy="75"/>
            </a:xfrm>
            <a:custGeom>
              <a:avLst/>
              <a:gdLst>
                <a:gd name="T0" fmla="*/ 45 w 72"/>
                <a:gd name="T1" fmla="*/ 0 h 116"/>
                <a:gd name="T2" fmla="*/ 65 w 72"/>
                <a:gd name="T3" fmla="*/ 20 h 116"/>
                <a:gd name="T4" fmla="*/ 68 w 72"/>
                <a:gd name="T5" fmla="*/ 28 h 116"/>
                <a:gd name="T6" fmla="*/ 69 w 72"/>
                <a:gd name="T7" fmla="*/ 58 h 116"/>
                <a:gd name="T8" fmla="*/ 55 w 72"/>
                <a:gd name="T9" fmla="*/ 88 h 116"/>
                <a:gd name="T10" fmla="*/ 49 w 72"/>
                <a:gd name="T11" fmla="*/ 105 h 116"/>
                <a:gd name="T12" fmla="*/ 43 w 72"/>
                <a:gd name="T13" fmla="*/ 116 h 116"/>
                <a:gd name="T14" fmla="*/ 42 w 72"/>
                <a:gd name="T15" fmla="*/ 114 h 116"/>
                <a:gd name="T16" fmla="*/ 28 w 72"/>
                <a:gd name="T17" fmla="*/ 76 h 116"/>
                <a:gd name="T18" fmla="*/ 7 w 72"/>
                <a:gd name="T19" fmla="*/ 65 h 116"/>
                <a:gd name="T20" fmla="*/ 0 w 72"/>
                <a:gd name="T21" fmla="*/ 61 h 116"/>
                <a:gd name="T22" fmla="*/ 17 w 72"/>
                <a:gd name="T23" fmla="*/ 39 h 116"/>
                <a:gd name="T24" fmla="*/ 28 w 72"/>
                <a:gd name="T25" fmla="*/ 25 h 116"/>
                <a:gd name="T26" fmla="*/ 45 w 72"/>
                <a:gd name="T2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16">
                  <a:moveTo>
                    <a:pt x="45" y="0"/>
                  </a:moveTo>
                  <a:cubicBezTo>
                    <a:pt x="57" y="1"/>
                    <a:pt x="62" y="10"/>
                    <a:pt x="65" y="20"/>
                  </a:cubicBezTo>
                  <a:cubicBezTo>
                    <a:pt x="65" y="23"/>
                    <a:pt x="66" y="25"/>
                    <a:pt x="68" y="28"/>
                  </a:cubicBezTo>
                  <a:cubicBezTo>
                    <a:pt x="65" y="38"/>
                    <a:pt x="66" y="47"/>
                    <a:pt x="69" y="58"/>
                  </a:cubicBezTo>
                  <a:cubicBezTo>
                    <a:pt x="72" y="70"/>
                    <a:pt x="67" y="81"/>
                    <a:pt x="55" y="88"/>
                  </a:cubicBezTo>
                  <a:cubicBezTo>
                    <a:pt x="49" y="92"/>
                    <a:pt x="50" y="99"/>
                    <a:pt x="49" y="105"/>
                  </a:cubicBezTo>
                  <a:cubicBezTo>
                    <a:pt x="48" y="110"/>
                    <a:pt x="47" y="113"/>
                    <a:pt x="43" y="116"/>
                  </a:cubicBezTo>
                  <a:cubicBezTo>
                    <a:pt x="43" y="115"/>
                    <a:pt x="42" y="114"/>
                    <a:pt x="42" y="114"/>
                  </a:cubicBezTo>
                  <a:cubicBezTo>
                    <a:pt x="44" y="99"/>
                    <a:pt x="34" y="88"/>
                    <a:pt x="28" y="76"/>
                  </a:cubicBezTo>
                  <a:cubicBezTo>
                    <a:pt x="25" y="68"/>
                    <a:pt x="15" y="66"/>
                    <a:pt x="7" y="65"/>
                  </a:cubicBezTo>
                  <a:cubicBezTo>
                    <a:pt x="3" y="65"/>
                    <a:pt x="0" y="66"/>
                    <a:pt x="0" y="61"/>
                  </a:cubicBezTo>
                  <a:cubicBezTo>
                    <a:pt x="3" y="52"/>
                    <a:pt x="8" y="43"/>
                    <a:pt x="17" y="39"/>
                  </a:cubicBezTo>
                  <a:cubicBezTo>
                    <a:pt x="24" y="36"/>
                    <a:pt x="27" y="31"/>
                    <a:pt x="28" y="25"/>
                  </a:cubicBezTo>
                  <a:cubicBezTo>
                    <a:pt x="29" y="13"/>
                    <a:pt x="36" y="6"/>
                    <a:pt x="45" y="0"/>
                  </a:cubicBezTo>
                  <a:close/>
                </a:path>
              </a:pathLst>
            </a:custGeom>
            <a:solidFill>
              <a:srgbClr val="17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9" name="Freeform 392"/>
            <p:cNvSpPr>
              <a:spLocks/>
            </p:cNvSpPr>
            <p:nvPr/>
          </p:nvSpPr>
          <p:spPr bwMode="auto">
            <a:xfrm>
              <a:off x="4826" y="1933"/>
              <a:ext cx="36" cy="63"/>
            </a:xfrm>
            <a:custGeom>
              <a:avLst/>
              <a:gdLst>
                <a:gd name="T0" fmla="*/ 12 w 55"/>
                <a:gd name="T1" fmla="*/ 2 h 96"/>
                <a:gd name="T2" fmla="*/ 15 w 55"/>
                <a:gd name="T3" fmla="*/ 5 h 96"/>
                <a:gd name="T4" fmla="*/ 36 w 55"/>
                <a:gd name="T5" fmla="*/ 9 h 96"/>
                <a:gd name="T6" fmla="*/ 40 w 55"/>
                <a:gd name="T7" fmla="*/ 12 h 96"/>
                <a:gd name="T8" fmla="*/ 54 w 55"/>
                <a:gd name="T9" fmla="*/ 42 h 96"/>
                <a:gd name="T10" fmla="*/ 55 w 55"/>
                <a:gd name="T11" fmla="*/ 57 h 96"/>
                <a:gd name="T12" fmla="*/ 38 w 55"/>
                <a:gd name="T13" fmla="*/ 88 h 96"/>
                <a:gd name="T14" fmla="*/ 28 w 55"/>
                <a:gd name="T15" fmla="*/ 90 h 96"/>
                <a:gd name="T16" fmla="*/ 24 w 55"/>
                <a:gd name="T17" fmla="*/ 90 h 96"/>
                <a:gd name="T18" fmla="*/ 28 w 55"/>
                <a:gd name="T19" fmla="*/ 93 h 96"/>
                <a:gd name="T20" fmla="*/ 29 w 55"/>
                <a:gd name="T21" fmla="*/ 95 h 96"/>
                <a:gd name="T22" fmla="*/ 5 w 55"/>
                <a:gd name="T23" fmla="*/ 93 h 96"/>
                <a:gd name="T24" fmla="*/ 4 w 55"/>
                <a:gd name="T25" fmla="*/ 86 h 96"/>
                <a:gd name="T26" fmla="*/ 1 w 55"/>
                <a:gd name="T27" fmla="*/ 77 h 96"/>
                <a:gd name="T28" fmla="*/ 0 w 55"/>
                <a:gd name="T29" fmla="*/ 76 h 96"/>
                <a:gd name="T30" fmla="*/ 16 w 55"/>
                <a:gd name="T31" fmla="*/ 60 h 96"/>
                <a:gd name="T32" fmla="*/ 25 w 55"/>
                <a:gd name="T33" fmla="*/ 44 h 96"/>
                <a:gd name="T34" fmla="*/ 13 w 55"/>
                <a:gd name="T35" fmla="*/ 56 h 96"/>
                <a:gd name="T36" fmla="*/ 5 w 55"/>
                <a:gd name="T37" fmla="*/ 59 h 96"/>
                <a:gd name="T38" fmla="*/ 1 w 55"/>
                <a:gd name="T39" fmla="*/ 53 h 96"/>
                <a:gd name="T40" fmla="*/ 12 w 55"/>
                <a:gd name="T41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96">
                  <a:moveTo>
                    <a:pt x="12" y="2"/>
                  </a:moveTo>
                  <a:cubicBezTo>
                    <a:pt x="13" y="3"/>
                    <a:pt x="14" y="6"/>
                    <a:pt x="15" y="5"/>
                  </a:cubicBezTo>
                  <a:cubicBezTo>
                    <a:pt x="23" y="0"/>
                    <a:pt x="29" y="8"/>
                    <a:pt x="36" y="9"/>
                  </a:cubicBezTo>
                  <a:cubicBezTo>
                    <a:pt x="37" y="9"/>
                    <a:pt x="40" y="10"/>
                    <a:pt x="40" y="12"/>
                  </a:cubicBezTo>
                  <a:cubicBezTo>
                    <a:pt x="43" y="22"/>
                    <a:pt x="53" y="30"/>
                    <a:pt x="54" y="42"/>
                  </a:cubicBezTo>
                  <a:cubicBezTo>
                    <a:pt x="54" y="46"/>
                    <a:pt x="55" y="52"/>
                    <a:pt x="55" y="57"/>
                  </a:cubicBezTo>
                  <a:cubicBezTo>
                    <a:pt x="52" y="69"/>
                    <a:pt x="43" y="77"/>
                    <a:pt x="38" y="88"/>
                  </a:cubicBezTo>
                  <a:cubicBezTo>
                    <a:pt x="35" y="91"/>
                    <a:pt x="31" y="89"/>
                    <a:pt x="28" y="90"/>
                  </a:cubicBezTo>
                  <a:cubicBezTo>
                    <a:pt x="27" y="91"/>
                    <a:pt x="25" y="91"/>
                    <a:pt x="24" y="90"/>
                  </a:cubicBezTo>
                  <a:cubicBezTo>
                    <a:pt x="25" y="91"/>
                    <a:pt x="27" y="92"/>
                    <a:pt x="28" y="93"/>
                  </a:cubicBezTo>
                  <a:cubicBezTo>
                    <a:pt x="28" y="94"/>
                    <a:pt x="29" y="94"/>
                    <a:pt x="29" y="95"/>
                  </a:cubicBezTo>
                  <a:cubicBezTo>
                    <a:pt x="20" y="96"/>
                    <a:pt x="12" y="94"/>
                    <a:pt x="5" y="93"/>
                  </a:cubicBezTo>
                  <a:cubicBezTo>
                    <a:pt x="0" y="92"/>
                    <a:pt x="5" y="88"/>
                    <a:pt x="4" y="86"/>
                  </a:cubicBezTo>
                  <a:cubicBezTo>
                    <a:pt x="16" y="80"/>
                    <a:pt x="3" y="80"/>
                    <a:pt x="1" y="77"/>
                  </a:cubicBezTo>
                  <a:cubicBezTo>
                    <a:pt x="1" y="76"/>
                    <a:pt x="0" y="76"/>
                    <a:pt x="0" y="76"/>
                  </a:cubicBezTo>
                  <a:cubicBezTo>
                    <a:pt x="3" y="68"/>
                    <a:pt x="9" y="63"/>
                    <a:pt x="16" y="60"/>
                  </a:cubicBezTo>
                  <a:cubicBezTo>
                    <a:pt x="23" y="56"/>
                    <a:pt x="23" y="50"/>
                    <a:pt x="25" y="44"/>
                  </a:cubicBezTo>
                  <a:cubicBezTo>
                    <a:pt x="21" y="49"/>
                    <a:pt x="16" y="52"/>
                    <a:pt x="13" y="56"/>
                  </a:cubicBezTo>
                  <a:cubicBezTo>
                    <a:pt x="10" y="59"/>
                    <a:pt x="8" y="60"/>
                    <a:pt x="5" y="59"/>
                  </a:cubicBezTo>
                  <a:cubicBezTo>
                    <a:pt x="1" y="58"/>
                    <a:pt x="2" y="56"/>
                    <a:pt x="1" y="53"/>
                  </a:cubicBezTo>
                  <a:cubicBezTo>
                    <a:pt x="1" y="35"/>
                    <a:pt x="2" y="18"/>
                    <a:pt x="12" y="2"/>
                  </a:cubicBezTo>
                  <a:close/>
                </a:path>
              </a:pathLst>
            </a:custGeom>
            <a:solidFill>
              <a:srgbClr val="36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0" name="Freeform 393"/>
            <p:cNvSpPr>
              <a:spLocks/>
            </p:cNvSpPr>
            <p:nvPr/>
          </p:nvSpPr>
          <p:spPr bwMode="auto">
            <a:xfrm>
              <a:off x="4518" y="1853"/>
              <a:ext cx="72" cy="145"/>
            </a:xfrm>
            <a:custGeom>
              <a:avLst/>
              <a:gdLst>
                <a:gd name="T0" fmla="*/ 81 w 110"/>
                <a:gd name="T1" fmla="*/ 34 h 223"/>
                <a:gd name="T2" fmla="*/ 74 w 110"/>
                <a:gd name="T3" fmla="*/ 57 h 223"/>
                <a:gd name="T4" fmla="*/ 93 w 110"/>
                <a:gd name="T5" fmla="*/ 82 h 223"/>
                <a:gd name="T6" fmla="*/ 96 w 110"/>
                <a:gd name="T7" fmla="*/ 81 h 223"/>
                <a:gd name="T8" fmla="*/ 96 w 110"/>
                <a:gd name="T9" fmla="*/ 83 h 223"/>
                <a:gd name="T10" fmla="*/ 95 w 110"/>
                <a:gd name="T11" fmla="*/ 95 h 223"/>
                <a:gd name="T12" fmla="*/ 109 w 110"/>
                <a:gd name="T13" fmla="*/ 125 h 223"/>
                <a:gd name="T14" fmla="*/ 108 w 110"/>
                <a:gd name="T15" fmla="*/ 128 h 223"/>
                <a:gd name="T16" fmla="*/ 97 w 110"/>
                <a:gd name="T17" fmla="*/ 124 h 223"/>
                <a:gd name="T18" fmla="*/ 83 w 110"/>
                <a:gd name="T19" fmla="*/ 144 h 223"/>
                <a:gd name="T20" fmla="*/ 75 w 110"/>
                <a:gd name="T21" fmla="*/ 159 h 223"/>
                <a:gd name="T22" fmla="*/ 65 w 110"/>
                <a:gd name="T23" fmla="*/ 174 h 223"/>
                <a:gd name="T24" fmla="*/ 63 w 110"/>
                <a:gd name="T25" fmla="*/ 178 h 223"/>
                <a:gd name="T26" fmla="*/ 51 w 110"/>
                <a:gd name="T27" fmla="*/ 192 h 223"/>
                <a:gd name="T28" fmla="*/ 46 w 110"/>
                <a:gd name="T29" fmla="*/ 196 h 223"/>
                <a:gd name="T30" fmla="*/ 42 w 110"/>
                <a:gd name="T31" fmla="*/ 208 h 223"/>
                <a:gd name="T32" fmla="*/ 40 w 110"/>
                <a:gd name="T33" fmla="*/ 212 h 223"/>
                <a:gd name="T34" fmla="*/ 32 w 110"/>
                <a:gd name="T35" fmla="*/ 223 h 223"/>
                <a:gd name="T36" fmla="*/ 32 w 110"/>
                <a:gd name="T37" fmla="*/ 202 h 223"/>
                <a:gd name="T38" fmla="*/ 31 w 110"/>
                <a:gd name="T39" fmla="*/ 195 h 223"/>
                <a:gd name="T40" fmla="*/ 18 w 110"/>
                <a:gd name="T41" fmla="*/ 188 h 223"/>
                <a:gd name="T42" fmla="*/ 10 w 110"/>
                <a:gd name="T43" fmla="*/ 187 h 223"/>
                <a:gd name="T44" fmla="*/ 12 w 110"/>
                <a:gd name="T45" fmla="*/ 176 h 223"/>
                <a:gd name="T46" fmla="*/ 16 w 110"/>
                <a:gd name="T47" fmla="*/ 165 h 223"/>
                <a:gd name="T48" fmla="*/ 18 w 110"/>
                <a:gd name="T49" fmla="*/ 159 h 223"/>
                <a:gd name="T50" fmla="*/ 20 w 110"/>
                <a:gd name="T51" fmla="*/ 148 h 223"/>
                <a:gd name="T52" fmla="*/ 18 w 110"/>
                <a:gd name="T53" fmla="*/ 143 h 223"/>
                <a:gd name="T54" fmla="*/ 21 w 110"/>
                <a:gd name="T55" fmla="*/ 123 h 223"/>
                <a:gd name="T56" fmla="*/ 20 w 110"/>
                <a:gd name="T57" fmla="*/ 92 h 223"/>
                <a:gd name="T58" fmla="*/ 23 w 110"/>
                <a:gd name="T59" fmla="*/ 86 h 223"/>
                <a:gd name="T60" fmla="*/ 28 w 110"/>
                <a:gd name="T61" fmla="*/ 68 h 223"/>
                <a:gd name="T62" fmla="*/ 16 w 110"/>
                <a:gd name="T63" fmla="*/ 79 h 223"/>
                <a:gd name="T64" fmla="*/ 16 w 110"/>
                <a:gd name="T65" fmla="*/ 69 h 223"/>
                <a:gd name="T66" fmla="*/ 26 w 110"/>
                <a:gd name="T67" fmla="*/ 39 h 223"/>
                <a:gd name="T68" fmla="*/ 17 w 110"/>
                <a:gd name="T69" fmla="*/ 23 h 223"/>
                <a:gd name="T70" fmla="*/ 4 w 110"/>
                <a:gd name="T71" fmla="*/ 8 h 223"/>
                <a:gd name="T72" fmla="*/ 0 w 110"/>
                <a:gd name="T73" fmla="*/ 5 h 223"/>
                <a:gd name="T74" fmla="*/ 5 w 110"/>
                <a:gd name="T75" fmla="*/ 1 h 223"/>
                <a:gd name="T76" fmla="*/ 15 w 110"/>
                <a:gd name="T77" fmla="*/ 2 h 223"/>
                <a:gd name="T78" fmla="*/ 27 w 110"/>
                <a:gd name="T79" fmla="*/ 2 h 223"/>
                <a:gd name="T80" fmla="*/ 33 w 110"/>
                <a:gd name="T81" fmla="*/ 3 h 223"/>
                <a:gd name="T82" fmla="*/ 67 w 110"/>
                <a:gd name="T83" fmla="*/ 19 h 223"/>
                <a:gd name="T84" fmla="*/ 69 w 110"/>
                <a:gd name="T85" fmla="*/ 23 h 223"/>
                <a:gd name="T86" fmla="*/ 81 w 110"/>
                <a:gd name="T87" fmla="*/ 3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223">
                  <a:moveTo>
                    <a:pt x="81" y="34"/>
                  </a:moveTo>
                  <a:cubicBezTo>
                    <a:pt x="80" y="42"/>
                    <a:pt x="74" y="48"/>
                    <a:pt x="74" y="57"/>
                  </a:cubicBezTo>
                  <a:cubicBezTo>
                    <a:pt x="75" y="68"/>
                    <a:pt x="82" y="80"/>
                    <a:pt x="93" y="82"/>
                  </a:cubicBezTo>
                  <a:cubicBezTo>
                    <a:pt x="94" y="82"/>
                    <a:pt x="95" y="81"/>
                    <a:pt x="96" y="81"/>
                  </a:cubicBezTo>
                  <a:cubicBezTo>
                    <a:pt x="97" y="81"/>
                    <a:pt x="97" y="83"/>
                    <a:pt x="96" y="83"/>
                  </a:cubicBezTo>
                  <a:cubicBezTo>
                    <a:pt x="89" y="87"/>
                    <a:pt x="92" y="91"/>
                    <a:pt x="95" y="95"/>
                  </a:cubicBezTo>
                  <a:cubicBezTo>
                    <a:pt x="102" y="104"/>
                    <a:pt x="110" y="112"/>
                    <a:pt x="109" y="125"/>
                  </a:cubicBezTo>
                  <a:cubicBezTo>
                    <a:pt x="109" y="126"/>
                    <a:pt x="108" y="127"/>
                    <a:pt x="108" y="128"/>
                  </a:cubicBezTo>
                  <a:cubicBezTo>
                    <a:pt x="103" y="128"/>
                    <a:pt x="103" y="119"/>
                    <a:pt x="97" y="124"/>
                  </a:cubicBezTo>
                  <a:cubicBezTo>
                    <a:pt x="90" y="129"/>
                    <a:pt x="81" y="132"/>
                    <a:pt x="83" y="144"/>
                  </a:cubicBezTo>
                  <a:cubicBezTo>
                    <a:pt x="85" y="151"/>
                    <a:pt x="83" y="156"/>
                    <a:pt x="75" y="159"/>
                  </a:cubicBezTo>
                  <a:cubicBezTo>
                    <a:pt x="68" y="161"/>
                    <a:pt x="61" y="164"/>
                    <a:pt x="65" y="174"/>
                  </a:cubicBezTo>
                  <a:cubicBezTo>
                    <a:pt x="66" y="176"/>
                    <a:pt x="64" y="178"/>
                    <a:pt x="63" y="178"/>
                  </a:cubicBezTo>
                  <a:cubicBezTo>
                    <a:pt x="56" y="180"/>
                    <a:pt x="54" y="186"/>
                    <a:pt x="51" y="192"/>
                  </a:cubicBezTo>
                  <a:cubicBezTo>
                    <a:pt x="51" y="194"/>
                    <a:pt x="48" y="196"/>
                    <a:pt x="46" y="196"/>
                  </a:cubicBezTo>
                  <a:cubicBezTo>
                    <a:pt x="40" y="199"/>
                    <a:pt x="33" y="200"/>
                    <a:pt x="42" y="208"/>
                  </a:cubicBezTo>
                  <a:cubicBezTo>
                    <a:pt x="43" y="209"/>
                    <a:pt x="42" y="212"/>
                    <a:pt x="40" y="212"/>
                  </a:cubicBezTo>
                  <a:cubicBezTo>
                    <a:pt x="35" y="213"/>
                    <a:pt x="34" y="217"/>
                    <a:pt x="32" y="223"/>
                  </a:cubicBezTo>
                  <a:cubicBezTo>
                    <a:pt x="29" y="214"/>
                    <a:pt x="29" y="208"/>
                    <a:pt x="32" y="202"/>
                  </a:cubicBezTo>
                  <a:cubicBezTo>
                    <a:pt x="33" y="199"/>
                    <a:pt x="33" y="195"/>
                    <a:pt x="31" y="195"/>
                  </a:cubicBezTo>
                  <a:cubicBezTo>
                    <a:pt x="24" y="196"/>
                    <a:pt x="26" y="182"/>
                    <a:pt x="18" y="188"/>
                  </a:cubicBezTo>
                  <a:cubicBezTo>
                    <a:pt x="15" y="190"/>
                    <a:pt x="11" y="191"/>
                    <a:pt x="10" y="187"/>
                  </a:cubicBezTo>
                  <a:cubicBezTo>
                    <a:pt x="10" y="184"/>
                    <a:pt x="7" y="178"/>
                    <a:pt x="12" y="176"/>
                  </a:cubicBezTo>
                  <a:cubicBezTo>
                    <a:pt x="18" y="173"/>
                    <a:pt x="22" y="171"/>
                    <a:pt x="16" y="165"/>
                  </a:cubicBezTo>
                  <a:cubicBezTo>
                    <a:pt x="13" y="162"/>
                    <a:pt x="14" y="160"/>
                    <a:pt x="18" y="159"/>
                  </a:cubicBezTo>
                  <a:cubicBezTo>
                    <a:pt x="24" y="157"/>
                    <a:pt x="25" y="153"/>
                    <a:pt x="20" y="148"/>
                  </a:cubicBezTo>
                  <a:cubicBezTo>
                    <a:pt x="19" y="147"/>
                    <a:pt x="17" y="145"/>
                    <a:pt x="18" y="143"/>
                  </a:cubicBezTo>
                  <a:cubicBezTo>
                    <a:pt x="24" y="137"/>
                    <a:pt x="20" y="129"/>
                    <a:pt x="21" y="123"/>
                  </a:cubicBezTo>
                  <a:cubicBezTo>
                    <a:pt x="22" y="112"/>
                    <a:pt x="23" y="102"/>
                    <a:pt x="20" y="92"/>
                  </a:cubicBezTo>
                  <a:cubicBezTo>
                    <a:pt x="19" y="89"/>
                    <a:pt x="20" y="87"/>
                    <a:pt x="23" y="86"/>
                  </a:cubicBezTo>
                  <a:cubicBezTo>
                    <a:pt x="33" y="80"/>
                    <a:pt x="33" y="80"/>
                    <a:pt x="28" y="68"/>
                  </a:cubicBezTo>
                  <a:cubicBezTo>
                    <a:pt x="23" y="71"/>
                    <a:pt x="19" y="74"/>
                    <a:pt x="16" y="79"/>
                  </a:cubicBezTo>
                  <a:cubicBezTo>
                    <a:pt x="12" y="75"/>
                    <a:pt x="15" y="72"/>
                    <a:pt x="16" y="69"/>
                  </a:cubicBezTo>
                  <a:cubicBezTo>
                    <a:pt x="21" y="59"/>
                    <a:pt x="24" y="49"/>
                    <a:pt x="26" y="39"/>
                  </a:cubicBezTo>
                  <a:cubicBezTo>
                    <a:pt x="27" y="30"/>
                    <a:pt x="25" y="27"/>
                    <a:pt x="17" y="23"/>
                  </a:cubicBezTo>
                  <a:cubicBezTo>
                    <a:pt x="10" y="20"/>
                    <a:pt x="7" y="13"/>
                    <a:pt x="4" y="8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2" y="5"/>
                    <a:pt x="2" y="1"/>
                    <a:pt x="5" y="1"/>
                  </a:cubicBezTo>
                  <a:cubicBezTo>
                    <a:pt x="8" y="1"/>
                    <a:pt x="12" y="0"/>
                    <a:pt x="15" y="2"/>
                  </a:cubicBezTo>
                  <a:cubicBezTo>
                    <a:pt x="19" y="4"/>
                    <a:pt x="23" y="5"/>
                    <a:pt x="27" y="2"/>
                  </a:cubicBezTo>
                  <a:cubicBezTo>
                    <a:pt x="29" y="1"/>
                    <a:pt x="31" y="2"/>
                    <a:pt x="33" y="3"/>
                  </a:cubicBezTo>
                  <a:cubicBezTo>
                    <a:pt x="44" y="8"/>
                    <a:pt x="54" y="16"/>
                    <a:pt x="67" y="19"/>
                  </a:cubicBezTo>
                  <a:cubicBezTo>
                    <a:pt x="68" y="19"/>
                    <a:pt x="69" y="21"/>
                    <a:pt x="69" y="23"/>
                  </a:cubicBezTo>
                  <a:cubicBezTo>
                    <a:pt x="69" y="31"/>
                    <a:pt x="74" y="33"/>
                    <a:pt x="81" y="34"/>
                  </a:cubicBezTo>
                  <a:close/>
                </a:path>
              </a:pathLst>
            </a:custGeom>
            <a:solidFill>
              <a:srgbClr val="F5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1" name="Freeform 394"/>
            <p:cNvSpPr>
              <a:spLocks/>
            </p:cNvSpPr>
            <p:nvPr/>
          </p:nvSpPr>
          <p:spPr bwMode="auto">
            <a:xfrm>
              <a:off x="4503" y="1857"/>
              <a:ext cx="34" cy="57"/>
            </a:xfrm>
            <a:custGeom>
              <a:avLst/>
              <a:gdLst>
                <a:gd name="T0" fmla="*/ 27 w 52"/>
                <a:gd name="T1" fmla="*/ 2 h 88"/>
                <a:gd name="T2" fmla="*/ 36 w 52"/>
                <a:gd name="T3" fmla="*/ 12 h 88"/>
                <a:gd name="T4" fmla="*/ 40 w 52"/>
                <a:gd name="T5" fmla="*/ 15 h 88"/>
                <a:gd name="T6" fmla="*/ 51 w 52"/>
                <a:gd name="T7" fmla="*/ 27 h 88"/>
                <a:gd name="T8" fmla="*/ 39 w 52"/>
                <a:gd name="T9" fmla="*/ 66 h 88"/>
                <a:gd name="T10" fmla="*/ 39 w 52"/>
                <a:gd name="T11" fmla="*/ 73 h 88"/>
                <a:gd name="T12" fmla="*/ 36 w 52"/>
                <a:gd name="T13" fmla="*/ 84 h 88"/>
                <a:gd name="T14" fmla="*/ 14 w 52"/>
                <a:gd name="T15" fmla="*/ 67 h 88"/>
                <a:gd name="T16" fmla="*/ 6 w 52"/>
                <a:gd name="T17" fmla="*/ 38 h 88"/>
                <a:gd name="T18" fmla="*/ 4 w 52"/>
                <a:gd name="T19" fmla="*/ 9 h 88"/>
                <a:gd name="T20" fmla="*/ 27 w 52"/>
                <a:gd name="T21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8">
                  <a:moveTo>
                    <a:pt x="27" y="2"/>
                  </a:moveTo>
                  <a:cubicBezTo>
                    <a:pt x="30" y="5"/>
                    <a:pt x="35" y="6"/>
                    <a:pt x="36" y="12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8" y="15"/>
                    <a:pt x="52" y="20"/>
                    <a:pt x="51" y="27"/>
                  </a:cubicBezTo>
                  <a:cubicBezTo>
                    <a:pt x="50" y="41"/>
                    <a:pt x="47" y="54"/>
                    <a:pt x="39" y="66"/>
                  </a:cubicBezTo>
                  <a:cubicBezTo>
                    <a:pt x="38" y="69"/>
                    <a:pt x="39" y="71"/>
                    <a:pt x="39" y="73"/>
                  </a:cubicBezTo>
                  <a:cubicBezTo>
                    <a:pt x="40" y="77"/>
                    <a:pt x="38" y="81"/>
                    <a:pt x="36" y="84"/>
                  </a:cubicBezTo>
                  <a:cubicBezTo>
                    <a:pt x="23" y="88"/>
                    <a:pt x="15" y="82"/>
                    <a:pt x="14" y="67"/>
                  </a:cubicBezTo>
                  <a:cubicBezTo>
                    <a:pt x="13" y="57"/>
                    <a:pt x="11" y="48"/>
                    <a:pt x="6" y="38"/>
                  </a:cubicBezTo>
                  <a:cubicBezTo>
                    <a:pt x="2" y="29"/>
                    <a:pt x="0" y="19"/>
                    <a:pt x="4" y="9"/>
                  </a:cubicBezTo>
                  <a:cubicBezTo>
                    <a:pt x="11" y="8"/>
                    <a:pt x="18" y="0"/>
                    <a:pt x="27" y="2"/>
                  </a:cubicBezTo>
                  <a:close/>
                </a:path>
              </a:pathLst>
            </a:custGeom>
            <a:solidFill>
              <a:srgbClr val="322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2" name="Freeform 395"/>
            <p:cNvSpPr>
              <a:spLocks/>
            </p:cNvSpPr>
            <p:nvPr/>
          </p:nvSpPr>
          <p:spPr bwMode="auto">
            <a:xfrm>
              <a:off x="4833" y="2032"/>
              <a:ext cx="33" cy="32"/>
            </a:xfrm>
            <a:custGeom>
              <a:avLst/>
              <a:gdLst>
                <a:gd name="T0" fmla="*/ 38 w 51"/>
                <a:gd name="T1" fmla="*/ 22 h 49"/>
                <a:gd name="T2" fmla="*/ 35 w 51"/>
                <a:gd name="T3" fmla="*/ 33 h 49"/>
                <a:gd name="T4" fmla="*/ 29 w 51"/>
                <a:gd name="T5" fmla="*/ 43 h 49"/>
                <a:gd name="T6" fmla="*/ 11 w 51"/>
                <a:gd name="T7" fmla="*/ 49 h 49"/>
                <a:gd name="T8" fmla="*/ 23 w 51"/>
                <a:gd name="T9" fmla="*/ 14 h 49"/>
                <a:gd name="T10" fmla="*/ 47 w 51"/>
                <a:gd name="T11" fmla="*/ 0 h 49"/>
                <a:gd name="T12" fmla="*/ 42 w 51"/>
                <a:gd name="T13" fmla="*/ 13 h 49"/>
                <a:gd name="T14" fmla="*/ 45 w 51"/>
                <a:gd name="T15" fmla="*/ 23 h 49"/>
                <a:gd name="T16" fmla="*/ 38 w 51"/>
                <a:gd name="T1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9">
                  <a:moveTo>
                    <a:pt x="38" y="22"/>
                  </a:moveTo>
                  <a:cubicBezTo>
                    <a:pt x="36" y="25"/>
                    <a:pt x="34" y="29"/>
                    <a:pt x="35" y="33"/>
                  </a:cubicBezTo>
                  <a:cubicBezTo>
                    <a:pt x="33" y="36"/>
                    <a:pt x="31" y="40"/>
                    <a:pt x="29" y="43"/>
                  </a:cubicBezTo>
                  <a:cubicBezTo>
                    <a:pt x="18" y="29"/>
                    <a:pt x="17" y="48"/>
                    <a:pt x="11" y="49"/>
                  </a:cubicBezTo>
                  <a:cubicBezTo>
                    <a:pt x="0" y="33"/>
                    <a:pt x="5" y="19"/>
                    <a:pt x="23" y="14"/>
                  </a:cubicBezTo>
                  <a:cubicBezTo>
                    <a:pt x="33" y="12"/>
                    <a:pt x="40" y="6"/>
                    <a:pt x="47" y="0"/>
                  </a:cubicBezTo>
                  <a:cubicBezTo>
                    <a:pt x="47" y="5"/>
                    <a:pt x="41" y="8"/>
                    <a:pt x="42" y="13"/>
                  </a:cubicBezTo>
                  <a:cubicBezTo>
                    <a:pt x="43" y="16"/>
                    <a:pt x="51" y="17"/>
                    <a:pt x="45" y="23"/>
                  </a:cubicBezTo>
                  <a:cubicBezTo>
                    <a:pt x="42" y="23"/>
                    <a:pt x="40" y="22"/>
                    <a:pt x="38" y="22"/>
                  </a:cubicBezTo>
                  <a:close/>
                </a:path>
              </a:pathLst>
            </a:custGeom>
            <a:solidFill>
              <a:srgbClr val="ECD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3" name="Freeform 396"/>
            <p:cNvSpPr>
              <a:spLocks/>
            </p:cNvSpPr>
            <p:nvPr/>
          </p:nvSpPr>
          <p:spPr bwMode="auto">
            <a:xfrm>
              <a:off x="4867" y="1972"/>
              <a:ext cx="21" cy="51"/>
            </a:xfrm>
            <a:custGeom>
              <a:avLst/>
              <a:gdLst>
                <a:gd name="T0" fmla="*/ 31 w 33"/>
                <a:gd name="T1" fmla="*/ 1 h 78"/>
                <a:gd name="T2" fmla="*/ 28 w 33"/>
                <a:gd name="T3" fmla="*/ 8 h 78"/>
                <a:gd name="T4" fmla="*/ 18 w 33"/>
                <a:gd name="T5" fmla="*/ 20 h 78"/>
                <a:gd name="T6" fmla="*/ 11 w 33"/>
                <a:gd name="T7" fmla="*/ 38 h 78"/>
                <a:gd name="T8" fmla="*/ 4 w 33"/>
                <a:gd name="T9" fmla="*/ 72 h 78"/>
                <a:gd name="T10" fmla="*/ 0 w 33"/>
                <a:gd name="T11" fmla="*/ 78 h 78"/>
                <a:gd name="T12" fmla="*/ 2 w 33"/>
                <a:gd name="T13" fmla="*/ 46 h 78"/>
                <a:gd name="T14" fmla="*/ 3 w 33"/>
                <a:gd name="T15" fmla="*/ 43 h 78"/>
                <a:gd name="T16" fmla="*/ 17 w 33"/>
                <a:gd name="T17" fmla="*/ 9 h 78"/>
                <a:gd name="T18" fmla="*/ 31 w 33"/>
                <a:gd name="T19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8">
                  <a:moveTo>
                    <a:pt x="31" y="1"/>
                  </a:moveTo>
                  <a:cubicBezTo>
                    <a:pt x="32" y="5"/>
                    <a:pt x="33" y="7"/>
                    <a:pt x="28" y="8"/>
                  </a:cubicBezTo>
                  <a:cubicBezTo>
                    <a:pt x="21" y="9"/>
                    <a:pt x="18" y="13"/>
                    <a:pt x="18" y="20"/>
                  </a:cubicBezTo>
                  <a:cubicBezTo>
                    <a:pt x="18" y="26"/>
                    <a:pt x="14" y="32"/>
                    <a:pt x="11" y="38"/>
                  </a:cubicBezTo>
                  <a:cubicBezTo>
                    <a:pt x="6" y="49"/>
                    <a:pt x="4" y="60"/>
                    <a:pt x="4" y="72"/>
                  </a:cubicBezTo>
                  <a:cubicBezTo>
                    <a:pt x="4" y="75"/>
                    <a:pt x="4" y="78"/>
                    <a:pt x="0" y="78"/>
                  </a:cubicBezTo>
                  <a:cubicBezTo>
                    <a:pt x="2" y="67"/>
                    <a:pt x="3" y="56"/>
                    <a:pt x="2" y="46"/>
                  </a:cubicBezTo>
                  <a:cubicBezTo>
                    <a:pt x="2" y="45"/>
                    <a:pt x="2" y="44"/>
                    <a:pt x="3" y="43"/>
                  </a:cubicBezTo>
                  <a:cubicBezTo>
                    <a:pt x="12" y="34"/>
                    <a:pt x="13" y="21"/>
                    <a:pt x="17" y="9"/>
                  </a:cubicBezTo>
                  <a:cubicBezTo>
                    <a:pt x="19" y="2"/>
                    <a:pt x="24" y="0"/>
                    <a:pt x="31" y="1"/>
                  </a:cubicBezTo>
                  <a:close/>
                </a:path>
              </a:pathLst>
            </a:custGeom>
            <a:solidFill>
              <a:srgbClr val="ECD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4" name="Freeform 397"/>
            <p:cNvSpPr>
              <a:spLocks/>
            </p:cNvSpPr>
            <p:nvPr/>
          </p:nvSpPr>
          <p:spPr bwMode="auto">
            <a:xfrm>
              <a:off x="4837" y="1988"/>
              <a:ext cx="8" cy="6"/>
            </a:xfrm>
            <a:custGeom>
              <a:avLst/>
              <a:gdLst>
                <a:gd name="T0" fmla="*/ 11 w 11"/>
                <a:gd name="T1" fmla="*/ 9 h 9"/>
                <a:gd name="T2" fmla="*/ 3 w 11"/>
                <a:gd name="T3" fmla="*/ 6 h 9"/>
                <a:gd name="T4" fmla="*/ 2 w 11"/>
                <a:gd name="T5" fmla="*/ 3 h 9"/>
                <a:gd name="T6" fmla="*/ 5 w 11"/>
                <a:gd name="T7" fmla="*/ 2 h 9"/>
                <a:gd name="T8" fmla="*/ 11 w 11"/>
                <a:gd name="T9" fmla="*/ 6 h 9"/>
                <a:gd name="T10" fmla="*/ 11 w 11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9" y="8"/>
                    <a:pt x="6" y="7"/>
                    <a:pt x="3" y="6"/>
                  </a:cubicBezTo>
                  <a:cubicBezTo>
                    <a:pt x="2" y="6"/>
                    <a:pt x="0" y="5"/>
                    <a:pt x="2" y="3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7" y="4"/>
                    <a:pt x="9" y="6"/>
                    <a:pt x="11" y="6"/>
                  </a:cubicBezTo>
                  <a:cubicBezTo>
                    <a:pt x="11" y="7"/>
                    <a:pt x="11" y="8"/>
                    <a:pt x="11" y="9"/>
                  </a:cubicBez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5" name="Freeform 398"/>
            <p:cNvSpPr>
              <a:spLocks/>
            </p:cNvSpPr>
            <p:nvPr/>
          </p:nvSpPr>
          <p:spPr bwMode="auto">
            <a:xfrm>
              <a:off x="4863" y="2024"/>
              <a:ext cx="6" cy="8"/>
            </a:xfrm>
            <a:custGeom>
              <a:avLst/>
              <a:gdLst>
                <a:gd name="T0" fmla="*/ 6 w 10"/>
                <a:gd name="T1" fmla="*/ 0 h 12"/>
                <a:gd name="T2" fmla="*/ 1 w 10"/>
                <a:gd name="T3" fmla="*/ 12 h 12"/>
                <a:gd name="T4" fmla="*/ 6 w 1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cubicBezTo>
                    <a:pt x="10" y="6"/>
                    <a:pt x="3" y="8"/>
                    <a:pt x="1" y="12"/>
                  </a:cubicBezTo>
                  <a:cubicBezTo>
                    <a:pt x="0" y="7"/>
                    <a:pt x="3" y="3"/>
                    <a:pt x="6" y="0"/>
                  </a:cubicBezTo>
                  <a:close/>
                </a:path>
              </a:pathLst>
            </a:custGeom>
            <a:solidFill>
              <a:srgbClr val="ECD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6" name="Freeform 399"/>
            <p:cNvSpPr>
              <a:spLocks/>
            </p:cNvSpPr>
            <p:nvPr/>
          </p:nvSpPr>
          <p:spPr bwMode="auto">
            <a:xfrm>
              <a:off x="4867" y="1871"/>
              <a:ext cx="21" cy="36"/>
            </a:xfrm>
            <a:custGeom>
              <a:avLst/>
              <a:gdLst>
                <a:gd name="T0" fmla="*/ 0 w 32"/>
                <a:gd name="T1" fmla="*/ 31 h 55"/>
                <a:gd name="T2" fmla="*/ 2 w 32"/>
                <a:gd name="T3" fmla="*/ 6 h 55"/>
                <a:gd name="T4" fmla="*/ 8 w 32"/>
                <a:gd name="T5" fmla="*/ 2 h 55"/>
                <a:gd name="T6" fmla="*/ 22 w 32"/>
                <a:gd name="T7" fmla="*/ 1 h 55"/>
                <a:gd name="T8" fmla="*/ 23 w 32"/>
                <a:gd name="T9" fmla="*/ 19 h 55"/>
                <a:gd name="T10" fmla="*/ 11 w 32"/>
                <a:gd name="T11" fmla="*/ 18 h 55"/>
                <a:gd name="T12" fmla="*/ 16 w 32"/>
                <a:gd name="T13" fmla="*/ 35 h 55"/>
                <a:gd name="T14" fmla="*/ 20 w 32"/>
                <a:gd name="T15" fmla="*/ 38 h 55"/>
                <a:gd name="T16" fmla="*/ 25 w 32"/>
                <a:gd name="T17" fmla="*/ 32 h 55"/>
                <a:gd name="T18" fmla="*/ 32 w 32"/>
                <a:gd name="T19" fmla="*/ 51 h 55"/>
                <a:gd name="T20" fmla="*/ 17 w 32"/>
                <a:gd name="T21" fmla="*/ 49 h 55"/>
                <a:gd name="T22" fmla="*/ 0 w 32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55">
                  <a:moveTo>
                    <a:pt x="0" y="31"/>
                  </a:moveTo>
                  <a:cubicBezTo>
                    <a:pt x="1" y="23"/>
                    <a:pt x="0" y="15"/>
                    <a:pt x="2" y="6"/>
                  </a:cubicBezTo>
                  <a:cubicBezTo>
                    <a:pt x="3" y="3"/>
                    <a:pt x="3" y="0"/>
                    <a:pt x="8" y="2"/>
                  </a:cubicBezTo>
                  <a:cubicBezTo>
                    <a:pt x="13" y="6"/>
                    <a:pt x="17" y="3"/>
                    <a:pt x="22" y="1"/>
                  </a:cubicBezTo>
                  <a:cubicBezTo>
                    <a:pt x="26" y="7"/>
                    <a:pt x="24" y="13"/>
                    <a:pt x="23" y="19"/>
                  </a:cubicBezTo>
                  <a:cubicBezTo>
                    <a:pt x="19" y="21"/>
                    <a:pt x="13" y="14"/>
                    <a:pt x="11" y="18"/>
                  </a:cubicBezTo>
                  <a:cubicBezTo>
                    <a:pt x="9" y="24"/>
                    <a:pt x="12" y="30"/>
                    <a:pt x="16" y="35"/>
                  </a:cubicBezTo>
                  <a:cubicBezTo>
                    <a:pt x="17" y="36"/>
                    <a:pt x="18" y="37"/>
                    <a:pt x="20" y="38"/>
                  </a:cubicBezTo>
                  <a:cubicBezTo>
                    <a:pt x="22" y="37"/>
                    <a:pt x="20" y="31"/>
                    <a:pt x="25" y="32"/>
                  </a:cubicBezTo>
                  <a:cubicBezTo>
                    <a:pt x="28" y="38"/>
                    <a:pt x="28" y="45"/>
                    <a:pt x="32" y="51"/>
                  </a:cubicBezTo>
                  <a:cubicBezTo>
                    <a:pt x="27" y="55"/>
                    <a:pt x="20" y="55"/>
                    <a:pt x="17" y="49"/>
                  </a:cubicBezTo>
                  <a:cubicBezTo>
                    <a:pt x="14" y="40"/>
                    <a:pt x="7" y="36"/>
                    <a:pt x="0" y="31"/>
                  </a:cubicBezTo>
                  <a:close/>
                </a:path>
              </a:pathLst>
            </a:custGeom>
            <a:solidFill>
              <a:srgbClr val="CBB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7" name="Freeform 400"/>
            <p:cNvSpPr>
              <a:spLocks/>
            </p:cNvSpPr>
            <p:nvPr/>
          </p:nvSpPr>
          <p:spPr bwMode="auto">
            <a:xfrm>
              <a:off x="4871" y="1880"/>
              <a:ext cx="13" cy="18"/>
            </a:xfrm>
            <a:custGeom>
              <a:avLst/>
              <a:gdLst>
                <a:gd name="T0" fmla="*/ 18 w 19"/>
                <a:gd name="T1" fmla="*/ 19 h 28"/>
                <a:gd name="T2" fmla="*/ 16 w 19"/>
                <a:gd name="T3" fmla="*/ 22 h 28"/>
                <a:gd name="T4" fmla="*/ 14 w 19"/>
                <a:gd name="T5" fmla="*/ 28 h 28"/>
                <a:gd name="T6" fmla="*/ 6 w 19"/>
                <a:gd name="T7" fmla="*/ 23 h 28"/>
                <a:gd name="T8" fmla="*/ 1 w 19"/>
                <a:gd name="T9" fmla="*/ 4 h 28"/>
                <a:gd name="T10" fmla="*/ 4 w 19"/>
                <a:gd name="T11" fmla="*/ 1 h 28"/>
                <a:gd name="T12" fmla="*/ 16 w 19"/>
                <a:gd name="T13" fmla="*/ 6 h 28"/>
                <a:gd name="T14" fmla="*/ 18 w 19"/>
                <a:gd name="T15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8">
                  <a:moveTo>
                    <a:pt x="18" y="19"/>
                  </a:moveTo>
                  <a:cubicBezTo>
                    <a:pt x="17" y="20"/>
                    <a:pt x="17" y="21"/>
                    <a:pt x="16" y="22"/>
                  </a:cubicBezTo>
                  <a:cubicBezTo>
                    <a:pt x="14" y="23"/>
                    <a:pt x="18" y="28"/>
                    <a:pt x="14" y="28"/>
                  </a:cubicBezTo>
                  <a:cubicBezTo>
                    <a:pt x="11" y="28"/>
                    <a:pt x="8" y="26"/>
                    <a:pt x="6" y="23"/>
                  </a:cubicBezTo>
                  <a:cubicBezTo>
                    <a:pt x="3" y="17"/>
                    <a:pt x="3" y="11"/>
                    <a:pt x="1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8" y="3"/>
                    <a:pt x="13" y="2"/>
                    <a:pt x="16" y="6"/>
                  </a:cubicBezTo>
                  <a:cubicBezTo>
                    <a:pt x="19" y="10"/>
                    <a:pt x="15" y="15"/>
                    <a:pt x="18" y="19"/>
                  </a:cubicBezTo>
                  <a:close/>
                </a:path>
              </a:pathLst>
            </a:custGeom>
            <a:solidFill>
              <a:srgbClr val="A99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8" name="Freeform 401"/>
            <p:cNvSpPr>
              <a:spLocks/>
            </p:cNvSpPr>
            <p:nvPr/>
          </p:nvSpPr>
          <p:spPr bwMode="auto">
            <a:xfrm>
              <a:off x="4877" y="1996"/>
              <a:ext cx="27" cy="22"/>
            </a:xfrm>
            <a:custGeom>
              <a:avLst/>
              <a:gdLst>
                <a:gd name="T0" fmla="*/ 15 w 41"/>
                <a:gd name="T1" fmla="*/ 8 h 35"/>
                <a:gd name="T2" fmla="*/ 28 w 41"/>
                <a:gd name="T3" fmla="*/ 2 h 35"/>
                <a:gd name="T4" fmla="*/ 38 w 41"/>
                <a:gd name="T5" fmla="*/ 6 h 35"/>
                <a:gd name="T6" fmla="*/ 17 w 41"/>
                <a:gd name="T7" fmla="*/ 35 h 35"/>
                <a:gd name="T8" fmla="*/ 6 w 41"/>
                <a:gd name="T9" fmla="*/ 17 h 35"/>
                <a:gd name="T10" fmla="*/ 7 w 41"/>
                <a:gd name="T11" fmla="*/ 13 h 35"/>
                <a:gd name="T12" fmla="*/ 15 w 41"/>
                <a:gd name="T1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5">
                  <a:moveTo>
                    <a:pt x="15" y="8"/>
                  </a:moveTo>
                  <a:cubicBezTo>
                    <a:pt x="18" y="4"/>
                    <a:pt x="24" y="4"/>
                    <a:pt x="28" y="2"/>
                  </a:cubicBezTo>
                  <a:cubicBezTo>
                    <a:pt x="31" y="0"/>
                    <a:pt x="36" y="1"/>
                    <a:pt x="38" y="6"/>
                  </a:cubicBezTo>
                  <a:cubicBezTo>
                    <a:pt x="41" y="16"/>
                    <a:pt x="28" y="35"/>
                    <a:pt x="17" y="35"/>
                  </a:cubicBezTo>
                  <a:cubicBezTo>
                    <a:pt x="3" y="35"/>
                    <a:pt x="0" y="29"/>
                    <a:pt x="6" y="17"/>
                  </a:cubicBezTo>
                  <a:cubicBezTo>
                    <a:pt x="6" y="16"/>
                    <a:pt x="7" y="14"/>
                    <a:pt x="7" y="13"/>
                  </a:cubicBezTo>
                  <a:cubicBezTo>
                    <a:pt x="10" y="12"/>
                    <a:pt x="12" y="10"/>
                    <a:pt x="15" y="8"/>
                  </a:cubicBez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9" name="Freeform 402"/>
            <p:cNvSpPr>
              <a:spLocks/>
            </p:cNvSpPr>
            <p:nvPr/>
          </p:nvSpPr>
          <p:spPr bwMode="auto">
            <a:xfrm>
              <a:off x="4871" y="2027"/>
              <a:ext cx="23" cy="19"/>
            </a:xfrm>
            <a:custGeom>
              <a:avLst/>
              <a:gdLst>
                <a:gd name="T0" fmla="*/ 3 w 36"/>
                <a:gd name="T1" fmla="*/ 1 h 30"/>
                <a:gd name="T2" fmla="*/ 21 w 36"/>
                <a:gd name="T3" fmla="*/ 4 h 30"/>
                <a:gd name="T4" fmla="*/ 33 w 36"/>
                <a:gd name="T5" fmla="*/ 15 h 30"/>
                <a:gd name="T6" fmla="*/ 19 w 36"/>
                <a:gd name="T7" fmla="*/ 28 h 30"/>
                <a:gd name="T8" fmla="*/ 1 w 36"/>
                <a:gd name="T9" fmla="*/ 22 h 30"/>
                <a:gd name="T10" fmla="*/ 3 w 36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" y="1"/>
                  </a:moveTo>
                  <a:cubicBezTo>
                    <a:pt x="9" y="6"/>
                    <a:pt x="14" y="6"/>
                    <a:pt x="21" y="4"/>
                  </a:cubicBezTo>
                  <a:cubicBezTo>
                    <a:pt x="32" y="0"/>
                    <a:pt x="36" y="5"/>
                    <a:pt x="33" y="15"/>
                  </a:cubicBezTo>
                  <a:cubicBezTo>
                    <a:pt x="31" y="22"/>
                    <a:pt x="26" y="26"/>
                    <a:pt x="19" y="28"/>
                  </a:cubicBezTo>
                  <a:cubicBezTo>
                    <a:pt x="12" y="30"/>
                    <a:pt x="6" y="26"/>
                    <a:pt x="1" y="22"/>
                  </a:cubicBezTo>
                  <a:cubicBezTo>
                    <a:pt x="0" y="21"/>
                    <a:pt x="1" y="8"/>
                    <a:pt x="3" y="1"/>
                  </a:cubicBezTo>
                  <a:close/>
                </a:path>
              </a:pathLst>
            </a:custGeom>
            <a:solidFill>
              <a:srgbClr val="ECD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0" name="Freeform 403"/>
            <p:cNvSpPr>
              <a:spLocks/>
            </p:cNvSpPr>
            <p:nvPr/>
          </p:nvSpPr>
          <p:spPr bwMode="auto">
            <a:xfrm>
              <a:off x="4860" y="2041"/>
              <a:ext cx="11" cy="12"/>
            </a:xfrm>
            <a:custGeom>
              <a:avLst/>
              <a:gdLst>
                <a:gd name="T0" fmla="*/ 2 w 17"/>
                <a:gd name="T1" fmla="*/ 9 h 19"/>
                <a:gd name="T2" fmla="*/ 4 w 17"/>
                <a:gd name="T3" fmla="*/ 6 h 19"/>
                <a:gd name="T4" fmla="*/ 1 w 17"/>
                <a:gd name="T5" fmla="*/ 0 h 19"/>
                <a:gd name="T6" fmla="*/ 17 w 17"/>
                <a:gd name="T7" fmla="*/ 12 h 19"/>
                <a:gd name="T8" fmla="*/ 13 w 17"/>
                <a:gd name="T9" fmla="*/ 16 h 19"/>
                <a:gd name="T10" fmla="*/ 10 w 17"/>
                <a:gd name="T11" fmla="*/ 16 h 19"/>
                <a:gd name="T12" fmla="*/ 2 w 1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2" y="9"/>
                  </a:moveTo>
                  <a:cubicBezTo>
                    <a:pt x="4" y="8"/>
                    <a:pt x="6" y="8"/>
                    <a:pt x="4" y="6"/>
                  </a:cubicBezTo>
                  <a:cubicBezTo>
                    <a:pt x="2" y="4"/>
                    <a:pt x="0" y="2"/>
                    <a:pt x="1" y="0"/>
                  </a:cubicBezTo>
                  <a:cubicBezTo>
                    <a:pt x="8" y="1"/>
                    <a:pt x="11" y="9"/>
                    <a:pt x="17" y="12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1" y="19"/>
                    <a:pt x="11" y="15"/>
                    <a:pt x="10" y="16"/>
                  </a:cubicBezTo>
                  <a:cubicBezTo>
                    <a:pt x="6" y="14"/>
                    <a:pt x="2" y="14"/>
                    <a:pt x="2" y="9"/>
                  </a:cubicBezTo>
                  <a:close/>
                </a:path>
              </a:pathLst>
            </a:custGeom>
            <a:solidFill>
              <a:srgbClr val="D5C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1" name="Freeform 404"/>
            <p:cNvSpPr>
              <a:spLocks/>
            </p:cNvSpPr>
            <p:nvPr/>
          </p:nvSpPr>
          <p:spPr bwMode="auto">
            <a:xfrm>
              <a:off x="4594" y="1989"/>
              <a:ext cx="51" cy="52"/>
            </a:xfrm>
            <a:custGeom>
              <a:avLst/>
              <a:gdLst>
                <a:gd name="T0" fmla="*/ 76 w 78"/>
                <a:gd name="T1" fmla="*/ 40 h 79"/>
                <a:gd name="T2" fmla="*/ 78 w 78"/>
                <a:gd name="T3" fmla="*/ 43 h 79"/>
                <a:gd name="T4" fmla="*/ 71 w 78"/>
                <a:gd name="T5" fmla="*/ 70 h 79"/>
                <a:gd name="T6" fmla="*/ 65 w 78"/>
                <a:gd name="T7" fmla="*/ 73 h 79"/>
                <a:gd name="T8" fmla="*/ 48 w 78"/>
                <a:gd name="T9" fmla="*/ 75 h 79"/>
                <a:gd name="T10" fmla="*/ 29 w 78"/>
                <a:gd name="T11" fmla="*/ 76 h 79"/>
                <a:gd name="T12" fmla="*/ 8 w 78"/>
                <a:gd name="T13" fmla="*/ 73 h 79"/>
                <a:gd name="T14" fmla="*/ 11 w 78"/>
                <a:gd name="T15" fmla="*/ 59 h 79"/>
                <a:gd name="T16" fmla="*/ 4 w 78"/>
                <a:gd name="T17" fmla="*/ 52 h 79"/>
                <a:gd name="T18" fmla="*/ 2 w 78"/>
                <a:gd name="T19" fmla="*/ 40 h 79"/>
                <a:gd name="T20" fmla="*/ 4 w 78"/>
                <a:gd name="T21" fmla="*/ 23 h 79"/>
                <a:gd name="T22" fmla="*/ 3 w 78"/>
                <a:gd name="T23" fmla="*/ 13 h 79"/>
                <a:gd name="T24" fmla="*/ 29 w 78"/>
                <a:gd name="T25" fmla="*/ 0 h 79"/>
                <a:gd name="T26" fmla="*/ 56 w 78"/>
                <a:gd name="T27" fmla="*/ 17 h 79"/>
                <a:gd name="T28" fmla="*/ 66 w 78"/>
                <a:gd name="T29" fmla="*/ 31 h 79"/>
                <a:gd name="T30" fmla="*/ 71 w 78"/>
                <a:gd name="T31" fmla="*/ 40 h 79"/>
                <a:gd name="T32" fmla="*/ 76 w 78"/>
                <a:gd name="T33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76" y="40"/>
                  </a:moveTo>
                  <a:cubicBezTo>
                    <a:pt x="77" y="41"/>
                    <a:pt x="78" y="42"/>
                    <a:pt x="78" y="43"/>
                  </a:cubicBezTo>
                  <a:cubicBezTo>
                    <a:pt x="71" y="50"/>
                    <a:pt x="71" y="60"/>
                    <a:pt x="71" y="70"/>
                  </a:cubicBezTo>
                  <a:cubicBezTo>
                    <a:pt x="70" y="75"/>
                    <a:pt x="69" y="75"/>
                    <a:pt x="65" y="73"/>
                  </a:cubicBezTo>
                  <a:cubicBezTo>
                    <a:pt x="59" y="70"/>
                    <a:pt x="54" y="70"/>
                    <a:pt x="48" y="75"/>
                  </a:cubicBezTo>
                  <a:cubicBezTo>
                    <a:pt x="43" y="79"/>
                    <a:pt x="34" y="79"/>
                    <a:pt x="29" y="76"/>
                  </a:cubicBezTo>
                  <a:cubicBezTo>
                    <a:pt x="23" y="73"/>
                    <a:pt x="17" y="73"/>
                    <a:pt x="8" y="73"/>
                  </a:cubicBezTo>
                  <a:cubicBezTo>
                    <a:pt x="20" y="68"/>
                    <a:pt x="13" y="63"/>
                    <a:pt x="11" y="59"/>
                  </a:cubicBezTo>
                  <a:cubicBezTo>
                    <a:pt x="9" y="56"/>
                    <a:pt x="6" y="54"/>
                    <a:pt x="4" y="52"/>
                  </a:cubicBezTo>
                  <a:cubicBezTo>
                    <a:pt x="1" y="48"/>
                    <a:pt x="0" y="44"/>
                    <a:pt x="2" y="40"/>
                  </a:cubicBezTo>
                  <a:cubicBezTo>
                    <a:pt x="6" y="34"/>
                    <a:pt x="9" y="29"/>
                    <a:pt x="4" y="23"/>
                  </a:cubicBezTo>
                  <a:cubicBezTo>
                    <a:pt x="2" y="19"/>
                    <a:pt x="7" y="16"/>
                    <a:pt x="3" y="13"/>
                  </a:cubicBezTo>
                  <a:cubicBezTo>
                    <a:pt x="11" y="7"/>
                    <a:pt x="18" y="0"/>
                    <a:pt x="29" y="0"/>
                  </a:cubicBezTo>
                  <a:cubicBezTo>
                    <a:pt x="41" y="1"/>
                    <a:pt x="48" y="9"/>
                    <a:pt x="56" y="17"/>
                  </a:cubicBezTo>
                  <a:cubicBezTo>
                    <a:pt x="58" y="22"/>
                    <a:pt x="64" y="25"/>
                    <a:pt x="66" y="31"/>
                  </a:cubicBezTo>
                  <a:cubicBezTo>
                    <a:pt x="66" y="34"/>
                    <a:pt x="69" y="37"/>
                    <a:pt x="71" y="40"/>
                  </a:cubicBezTo>
                  <a:cubicBezTo>
                    <a:pt x="73" y="45"/>
                    <a:pt x="75" y="41"/>
                    <a:pt x="76" y="40"/>
                  </a:cubicBezTo>
                  <a:close/>
                </a:path>
              </a:pathLst>
            </a:custGeom>
            <a:solidFill>
              <a:srgbClr val="E9C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2" name="Freeform 405"/>
            <p:cNvSpPr>
              <a:spLocks/>
            </p:cNvSpPr>
            <p:nvPr/>
          </p:nvSpPr>
          <p:spPr bwMode="auto">
            <a:xfrm>
              <a:off x="4510" y="1975"/>
              <a:ext cx="8" cy="39"/>
            </a:xfrm>
            <a:custGeom>
              <a:avLst/>
              <a:gdLst>
                <a:gd name="T0" fmla="*/ 11 w 12"/>
                <a:gd name="T1" fmla="*/ 60 h 60"/>
                <a:gd name="T2" fmla="*/ 6 w 12"/>
                <a:gd name="T3" fmla="*/ 55 h 60"/>
                <a:gd name="T4" fmla="*/ 2 w 12"/>
                <a:gd name="T5" fmla="*/ 36 h 60"/>
                <a:gd name="T6" fmla="*/ 2 w 12"/>
                <a:gd name="T7" fmla="*/ 0 h 60"/>
                <a:gd name="T8" fmla="*/ 8 w 12"/>
                <a:gd name="T9" fmla="*/ 25 h 60"/>
                <a:gd name="T10" fmla="*/ 11 w 1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0">
                  <a:moveTo>
                    <a:pt x="11" y="60"/>
                  </a:moveTo>
                  <a:cubicBezTo>
                    <a:pt x="8" y="60"/>
                    <a:pt x="6" y="59"/>
                    <a:pt x="6" y="55"/>
                  </a:cubicBezTo>
                  <a:cubicBezTo>
                    <a:pt x="7" y="48"/>
                    <a:pt x="3" y="42"/>
                    <a:pt x="2" y="36"/>
                  </a:cubicBezTo>
                  <a:cubicBezTo>
                    <a:pt x="1" y="24"/>
                    <a:pt x="0" y="12"/>
                    <a:pt x="2" y="0"/>
                  </a:cubicBezTo>
                  <a:cubicBezTo>
                    <a:pt x="4" y="8"/>
                    <a:pt x="6" y="17"/>
                    <a:pt x="8" y="25"/>
                  </a:cubicBezTo>
                  <a:cubicBezTo>
                    <a:pt x="12" y="37"/>
                    <a:pt x="12" y="49"/>
                    <a:pt x="11" y="60"/>
                  </a:cubicBezTo>
                  <a:close/>
                </a:path>
              </a:pathLst>
            </a:custGeom>
            <a:solidFill>
              <a:srgbClr val="B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4" name="Freeform 407"/>
          <p:cNvSpPr>
            <a:spLocks/>
          </p:cNvSpPr>
          <p:nvPr/>
        </p:nvSpPr>
        <p:spPr bwMode="auto">
          <a:xfrm>
            <a:off x="7323138" y="3155951"/>
            <a:ext cx="34925" cy="23813"/>
          </a:xfrm>
          <a:custGeom>
            <a:avLst/>
            <a:gdLst>
              <a:gd name="T0" fmla="*/ 26 w 34"/>
              <a:gd name="T1" fmla="*/ 19 h 23"/>
              <a:gd name="T2" fmla="*/ 0 w 34"/>
              <a:gd name="T3" fmla="*/ 1 h 23"/>
              <a:gd name="T4" fmla="*/ 1 w 34"/>
              <a:gd name="T5" fmla="*/ 1 h 23"/>
              <a:gd name="T6" fmla="*/ 28 w 34"/>
              <a:gd name="T7" fmla="*/ 3 h 23"/>
              <a:gd name="T8" fmla="*/ 31 w 34"/>
              <a:gd name="T9" fmla="*/ 20 h 23"/>
              <a:gd name="T10" fmla="*/ 26 w 34"/>
              <a:gd name="T1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23">
                <a:moveTo>
                  <a:pt x="26" y="19"/>
                </a:moveTo>
                <a:cubicBezTo>
                  <a:pt x="18" y="12"/>
                  <a:pt x="11" y="4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0" y="0"/>
                  <a:pt x="19" y="1"/>
                  <a:pt x="28" y="3"/>
                </a:cubicBezTo>
                <a:cubicBezTo>
                  <a:pt x="34" y="8"/>
                  <a:pt x="31" y="15"/>
                  <a:pt x="31" y="20"/>
                </a:cubicBezTo>
                <a:cubicBezTo>
                  <a:pt x="31" y="23"/>
                  <a:pt x="28" y="21"/>
                  <a:pt x="26" y="19"/>
                </a:cubicBezTo>
                <a:close/>
              </a:path>
            </a:pathLst>
          </a:custGeom>
          <a:solidFill>
            <a:srgbClr val="A885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408"/>
          <p:cNvSpPr>
            <a:spLocks/>
          </p:cNvSpPr>
          <p:nvPr/>
        </p:nvSpPr>
        <p:spPr bwMode="auto">
          <a:xfrm>
            <a:off x="7350126" y="3159126"/>
            <a:ext cx="50800" cy="58738"/>
          </a:xfrm>
          <a:custGeom>
            <a:avLst/>
            <a:gdLst>
              <a:gd name="T0" fmla="*/ 0 w 49"/>
              <a:gd name="T1" fmla="*/ 16 h 57"/>
              <a:gd name="T2" fmla="*/ 4 w 49"/>
              <a:gd name="T3" fmla="*/ 16 h 57"/>
              <a:gd name="T4" fmla="*/ 2 w 49"/>
              <a:gd name="T5" fmla="*/ 0 h 57"/>
              <a:gd name="T6" fmla="*/ 11 w 49"/>
              <a:gd name="T7" fmla="*/ 4 h 57"/>
              <a:gd name="T8" fmla="*/ 27 w 49"/>
              <a:gd name="T9" fmla="*/ 29 h 57"/>
              <a:gd name="T10" fmla="*/ 31 w 49"/>
              <a:gd name="T11" fmla="*/ 34 h 57"/>
              <a:gd name="T12" fmla="*/ 49 w 49"/>
              <a:gd name="T13" fmla="*/ 53 h 57"/>
              <a:gd name="T14" fmla="*/ 38 w 49"/>
              <a:gd name="T15" fmla="*/ 47 h 57"/>
              <a:gd name="T16" fmla="*/ 13 w 49"/>
              <a:gd name="T17" fmla="*/ 20 h 57"/>
              <a:gd name="T18" fmla="*/ 15 w 49"/>
              <a:gd name="T19" fmla="*/ 28 h 57"/>
              <a:gd name="T20" fmla="*/ 11 w 49"/>
              <a:gd name="T21" fmla="*/ 29 h 57"/>
              <a:gd name="T22" fmla="*/ 0 w 49"/>
              <a:gd name="T23" fmla="*/ 1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57">
                <a:moveTo>
                  <a:pt x="0" y="16"/>
                </a:moveTo>
                <a:cubicBezTo>
                  <a:pt x="2" y="16"/>
                  <a:pt x="5" y="17"/>
                  <a:pt x="4" y="16"/>
                </a:cubicBezTo>
                <a:cubicBezTo>
                  <a:pt x="0" y="11"/>
                  <a:pt x="6" y="5"/>
                  <a:pt x="2" y="0"/>
                </a:cubicBezTo>
                <a:cubicBezTo>
                  <a:pt x="6" y="0"/>
                  <a:pt x="9" y="1"/>
                  <a:pt x="11" y="4"/>
                </a:cubicBezTo>
                <a:cubicBezTo>
                  <a:pt x="16" y="13"/>
                  <a:pt x="25" y="19"/>
                  <a:pt x="27" y="29"/>
                </a:cubicBezTo>
                <a:cubicBezTo>
                  <a:pt x="27" y="31"/>
                  <a:pt x="29" y="33"/>
                  <a:pt x="31" y="34"/>
                </a:cubicBezTo>
                <a:cubicBezTo>
                  <a:pt x="41" y="36"/>
                  <a:pt x="44" y="46"/>
                  <a:pt x="49" y="53"/>
                </a:cubicBezTo>
                <a:cubicBezTo>
                  <a:pt x="42" y="57"/>
                  <a:pt x="41" y="50"/>
                  <a:pt x="38" y="47"/>
                </a:cubicBezTo>
                <a:cubicBezTo>
                  <a:pt x="31" y="37"/>
                  <a:pt x="20" y="31"/>
                  <a:pt x="13" y="20"/>
                </a:cubicBezTo>
                <a:cubicBezTo>
                  <a:pt x="10" y="25"/>
                  <a:pt x="15" y="25"/>
                  <a:pt x="15" y="28"/>
                </a:cubicBezTo>
                <a:cubicBezTo>
                  <a:pt x="15" y="32"/>
                  <a:pt x="12" y="28"/>
                  <a:pt x="11" y="29"/>
                </a:cubicBezTo>
                <a:cubicBezTo>
                  <a:pt x="7" y="25"/>
                  <a:pt x="2" y="22"/>
                  <a:pt x="0" y="16"/>
                </a:cubicBezTo>
                <a:close/>
              </a:path>
            </a:pathLst>
          </a:custGeom>
          <a:solidFill>
            <a:srgbClr val="CAAC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409"/>
          <p:cNvSpPr>
            <a:spLocks/>
          </p:cNvSpPr>
          <p:nvPr/>
        </p:nvSpPr>
        <p:spPr bwMode="auto">
          <a:xfrm>
            <a:off x="7712076" y="3244851"/>
            <a:ext cx="12700" cy="15875"/>
          </a:xfrm>
          <a:custGeom>
            <a:avLst/>
            <a:gdLst>
              <a:gd name="T0" fmla="*/ 5 w 13"/>
              <a:gd name="T1" fmla="*/ 3 h 14"/>
              <a:gd name="T2" fmla="*/ 13 w 13"/>
              <a:gd name="T3" fmla="*/ 10 h 14"/>
              <a:gd name="T4" fmla="*/ 9 w 13"/>
              <a:gd name="T5" fmla="*/ 14 h 14"/>
              <a:gd name="T6" fmla="*/ 0 w 13"/>
              <a:gd name="T7" fmla="*/ 3 h 14"/>
              <a:gd name="T8" fmla="*/ 5 w 13"/>
              <a:gd name="T9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5" y="3"/>
                </a:moveTo>
                <a:cubicBezTo>
                  <a:pt x="8" y="5"/>
                  <a:pt x="10" y="7"/>
                  <a:pt x="13" y="10"/>
                </a:cubicBezTo>
                <a:cubicBezTo>
                  <a:pt x="10" y="10"/>
                  <a:pt x="9" y="11"/>
                  <a:pt x="9" y="14"/>
                </a:cubicBezTo>
                <a:cubicBezTo>
                  <a:pt x="3" y="12"/>
                  <a:pt x="0" y="9"/>
                  <a:pt x="0" y="3"/>
                </a:cubicBezTo>
                <a:cubicBezTo>
                  <a:pt x="2" y="0"/>
                  <a:pt x="3" y="2"/>
                  <a:pt x="5" y="3"/>
                </a:cubicBezTo>
                <a:close/>
              </a:path>
            </a:pathLst>
          </a:custGeom>
          <a:solidFill>
            <a:srgbClr val="A98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463" name="Grupo 462"/>
          <p:cNvGrpSpPr/>
          <p:nvPr/>
        </p:nvGrpSpPr>
        <p:grpSpPr>
          <a:xfrm>
            <a:off x="5753101" y="1624013"/>
            <a:ext cx="842962" cy="1028701"/>
            <a:chOff x="5753101" y="1624013"/>
            <a:chExt cx="842962" cy="1028701"/>
          </a:xfrm>
        </p:grpSpPr>
        <p:sp>
          <p:nvSpPr>
            <p:cNvPr id="17" name="Freeform 410"/>
            <p:cNvSpPr>
              <a:spLocks noEditPoints="1"/>
            </p:cNvSpPr>
            <p:nvPr/>
          </p:nvSpPr>
          <p:spPr bwMode="auto">
            <a:xfrm>
              <a:off x="5753101" y="1717676"/>
              <a:ext cx="531813" cy="482600"/>
            </a:xfrm>
            <a:custGeom>
              <a:avLst/>
              <a:gdLst>
                <a:gd name="T0" fmla="*/ 515 w 515"/>
                <a:gd name="T1" fmla="*/ 277 h 467"/>
                <a:gd name="T2" fmla="*/ 493 w 515"/>
                <a:gd name="T3" fmla="*/ 367 h 467"/>
                <a:gd name="T4" fmla="*/ 484 w 515"/>
                <a:gd name="T5" fmla="*/ 430 h 467"/>
                <a:gd name="T6" fmla="*/ 484 w 515"/>
                <a:gd name="T7" fmla="*/ 452 h 467"/>
                <a:gd name="T8" fmla="*/ 468 w 515"/>
                <a:gd name="T9" fmla="*/ 466 h 467"/>
                <a:gd name="T10" fmla="*/ 451 w 515"/>
                <a:gd name="T11" fmla="*/ 455 h 467"/>
                <a:gd name="T12" fmla="*/ 434 w 515"/>
                <a:gd name="T13" fmla="*/ 444 h 467"/>
                <a:gd name="T14" fmla="*/ 411 w 515"/>
                <a:gd name="T15" fmla="*/ 434 h 467"/>
                <a:gd name="T16" fmla="*/ 377 w 515"/>
                <a:gd name="T17" fmla="*/ 430 h 467"/>
                <a:gd name="T18" fmla="*/ 360 w 515"/>
                <a:gd name="T19" fmla="*/ 439 h 467"/>
                <a:gd name="T20" fmla="*/ 337 w 515"/>
                <a:gd name="T21" fmla="*/ 433 h 467"/>
                <a:gd name="T22" fmla="*/ 326 w 515"/>
                <a:gd name="T23" fmla="*/ 392 h 467"/>
                <a:gd name="T24" fmla="*/ 291 w 515"/>
                <a:gd name="T25" fmla="*/ 245 h 467"/>
                <a:gd name="T26" fmla="*/ 273 w 515"/>
                <a:gd name="T27" fmla="*/ 214 h 467"/>
                <a:gd name="T28" fmla="*/ 231 w 515"/>
                <a:gd name="T29" fmla="*/ 190 h 467"/>
                <a:gd name="T30" fmla="*/ 179 w 515"/>
                <a:gd name="T31" fmla="*/ 198 h 467"/>
                <a:gd name="T32" fmla="*/ 117 w 515"/>
                <a:gd name="T33" fmla="*/ 199 h 467"/>
                <a:gd name="T34" fmla="*/ 78 w 515"/>
                <a:gd name="T35" fmla="*/ 179 h 467"/>
                <a:gd name="T36" fmla="*/ 5 w 515"/>
                <a:gd name="T37" fmla="*/ 43 h 467"/>
                <a:gd name="T38" fmla="*/ 2 w 515"/>
                <a:gd name="T39" fmla="*/ 21 h 467"/>
                <a:gd name="T40" fmla="*/ 13 w 515"/>
                <a:gd name="T41" fmla="*/ 5 h 467"/>
                <a:gd name="T42" fmla="*/ 62 w 515"/>
                <a:gd name="T43" fmla="*/ 6 h 467"/>
                <a:gd name="T44" fmla="*/ 175 w 515"/>
                <a:gd name="T45" fmla="*/ 60 h 467"/>
                <a:gd name="T46" fmla="*/ 223 w 515"/>
                <a:gd name="T47" fmla="*/ 80 h 467"/>
                <a:gd name="T48" fmla="*/ 262 w 515"/>
                <a:gd name="T49" fmla="*/ 57 h 467"/>
                <a:gd name="T50" fmla="*/ 276 w 515"/>
                <a:gd name="T51" fmla="*/ 28 h 467"/>
                <a:gd name="T52" fmla="*/ 290 w 515"/>
                <a:gd name="T53" fmla="*/ 9 h 467"/>
                <a:gd name="T54" fmla="*/ 308 w 515"/>
                <a:gd name="T55" fmla="*/ 13 h 467"/>
                <a:gd name="T56" fmla="*/ 352 w 515"/>
                <a:gd name="T57" fmla="*/ 26 h 467"/>
                <a:gd name="T58" fmla="*/ 368 w 515"/>
                <a:gd name="T59" fmla="*/ 16 h 467"/>
                <a:gd name="T60" fmla="*/ 396 w 515"/>
                <a:gd name="T61" fmla="*/ 19 h 467"/>
                <a:gd name="T62" fmla="*/ 419 w 515"/>
                <a:gd name="T63" fmla="*/ 51 h 467"/>
                <a:gd name="T64" fmla="*/ 426 w 515"/>
                <a:gd name="T65" fmla="*/ 71 h 467"/>
                <a:gd name="T66" fmla="*/ 458 w 515"/>
                <a:gd name="T67" fmla="*/ 166 h 467"/>
                <a:gd name="T68" fmla="*/ 481 w 515"/>
                <a:gd name="T69" fmla="*/ 207 h 467"/>
                <a:gd name="T70" fmla="*/ 508 w 515"/>
                <a:gd name="T71" fmla="*/ 250 h 467"/>
                <a:gd name="T72" fmla="*/ 515 w 515"/>
                <a:gd name="T73" fmla="*/ 277 h 467"/>
                <a:gd name="T74" fmla="*/ 32 w 515"/>
                <a:gd name="T75" fmla="*/ 30 h 467"/>
                <a:gd name="T76" fmla="*/ 33 w 515"/>
                <a:gd name="T77" fmla="*/ 40 h 467"/>
                <a:gd name="T78" fmla="*/ 52 w 515"/>
                <a:gd name="T79" fmla="*/ 112 h 467"/>
                <a:gd name="T80" fmla="*/ 91 w 515"/>
                <a:gd name="T81" fmla="*/ 176 h 467"/>
                <a:gd name="T82" fmla="*/ 165 w 515"/>
                <a:gd name="T83" fmla="*/ 188 h 467"/>
                <a:gd name="T84" fmla="*/ 164 w 515"/>
                <a:gd name="T85" fmla="*/ 185 h 467"/>
                <a:gd name="T86" fmla="*/ 107 w 515"/>
                <a:gd name="T87" fmla="*/ 83 h 467"/>
                <a:gd name="T88" fmla="*/ 60 w 515"/>
                <a:gd name="T89" fmla="*/ 39 h 467"/>
                <a:gd name="T90" fmla="*/ 32 w 515"/>
                <a:gd name="T91" fmla="*/ 30 h 467"/>
                <a:gd name="T92" fmla="*/ 371 w 515"/>
                <a:gd name="T93" fmla="*/ 135 h 467"/>
                <a:gd name="T94" fmla="*/ 389 w 515"/>
                <a:gd name="T95" fmla="*/ 110 h 467"/>
                <a:gd name="T96" fmla="*/ 369 w 515"/>
                <a:gd name="T97" fmla="*/ 105 h 467"/>
                <a:gd name="T98" fmla="*/ 371 w 515"/>
                <a:gd name="T99" fmla="*/ 135 h 467"/>
                <a:gd name="T100" fmla="*/ 353 w 515"/>
                <a:gd name="T101" fmla="*/ 135 h 467"/>
                <a:gd name="T102" fmla="*/ 351 w 515"/>
                <a:gd name="T103" fmla="*/ 111 h 467"/>
                <a:gd name="T104" fmla="*/ 337 w 515"/>
                <a:gd name="T105" fmla="*/ 127 h 467"/>
                <a:gd name="T106" fmla="*/ 353 w 515"/>
                <a:gd name="T107" fmla="*/ 1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5" h="467">
                  <a:moveTo>
                    <a:pt x="515" y="277"/>
                  </a:moveTo>
                  <a:cubicBezTo>
                    <a:pt x="512" y="311"/>
                    <a:pt x="505" y="339"/>
                    <a:pt x="493" y="367"/>
                  </a:cubicBezTo>
                  <a:cubicBezTo>
                    <a:pt x="484" y="387"/>
                    <a:pt x="483" y="408"/>
                    <a:pt x="484" y="430"/>
                  </a:cubicBezTo>
                  <a:cubicBezTo>
                    <a:pt x="485" y="437"/>
                    <a:pt x="485" y="445"/>
                    <a:pt x="484" y="452"/>
                  </a:cubicBezTo>
                  <a:cubicBezTo>
                    <a:pt x="482" y="461"/>
                    <a:pt x="476" y="465"/>
                    <a:pt x="468" y="466"/>
                  </a:cubicBezTo>
                  <a:cubicBezTo>
                    <a:pt x="460" y="467"/>
                    <a:pt x="453" y="464"/>
                    <a:pt x="451" y="455"/>
                  </a:cubicBezTo>
                  <a:cubicBezTo>
                    <a:pt x="448" y="447"/>
                    <a:pt x="441" y="444"/>
                    <a:pt x="434" y="444"/>
                  </a:cubicBezTo>
                  <a:cubicBezTo>
                    <a:pt x="424" y="444"/>
                    <a:pt x="417" y="441"/>
                    <a:pt x="411" y="434"/>
                  </a:cubicBezTo>
                  <a:cubicBezTo>
                    <a:pt x="400" y="423"/>
                    <a:pt x="391" y="422"/>
                    <a:pt x="377" y="430"/>
                  </a:cubicBezTo>
                  <a:cubicBezTo>
                    <a:pt x="372" y="433"/>
                    <a:pt x="366" y="436"/>
                    <a:pt x="360" y="439"/>
                  </a:cubicBezTo>
                  <a:cubicBezTo>
                    <a:pt x="351" y="444"/>
                    <a:pt x="343" y="442"/>
                    <a:pt x="337" y="433"/>
                  </a:cubicBezTo>
                  <a:cubicBezTo>
                    <a:pt x="329" y="421"/>
                    <a:pt x="327" y="407"/>
                    <a:pt x="326" y="392"/>
                  </a:cubicBezTo>
                  <a:cubicBezTo>
                    <a:pt x="324" y="341"/>
                    <a:pt x="313" y="292"/>
                    <a:pt x="291" y="245"/>
                  </a:cubicBezTo>
                  <a:cubicBezTo>
                    <a:pt x="286" y="234"/>
                    <a:pt x="279" y="224"/>
                    <a:pt x="273" y="214"/>
                  </a:cubicBezTo>
                  <a:cubicBezTo>
                    <a:pt x="264" y="198"/>
                    <a:pt x="249" y="192"/>
                    <a:pt x="231" y="190"/>
                  </a:cubicBezTo>
                  <a:cubicBezTo>
                    <a:pt x="213" y="188"/>
                    <a:pt x="196" y="196"/>
                    <a:pt x="179" y="198"/>
                  </a:cubicBezTo>
                  <a:cubicBezTo>
                    <a:pt x="158" y="199"/>
                    <a:pt x="138" y="200"/>
                    <a:pt x="117" y="199"/>
                  </a:cubicBezTo>
                  <a:cubicBezTo>
                    <a:pt x="102" y="198"/>
                    <a:pt x="88" y="190"/>
                    <a:pt x="78" y="179"/>
                  </a:cubicBezTo>
                  <a:cubicBezTo>
                    <a:pt x="43" y="139"/>
                    <a:pt x="19" y="94"/>
                    <a:pt x="5" y="43"/>
                  </a:cubicBezTo>
                  <a:cubicBezTo>
                    <a:pt x="3" y="36"/>
                    <a:pt x="3" y="28"/>
                    <a:pt x="2" y="21"/>
                  </a:cubicBezTo>
                  <a:cubicBezTo>
                    <a:pt x="0" y="12"/>
                    <a:pt x="5" y="7"/>
                    <a:pt x="13" y="5"/>
                  </a:cubicBezTo>
                  <a:cubicBezTo>
                    <a:pt x="29" y="0"/>
                    <a:pt x="46" y="1"/>
                    <a:pt x="62" y="6"/>
                  </a:cubicBezTo>
                  <a:cubicBezTo>
                    <a:pt x="103" y="16"/>
                    <a:pt x="141" y="34"/>
                    <a:pt x="175" y="60"/>
                  </a:cubicBezTo>
                  <a:cubicBezTo>
                    <a:pt x="189" y="71"/>
                    <a:pt x="204" y="79"/>
                    <a:pt x="223" y="80"/>
                  </a:cubicBezTo>
                  <a:cubicBezTo>
                    <a:pt x="241" y="81"/>
                    <a:pt x="254" y="74"/>
                    <a:pt x="262" y="57"/>
                  </a:cubicBezTo>
                  <a:cubicBezTo>
                    <a:pt x="267" y="48"/>
                    <a:pt x="271" y="38"/>
                    <a:pt x="276" y="28"/>
                  </a:cubicBezTo>
                  <a:cubicBezTo>
                    <a:pt x="280" y="21"/>
                    <a:pt x="285" y="14"/>
                    <a:pt x="290" y="9"/>
                  </a:cubicBezTo>
                  <a:cubicBezTo>
                    <a:pt x="298" y="2"/>
                    <a:pt x="304" y="4"/>
                    <a:pt x="308" y="13"/>
                  </a:cubicBezTo>
                  <a:cubicBezTo>
                    <a:pt x="317" y="29"/>
                    <a:pt x="336" y="35"/>
                    <a:pt x="352" y="26"/>
                  </a:cubicBezTo>
                  <a:cubicBezTo>
                    <a:pt x="358" y="23"/>
                    <a:pt x="363" y="19"/>
                    <a:pt x="368" y="16"/>
                  </a:cubicBezTo>
                  <a:cubicBezTo>
                    <a:pt x="378" y="11"/>
                    <a:pt x="387" y="12"/>
                    <a:pt x="396" y="19"/>
                  </a:cubicBezTo>
                  <a:cubicBezTo>
                    <a:pt x="407" y="27"/>
                    <a:pt x="414" y="38"/>
                    <a:pt x="419" y="51"/>
                  </a:cubicBezTo>
                  <a:cubicBezTo>
                    <a:pt x="422" y="58"/>
                    <a:pt x="424" y="64"/>
                    <a:pt x="426" y="71"/>
                  </a:cubicBezTo>
                  <a:cubicBezTo>
                    <a:pt x="437" y="103"/>
                    <a:pt x="446" y="135"/>
                    <a:pt x="458" y="166"/>
                  </a:cubicBezTo>
                  <a:cubicBezTo>
                    <a:pt x="463" y="180"/>
                    <a:pt x="473" y="193"/>
                    <a:pt x="481" y="207"/>
                  </a:cubicBezTo>
                  <a:cubicBezTo>
                    <a:pt x="490" y="221"/>
                    <a:pt x="500" y="235"/>
                    <a:pt x="508" y="250"/>
                  </a:cubicBezTo>
                  <a:cubicBezTo>
                    <a:pt x="512" y="259"/>
                    <a:pt x="513" y="270"/>
                    <a:pt x="515" y="277"/>
                  </a:cubicBezTo>
                  <a:close/>
                  <a:moveTo>
                    <a:pt x="32" y="30"/>
                  </a:moveTo>
                  <a:cubicBezTo>
                    <a:pt x="32" y="35"/>
                    <a:pt x="32" y="38"/>
                    <a:pt x="33" y="40"/>
                  </a:cubicBezTo>
                  <a:cubicBezTo>
                    <a:pt x="39" y="64"/>
                    <a:pt x="44" y="88"/>
                    <a:pt x="52" y="112"/>
                  </a:cubicBezTo>
                  <a:cubicBezTo>
                    <a:pt x="60" y="136"/>
                    <a:pt x="72" y="158"/>
                    <a:pt x="91" y="176"/>
                  </a:cubicBezTo>
                  <a:cubicBezTo>
                    <a:pt x="112" y="195"/>
                    <a:pt x="142" y="200"/>
                    <a:pt x="165" y="188"/>
                  </a:cubicBezTo>
                  <a:cubicBezTo>
                    <a:pt x="165" y="187"/>
                    <a:pt x="165" y="186"/>
                    <a:pt x="164" y="185"/>
                  </a:cubicBezTo>
                  <a:cubicBezTo>
                    <a:pt x="148" y="150"/>
                    <a:pt x="130" y="115"/>
                    <a:pt x="107" y="83"/>
                  </a:cubicBezTo>
                  <a:cubicBezTo>
                    <a:pt x="94" y="66"/>
                    <a:pt x="80" y="49"/>
                    <a:pt x="60" y="39"/>
                  </a:cubicBezTo>
                  <a:cubicBezTo>
                    <a:pt x="52" y="35"/>
                    <a:pt x="43" y="33"/>
                    <a:pt x="32" y="30"/>
                  </a:cubicBezTo>
                  <a:close/>
                  <a:moveTo>
                    <a:pt x="371" y="135"/>
                  </a:moveTo>
                  <a:cubicBezTo>
                    <a:pt x="382" y="130"/>
                    <a:pt x="385" y="125"/>
                    <a:pt x="389" y="110"/>
                  </a:cubicBezTo>
                  <a:cubicBezTo>
                    <a:pt x="383" y="108"/>
                    <a:pt x="376" y="107"/>
                    <a:pt x="369" y="105"/>
                  </a:cubicBezTo>
                  <a:cubicBezTo>
                    <a:pt x="378" y="118"/>
                    <a:pt x="378" y="123"/>
                    <a:pt x="371" y="135"/>
                  </a:cubicBezTo>
                  <a:close/>
                  <a:moveTo>
                    <a:pt x="353" y="135"/>
                  </a:moveTo>
                  <a:cubicBezTo>
                    <a:pt x="352" y="126"/>
                    <a:pt x="351" y="119"/>
                    <a:pt x="351" y="111"/>
                  </a:cubicBezTo>
                  <a:cubicBezTo>
                    <a:pt x="346" y="116"/>
                    <a:pt x="342" y="121"/>
                    <a:pt x="337" y="127"/>
                  </a:cubicBezTo>
                  <a:cubicBezTo>
                    <a:pt x="343" y="130"/>
                    <a:pt x="349" y="133"/>
                    <a:pt x="353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411"/>
            <p:cNvSpPr>
              <a:spLocks/>
            </p:cNvSpPr>
            <p:nvPr/>
          </p:nvSpPr>
          <p:spPr bwMode="auto">
            <a:xfrm>
              <a:off x="5900738" y="1981201"/>
              <a:ext cx="293688" cy="627063"/>
            </a:xfrm>
            <a:custGeom>
              <a:avLst/>
              <a:gdLst>
                <a:gd name="T0" fmla="*/ 126 w 283"/>
                <a:gd name="T1" fmla="*/ 34 h 605"/>
                <a:gd name="T2" fmla="*/ 127 w 283"/>
                <a:gd name="T3" fmla="*/ 4 h 605"/>
                <a:gd name="T4" fmla="*/ 139 w 283"/>
                <a:gd name="T5" fmla="*/ 5 h 605"/>
                <a:gd name="T6" fmla="*/ 149 w 283"/>
                <a:gd name="T7" fmla="*/ 21 h 605"/>
                <a:gd name="T8" fmla="*/ 168 w 283"/>
                <a:gd name="T9" fmla="*/ 100 h 605"/>
                <a:gd name="T10" fmla="*/ 169 w 283"/>
                <a:gd name="T11" fmla="*/ 151 h 605"/>
                <a:gd name="T12" fmla="*/ 179 w 283"/>
                <a:gd name="T13" fmla="*/ 217 h 605"/>
                <a:gd name="T14" fmla="*/ 201 w 283"/>
                <a:gd name="T15" fmla="*/ 261 h 605"/>
                <a:gd name="T16" fmla="*/ 224 w 283"/>
                <a:gd name="T17" fmla="*/ 313 h 605"/>
                <a:gd name="T18" fmla="*/ 234 w 283"/>
                <a:gd name="T19" fmla="*/ 340 h 605"/>
                <a:gd name="T20" fmla="*/ 249 w 283"/>
                <a:gd name="T21" fmla="*/ 382 h 605"/>
                <a:gd name="T22" fmla="*/ 267 w 283"/>
                <a:gd name="T23" fmla="*/ 436 h 605"/>
                <a:gd name="T24" fmla="*/ 283 w 283"/>
                <a:gd name="T25" fmla="*/ 489 h 605"/>
                <a:gd name="T26" fmla="*/ 272 w 283"/>
                <a:gd name="T27" fmla="*/ 520 h 605"/>
                <a:gd name="T28" fmla="*/ 266 w 283"/>
                <a:gd name="T29" fmla="*/ 550 h 605"/>
                <a:gd name="T30" fmla="*/ 262 w 283"/>
                <a:gd name="T31" fmla="*/ 591 h 605"/>
                <a:gd name="T32" fmla="*/ 245 w 283"/>
                <a:gd name="T33" fmla="*/ 604 h 605"/>
                <a:gd name="T34" fmla="*/ 230 w 283"/>
                <a:gd name="T35" fmla="*/ 588 h 605"/>
                <a:gd name="T36" fmla="*/ 228 w 283"/>
                <a:gd name="T37" fmla="*/ 575 h 605"/>
                <a:gd name="T38" fmla="*/ 218 w 283"/>
                <a:gd name="T39" fmla="*/ 537 h 605"/>
                <a:gd name="T40" fmla="*/ 201 w 283"/>
                <a:gd name="T41" fmla="*/ 504 h 605"/>
                <a:gd name="T42" fmla="*/ 180 w 283"/>
                <a:gd name="T43" fmla="*/ 488 h 605"/>
                <a:gd name="T44" fmla="*/ 166 w 283"/>
                <a:gd name="T45" fmla="*/ 498 h 605"/>
                <a:gd name="T46" fmla="*/ 177 w 283"/>
                <a:gd name="T47" fmla="*/ 511 h 605"/>
                <a:gd name="T48" fmla="*/ 193 w 283"/>
                <a:gd name="T49" fmla="*/ 526 h 605"/>
                <a:gd name="T50" fmla="*/ 185 w 283"/>
                <a:gd name="T51" fmla="*/ 539 h 605"/>
                <a:gd name="T52" fmla="*/ 177 w 283"/>
                <a:gd name="T53" fmla="*/ 548 h 605"/>
                <a:gd name="T54" fmla="*/ 170 w 283"/>
                <a:gd name="T55" fmla="*/ 555 h 605"/>
                <a:gd name="T56" fmla="*/ 162 w 283"/>
                <a:gd name="T57" fmla="*/ 555 h 605"/>
                <a:gd name="T58" fmla="*/ 149 w 283"/>
                <a:gd name="T59" fmla="*/ 567 h 605"/>
                <a:gd name="T60" fmla="*/ 149 w 283"/>
                <a:gd name="T61" fmla="*/ 577 h 605"/>
                <a:gd name="T62" fmla="*/ 135 w 283"/>
                <a:gd name="T63" fmla="*/ 590 h 605"/>
                <a:gd name="T64" fmla="*/ 118 w 283"/>
                <a:gd name="T65" fmla="*/ 583 h 605"/>
                <a:gd name="T66" fmla="*/ 110 w 283"/>
                <a:gd name="T67" fmla="*/ 556 h 605"/>
                <a:gd name="T68" fmla="*/ 71 w 283"/>
                <a:gd name="T69" fmla="*/ 506 h 605"/>
                <a:gd name="T70" fmla="*/ 57 w 283"/>
                <a:gd name="T71" fmla="*/ 500 h 605"/>
                <a:gd name="T72" fmla="*/ 34 w 283"/>
                <a:gd name="T73" fmla="*/ 464 h 605"/>
                <a:gd name="T74" fmla="*/ 32 w 283"/>
                <a:gd name="T75" fmla="*/ 427 h 605"/>
                <a:gd name="T76" fmla="*/ 17 w 283"/>
                <a:gd name="T77" fmla="*/ 399 h 605"/>
                <a:gd name="T78" fmla="*/ 13 w 283"/>
                <a:gd name="T79" fmla="*/ 360 h 605"/>
                <a:gd name="T80" fmla="*/ 32 w 283"/>
                <a:gd name="T81" fmla="*/ 345 h 605"/>
                <a:gd name="T82" fmla="*/ 57 w 283"/>
                <a:gd name="T83" fmla="*/ 301 h 605"/>
                <a:gd name="T84" fmla="*/ 90 w 283"/>
                <a:gd name="T85" fmla="*/ 233 h 605"/>
                <a:gd name="T86" fmla="*/ 145 w 283"/>
                <a:gd name="T87" fmla="*/ 152 h 605"/>
                <a:gd name="T88" fmla="*/ 150 w 283"/>
                <a:gd name="T89" fmla="*/ 120 h 605"/>
                <a:gd name="T90" fmla="*/ 147 w 283"/>
                <a:gd name="T91" fmla="*/ 79 h 605"/>
                <a:gd name="T92" fmla="*/ 142 w 283"/>
                <a:gd name="T93" fmla="*/ 37 h 605"/>
                <a:gd name="T94" fmla="*/ 129 w 283"/>
                <a:gd name="T95" fmla="*/ 32 h 605"/>
                <a:gd name="T96" fmla="*/ 127 w 283"/>
                <a:gd name="T97" fmla="*/ 34 h 605"/>
                <a:gd name="T98" fmla="*/ 126 w 283"/>
                <a:gd name="T99" fmla="*/ 3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3" h="605">
                  <a:moveTo>
                    <a:pt x="126" y="34"/>
                  </a:moveTo>
                  <a:cubicBezTo>
                    <a:pt x="119" y="27"/>
                    <a:pt x="120" y="9"/>
                    <a:pt x="127" y="4"/>
                  </a:cubicBezTo>
                  <a:cubicBezTo>
                    <a:pt x="131" y="0"/>
                    <a:pt x="135" y="1"/>
                    <a:pt x="139" y="5"/>
                  </a:cubicBezTo>
                  <a:cubicBezTo>
                    <a:pt x="142" y="10"/>
                    <a:pt x="146" y="15"/>
                    <a:pt x="149" y="21"/>
                  </a:cubicBezTo>
                  <a:cubicBezTo>
                    <a:pt x="160" y="46"/>
                    <a:pt x="169" y="72"/>
                    <a:pt x="168" y="100"/>
                  </a:cubicBezTo>
                  <a:cubicBezTo>
                    <a:pt x="167" y="117"/>
                    <a:pt x="168" y="134"/>
                    <a:pt x="169" y="151"/>
                  </a:cubicBezTo>
                  <a:cubicBezTo>
                    <a:pt x="171" y="173"/>
                    <a:pt x="173" y="196"/>
                    <a:pt x="179" y="217"/>
                  </a:cubicBezTo>
                  <a:cubicBezTo>
                    <a:pt x="183" y="232"/>
                    <a:pt x="192" y="247"/>
                    <a:pt x="201" y="261"/>
                  </a:cubicBezTo>
                  <a:cubicBezTo>
                    <a:pt x="212" y="277"/>
                    <a:pt x="220" y="294"/>
                    <a:pt x="224" y="313"/>
                  </a:cubicBezTo>
                  <a:cubicBezTo>
                    <a:pt x="225" y="322"/>
                    <a:pt x="229" y="331"/>
                    <a:pt x="234" y="340"/>
                  </a:cubicBezTo>
                  <a:cubicBezTo>
                    <a:pt x="242" y="353"/>
                    <a:pt x="248" y="366"/>
                    <a:pt x="249" y="382"/>
                  </a:cubicBezTo>
                  <a:cubicBezTo>
                    <a:pt x="250" y="402"/>
                    <a:pt x="258" y="419"/>
                    <a:pt x="267" y="436"/>
                  </a:cubicBezTo>
                  <a:cubicBezTo>
                    <a:pt x="276" y="452"/>
                    <a:pt x="283" y="469"/>
                    <a:pt x="283" y="489"/>
                  </a:cubicBezTo>
                  <a:cubicBezTo>
                    <a:pt x="282" y="500"/>
                    <a:pt x="280" y="511"/>
                    <a:pt x="272" y="520"/>
                  </a:cubicBezTo>
                  <a:cubicBezTo>
                    <a:pt x="264" y="529"/>
                    <a:pt x="263" y="538"/>
                    <a:pt x="266" y="550"/>
                  </a:cubicBezTo>
                  <a:cubicBezTo>
                    <a:pt x="269" y="564"/>
                    <a:pt x="269" y="578"/>
                    <a:pt x="262" y="591"/>
                  </a:cubicBezTo>
                  <a:cubicBezTo>
                    <a:pt x="259" y="598"/>
                    <a:pt x="254" y="605"/>
                    <a:pt x="245" y="604"/>
                  </a:cubicBezTo>
                  <a:cubicBezTo>
                    <a:pt x="236" y="603"/>
                    <a:pt x="232" y="595"/>
                    <a:pt x="230" y="588"/>
                  </a:cubicBezTo>
                  <a:cubicBezTo>
                    <a:pt x="229" y="584"/>
                    <a:pt x="228" y="579"/>
                    <a:pt x="228" y="575"/>
                  </a:cubicBezTo>
                  <a:cubicBezTo>
                    <a:pt x="229" y="561"/>
                    <a:pt x="225" y="549"/>
                    <a:pt x="218" y="537"/>
                  </a:cubicBezTo>
                  <a:cubicBezTo>
                    <a:pt x="212" y="526"/>
                    <a:pt x="207" y="515"/>
                    <a:pt x="201" y="504"/>
                  </a:cubicBezTo>
                  <a:cubicBezTo>
                    <a:pt x="197" y="494"/>
                    <a:pt x="191" y="488"/>
                    <a:pt x="180" y="488"/>
                  </a:cubicBezTo>
                  <a:cubicBezTo>
                    <a:pt x="173" y="488"/>
                    <a:pt x="167" y="490"/>
                    <a:pt x="166" y="498"/>
                  </a:cubicBezTo>
                  <a:cubicBezTo>
                    <a:pt x="165" y="505"/>
                    <a:pt x="169" y="510"/>
                    <a:pt x="177" y="511"/>
                  </a:cubicBezTo>
                  <a:cubicBezTo>
                    <a:pt x="185" y="513"/>
                    <a:pt x="192" y="517"/>
                    <a:pt x="193" y="526"/>
                  </a:cubicBezTo>
                  <a:cubicBezTo>
                    <a:pt x="193" y="533"/>
                    <a:pt x="192" y="538"/>
                    <a:pt x="185" y="539"/>
                  </a:cubicBezTo>
                  <a:cubicBezTo>
                    <a:pt x="180" y="541"/>
                    <a:pt x="177" y="543"/>
                    <a:pt x="177" y="548"/>
                  </a:cubicBezTo>
                  <a:cubicBezTo>
                    <a:pt x="177" y="553"/>
                    <a:pt x="174" y="555"/>
                    <a:pt x="170" y="555"/>
                  </a:cubicBezTo>
                  <a:cubicBezTo>
                    <a:pt x="167" y="555"/>
                    <a:pt x="165" y="555"/>
                    <a:pt x="162" y="555"/>
                  </a:cubicBezTo>
                  <a:cubicBezTo>
                    <a:pt x="153" y="555"/>
                    <a:pt x="149" y="558"/>
                    <a:pt x="149" y="567"/>
                  </a:cubicBezTo>
                  <a:cubicBezTo>
                    <a:pt x="149" y="571"/>
                    <a:pt x="149" y="574"/>
                    <a:pt x="149" y="577"/>
                  </a:cubicBezTo>
                  <a:cubicBezTo>
                    <a:pt x="147" y="585"/>
                    <a:pt x="142" y="589"/>
                    <a:pt x="135" y="590"/>
                  </a:cubicBezTo>
                  <a:cubicBezTo>
                    <a:pt x="128" y="592"/>
                    <a:pt x="121" y="590"/>
                    <a:pt x="118" y="583"/>
                  </a:cubicBezTo>
                  <a:cubicBezTo>
                    <a:pt x="115" y="574"/>
                    <a:pt x="112" y="565"/>
                    <a:pt x="110" y="556"/>
                  </a:cubicBezTo>
                  <a:cubicBezTo>
                    <a:pt x="106" y="532"/>
                    <a:pt x="92" y="516"/>
                    <a:pt x="71" y="506"/>
                  </a:cubicBezTo>
                  <a:cubicBezTo>
                    <a:pt x="67" y="504"/>
                    <a:pt x="62" y="502"/>
                    <a:pt x="57" y="500"/>
                  </a:cubicBezTo>
                  <a:cubicBezTo>
                    <a:pt x="42" y="493"/>
                    <a:pt x="35" y="480"/>
                    <a:pt x="34" y="464"/>
                  </a:cubicBezTo>
                  <a:cubicBezTo>
                    <a:pt x="33" y="452"/>
                    <a:pt x="33" y="439"/>
                    <a:pt x="32" y="427"/>
                  </a:cubicBezTo>
                  <a:cubicBezTo>
                    <a:pt x="31" y="415"/>
                    <a:pt x="26" y="406"/>
                    <a:pt x="17" y="399"/>
                  </a:cubicBezTo>
                  <a:cubicBezTo>
                    <a:pt x="1" y="388"/>
                    <a:pt x="0" y="374"/>
                    <a:pt x="13" y="360"/>
                  </a:cubicBezTo>
                  <a:cubicBezTo>
                    <a:pt x="18" y="355"/>
                    <a:pt x="25" y="349"/>
                    <a:pt x="32" y="345"/>
                  </a:cubicBezTo>
                  <a:cubicBezTo>
                    <a:pt x="48" y="335"/>
                    <a:pt x="56" y="321"/>
                    <a:pt x="57" y="301"/>
                  </a:cubicBezTo>
                  <a:cubicBezTo>
                    <a:pt x="58" y="274"/>
                    <a:pt x="69" y="251"/>
                    <a:pt x="90" y="233"/>
                  </a:cubicBezTo>
                  <a:cubicBezTo>
                    <a:pt x="115" y="211"/>
                    <a:pt x="129" y="181"/>
                    <a:pt x="145" y="152"/>
                  </a:cubicBezTo>
                  <a:cubicBezTo>
                    <a:pt x="150" y="143"/>
                    <a:pt x="150" y="131"/>
                    <a:pt x="150" y="120"/>
                  </a:cubicBezTo>
                  <a:cubicBezTo>
                    <a:pt x="150" y="107"/>
                    <a:pt x="149" y="93"/>
                    <a:pt x="147" y="79"/>
                  </a:cubicBezTo>
                  <a:cubicBezTo>
                    <a:pt x="146" y="65"/>
                    <a:pt x="145" y="51"/>
                    <a:pt x="142" y="37"/>
                  </a:cubicBezTo>
                  <a:cubicBezTo>
                    <a:pt x="140" y="25"/>
                    <a:pt x="138" y="25"/>
                    <a:pt x="129" y="32"/>
                  </a:cubicBezTo>
                  <a:cubicBezTo>
                    <a:pt x="129" y="33"/>
                    <a:pt x="128" y="33"/>
                    <a:pt x="127" y="34"/>
                  </a:cubicBezTo>
                  <a:cubicBezTo>
                    <a:pt x="127" y="34"/>
                    <a:pt x="126" y="34"/>
                    <a:pt x="126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412"/>
            <p:cNvSpPr>
              <a:spLocks/>
            </p:cNvSpPr>
            <p:nvPr/>
          </p:nvSpPr>
          <p:spPr bwMode="auto">
            <a:xfrm>
              <a:off x="6184901" y="2181226"/>
              <a:ext cx="341313" cy="471488"/>
            </a:xfrm>
            <a:custGeom>
              <a:avLst/>
              <a:gdLst>
                <a:gd name="T0" fmla="*/ 300 w 330"/>
                <a:gd name="T1" fmla="*/ 369 h 456"/>
                <a:gd name="T2" fmla="*/ 284 w 330"/>
                <a:gd name="T3" fmla="*/ 345 h 456"/>
                <a:gd name="T4" fmla="*/ 281 w 330"/>
                <a:gd name="T5" fmla="*/ 325 h 456"/>
                <a:gd name="T6" fmla="*/ 296 w 330"/>
                <a:gd name="T7" fmla="*/ 306 h 456"/>
                <a:gd name="T8" fmla="*/ 301 w 330"/>
                <a:gd name="T9" fmla="*/ 289 h 456"/>
                <a:gd name="T10" fmla="*/ 299 w 330"/>
                <a:gd name="T11" fmla="*/ 286 h 456"/>
                <a:gd name="T12" fmla="*/ 281 w 330"/>
                <a:gd name="T13" fmla="*/ 294 h 456"/>
                <a:gd name="T14" fmla="*/ 247 w 330"/>
                <a:gd name="T15" fmla="*/ 313 h 456"/>
                <a:gd name="T16" fmla="*/ 220 w 330"/>
                <a:gd name="T17" fmla="*/ 320 h 456"/>
                <a:gd name="T18" fmla="*/ 207 w 330"/>
                <a:gd name="T19" fmla="*/ 308 h 456"/>
                <a:gd name="T20" fmla="*/ 185 w 330"/>
                <a:gd name="T21" fmla="*/ 291 h 456"/>
                <a:gd name="T22" fmla="*/ 179 w 330"/>
                <a:gd name="T23" fmla="*/ 291 h 456"/>
                <a:gd name="T24" fmla="*/ 155 w 330"/>
                <a:gd name="T25" fmla="*/ 273 h 456"/>
                <a:gd name="T26" fmla="*/ 148 w 330"/>
                <a:gd name="T27" fmla="*/ 262 h 456"/>
                <a:gd name="T28" fmla="*/ 136 w 330"/>
                <a:gd name="T29" fmla="*/ 270 h 456"/>
                <a:gd name="T30" fmla="*/ 125 w 330"/>
                <a:gd name="T31" fmla="*/ 302 h 456"/>
                <a:gd name="T32" fmla="*/ 118 w 330"/>
                <a:gd name="T33" fmla="*/ 318 h 456"/>
                <a:gd name="T34" fmla="*/ 102 w 330"/>
                <a:gd name="T35" fmla="*/ 345 h 456"/>
                <a:gd name="T36" fmla="*/ 87 w 330"/>
                <a:gd name="T37" fmla="*/ 363 h 456"/>
                <a:gd name="T38" fmla="*/ 55 w 330"/>
                <a:gd name="T39" fmla="*/ 400 h 456"/>
                <a:gd name="T40" fmla="*/ 48 w 330"/>
                <a:gd name="T41" fmla="*/ 431 h 456"/>
                <a:gd name="T42" fmla="*/ 35 w 330"/>
                <a:gd name="T43" fmla="*/ 456 h 456"/>
                <a:gd name="T44" fmla="*/ 31 w 330"/>
                <a:gd name="T45" fmla="*/ 455 h 456"/>
                <a:gd name="T46" fmla="*/ 30 w 330"/>
                <a:gd name="T47" fmla="*/ 441 h 456"/>
                <a:gd name="T48" fmla="*/ 31 w 330"/>
                <a:gd name="T49" fmla="*/ 417 h 456"/>
                <a:gd name="T50" fmla="*/ 21 w 330"/>
                <a:gd name="T51" fmla="*/ 390 h 456"/>
                <a:gd name="T52" fmla="*/ 21 w 330"/>
                <a:gd name="T53" fmla="*/ 346 h 456"/>
                <a:gd name="T54" fmla="*/ 25 w 330"/>
                <a:gd name="T55" fmla="*/ 316 h 456"/>
                <a:gd name="T56" fmla="*/ 15 w 330"/>
                <a:gd name="T57" fmla="*/ 288 h 456"/>
                <a:gd name="T58" fmla="*/ 24 w 330"/>
                <a:gd name="T59" fmla="*/ 261 h 456"/>
                <a:gd name="T60" fmla="*/ 46 w 330"/>
                <a:gd name="T61" fmla="*/ 235 h 456"/>
                <a:gd name="T62" fmla="*/ 63 w 330"/>
                <a:gd name="T63" fmla="*/ 212 h 456"/>
                <a:gd name="T64" fmla="*/ 73 w 330"/>
                <a:gd name="T65" fmla="*/ 174 h 456"/>
                <a:gd name="T66" fmla="*/ 97 w 330"/>
                <a:gd name="T67" fmla="*/ 108 h 456"/>
                <a:gd name="T68" fmla="*/ 75 w 330"/>
                <a:gd name="T69" fmla="*/ 111 h 456"/>
                <a:gd name="T70" fmla="*/ 9 w 330"/>
                <a:gd name="T71" fmla="*/ 186 h 456"/>
                <a:gd name="T72" fmla="*/ 9 w 330"/>
                <a:gd name="T73" fmla="*/ 250 h 456"/>
                <a:gd name="T74" fmla="*/ 5 w 330"/>
                <a:gd name="T75" fmla="*/ 232 h 456"/>
                <a:gd name="T76" fmla="*/ 3 w 330"/>
                <a:gd name="T77" fmla="*/ 171 h 456"/>
                <a:gd name="T78" fmla="*/ 81 w 330"/>
                <a:gd name="T79" fmla="*/ 103 h 456"/>
                <a:gd name="T80" fmla="*/ 90 w 330"/>
                <a:gd name="T81" fmla="*/ 103 h 456"/>
                <a:gd name="T82" fmla="*/ 46 w 330"/>
                <a:gd name="T83" fmla="*/ 87 h 456"/>
                <a:gd name="T84" fmla="*/ 46 w 330"/>
                <a:gd name="T85" fmla="*/ 84 h 456"/>
                <a:gd name="T86" fmla="*/ 249 w 330"/>
                <a:gd name="T87" fmla="*/ 27 h 456"/>
                <a:gd name="T88" fmla="*/ 233 w 330"/>
                <a:gd name="T89" fmla="*/ 50 h 456"/>
                <a:gd name="T90" fmla="*/ 266 w 330"/>
                <a:gd name="T91" fmla="*/ 47 h 456"/>
                <a:gd name="T92" fmla="*/ 311 w 330"/>
                <a:gd name="T93" fmla="*/ 0 h 456"/>
                <a:gd name="T94" fmla="*/ 265 w 330"/>
                <a:gd name="T95" fmla="*/ 54 h 456"/>
                <a:gd name="T96" fmla="*/ 291 w 330"/>
                <a:gd name="T97" fmla="*/ 105 h 456"/>
                <a:gd name="T98" fmla="*/ 298 w 330"/>
                <a:gd name="T99" fmla="*/ 115 h 456"/>
                <a:gd name="T100" fmla="*/ 319 w 330"/>
                <a:gd name="T101" fmla="*/ 157 h 456"/>
                <a:gd name="T102" fmla="*/ 323 w 330"/>
                <a:gd name="T103" fmla="*/ 262 h 456"/>
                <a:gd name="T104" fmla="*/ 307 w 330"/>
                <a:gd name="T105" fmla="*/ 342 h 456"/>
                <a:gd name="T106" fmla="*/ 303 w 330"/>
                <a:gd name="T107" fmla="*/ 368 h 456"/>
                <a:gd name="T108" fmla="*/ 300 w 330"/>
                <a:gd name="T109" fmla="*/ 36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0" h="456">
                  <a:moveTo>
                    <a:pt x="300" y="369"/>
                  </a:moveTo>
                  <a:cubicBezTo>
                    <a:pt x="299" y="358"/>
                    <a:pt x="292" y="351"/>
                    <a:pt x="284" y="345"/>
                  </a:cubicBezTo>
                  <a:cubicBezTo>
                    <a:pt x="275" y="339"/>
                    <a:pt x="275" y="333"/>
                    <a:pt x="281" y="325"/>
                  </a:cubicBezTo>
                  <a:cubicBezTo>
                    <a:pt x="286" y="318"/>
                    <a:pt x="292" y="313"/>
                    <a:pt x="296" y="306"/>
                  </a:cubicBezTo>
                  <a:cubicBezTo>
                    <a:pt x="299" y="301"/>
                    <a:pt x="299" y="294"/>
                    <a:pt x="301" y="289"/>
                  </a:cubicBezTo>
                  <a:cubicBezTo>
                    <a:pt x="300" y="288"/>
                    <a:pt x="300" y="287"/>
                    <a:pt x="299" y="286"/>
                  </a:cubicBezTo>
                  <a:cubicBezTo>
                    <a:pt x="293" y="289"/>
                    <a:pt x="287" y="291"/>
                    <a:pt x="281" y="294"/>
                  </a:cubicBezTo>
                  <a:cubicBezTo>
                    <a:pt x="270" y="300"/>
                    <a:pt x="259" y="307"/>
                    <a:pt x="247" y="313"/>
                  </a:cubicBezTo>
                  <a:cubicBezTo>
                    <a:pt x="238" y="317"/>
                    <a:pt x="229" y="318"/>
                    <a:pt x="220" y="320"/>
                  </a:cubicBezTo>
                  <a:cubicBezTo>
                    <a:pt x="212" y="321"/>
                    <a:pt x="208" y="316"/>
                    <a:pt x="207" y="308"/>
                  </a:cubicBezTo>
                  <a:cubicBezTo>
                    <a:pt x="204" y="294"/>
                    <a:pt x="199" y="291"/>
                    <a:pt x="185" y="291"/>
                  </a:cubicBezTo>
                  <a:cubicBezTo>
                    <a:pt x="183" y="291"/>
                    <a:pt x="181" y="291"/>
                    <a:pt x="179" y="291"/>
                  </a:cubicBezTo>
                  <a:cubicBezTo>
                    <a:pt x="162" y="291"/>
                    <a:pt x="160" y="290"/>
                    <a:pt x="155" y="273"/>
                  </a:cubicBezTo>
                  <a:cubicBezTo>
                    <a:pt x="154" y="269"/>
                    <a:pt x="150" y="266"/>
                    <a:pt x="148" y="262"/>
                  </a:cubicBezTo>
                  <a:cubicBezTo>
                    <a:pt x="144" y="265"/>
                    <a:pt x="139" y="266"/>
                    <a:pt x="136" y="270"/>
                  </a:cubicBezTo>
                  <a:cubicBezTo>
                    <a:pt x="129" y="280"/>
                    <a:pt x="126" y="290"/>
                    <a:pt x="125" y="302"/>
                  </a:cubicBezTo>
                  <a:cubicBezTo>
                    <a:pt x="125" y="308"/>
                    <a:pt x="122" y="315"/>
                    <a:pt x="118" y="318"/>
                  </a:cubicBezTo>
                  <a:cubicBezTo>
                    <a:pt x="110" y="326"/>
                    <a:pt x="104" y="335"/>
                    <a:pt x="102" y="345"/>
                  </a:cubicBezTo>
                  <a:cubicBezTo>
                    <a:pt x="101" y="355"/>
                    <a:pt x="95" y="361"/>
                    <a:pt x="87" y="363"/>
                  </a:cubicBezTo>
                  <a:cubicBezTo>
                    <a:pt x="68" y="369"/>
                    <a:pt x="59" y="382"/>
                    <a:pt x="55" y="400"/>
                  </a:cubicBezTo>
                  <a:cubicBezTo>
                    <a:pt x="52" y="410"/>
                    <a:pt x="51" y="421"/>
                    <a:pt x="48" y="431"/>
                  </a:cubicBezTo>
                  <a:cubicBezTo>
                    <a:pt x="44" y="440"/>
                    <a:pt x="39" y="448"/>
                    <a:pt x="35" y="456"/>
                  </a:cubicBezTo>
                  <a:cubicBezTo>
                    <a:pt x="34" y="456"/>
                    <a:pt x="32" y="456"/>
                    <a:pt x="31" y="455"/>
                  </a:cubicBezTo>
                  <a:cubicBezTo>
                    <a:pt x="31" y="451"/>
                    <a:pt x="30" y="446"/>
                    <a:pt x="30" y="441"/>
                  </a:cubicBezTo>
                  <a:cubicBezTo>
                    <a:pt x="30" y="433"/>
                    <a:pt x="31" y="425"/>
                    <a:pt x="31" y="417"/>
                  </a:cubicBezTo>
                  <a:cubicBezTo>
                    <a:pt x="31" y="407"/>
                    <a:pt x="27" y="398"/>
                    <a:pt x="21" y="390"/>
                  </a:cubicBezTo>
                  <a:cubicBezTo>
                    <a:pt x="9" y="373"/>
                    <a:pt x="9" y="363"/>
                    <a:pt x="21" y="346"/>
                  </a:cubicBezTo>
                  <a:cubicBezTo>
                    <a:pt x="29" y="337"/>
                    <a:pt x="30" y="327"/>
                    <a:pt x="25" y="316"/>
                  </a:cubicBezTo>
                  <a:cubicBezTo>
                    <a:pt x="21" y="306"/>
                    <a:pt x="18" y="297"/>
                    <a:pt x="15" y="288"/>
                  </a:cubicBezTo>
                  <a:cubicBezTo>
                    <a:pt x="13" y="277"/>
                    <a:pt x="17" y="269"/>
                    <a:pt x="24" y="261"/>
                  </a:cubicBezTo>
                  <a:cubicBezTo>
                    <a:pt x="32" y="253"/>
                    <a:pt x="39" y="244"/>
                    <a:pt x="46" y="235"/>
                  </a:cubicBezTo>
                  <a:cubicBezTo>
                    <a:pt x="52" y="227"/>
                    <a:pt x="57" y="219"/>
                    <a:pt x="63" y="212"/>
                  </a:cubicBezTo>
                  <a:cubicBezTo>
                    <a:pt x="73" y="201"/>
                    <a:pt x="78" y="189"/>
                    <a:pt x="73" y="174"/>
                  </a:cubicBezTo>
                  <a:cubicBezTo>
                    <a:pt x="64" y="146"/>
                    <a:pt x="71" y="125"/>
                    <a:pt x="97" y="108"/>
                  </a:cubicBezTo>
                  <a:cubicBezTo>
                    <a:pt x="89" y="109"/>
                    <a:pt x="82" y="110"/>
                    <a:pt x="75" y="111"/>
                  </a:cubicBezTo>
                  <a:cubicBezTo>
                    <a:pt x="33" y="120"/>
                    <a:pt x="12" y="143"/>
                    <a:pt x="9" y="186"/>
                  </a:cubicBezTo>
                  <a:cubicBezTo>
                    <a:pt x="8" y="207"/>
                    <a:pt x="9" y="228"/>
                    <a:pt x="9" y="250"/>
                  </a:cubicBezTo>
                  <a:cubicBezTo>
                    <a:pt x="8" y="244"/>
                    <a:pt x="6" y="238"/>
                    <a:pt x="5" y="232"/>
                  </a:cubicBezTo>
                  <a:cubicBezTo>
                    <a:pt x="1" y="212"/>
                    <a:pt x="0" y="191"/>
                    <a:pt x="3" y="171"/>
                  </a:cubicBezTo>
                  <a:cubicBezTo>
                    <a:pt x="12" y="124"/>
                    <a:pt x="41" y="107"/>
                    <a:pt x="81" y="103"/>
                  </a:cubicBezTo>
                  <a:cubicBezTo>
                    <a:pt x="83" y="103"/>
                    <a:pt x="86" y="103"/>
                    <a:pt x="90" y="103"/>
                  </a:cubicBezTo>
                  <a:cubicBezTo>
                    <a:pt x="74" y="97"/>
                    <a:pt x="60" y="92"/>
                    <a:pt x="46" y="87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129" y="115"/>
                    <a:pt x="192" y="84"/>
                    <a:pt x="249" y="27"/>
                  </a:cubicBezTo>
                  <a:cubicBezTo>
                    <a:pt x="244" y="34"/>
                    <a:pt x="239" y="42"/>
                    <a:pt x="233" y="50"/>
                  </a:cubicBezTo>
                  <a:cubicBezTo>
                    <a:pt x="244" y="51"/>
                    <a:pt x="255" y="54"/>
                    <a:pt x="266" y="47"/>
                  </a:cubicBezTo>
                  <a:cubicBezTo>
                    <a:pt x="284" y="35"/>
                    <a:pt x="300" y="20"/>
                    <a:pt x="311" y="0"/>
                  </a:cubicBezTo>
                  <a:cubicBezTo>
                    <a:pt x="304" y="26"/>
                    <a:pt x="288" y="44"/>
                    <a:pt x="265" y="54"/>
                  </a:cubicBezTo>
                  <a:cubicBezTo>
                    <a:pt x="274" y="72"/>
                    <a:pt x="282" y="88"/>
                    <a:pt x="291" y="105"/>
                  </a:cubicBezTo>
                  <a:cubicBezTo>
                    <a:pt x="293" y="109"/>
                    <a:pt x="295" y="112"/>
                    <a:pt x="298" y="115"/>
                  </a:cubicBezTo>
                  <a:cubicBezTo>
                    <a:pt x="310" y="127"/>
                    <a:pt x="314" y="142"/>
                    <a:pt x="319" y="157"/>
                  </a:cubicBezTo>
                  <a:cubicBezTo>
                    <a:pt x="330" y="192"/>
                    <a:pt x="327" y="227"/>
                    <a:pt x="323" y="262"/>
                  </a:cubicBezTo>
                  <a:cubicBezTo>
                    <a:pt x="319" y="289"/>
                    <a:pt x="317" y="316"/>
                    <a:pt x="307" y="342"/>
                  </a:cubicBezTo>
                  <a:cubicBezTo>
                    <a:pt x="304" y="350"/>
                    <a:pt x="304" y="360"/>
                    <a:pt x="303" y="368"/>
                  </a:cubicBezTo>
                  <a:cubicBezTo>
                    <a:pt x="302" y="369"/>
                    <a:pt x="301" y="369"/>
                    <a:pt x="300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413"/>
            <p:cNvSpPr>
              <a:spLocks noEditPoints="1"/>
            </p:cNvSpPr>
            <p:nvPr/>
          </p:nvSpPr>
          <p:spPr bwMode="auto">
            <a:xfrm>
              <a:off x="6346826" y="1708151"/>
              <a:ext cx="104775" cy="255588"/>
            </a:xfrm>
            <a:custGeom>
              <a:avLst/>
              <a:gdLst>
                <a:gd name="T0" fmla="*/ 20 w 102"/>
                <a:gd name="T1" fmla="*/ 118 h 247"/>
                <a:gd name="T2" fmla="*/ 31 w 102"/>
                <a:gd name="T3" fmla="*/ 56 h 247"/>
                <a:gd name="T4" fmla="*/ 10 w 102"/>
                <a:gd name="T5" fmla="*/ 23 h 247"/>
                <a:gd name="T6" fmla="*/ 1 w 102"/>
                <a:gd name="T7" fmla="*/ 15 h 247"/>
                <a:gd name="T8" fmla="*/ 10 w 102"/>
                <a:gd name="T9" fmla="*/ 5 h 247"/>
                <a:gd name="T10" fmla="*/ 43 w 102"/>
                <a:gd name="T11" fmla="*/ 4 h 247"/>
                <a:gd name="T12" fmla="*/ 57 w 102"/>
                <a:gd name="T13" fmla="*/ 22 h 247"/>
                <a:gd name="T14" fmla="*/ 62 w 102"/>
                <a:gd name="T15" fmla="*/ 53 h 247"/>
                <a:gd name="T16" fmla="*/ 83 w 102"/>
                <a:gd name="T17" fmla="*/ 86 h 247"/>
                <a:gd name="T18" fmla="*/ 88 w 102"/>
                <a:gd name="T19" fmla="*/ 89 h 247"/>
                <a:gd name="T20" fmla="*/ 93 w 102"/>
                <a:gd name="T21" fmla="*/ 115 h 247"/>
                <a:gd name="T22" fmla="*/ 86 w 102"/>
                <a:gd name="T23" fmla="*/ 152 h 247"/>
                <a:gd name="T24" fmla="*/ 90 w 102"/>
                <a:gd name="T25" fmla="*/ 173 h 247"/>
                <a:gd name="T26" fmla="*/ 87 w 102"/>
                <a:gd name="T27" fmla="*/ 214 h 247"/>
                <a:gd name="T28" fmla="*/ 80 w 102"/>
                <a:gd name="T29" fmla="*/ 238 h 247"/>
                <a:gd name="T30" fmla="*/ 69 w 102"/>
                <a:gd name="T31" fmla="*/ 244 h 247"/>
                <a:gd name="T32" fmla="*/ 49 w 102"/>
                <a:gd name="T33" fmla="*/ 227 h 247"/>
                <a:gd name="T34" fmla="*/ 32 w 102"/>
                <a:gd name="T35" fmla="*/ 185 h 247"/>
                <a:gd name="T36" fmla="*/ 20 w 102"/>
                <a:gd name="T37" fmla="*/ 118 h 247"/>
                <a:gd name="T38" fmla="*/ 63 w 102"/>
                <a:gd name="T39" fmla="*/ 114 h 247"/>
                <a:gd name="T40" fmla="*/ 61 w 102"/>
                <a:gd name="T41" fmla="*/ 115 h 247"/>
                <a:gd name="T42" fmla="*/ 63 w 102"/>
                <a:gd name="T43" fmla="*/ 130 h 247"/>
                <a:gd name="T44" fmla="*/ 82 w 102"/>
                <a:gd name="T45" fmla="*/ 126 h 247"/>
                <a:gd name="T46" fmla="*/ 63 w 102"/>
                <a:gd name="T47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247">
                  <a:moveTo>
                    <a:pt x="20" y="118"/>
                  </a:moveTo>
                  <a:cubicBezTo>
                    <a:pt x="24" y="97"/>
                    <a:pt x="28" y="77"/>
                    <a:pt x="31" y="56"/>
                  </a:cubicBezTo>
                  <a:cubicBezTo>
                    <a:pt x="34" y="37"/>
                    <a:pt x="28" y="29"/>
                    <a:pt x="10" y="23"/>
                  </a:cubicBezTo>
                  <a:cubicBezTo>
                    <a:pt x="6" y="22"/>
                    <a:pt x="0" y="21"/>
                    <a:pt x="1" y="15"/>
                  </a:cubicBezTo>
                  <a:cubicBezTo>
                    <a:pt x="2" y="11"/>
                    <a:pt x="6" y="7"/>
                    <a:pt x="10" y="5"/>
                  </a:cubicBezTo>
                  <a:cubicBezTo>
                    <a:pt x="21" y="0"/>
                    <a:pt x="32" y="0"/>
                    <a:pt x="43" y="4"/>
                  </a:cubicBezTo>
                  <a:cubicBezTo>
                    <a:pt x="52" y="6"/>
                    <a:pt x="55" y="14"/>
                    <a:pt x="57" y="22"/>
                  </a:cubicBezTo>
                  <a:cubicBezTo>
                    <a:pt x="59" y="32"/>
                    <a:pt x="61" y="43"/>
                    <a:pt x="62" y="53"/>
                  </a:cubicBezTo>
                  <a:cubicBezTo>
                    <a:pt x="64" y="67"/>
                    <a:pt x="71" y="78"/>
                    <a:pt x="83" y="86"/>
                  </a:cubicBezTo>
                  <a:cubicBezTo>
                    <a:pt x="85" y="87"/>
                    <a:pt x="86" y="88"/>
                    <a:pt x="88" y="89"/>
                  </a:cubicBezTo>
                  <a:cubicBezTo>
                    <a:pt x="101" y="99"/>
                    <a:pt x="102" y="102"/>
                    <a:pt x="93" y="115"/>
                  </a:cubicBezTo>
                  <a:cubicBezTo>
                    <a:pt x="85" y="126"/>
                    <a:pt x="82" y="138"/>
                    <a:pt x="86" y="152"/>
                  </a:cubicBezTo>
                  <a:cubicBezTo>
                    <a:pt x="88" y="159"/>
                    <a:pt x="89" y="166"/>
                    <a:pt x="90" y="173"/>
                  </a:cubicBezTo>
                  <a:cubicBezTo>
                    <a:pt x="93" y="187"/>
                    <a:pt x="93" y="201"/>
                    <a:pt x="87" y="214"/>
                  </a:cubicBezTo>
                  <a:cubicBezTo>
                    <a:pt x="84" y="222"/>
                    <a:pt x="81" y="230"/>
                    <a:pt x="80" y="238"/>
                  </a:cubicBezTo>
                  <a:cubicBezTo>
                    <a:pt x="78" y="246"/>
                    <a:pt x="73" y="247"/>
                    <a:pt x="69" y="244"/>
                  </a:cubicBezTo>
                  <a:cubicBezTo>
                    <a:pt x="62" y="239"/>
                    <a:pt x="53" y="234"/>
                    <a:pt x="49" y="227"/>
                  </a:cubicBezTo>
                  <a:cubicBezTo>
                    <a:pt x="42" y="214"/>
                    <a:pt x="37" y="199"/>
                    <a:pt x="32" y="185"/>
                  </a:cubicBezTo>
                  <a:cubicBezTo>
                    <a:pt x="25" y="163"/>
                    <a:pt x="22" y="141"/>
                    <a:pt x="20" y="118"/>
                  </a:cubicBezTo>
                  <a:close/>
                  <a:moveTo>
                    <a:pt x="63" y="114"/>
                  </a:moveTo>
                  <a:cubicBezTo>
                    <a:pt x="63" y="114"/>
                    <a:pt x="62" y="114"/>
                    <a:pt x="61" y="115"/>
                  </a:cubicBezTo>
                  <a:cubicBezTo>
                    <a:pt x="61" y="120"/>
                    <a:pt x="60" y="128"/>
                    <a:pt x="63" y="130"/>
                  </a:cubicBezTo>
                  <a:cubicBezTo>
                    <a:pt x="68" y="135"/>
                    <a:pt x="75" y="132"/>
                    <a:pt x="82" y="126"/>
                  </a:cubicBezTo>
                  <a:cubicBezTo>
                    <a:pt x="71" y="127"/>
                    <a:pt x="65" y="123"/>
                    <a:pt x="63" y="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414"/>
            <p:cNvSpPr>
              <a:spLocks/>
            </p:cNvSpPr>
            <p:nvPr/>
          </p:nvSpPr>
          <p:spPr bwMode="auto">
            <a:xfrm>
              <a:off x="6269038" y="1966913"/>
              <a:ext cx="327025" cy="242888"/>
            </a:xfrm>
            <a:custGeom>
              <a:avLst/>
              <a:gdLst>
                <a:gd name="T0" fmla="*/ 0 w 317"/>
                <a:gd name="T1" fmla="*/ 222 h 236"/>
                <a:gd name="T2" fmla="*/ 36 w 317"/>
                <a:gd name="T3" fmla="*/ 227 h 236"/>
                <a:gd name="T4" fmla="*/ 103 w 317"/>
                <a:gd name="T5" fmla="*/ 199 h 236"/>
                <a:gd name="T6" fmla="*/ 208 w 317"/>
                <a:gd name="T7" fmla="*/ 185 h 236"/>
                <a:gd name="T8" fmla="*/ 280 w 317"/>
                <a:gd name="T9" fmla="*/ 178 h 236"/>
                <a:gd name="T10" fmla="*/ 294 w 317"/>
                <a:gd name="T11" fmla="*/ 143 h 236"/>
                <a:gd name="T12" fmla="*/ 270 w 317"/>
                <a:gd name="T13" fmla="*/ 115 h 236"/>
                <a:gd name="T14" fmla="*/ 244 w 317"/>
                <a:gd name="T15" fmla="*/ 71 h 236"/>
                <a:gd name="T16" fmla="*/ 172 w 317"/>
                <a:gd name="T17" fmla="*/ 3 h 236"/>
                <a:gd name="T18" fmla="*/ 166 w 317"/>
                <a:gd name="T19" fmla="*/ 1 h 236"/>
                <a:gd name="T20" fmla="*/ 231 w 317"/>
                <a:gd name="T21" fmla="*/ 30 h 236"/>
                <a:gd name="T22" fmla="*/ 258 w 317"/>
                <a:gd name="T23" fmla="*/ 79 h 236"/>
                <a:gd name="T24" fmla="*/ 274 w 317"/>
                <a:gd name="T25" fmla="*/ 102 h 236"/>
                <a:gd name="T26" fmla="*/ 297 w 317"/>
                <a:gd name="T27" fmla="*/ 127 h 236"/>
                <a:gd name="T28" fmla="*/ 307 w 317"/>
                <a:gd name="T29" fmla="*/ 142 h 236"/>
                <a:gd name="T30" fmla="*/ 287 w 317"/>
                <a:gd name="T31" fmla="*/ 189 h 236"/>
                <a:gd name="T32" fmla="*/ 221 w 317"/>
                <a:gd name="T33" fmla="*/ 198 h 236"/>
                <a:gd name="T34" fmla="*/ 179 w 317"/>
                <a:gd name="T35" fmla="*/ 195 h 236"/>
                <a:gd name="T36" fmla="*/ 106 w 317"/>
                <a:gd name="T37" fmla="*/ 208 h 236"/>
                <a:gd name="T38" fmla="*/ 34 w 317"/>
                <a:gd name="T39" fmla="*/ 232 h 236"/>
                <a:gd name="T40" fmla="*/ 0 w 317"/>
                <a:gd name="T41" fmla="*/ 2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236">
                  <a:moveTo>
                    <a:pt x="0" y="222"/>
                  </a:moveTo>
                  <a:cubicBezTo>
                    <a:pt x="10" y="233"/>
                    <a:pt x="23" y="232"/>
                    <a:pt x="36" y="227"/>
                  </a:cubicBezTo>
                  <a:cubicBezTo>
                    <a:pt x="58" y="218"/>
                    <a:pt x="81" y="209"/>
                    <a:pt x="103" y="199"/>
                  </a:cubicBezTo>
                  <a:cubicBezTo>
                    <a:pt x="137" y="184"/>
                    <a:pt x="172" y="180"/>
                    <a:pt x="208" y="185"/>
                  </a:cubicBezTo>
                  <a:cubicBezTo>
                    <a:pt x="232" y="188"/>
                    <a:pt x="256" y="184"/>
                    <a:pt x="280" y="178"/>
                  </a:cubicBezTo>
                  <a:cubicBezTo>
                    <a:pt x="300" y="173"/>
                    <a:pt x="305" y="161"/>
                    <a:pt x="294" y="143"/>
                  </a:cubicBezTo>
                  <a:cubicBezTo>
                    <a:pt x="287" y="133"/>
                    <a:pt x="279" y="123"/>
                    <a:pt x="270" y="115"/>
                  </a:cubicBezTo>
                  <a:cubicBezTo>
                    <a:pt x="257" y="103"/>
                    <a:pt x="249" y="88"/>
                    <a:pt x="244" y="71"/>
                  </a:cubicBezTo>
                  <a:cubicBezTo>
                    <a:pt x="234" y="34"/>
                    <a:pt x="212" y="9"/>
                    <a:pt x="172" y="3"/>
                  </a:cubicBezTo>
                  <a:cubicBezTo>
                    <a:pt x="171" y="2"/>
                    <a:pt x="169" y="2"/>
                    <a:pt x="166" y="1"/>
                  </a:cubicBezTo>
                  <a:cubicBezTo>
                    <a:pt x="193" y="0"/>
                    <a:pt x="216" y="9"/>
                    <a:pt x="231" y="30"/>
                  </a:cubicBezTo>
                  <a:cubicBezTo>
                    <a:pt x="242" y="45"/>
                    <a:pt x="249" y="63"/>
                    <a:pt x="258" y="79"/>
                  </a:cubicBezTo>
                  <a:cubicBezTo>
                    <a:pt x="263" y="87"/>
                    <a:pt x="268" y="95"/>
                    <a:pt x="274" y="102"/>
                  </a:cubicBezTo>
                  <a:cubicBezTo>
                    <a:pt x="281" y="111"/>
                    <a:pt x="290" y="119"/>
                    <a:pt x="297" y="127"/>
                  </a:cubicBezTo>
                  <a:cubicBezTo>
                    <a:pt x="301" y="132"/>
                    <a:pt x="305" y="137"/>
                    <a:pt x="307" y="142"/>
                  </a:cubicBezTo>
                  <a:cubicBezTo>
                    <a:pt x="317" y="163"/>
                    <a:pt x="310" y="183"/>
                    <a:pt x="287" y="189"/>
                  </a:cubicBezTo>
                  <a:cubicBezTo>
                    <a:pt x="266" y="195"/>
                    <a:pt x="243" y="197"/>
                    <a:pt x="221" y="198"/>
                  </a:cubicBezTo>
                  <a:cubicBezTo>
                    <a:pt x="207" y="199"/>
                    <a:pt x="193" y="196"/>
                    <a:pt x="179" y="195"/>
                  </a:cubicBezTo>
                  <a:cubicBezTo>
                    <a:pt x="153" y="193"/>
                    <a:pt x="129" y="200"/>
                    <a:pt x="106" y="208"/>
                  </a:cubicBezTo>
                  <a:cubicBezTo>
                    <a:pt x="82" y="216"/>
                    <a:pt x="58" y="225"/>
                    <a:pt x="34" y="232"/>
                  </a:cubicBezTo>
                  <a:cubicBezTo>
                    <a:pt x="21" y="236"/>
                    <a:pt x="8" y="235"/>
                    <a:pt x="0" y="2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415"/>
            <p:cNvSpPr>
              <a:spLocks/>
            </p:cNvSpPr>
            <p:nvPr/>
          </p:nvSpPr>
          <p:spPr bwMode="auto">
            <a:xfrm>
              <a:off x="5908676" y="2146301"/>
              <a:ext cx="96838" cy="177800"/>
            </a:xfrm>
            <a:custGeom>
              <a:avLst/>
              <a:gdLst>
                <a:gd name="T0" fmla="*/ 89 w 94"/>
                <a:gd name="T1" fmla="*/ 14 h 172"/>
                <a:gd name="T2" fmla="*/ 85 w 94"/>
                <a:gd name="T3" fmla="*/ 45 h 172"/>
                <a:gd name="T4" fmla="*/ 59 w 94"/>
                <a:gd name="T5" fmla="*/ 67 h 172"/>
                <a:gd name="T6" fmla="*/ 40 w 94"/>
                <a:gd name="T7" fmla="*/ 100 h 172"/>
                <a:gd name="T8" fmla="*/ 26 w 94"/>
                <a:gd name="T9" fmla="*/ 146 h 172"/>
                <a:gd name="T10" fmla="*/ 16 w 94"/>
                <a:gd name="T11" fmla="*/ 162 h 172"/>
                <a:gd name="T12" fmla="*/ 8 w 94"/>
                <a:gd name="T13" fmla="*/ 171 h 172"/>
                <a:gd name="T14" fmla="*/ 1 w 94"/>
                <a:gd name="T15" fmla="*/ 170 h 172"/>
                <a:gd name="T16" fmla="*/ 1 w 94"/>
                <a:gd name="T17" fmla="*/ 164 h 172"/>
                <a:gd name="T18" fmla="*/ 13 w 94"/>
                <a:gd name="T19" fmla="*/ 99 h 172"/>
                <a:gd name="T20" fmla="*/ 14 w 94"/>
                <a:gd name="T21" fmla="*/ 94 h 172"/>
                <a:gd name="T22" fmla="*/ 41 w 94"/>
                <a:gd name="T23" fmla="*/ 17 h 172"/>
                <a:gd name="T24" fmla="*/ 52 w 94"/>
                <a:gd name="T25" fmla="*/ 5 h 172"/>
                <a:gd name="T26" fmla="*/ 68 w 94"/>
                <a:gd name="T27" fmla="*/ 5 h 172"/>
                <a:gd name="T28" fmla="*/ 63 w 94"/>
                <a:gd name="T29" fmla="*/ 20 h 172"/>
                <a:gd name="T30" fmla="*/ 50 w 94"/>
                <a:gd name="T31" fmla="*/ 29 h 172"/>
                <a:gd name="T32" fmla="*/ 46 w 94"/>
                <a:gd name="T33" fmla="*/ 40 h 172"/>
                <a:gd name="T34" fmla="*/ 58 w 94"/>
                <a:gd name="T35" fmla="*/ 43 h 172"/>
                <a:gd name="T36" fmla="*/ 75 w 94"/>
                <a:gd name="T37" fmla="*/ 28 h 172"/>
                <a:gd name="T38" fmla="*/ 89 w 94"/>
                <a:gd name="T39" fmla="*/ 1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72">
                  <a:moveTo>
                    <a:pt x="89" y="14"/>
                  </a:moveTo>
                  <a:cubicBezTo>
                    <a:pt x="94" y="27"/>
                    <a:pt x="92" y="37"/>
                    <a:pt x="85" y="45"/>
                  </a:cubicBezTo>
                  <a:cubicBezTo>
                    <a:pt x="78" y="53"/>
                    <a:pt x="69" y="61"/>
                    <a:pt x="59" y="67"/>
                  </a:cubicBezTo>
                  <a:cubicBezTo>
                    <a:pt x="46" y="75"/>
                    <a:pt x="39" y="85"/>
                    <a:pt x="40" y="100"/>
                  </a:cubicBezTo>
                  <a:cubicBezTo>
                    <a:pt x="41" y="117"/>
                    <a:pt x="37" y="133"/>
                    <a:pt x="26" y="146"/>
                  </a:cubicBezTo>
                  <a:cubicBezTo>
                    <a:pt x="22" y="151"/>
                    <a:pt x="20" y="157"/>
                    <a:pt x="16" y="162"/>
                  </a:cubicBezTo>
                  <a:cubicBezTo>
                    <a:pt x="14" y="165"/>
                    <a:pt x="11" y="168"/>
                    <a:pt x="8" y="171"/>
                  </a:cubicBezTo>
                  <a:cubicBezTo>
                    <a:pt x="6" y="172"/>
                    <a:pt x="3" y="171"/>
                    <a:pt x="1" y="170"/>
                  </a:cubicBezTo>
                  <a:cubicBezTo>
                    <a:pt x="0" y="169"/>
                    <a:pt x="0" y="166"/>
                    <a:pt x="1" y="164"/>
                  </a:cubicBezTo>
                  <a:cubicBezTo>
                    <a:pt x="5" y="143"/>
                    <a:pt x="14" y="122"/>
                    <a:pt x="13" y="99"/>
                  </a:cubicBezTo>
                  <a:cubicBezTo>
                    <a:pt x="13" y="98"/>
                    <a:pt x="14" y="96"/>
                    <a:pt x="14" y="94"/>
                  </a:cubicBezTo>
                  <a:cubicBezTo>
                    <a:pt x="23" y="69"/>
                    <a:pt x="32" y="43"/>
                    <a:pt x="41" y="17"/>
                  </a:cubicBezTo>
                  <a:cubicBezTo>
                    <a:pt x="43" y="12"/>
                    <a:pt x="48" y="8"/>
                    <a:pt x="52" y="5"/>
                  </a:cubicBezTo>
                  <a:cubicBezTo>
                    <a:pt x="57" y="0"/>
                    <a:pt x="65" y="1"/>
                    <a:pt x="68" y="5"/>
                  </a:cubicBezTo>
                  <a:cubicBezTo>
                    <a:pt x="71" y="11"/>
                    <a:pt x="68" y="16"/>
                    <a:pt x="63" y="20"/>
                  </a:cubicBezTo>
                  <a:cubicBezTo>
                    <a:pt x="59" y="23"/>
                    <a:pt x="54" y="25"/>
                    <a:pt x="50" y="29"/>
                  </a:cubicBezTo>
                  <a:cubicBezTo>
                    <a:pt x="48" y="32"/>
                    <a:pt x="47" y="37"/>
                    <a:pt x="46" y="40"/>
                  </a:cubicBezTo>
                  <a:cubicBezTo>
                    <a:pt x="50" y="41"/>
                    <a:pt x="55" y="44"/>
                    <a:pt x="58" y="43"/>
                  </a:cubicBezTo>
                  <a:cubicBezTo>
                    <a:pt x="64" y="39"/>
                    <a:pt x="70" y="34"/>
                    <a:pt x="75" y="28"/>
                  </a:cubicBezTo>
                  <a:cubicBezTo>
                    <a:pt x="80" y="24"/>
                    <a:pt x="84" y="19"/>
                    <a:pt x="89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416"/>
            <p:cNvSpPr>
              <a:spLocks/>
            </p:cNvSpPr>
            <p:nvPr/>
          </p:nvSpPr>
          <p:spPr bwMode="auto">
            <a:xfrm>
              <a:off x="6310313" y="2022476"/>
              <a:ext cx="93663" cy="84138"/>
            </a:xfrm>
            <a:custGeom>
              <a:avLst/>
              <a:gdLst>
                <a:gd name="T0" fmla="*/ 89 w 90"/>
                <a:gd name="T1" fmla="*/ 82 h 82"/>
                <a:gd name="T2" fmla="*/ 69 w 90"/>
                <a:gd name="T3" fmla="*/ 78 h 82"/>
                <a:gd name="T4" fmla="*/ 25 w 90"/>
                <a:gd name="T5" fmla="*/ 66 h 82"/>
                <a:gd name="T6" fmla="*/ 12 w 90"/>
                <a:gd name="T7" fmla="*/ 15 h 82"/>
                <a:gd name="T8" fmla="*/ 54 w 90"/>
                <a:gd name="T9" fmla="*/ 8 h 82"/>
                <a:gd name="T10" fmla="*/ 60 w 90"/>
                <a:gd name="T11" fmla="*/ 17 h 82"/>
                <a:gd name="T12" fmla="*/ 80 w 90"/>
                <a:gd name="T13" fmla="*/ 55 h 82"/>
                <a:gd name="T14" fmla="*/ 89 w 90"/>
                <a:gd name="T1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82">
                  <a:moveTo>
                    <a:pt x="89" y="82"/>
                  </a:moveTo>
                  <a:cubicBezTo>
                    <a:pt x="82" y="80"/>
                    <a:pt x="75" y="79"/>
                    <a:pt x="69" y="78"/>
                  </a:cubicBezTo>
                  <a:cubicBezTo>
                    <a:pt x="54" y="74"/>
                    <a:pt x="39" y="72"/>
                    <a:pt x="25" y="66"/>
                  </a:cubicBezTo>
                  <a:cubicBezTo>
                    <a:pt x="5" y="58"/>
                    <a:pt x="0" y="33"/>
                    <a:pt x="12" y="15"/>
                  </a:cubicBezTo>
                  <a:cubicBezTo>
                    <a:pt x="20" y="4"/>
                    <a:pt x="43" y="0"/>
                    <a:pt x="54" y="8"/>
                  </a:cubicBezTo>
                  <a:cubicBezTo>
                    <a:pt x="57" y="10"/>
                    <a:pt x="60" y="14"/>
                    <a:pt x="60" y="17"/>
                  </a:cubicBezTo>
                  <a:cubicBezTo>
                    <a:pt x="62" y="33"/>
                    <a:pt x="69" y="45"/>
                    <a:pt x="80" y="55"/>
                  </a:cubicBezTo>
                  <a:cubicBezTo>
                    <a:pt x="88" y="62"/>
                    <a:pt x="90" y="72"/>
                    <a:pt x="8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417"/>
            <p:cNvSpPr>
              <a:spLocks/>
            </p:cNvSpPr>
            <p:nvPr/>
          </p:nvSpPr>
          <p:spPr bwMode="auto">
            <a:xfrm>
              <a:off x="6396038" y="1690688"/>
              <a:ext cx="66675" cy="87313"/>
            </a:xfrm>
            <a:custGeom>
              <a:avLst/>
              <a:gdLst>
                <a:gd name="T0" fmla="*/ 0 w 65"/>
                <a:gd name="T1" fmla="*/ 17 h 84"/>
                <a:gd name="T2" fmla="*/ 49 w 65"/>
                <a:gd name="T3" fmla="*/ 0 h 84"/>
                <a:gd name="T4" fmla="*/ 62 w 65"/>
                <a:gd name="T5" fmla="*/ 15 h 84"/>
                <a:gd name="T6" fmla="*/ 48 w 65"/>
                <a:gd name="T7" fmla="*/ 55 h 84"/>
                <a:gd name="T8" fmla="*/ 28 w 65"/>
                <a:gd name="T9" fmla="*/ 84 h 84"/>
                <a:gd name="T10" fmla="*/ 25 w 65"/>
                <a:gd name="T11" fmla="*/ 84 h 84"/>
                <a:gd name="T12" fmla="*/ 17 w 65"/>
                <a:gd name="T13" fmla="*/ 52 h 84"/>
                <a:gd name="T14" fmla="*/ 13 w 65"/>
                <a:gd name="T15" fmla="*/ 35 h 84"/>
                <a:gd name="T16" fmla="*/ 0 w 65"/>
                <a:gd name="T17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4">
                  <a:moveTo>
                    <a:pt x="0" y="17"/>
                  </a:moveTo>
                  <a:cubicBezTo>
                    <a:pt x="13" y="6"/>
                    <a:pt x="31" y="1"/>
                    <a:pt x="49" y="0"/>
                  </a:cubicBezTo>
                  <a:cubicBezTo>
                    <a:pt x="62" y="0"/>
                    <a:pt x="65" y="3"/>
                    <a:pt x="62" y="15"/>
                  </a:cubicBezTo>
                  <a:cubicBezTo>
                    <a:pt x="59" y="29"/>
                    <a:pt x="54" y="42"/>
                    <a:pt x="48" y="55"/>
                  </a:cubicBezTo>
                  <a:cubicBezTo>
                    <a:pt x="43" y="65"/>
                    <a:pt x="35" y="74"/>
                    <a:pt x="28" y="84"/>
                  </a:cubicBezTo>
                  <a:cubicBezTo>
                    <a:pt x="27" y="84"/>
                    <a:pt x="26" y="84"/>
                    <a:pt x="25" y="84"/>
                  </a:cubicBezTo>
                  <a:cubicBezTo>
                    <a:pt x="22" y="73"/>
                    <a:pt x="20" y="62"/>
                    <a:pt x="17" y="52"/>
                  </a:cubicBezTo>
                  <a:cubicBezTo>
                    <a:pt x="16" y="46"/>
                    <a:pt x="16" y="40"/>
                    <a:pt x="13" y="35"/>
                  </a:cubicBezTo>
                  <a:cubicBezTo>
                    <a:pt x="10" y="29"/>
                    <a:pt x="5" y="24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418"/>
            <p:cNvSpPr>
              <a:spLocks/>
            </p:cNvSpPr>
            <p:nvPr/>
          </p:nvSpPr>
          <p:spPr bwMode="auto">
            <a:xfrm>
              <a:off x="5892801" y="2017713"/>
              <a:ext cx="111125" cy="320675"/>
            </a:xfrm>
            <a:custGeom>
              <a:avLst/>
              <a:gdLst>
                <a:gd name="T0" fmla="*/ 107 w 107"/>
                <a:gd name="T1" fmla="*/ 0 h 309"/>
                <a:gd name="T2" fmla="*/ 10 w 107"/>
                <a:gd name="T3" fmla="*/ 309 h 309"/>
                <a:gd name="T4" fmla="*/ 24 w 107"/>
                <a:gd name="T5" fmla="*/ 144 h 309"/>
                <a:gd name="T6" fmla="*/ 107 w 107"/>
                <a:gd name="T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09">
                  <a:moveTo>
                    <a:pt x="107" y="0"/>
                  </a:moveTo>
                  <a:cubicBezTo>
                    <a:pt x="47" y="95"/>
                    <a:pt x="7" y="195"/>
                    <a:pt x="10" y="309"/>
                  </a:cubicBezTo>
                  <a:cubicBezTo>
                    <a:pt x="0" y="253"/>
                    <a:pt x="6" y="198"/>
                    <a:pt x="24" y="144"/>
                  </a:cubicBezTo>
                  <a:cubicBezTo>
                    <a:pt x="41" y="90"/>
                    <a:pt x="70" y="43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419"/>
            <p:cNvSpPr>
              <a:spLocks/>
            </p:cNvSpPr>
            <p:nvPr/>
          </p:nvSpPr>
          <p:spPr bwMode="auto">
            <a:xfrm>
              <a:off x="6067426" y="1624013"/>
              <a:ext cx="261938" cy="100013"/>
            </a:xfrm>
            <a:custGeom>
              <a:avLst/>
              <a:gdLst>
                <a:gd name="T0" fmla="*/ 0 w 254"/>
                <a:gd name="T1" fmla="*/ 74 h 96"/>
                <a:gd name="T2" fmla="*/ 100 w 254"/>
                <a:gd name="T3" fmla="*/ 4 h 96"/>
                <a:gd name="T4" fmla="*/ 162 w 254"/>
                <a:gd name="T5" fmla="*/ 21 h 96"/>
                <a:gd name="T6" fmla="*/ 210 w 254"/>
                <a:gd name="T7" fmla="*/ 60 h 96"/>
                <a:gd name="T8" fmla="*/ 254 w 254"/>
                <a:gd name="T9" fmla="*/ 96 h 96"/>
                <a:gd name="T10" fmla="*/ 250 w 254"/>
                <a:gd name="T11" fmla="*/ 95 h 96"/>
                <a:gd name="T12" fmla="*/ 205 w 254"/>
                <a:gd name="T13" fmla="*/ 67 h 96"/>
                <a:gd name="T14" fmla="*/ 146 w 254"/>
                <a:gd name="T15" fmla="*/ 26 h 96"/>
                <a:gd name="T16" fmla="*/ 72 w 254"/>
                <a:gd name="T17" fmla="*/ 26 h 96"/>
                <a:gd name="T18" fmla="*/ 9 w 254"/>
                <a:gd name="T19" fmla="*/ 70 h 96"/>
                <a:gd name="T20" fmla="*/ 2 w 254"/>
                <a:gd name="T21" fmla="*/ 76 h 96"/>
                <a:gd name="T22" fmla="*/ 0 w 254"/>
                <a:gd name="T23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96">
                  <a:moveTo>
                    <a:pt x="0" y="74"/>
                  </a:moveTo>
                  <a:cubicBezTo>
                    <a:pt x="28" y="43"/>
                    <a:pt x="56" y="13"/>
                    <a:pt x="100" y="4"/>
                  </a:cubicBezTo>
                  <a:cubicBezTo>
                    <a:pt x="123" y="0"/>
                    <a:pt x="144" y="9"/>
                    <a:pt x="162" y="21"/>
                  </a:cubicBezTo>
                  <a:cubicBezTo>
                    <a:pt x="179" y="33"/>
                    <a:pt x="194" y="47"/>
                    <a:pt x="210" y="60"/>
                  </a:cubicBezTo>
                  <a:cubicBezTo>
                    <a:pt x="225" y="72"/>
                    <a:pt x="240" y="85"/>
                    <a:pt x="254" y="96"/>
                  </a:cubicBezTo>
                  <a:cubicBezTo>
                    <a:pt x="254" y="96"/>
                    <a:pt x="252" y="96"/>
                    <a:pt x="250" y="95"/>
                  </a:cubicBezTo>
                  <a:cubicBezTo>
                    <a:pt x="235" y="86"/>
                    <a:pt x="220" y="77"/>
                    <a:pt x="205" y="67"/>
                  </a:cubicBezTo>
                  <a:cubicBezTo>
                    <a:pt x="185" y="54"/>
                    <a:pt x="166" y="39"/>
                    <a:pt x="146" y="26"/>
                  </a:cubicBezTo>
                  <a:cubicBezTo>
                    <a:pt x="122" y="11"/>
                    <a:pt x="96" y="14"/>
                    <a:pt x="72" y="26"/>
                  </a:cubicBezTo>
                  <a:cubicBezTo>
                    <a:pt x="48" y="37"/>
                    <a:pt x="28" y="53"/>
                    <a:pt x="9" y="70"/>
                  </a:cubicBezTo>
                  <a:cubicBezTo>
                    <a:pt x="6" y="72"/>
                    <a:pt x="4" y="74"/>
                    <a:pt x="2" y="76"/>
                  </a:cubicBezTo>
                  <a:cubicBezTo>
                    <a:pt x="1" y="76"/>
                    <a:pt x="1" y="75"/>
                    <a:pt x="0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420"/>
            <p:cNvSpPr>
              <a:spLocks/>
            </p:cNvSpPr>
            <p:nvPr/>
          </p:nvSpPr>
          <p:spPr bwMode="auto">
            <a:xfrm>
              <a:off x="5907088" y="2413001"/>
              <a:ext cx="60325" cy="184150"/>
            </a:xfrm>
            <a:custGeom>
              <a:avLst/>
              <a:gdLst>
                <a:gd name="T0" fmla="*/ 0 w 58"/>
                <a:gd name="T1" fmla="*/ 0 h 178"/>
                <a:gd name="T2" fmla="*/ 16 w 58"/>
                <a:gd name="T3" fmla="*/ 51 h 178"/>
                <a:gd name="T4" fmla="*/ 40 w 58"/>
                <a:gd name="T5" fmla="*/ 102 h 178"/>
                <a:gd name="T6" fmla="*/ 58 w 58"/>
                <a:gd name="T7" fmla="*/ 171 h 178"/>
                <a:gd name="T8" fmla="*/ 58 w 58"/>
                <a:gd name="T9" fmla="*/ 177 h 178"/>
                <a:gd name="T10" fmla="*/ 56 w 58"/>
                <a:gd name="T11" fmla="*/ 178 h 178"/>
                <a:gd name="T12" fmla="*/ 43 w 58"/>
                <a:gd name="T13" fmla="*/ 163 h 178"/>
                <a:gd name="T14" fmla="*/ 36 w 58"/>
                <a:gd name="T15" fmla="*/ 143 h 178"/>
                <a:gd name="T16" fmla="*/ 16 w 58"/>
                <a:gd name="T17" fmla="*/ 81 h 178"/>
                <a:gd name="T18" fmla="*/ 0 w 5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78">
                  <a:moveTo>
                    <a:pt x="0" y="0"/>
                  </a:moveTo>
                  <a:cubicBezTo>
                    <a:pt x="5" y="17"/>
                    <a:pt x="10" y="35"/>
                    <a:pt x="16" y="51"/>
                  </a:cubicBezTo>
                  <a:cubicBezTo>
                    <a:pt x="23" y="69"/>
                    <a:pt x="32" y="86"/>
                    <a:pt x="40" y="102"/>
                  </a:cubicBezTo>
                  <a:cubicBezTo>
                    <a:pt x="51" y="124"/>
                    <a:pt x="58" y="147"/>
                    <a:pt x="58" y="171"/>
                  </a:cubicBezTo>
                  <a:cubicBezTo>
                    <a:pt x="58" y="173"/>
                    <a:pt x="58" y="175"/>
                    <a:pt x="58" y="177"/>
                  </a:cubicBezTo>
                  <a:cubicBezTo>
                    <a:pt x="57" y="177"/>
                    <a:pt x="56" y="178"/>
                    <a:pt x="56" y="178"/>
                  </a:cubicBezTo>
                  <a:cubicBezTo>
                    <a:pt x="52" y="173"/>
                    <a:pt x="46" y="168"/>
                    <a:pt x="43" y="163"/>
                  </a:cubicBezTo>
                  <a:cubicBezTo>
                    <a:pt x="40" y="156"/>
                    <a:pt x="39" y="149"/>
                    <a:pt x="36" y="143"/>
                  </a:cubicBezTo>
                  <a:cubicBezTo>
                    <a:pt x="30" y="122"/>
                    <a:pt x="24" y="101"/>
                    <a:pt x="16" y="81"/>
                  </a:cubicBezTo>
                  <a:cubicBezTo>
                    <a:pt x="6" y="55"/>
                    <a:pt x="3" y="2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421"/>
            <p:cNvSpPr>
              <a:spLocks/>
            </p:cNvSpPr>
            <p:nvPr/>
          </p:nvSpPr>
          <p:spPr bwMode="auto">
            <a:xfrm>
              <a:off x="6469063" y="2025651"/>
              <a:ext cx="39688" cy="73025"/>
            </a:xfrm>
            <a:custGeom>
              <a:avLst/>
              <a:gdLst>
                <a:gd name="T0" fmla="*/ 27 w 39"/>
                <a:gd name="T1" fmla="*/ 71 h 71"/>
                <a:gd name="T2" fmla="*/ 4 w 39"/>
                <a:gd name="T3" fmla="*/ 37 h 71"/>
                <a:gd name="T4" fmla="*/ 7 w 39"/>
                <a:gd name="T5" fmla="*/ 11 h 71"/>
                <a:gd name="T6" fmla="*/ 26 w 39"/>
                <a:gd name="T7" fmla="*/ 1 h 71"/>
                <a:gd name="T8" fmla="*/ 38 w 39"/>
                <a:gd name="T9" fmla="*/ 20 h 71"/>
                <a:gd name="T10" fmla="*/ 35 w 39"/>
                <a:gd name="T11" fmla="*/ 32 h 71"/>
                <a:gd name="T12" fmla="*/ 29 w 39"/>
                <a:gd name="T13" fmla="*/ 65 h 71"/>
                <a:gd name="T14" fmla="*/ 29 w 39"/>
                <a:gd name="T15" fmla="*/ 69 h 71"/>
                <a:gd name="T16" fmla="*/ 27 w 39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1">
                  <a:moveTo>
                    <a:pt x="27" y="71"/>
                  </a:moveTo>
                  <a:cubicBezTo>
                    <a:pt x="19" y="59"/>
                    <a:pt x="11" y="49"/>
                    <a:pt x="4" y="37"/>
                  </a:cubicBezTo>
                  <a:cubicBezTo>
                    <a:pt x="0" y="28"/>
                    <a:pt x="2" y="19"/>
                    <a:pt x="7" y="11"/>
                  </a:cubicBezTo>
                  <a:cubicBezTo>
                    <a:pt x="11" y="4"/>
                    <a:pt x="19" y="0"/>
                    <a:pt x="26" y="1"/>
                  </a:cubicBezTo>
                  <a:cubicBezTo>
                    <a:pt x="33" y="3"/>
                    <a:pt x="39" y="11"/>
                    <a:pt x="38" y="20"/>
                  </a:cubicBezTo>
                  <a:cubicBezTo>
                    <a:pt x="38" y="24"/>
                    <a:pt x="37" y="28"/>
                    <a:pt x="35" y="32"/>
                  </a:cubicBezTo>
                  <a:cubicBezTo>
                    <a:pt x="28" y="42"/>
                    <a:pt x="27" y="53"/>
                    <a:pt x="29" y="65"/>
                  </a:cubicBezTo>
                  <a:cubicBezTo>
                    <a:pt x="29" y="67"/>
                    <a:pt x="29" y="68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422"/>
            <p:cNvSpPr>
              <a:spLocks/>
            </p:cNvSpPr>
            <p:nvPr/>
          </p:nvSpPr>
          <p:spPr bwMode="auto">
            <a:xfrm>
              <a:off x="6057901" y="2586038"/>
              <a:ext cx="36513" cy="42863"/>
            </a:xfrm>
            <a:custGeom>
              <a:avLst/>
              <a:gdLst>
                <a:gd name="T0" fmla="*/ 10 w 34"/>
                <a:gd name="T1" fmla="*/ 42 h 42"/>
                <a:gd name="T2" fmla="*/ 6 w 34"/>
                <a:gd name="T3" fmla="*/ 6 h 42"/>
                <a:gd name="T4" fmla="*/ 20 w 34"/>
                <a:gd name="T5" fmla="*/ 4 h 42"/>
                <a:gd name="T6" fmla="*/ 32 w 34"/>
                <a:gd name="T7" fmla="*/ 15 h 42"/>
                <a:gd name="T8" fmla="*/ 31 w 34"/>
                <a:gd name="T9" fmla="*/ 26 h 42"/>
                <a:gd name="T10" fmla="*/ 10 w 34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2">
                  <a:moveTo>
                    <a:pt x="10" y="42"/>
                  </a:moveTo>
                  <a:cubicBezTo>
                    <a:pt x="1" y="32"/>
                    <a:pt x="0" y="13"/>
                    <a:pt x="6" y="6"/>
                  </a:cubicBezTo>
                  <a:cubicBezTo>
                    <a:pt x="11" y="1"/>
                    <a:pt x="15" y="0"/>
                    <a:pt x="20" y="4"/>
                  </a:cubicBezTo>
                  <a:cubicBezTo>
                    <a:pt x="25" y="7"/>
                    <a:pt x="29" y="11"/>
                    <a:pt x="32" y="15"/>
                  </a:cubicBezTo>
                  <a:cubicBezTo>
                    <a:pt x="34" y="18"/>
                    <a:pt x="33" y="24"/>
                    <a:pt x="31" y="26"/>
                  </a:cubicBezTo>
                  <a:cubicBezTo>
                    <a:pt x="25" y="32"/>
                    <a:pt x="17" y="37"/>
                    <a:pt x="10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423"/>
            <p:cNvSpPr>
              <a:spLocks/>
            </p:cNvSpPr>
            <p:nvPr/>
          </p:nvSpPr>
          <p:spPr bwMode="auto">
            <a:xfrm>
              <a:off x="6426201" y="2517776"/>
              <a:ext cx="23813" cy="25400"/>
            </a:xfrm>
            <a:custGeom>
              <a:avLst/>
              <a:gdLst>
                <a:gd name="T0" fmla="*/ 22 w 22"/>
                <a:gd name="T1" fmla="*/ 7 h 24"/>
                <a:gd name="T2" fmla="*/ 16 w 22"/>
                <a:gd name="T3" fmla="*/ 20 h 24"/>
                <a:gd name="T4" fmla="*/ 7 w 22"/>
                <a:gd name="T5" fmla="*/ 23 h 24"/>
                <a:gd name="T6" fmla="*/ 1 w 22"/>
                <a:gd name="T7" fmla="*/ 15 h 24"/>
                <a:gd name="T8" fmla="*/ 15 w 22"/>
                <a:gd name="T9" fmla="*/ 1 h 24"/>
                <a:gd name="T10" fmla="*/ 22 w 22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4">
                  <a:moveTo>
                    <a:pt x="22" y="7"/>
                  </a:moveTo>
                  <a:cubicBezTo>
                    <a:pt x="20" y="13"/>
                    <a:pt x="19" y="17"/>
                    <a:pt x="16" y="20"/>
                  </a:cubicBezTo>
                  <a:cubicBezTo>
                    <a:pt x="14" y="22"/>
                    <a:pt x="10" y="24"/>
                    <a:pt x="7" y="23"/>
                  </a:cubicBezTo>
                  <a:cubicBezTo>
                    <a:pt x="5" y="22"/>
                    <a:pt x="2" y="18"/>
                    <a:pt x="1" y="15"/>
                  </a:cubicBezTo>
                  <a:cubicBezTo>
                    <a:pt x="0" y="9"/>
                    <a:pt x="9" y="0"/>
                    <a:pt x="15" y="1"/>
                  </a:cubicBezTo>
                  <a:cubicBezTo>
                    <a:pt x="18" y="1"/>
                    <a:pt x="20" y="5"/>
                    <a:pt x="2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1" name="Freeform 424"/>
          <p:cNvSpPr>
            <a:spLocks noEditPoints="1"/>
          </p:cNvSpPr>
          <p:nvPr/>
        </p:nvSpPr>
        <p:spPr bwMode="auto">
          <a:xfrm>
            <a:off x="7024688" y="1841501"/>
            <a:ext cx="479425" cy="790575"/>
          </a:xfrm>
          <a:custGeom>
            <a:avLst/>
            <a:gdLst>
              <a:gd name="T0" fmla="*/ 360 w 463"/>
              <a:gd name="T1" fmla="*/ 55 h 765"/>
              <a:gd name="T2" fmla="*/ 419 w 463"/>
              <a:gd name="T3" fmla="*/ 135 h 765"/>
              <a:gd name="T4" fmla="*/ 401 w 463"/>
              <a:gd name="T5" fmla="*/ 466 h 765"/>
              <a:gd name="T6" fmla="*/ 360 w 463"/>
              <a:gd name="T7" fmla="*/ 708 h 765"/>
              <a:gd name="T8" fmla="*/ 300 w 463"/>
              <a:gd name="T9" fmla="*/ 608 h 765"/>
              <a:gd name="T10" fmla="*/ 286 w 463"/>
              <a:gd name="T11" fmla="*/ 599 h 765"/>
              <a:gd name="T12" fmla="*/ 247 w 463"/>
              <a:gd name="T13" fmla="*/ 672 h 765"/>
              <a:gd name="T14" fmla="*/ 178 w 463"/>
              <a:gd name="T15" fmla="*/ 744 h 765"/>
              <a:gd name="T16" fmla="*/ 141 w 463"/>
              <a:gd name="T17" fmla="*/ 404 h 765"/>
              <a:gd name="T18" fmla="*/ 132 w 463"/>
              <a:gd name="T19" fmla="*/ 127 h 765"/>
              <a:gd name="T20" fmla="*/ 11 w 463"/>
              <a:gd name="T21" fmla="*/ 51 h 765"/>
              <a:gd name="T22" fmla="*/ 185 w 463"/>
              <a:gd name="T23" fmla="*/ 17 h 765"/>
              <a:gd name="T24" fmla="*/ 340 w 463"/>
              <a:gd name="T25" fmla="*/ 458 h 765"/>
              <a:gd name="T26" fmla="*/ 316 w 463"/>
              <a:gd name="T27" fmla="*/ 500 h 765"/>
              <a:gd name="T28" fmla="*/ 333 w 463"/>
              <a:gd name="T29" fmla="*/ 625 h 765"/>
              <a:gd name="T30" fmla="*/ 308 w 463"/>
              <a:gd name="T31" fmla="*/ 719 h 765"/>
              <a:gd name="T32" fmla="*/ 340 w 463"/>
              <a:gd name="T33" fmla="*/ 619 h 765"/>
              <a:gd name="T34" fmla="*/ 380 w 463"/>
              <a:gd name="T35" fmla="*/ 459 h 765"/>
              <a:gd name="T36" fmla="*/ 382 w 463"/>
              <a:gd name="T37" fmla="*/ 406 h 765"/>
              <a:gd name="T38" fmla="*/ 413 w 463"/>
              <a:gd name="T39" fmla="*/ 290 h 765"/>
              <a:gd name="T40" fmla="*/ 409 w 463"/>
              <a:gd name="T41" fmla="*/ 139 h 765"/>
              <a:gd name="T42" fmla="*/ 319 w 463"/>
              <a:gd name="T43" fmla="*/ 153 h 765"/>
              <a:gd name="T44" fmla="*/ 275 w 463"/>
              <a:gd name="T45" fmla="*/ 305 h 765"/>
              <a:gd name="T46" fmla="*/ 285 w 463"/>
              <a:gd name="T47" fmla="*/ 483 h 765"/>
              <a:gd name="T48" fmla="*/ 335 w 463"/>
              <a:gd name="T49" fmla="*/ 437 h 765"/>
              <a:gd name="T50" fmla="*/ 187 w 463"/>
              <a:gd name="T51" fmla="*/ 230 h 765"/>
              <a:gd name="T52" fmla="*/ 283 w 463"/>
              <a:gd name="T53" fmla="*/ 276 h 765"/>
              <a:gd name="T54" fmla="*/ 273 w 463"/>
              <a:gd name="T55" fmla="*/ 119 h 765"/>
              <a:gd name="T56" fmla="*/ 272 w 463"/>
              <a:gd name="T57" fmla="*/ 25 h 765"/>
              <a:gd name="T58" fmla="*/ 161 w 463"/>
              <a:gd name="T59" fmla="*/ 55 h 765"/>
              <a:gd name="T60" fmla="*/ 182 w 463"/>
              <a:gd name="T61" fmla="*/ 132 h 765"/>
              <a:gd name="T62" fmla="*/ 168 w 463"/>
              <a:gd name="T63" fmla="*/ 246 h 765"/>
              <a:gd name="T64" fmla="*/ 262 w 463"/>
              <a:gd name="T65" fmla="*/ 261 h 765"/>
              <a:gd name="T66" fmla="*/ 248 w 463"/>
              <a:gd name="T67" fmla="*/ 236 h 765"/>
              <a:gd name="T68" fmla="*/ 197 w 463"/>
              <a:gd name="T69" fmla="*/ 261 h 765"/>
              <a:gd name="T70" fmla="*/ 156 w 463"/>
              <a:gd name="T71" fmla="*/ 418 h 765"/>
              <a:gd name="T72" fmla="*/ 209 w 463"/>
              <a:gd name="T73" fmla="*/ 614 h 765"/>
              <a:gd name="T74" fmla="*/ 221 w 463"/>
              <a:gd name="T75" fmla="*/ 625 h 765"/>
              <a:gd name="T76" fmla="*/ 205 w 463"/>
              <a:gd name="T77" fmla="*/ 464 h 765"/>
              <a:gd name="T78" fmla="*/ 218 w 463"/>
              <a:gd name="T79" fmla="*/ 373 h 765"/>
              <a:gd name="T80" fmla="*/ 162 w 463"/>
              <a:gd name="T81" fmla="*/ 270 h 765"/>
              <a:gd name="T82" fmla="*/ 175 w 463"/>
              <a:gd name="T83" fmla="*/ 414 h 765"/>
              <a:gd name="T84" fmla="*/ 125 w 463"/>
              <a:gd name="T85" fmla="*/ 122 h 765"/>
              <a:gd name="T86" fmla="*/ 97 w 463"/>
              <a:gd name="T87" fmla="*/ 50 h 765"/>
              <a:gd name="T88" fmla="*/ 401 w 463"/>
              <a:gd name="T89" fmla="*/ 53 h 765"/>
              <a:gd name="T90" fmla="*/ 383 w 463"/>
              <a:gd name="T91" fmla="*/ 128 h 765"/>
              <a:gd name="T92" fmla="*/ 259 w 463"/>
              <a:gd name="T93" fmla="*/ 441 h 765"/>
              <a:gd name="T94" fmla="*/ 235 w 463"/>
              <a:gd name="T95" fmla="*/ 387 h 765"/>
              <a:gd name="T96" fmla="*/ 236 w 463"/>
              <a:gd name="T97" fmla="*/ 452 h 765"/>
              <a:gd name="T98" fmla="*/ 321 w 463"/>
              <a:gd name="T99" fmla="*/ 105 h 765"/>
              <a:gd name="T100" fmla="*/ 265 w 463"/>
              <a:gd name="T101" fmla="*/ 162 h 765"/>
              <a:gd name="T102" fmla="*/ 325 w 463"/>
              <a:gd name="T103" fmla="*/ 125 h 765"/>
              <a:gd name="T104" fmla="*/ 155 w 463"/>
              <a:gd name="T105" fmla="*/ 186 h 765"/>
              <a:gd name="T106" fmla="*/ 136 w 463"/>
              <a:gd name="T107" fmla="*/ 112 h 765"/>
              <a:gd name="T108" fmla="*/ 249 w 463"/>
              <a:gd name="T109" fmla="*/ 327 h 765"/>
              <a:gd name="T110" fmla="*/ 272 w 463"/>
              <a:gd name="T111" fmla="*/ 584 h 765"/>
              <a:gd name="T112" fmla="*/ 381 w 463"/>
              <a:gd name="T113" fmla="*/ 491 h 765"/>
              <a:gd name="T114" fmla="*/ 215 w 463"/>
              <a:gd name="T115" fmla="*/ 357 h 765"/>
              <a:gd name="T116" fmla="*/ 350 w 463"/>
              <a:gd name="T117" fmla="*/ 56 h 765"/>
              <a:gd name="T118" fmla="*/ 236 w 463"/>
              <a:gd name="T119" fmla="*/ 288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3" h="765">
                <a:moveTo>
                  <a:pt x="316" y="29"/>
                </a:moveTo>
                <a:cubicBezTo>
                  <a:pt x="316" y="30"/>
                  <a:pt x="315" y="31"/>
                  <a:pt x="315" y="32"/>
                </a:cubicBezTo>
                <a:cubicBezTo>
                  <a:pt x="316" y="32"/>
                  <a:pt x="316" y="32"/>
                  <a:pt x="316" y="32"/>
                </a:cubicBezTo>
                <a:cubicBezTo>
                  <a:pt x="320" y="32"/>
                  <a:pt x="323" y="29"/>
                  <a:pt x="327" y="32"/>
                </a:cubicBezTo>
                <a:cubicBezTo>
                  <a:pt x="329" y="34"/>
                  <a:pt x="333" y="33"/>
                  <a:pt x="337" y="34"/>
                </a:cubicBezTo>
                <a:cubicBezTo>
                  <a:pt x="338" y="34"/>
                  <a:pt x="340" y="35"/>
                  <a:pt x="343" y="37"/>
                </a:cubicBezTo>
                <a:cubicBezTo>
                  <a:pt x="341" y="38"/>
                  <a:pt x="340" y="39"/>
                  <a:pt x="338" y="40"/>
                </a:cubicBezTo>
                <a:cubicBezTo>
                  <a:pt x="345" y="45"/>
                  <a:pt x="353" y="50"/>
                  <a:pt x="360" y="55"/>
                </a:cubicBezTo>
                <a:cubicBezTo>
                  <a:pt x="362" y="54"/>
                  <a:pt x="365" y="52"/>
                  <a:pt x="368" y="50"/>
                </a:cubicBezTo>
                <a:cubicBezTo>
                  <a:pt x="381" y="41"/>
                  <a:pt x="394" y="41"/>
                  <a:pt x="407" y="49"/>
                </a:cubicBezTo>
                <a:cubicBezTo>
                  <a:pt x="419" y="55"/>
                  <a:pt x="430" y="61"/>
                  <a:pt x="442" y="68"/>
                </a:cubicBezTo>
                <a:cubicBezTo>
                  <a:pt x="442" y="68"/>
                  <a:pt x="443" y="69"/>
                  <a:pt x="444" y="69"/>
                </a:cubicBezTo>
                <a:cubicBezTo>
                  <a:pt x="460" y="78"/>
                  <a:pt x="463" y="91"/>
                  <a:pt x="451" y="105"/>
                </a:cubicBezTo>
                <a:cubicBezTo>
                  <a:pt x="445" y="113"/>
                  <a:pt x="436" y="119"/>
                  <a:pt x="428" y="126"/>
                </a:cubicBezTo>
                <a:cubicBezTo>
                  <a:pt x="425" y="128"/>
                  <a:pt x="421" y="130"/>
                  <a:pt x="417" y="133"/>
                </a:cubicBezTo>
                <a:cubicBezTo>
                  <a:pt x="418" y="134"/>
                  <a:pt x="418" y="134"/>
                  <a:pt x="419" y="135"/>
                </a:cubicBezTo>
                <a:cubicBezTo>
                  <a:pt x="425" y="143"/>
                  <a:pt x="429" y="152"/>
                  <a:pt x="431" y="161"/>
                </a:cubicBezTo>
                <a:cubicBezTo>
                  <a:pt x="434" y="179"/>
                  <a:pt x="437" y="196"/>
                  <a:pt x="441" y="213"/>
                </a:cubicBezTo>
                <a:cubicBezTo>
                  <a:pt x="447" y="235"/>
                  <a:pt x="446" y="258"/>
                  <a:pt x="441" y="280"/>
                </a:cubicBezTo>
                <a:cubicBezTo>
                  <a:pt x="435" y="307"/>
                  <a:pt x="427" y="333"/>
                  <a:pt x="420" y="360"/>
                </a:cubicBezTo>
                <a:cubicBezTo>
                  <a:pt x="419" y="364"/>
                  <a:pt x="416" y="368"/>
                  <a:pt x="414" y="372"/>
                </a:cubicBezTo>
                <a:cubicBezTo>
                  <a:pt x="413" y="378"/>
                  <a:pt x="411" y="383"/>
                  <a:pt x="410" y="388"/>
                </a:cubicBezTo>
                <a:cubicBezTo>
                  <a:pt x="408" y="405"/>
                  <a:pt x="406" y="422"/>
                  <a:pt x="404" y="439"/>
                </a:cubicBezTo>
                <a:cubicBezTo>
                  <a:pt x="403" y="448"/>
                  <a:pt x="403" y="457"/>
                  <a:pt x="401" y="466"/>
                </a:cubicBezTo>
                <a:cubicBezTo>
                  <a:pt x="400" y="479"/>
                  <a:pt x="397" y="491"/>
                  <a:pt x="395" y="503"/>
                </a:cubicBezTo>
                <a:cubicBezTo>
                  <a:pt x="392" y="521"/>
                  <a:pt x="394" y="538"/>
                  <a:pt x="395" y="556"/>
                </a:cubicBezTo>
                <a:cubicBezTo>
                  <a:pt x="396" y="566"/>
                  <a:pt x="397" y="576"/>
                  <a:pt x="398" y="586"/>
                </a:cubicBezTo>
                <a:cubicBezTo>
                  <a:pt x="398" y="590"/>
                  <a:pt x="396" y="592"/>
                  <a:pt x="392" y="594"/>
                </a:cubicBezTo>
                <a:cubicBezTo>
                  <a:pt x="382" y="597"/>
                  <a:pt x="371" y="598"/>
                  <a:pt x="359" y="595"/>
                </a:cubicBezTo>
                <a:cubicBezTo>
                  <a:pt x="355" y="605"/>
                  <a:pt x="353" y="616"/>
                  <a:pt x="349" y="627"/>
                </a:cubicBezTo>
                <a:cubicBezTo>
                  <a:pt x="343" y="647"/>
                  <a:pt x="349" y="665"/>
                  <a:pt x="358" y="682"/>
                </a:cubicBezTo>
                <a:cubicBezTo>
                  <a:pt x="362" y="691"/>
                  <a:pt x="361" y="699"/>
                  <a:pt x="360" y="708"/>
                </a:cubicBezTo>
                <a:cubicBezTo>
                  <a:pt x="358" y="723"/>
                  <a:pt x="356" y="737"/>
                  <a:pt x="355" y="751"/>
                </a:cubicBezTo>
                <a:cubicBezTo>
                  <a:pt x="354" y="763"/>
                  <a:pt x="354" y="765"/>
                  <a:pt x="342" y="765"/>
                </a:cubicBezTo>
                <a:cubicBezTo>
                  <a:pt x="331" y="765"/>
                  <a:pt x="320" y="764"/>
                  <a:pt x="309" y="764"/>
                </a:cubicBezTo>
                <a:cubicBezTo>
                  <a:pt x="305" y="764"/>
                  <a:pt x="302" y="761"/>
                  <a:pt x="302" y="757"/>
                </a:cubicBezTo>
                <a:cubicBezTo>
                  <a:pt x="303" y="736"/>
                  <a:pt x="297" y="716"/>
                  <a:pt x="297" y="695"/>
                </a:cubicBezTo>
                <a:cubicBezTo>
                  <a:pt x="297" y="688"/>
                  <a:pt x="297" y="682"/>
                  <a:pt x="301" y="675"/>
                </a:cubicBezTo>
                <a:cubicBezTo>
                  <a:pt x="307" y="664"/>
                  <a:pt x="310" y="651"/>
                  <a:pt x="308" y="639"/>
                </a:cubicBezTo>
                <a:cubicBezTo>
                  <a:pt x="307" y="628"/>
                  <a:pt x="303" y="618"/>
                  <a:pt x="300" y="608"/>
                </a:cubicBezTo>
                <a:cubicBezTo>
                  <a:pt x="297" y="596"/>
                  <a:pt x="292" y="586"/>
                  <a:pt x="289" y="575"/>
                </a:cubicBezTo>
                <a:cubicBezTo>
                  <a:pt x="285" y="561"/>
                  <a:pt x="288" y="548"/>
                  <a:pt x="291" y="535"/>
                </a:cubicBezTo>
                <a:cubicBezTo>
                  <a:pt x="292" y="530"/>
                  <a:pt x="293" y="526"/>
                  <a:pt x="294" y="522"/>
                </a:cubicBezTo>
                <a:cubicBezTo>
                  <a:pt x="295" y="520"/>
                  <a:pt x="295" y="517"/>
                  <a:pt x="295" y="514"/>
                </a:cubicBezTo>
                <a:cubicBezTo>
                  <a:pt x="290" y="517"/>
                  <a:pt x="285" y="519"/>
                  <a:pt x="281" y="522"/>
                </a:cubicBezTo>
                <a:cubicBezTo>
                  <a:pt x="281" y="522"/>
                  <a:pt x="280" y="524"/>
                  <a:pt x="280" y="526"/>
                </a:cubicBezTo>
                <a:cubicBezTo>
                  <a:pt x="282" y="546"/>
                  <a:pt x="280" y="566"/>
                  <a:pt x="285" y="586"/>
                </a:cubicBezTo>
                <a:cubicBezTo>
                  <a:pt x="286" y="590"/>
                  <a:pt x="285" y="595"/>
                  <a:pt x="286" y="599"/>
                </a:cubicBezTo>
                <a:cubicBezTo>
                  <a:pt x="286" y="602"/>
                  <a:pt x="284" y="603"/>
                  <a:pt x="282" y="603"/>
                </a:cubicBezTo>
                <a:cubicBezTo>
                  <a:pt x="279" y="604"/>
                  <a:pt x="276" y="604"/>
                  <a:pt x="273" y="604"/>
                </a:cubicBezTo>
                <a:cubicBezTo>
                  <a:pt x="272" y="604"/>
                  <a:pt x="270" y="604"/>
                  <a:pt x="269" y="603"/>
                </a:cubicBezTo>
                <a:cubicBezTo>
                  <a:pt x="268" y="603"/>
                  <a:pt x="266" y="604"/>
                  <a:pt x="265" y="604"/>
                </a:cubicBezTo>
                <a:cubicBezTo>
                  <a:pt x="258" y="604"/>
                  <a:pt x="251" y="603"/>
                  <a:pt x="244" y="602"/>
                </a:cubicBezTo>
                <a:cubicBezTo>
                  <a:pt x="243" y="602"/>
                  <a:pt x="241" y="603"/>
                  <a:pt x="241" y="604"/>
                </a:cubicBezTo>
                <a:cubicBezTo>
                  <a:pt x="236" y="610"/>
                  <a:pt x="233" y="618"/>
                  <a:pt x="236" y="626"/>
                </a:cubicBezTo>
                <a:cubicBezTo>
                  <a:pt x="240" y="641"/>
                  <a:pt x="243" y="656"/>
                  <a:pt x="247" y="672"/>
                </a:cubicBezTo>
                <a:cubicBezTo>
                  <a:pt x="248" y="677"/>
                  <a:pt x="247" y="682"/>
                  <a:pt x="246" y="687"/>
                </a:cubicBezTo>
                <a:cubicBezTo>
                  <a:pt x="246" y="692"/>
                  <a:pt x="244" y="696"/>
                  <a:pt x="242" y="701"/>
                </a:cubicBezTo>
                <a:cubicBezTo>
                  <a:pt x="239" y="709"/>
                  <a:pt x="237" y="718"/>
                  <a:pt x="237" y="727"/>
                </a:cubicBezTo>
                <a:cubicBezTo>
                  <a:pt x="237" y="734"/>
                  <a:pt x="234" y="742"/>
                  <a:pt x="232" y="749"/>
                </a:cubicBezTo>
                <a:cubicBezTo>
                  <a:pt x="232" y="750"/>
                  <a:pt x="230" y="752"/>
                  <a:pt x="229" y="752"/>
                </a:cubicBezTo>
                <a:cubicBezTo>
                  <a:pt x="219" y="755"/>
                  <a:pt x="209" y="758"/>
                  <a:pt x="199" y="755"/>
                </a:cubicBezTo>
                <a:cubicBezTo>
                  <a:pt x="195" y="754"/>
                  <a:pt x="190" y="755"/>
                  <a:pt x="185" y="754"/>
                </a:cubicBezTo>
                <a:cubicBezTo>
                  <a:pt x="179" y="753"/>
                  <a:pt x="177" y="751"/>
                  <a:pt x="178" y="744"/>
                </a:cubicBezTo>
                <a:cubicBezTo>
                  <a:pt x="179" y="731"/>
                  <a:pt x="179" y="718"/>
                  <a:pt x="180" y="705"/>
                </a:cubicBezTo>
                <a:cubicBezTo>
                  <a:pt x="180" y="688"/>
                  <a:pt x="185" y="672"/>
                  <a:pt x="190" y="657"/>
                </a:cubicBezTo>
                <a:cubicBezTo>
                  <a:pt x="197" y="636"/>
                  <a:pt x="198" y="615"/>
                  <a:pt x="191" y="594"/>
                </a:cubicBezTo>
                <a:cubicBezTo>
                  <a:pt x="186" y="576"/>
                  <a:pt x="182" y="558"/>
                  <a:pt x="182" y="539"/>
                </a:cubicBezTo>
                <a:cubicBezTo>
                  <a:pt x="181" y="516"/>
                  <a:pt x="173" y="495"/>
                  <a:pt x="164" y="474"/>
                </a:cubicBezTo>
                <a:cubicBezTo>
                  <a:pt x="162" y="468"/>
                  <a:pt x="158" y="463"/>
                  <a:pt x="155" y="458"/>
                </a:cubicBezTo>
                <a:cubicBezTo>
                  <a:pt x="153" y="454"/>
                  <a:pt x="150" y="450"/>
                  <a:pt x="149" y="446"/>
                </a:cubicBezTo>
                <a:cubicBezTo>
                  <a:pt x="145" y="432"/>
                  <a:pt x="141" y="418"/>
                  <a:pt x="141" y="404"/>
                </a:cubicBezTo>
                <a:cubicBezTo>
                  <a:pt x="141" y="386"/>
                  <a:pt x="137" y="368"/>
                  <a:pt x="134" y="350"/>
                </a:cubicBezTo>
                <a:cubicBezTo>
                  <a:pt x="132" y="342"/>
                  <a:pt x="131" y="335"/>
                  <a:pt x="130" y="327"/>
                </a:cubicBezTo>
                <a:cubicBezTo>
                  <a:pt x="128" y="315"/>
                  <a:pt x="131" y="303"/>
                  <a:pt x="134" y="291"/>
                </a:cubicBezTo>
                <a:cubicBezTo>
                  <a:pt x="138" y="275"/>
                  <a:pt x="143" y="259"/>
                  <a:pt x="148" y="242"/>
                </a:cubicBezTo>
                <a:cubicBezTo>
                  <a:pt x="150" y="234"/>
                  <a:pt x="150" y="227"/>
                  <a:pt x="146" y="219"/>
                </a:cubicBezTo>
                <a:cubicBezTo>
                  <a:pt x="138" y="201"/>
                  <a:pt x="139" y="183"/>
                  <a:pt x="142" y="164"/>
                </a:cubicBezTo>
                <a:cubicBezTo>
                  <a:pt x="142" y="160"/>
                  <a:pt x="142" y="155"/>
                  <a:pt x="142" y="151"/>
                </a:cubicBezTo>
                <a:cubicBezTo>
                  <a:pt x="143" y="141"/>
                  <a:pt x="140" y="133"/>
                  <a:pt x="132" y="127"/>
                </a:cubicBezTo>
                <a:cubicBezTo>
                  <a:pt x="126" y="132"/>
                  <a:pt x="121" y="137"/>
                  <a:pt x="115" y="141"/>
                </a:cubicBezTo>
                <a:cubicBezTo>
                  <a:pt x="103" y="149"/>
                  <a:pt x="89" y="150"/>
                  <a:pt x="75" y="149"/>
                </a:cubicBezTo>
                <a:cubicBezTo>
                  <a:pt x="70" y="149"/>
                  <a:pt x="66" y="146"/>
                  <a:pt x="64" y="142"/>
                </a:cubicBezTo>
                <a:cubicBezTo>
                  <a:pt x="61" y="138"/>
                  <a:pt x="60" y="134"/>
                  <a:pt x="57" y="130"/>
                </a:cubicBezTo>
                <a:cubicBezTo>
                  <a:pt x="54" y="127"/>
                  <a:pt x="50" y="124"/>
                  <a:pt x="47" y="123"/>
                </a:cubicBezTo>
                <a:cubicBezTo>
                  <a:pt x="36" y="121"/>
                  <a:pt x="27" y="115"/>
                  <a:pt x="21" y="106"/>
                </a:cubicBezTo>
                <a:cubicBezTo>
                  <a:pt x="15" y="97"/>
                  <a:pt x="10" y="88"/>
                  <a:pt x="5" y="78"/>
                </a:cubicBezTo>
                <a:cubicBezTo>
                  <a:pt x="0" y="69"/>
                  <a:pt x="2" y="58"/>
                  <a:pt x="11" y="51"/>
                </a:cubicBezTo>
                <a:cubicBezTo>
                  <a:pt x="28" y="37"/>
                  <a:pt x="46" y="28"/>
                  <a:pt x="69" y="31"/>
                </a:cubicBezTo>
                <a:cubicBezTo>
                  <a:pt x="80" y="32"/>
                  <a:pt x="91" y="36"/>
                  <a:pt x="100" y="42"/>
                </a:cubicBezTo>
                <a:cubicBezTo>
                  <a:pt x="110" y="47"/>
                  <a:pt x="121" y="51"/>
                  <a:pt x="132" y="52"/>
                </a:cubicBezTo>
                <a:cubicBezTo>
                  <a:pt x="137" y="52"/>
                  <a:pt x="141" y="52"/>
                  <a:pt x="145" y="51"/>
                </a:cubicBezTo>
                <a:cubicBezTo>
                  <a:pt x="149" y="51"/>
                  <a:pt x="153" y="49"/>
                  <a:pt x="155" y="44"/>
                </a:cubicBezTo>
                <a:cubicBezTo>
                  <a:pt x="155" y="44"/>
                  <a:pt x="155" y="43"/>
                  <a:pt x="155" y="43"/>
                </a:cubicBezTo>
                <a:cubicBezTo>
                  <a:pt x="160" y="36"/>
                  <a:pt x="165" y="29"/>
                  <a:pt x="171" y="24"/>
                </a:cubicBezTo>
                <a:cubicBezTo>
                  <a:pt x="174" y="20"/>
                  <a:pt x="180" y="18"/>
                  <a:pt x="185" y="17"/>
                </a:cubicBezTo>
                <a:cubicBezTo>
                  <a:pt x="188" y="16"/>
                  <a:pt x="191" y="14"/>
                  <a:pt x="194" y="12"/>
                </a:cubicBezTo>
                <a:cubicBezTo>
                  <a:pt x="199" y="9"/>
                  <a:pt x="204" y="6"/>
                  <a:pt x="209" y="5"/>
                </a:cubicBezTo>
                <a:cubicBezTo>
                  <a:pt x="224" y="2"/>
                  <a:pt x="239" y="0"/>
                  <a:pt x="254" y="4"/>
                </a:cubicBezTo>
                <a:cubicBezTo>
                  <a:pt x="267" y="6"/>
                  <a:pt x="277" y="13"/>
                  <a:pt x="285" y="23"/>
                </a:cubicBezTo>
                <a:cubicBezTo>
                  <a:pt x="287" y="27"/>
                  <a:pt x="290" y="30"/>
                  <a:pt x="293" y="32"/>
                </a:cubicBezTo>
                <a:cubicBezTo>
                  <a:pt x="299" y="36"/>
                  <a:pt x="305" y="36"/>
                  <a:pt x="311" y="32"/>
                </a:cubicBezTo>
                <a:cubicBezTo>
                  <a:pt x="313" y="31"/>
                  <a:pt x="314" y="30"/>
                  <a:pt x="316" y="29"/>
                </a:cubicBezTo>
                <a:close/>
                <a:moveTo>
                  <a:pt x="340" y="458"/>
                </a:moveTo>
                <a:cubicBezTo>
                  <a:pt x="340" y="458"/>
                  <a:pt x="341" y="458"/>
                  <a:pt x="341" y="458"/>
                </a:cubicBezTo>
                <a:cubicBezTo>
                  <a:pt x="348" y="456"/>
                  <a:pt x="352" y="450"/>
                  <a:pt x="356" y="445"/>
                </a:cubicBezTo>
                <a:cubicBezTo>
                  <a:pt x="358" y="444"/>
                  <a:pt x="360" y="443"/>
                  <a:pt x="361" y="442"/>
                </a:cubicBezTo>
                <a:cubicBezTo>
                  <a:pt x="362" y="444"/>
                  <a:pt x="363" y="446"/>
                  <a:pt x="363" y="448"/>
                </a:cubicBezTo>
                <a:cubicBezTo>
                  <a:pt x="363" y="450"/>
                  <a:pt x="362" y="452"/>
                  <a:pt x="361" y="453"/>
                </a:cubicBezTo>
                <a:cubicBezTo>
                  <a:pt x="357" y="456"/>
                  <a:pt x="354" y="460"/>
                  <a:pt x="350" y="463"/>
                </a:cubicBezTo>
                <a:cubicBezTo>
                  <a:pt x="343" y="467"/>
                  <a:pt x="337" y="472"/>
                  <a:pt x="333" y="480"/>
                </a:cubicBezTo>
                <a:cubicBezTo>
                  <a:pt x="329" y="488"/>
                  <a:pt x="322" y="494"/>
                  <a:pt x="316" y="500"/>
                </a:cubicBezTo>
                <a:cubicBezTo>
                  <a:pt x="313" y="504"/>
                  <a:pt x="311" y="508"/>
                  <a:pt x="311" y="513"/>
                </a:cubicBezTo>
                <a:cubicBezTo>
                  <a:pt x="311" y="515"/>
                  <a:pt x="309" y="517"/>
                  <a:pt x="309" y="519"/>
                </a:cubicBezTo>
                <a:cubicBezTo>
                  <a:pt x="305" y="527"/>
                  <a:pt x="302" y="535"/>
                  <a:pt x="299" y="543"/>
                </a:cubicBezTo>
                <a:cubicBezTo>
                  <a:pt x="297" y="553"/>
                  <a:pt x="298" y="563"/>
                  <a:pt x="300" y="572"/>
                </a:cubicBezTo>
                <a:cubicBezTo>
                  <a:pt x="301" y="575"/>
                  <a:pt x="302" y="577"/>
                  <a:pt x="304" y="579"/>
                </a:cubicBezTo>
                <a:cubicBezTo>
                  <a:pt x="310" y="583"/>
                  <a:pt x="317" y="586"/>
                  <a:pt x="323" y="589"/>
                </a:cubicBezTo>
                <a:cubicBezTo>
                  <a:pt x="326" y="591"/>
                  <a:pt x="330" y="594"/>
                  <a:pt x="331" y="597"/>
                </a:cubicBezTo>
                <a:cubicBezTo>
                  <a:pt x="336" y="606"/>
                  <a:pt x="336" y="616"/>
                  <a:pt x="333" y="625"/>
                </a:cubicBezTo>
                <a:cubicBezTo>
                  <a:pt x="332" y="627"/>
                  <a:pt x="332" y="629"/>
                  <a:pt x="331" y="632"/>
                </a:cubicBezTo>
                <a:cubicBezTo>
                  <a:pt x="330" y="637"/>
                  <a:pt x="330" y="642"/>
                  <a:pt x="329" y="647"/>
                </a:cubicBezTo>
                <a:cubicBezTo>
                  <a:pt x="328" y="648"/>
                  <a:pt x="327" y="650"/>
                  <a:pt x="326" y="651"/>
                </a:cubicBezTo>
                <a:cubicBezTo>
                  <a:pt x="325" y="650"/>
                  <a:pt x="323" y="649"/>
                  <a:pt x="322" y="648"/>
                </a:cubicBezTo>
                <a:cubicBezTo>
                  <a:pt x="321" y="647"/>
                  <a:pt x="321" y="646"/>
                  <a:pt x="319" y="645"/>
                </a:cubicBezTo>
                <a:cubicBezTo>
                  <a:pt x="318" y="647"/>
                  <a:pt x="317" y="648"/>
                  <a:pt x="316" y="650"/>
                </a:cubicBezTo>
                <a:cubicBezTo>
                  <a:pt x="313" y="659"/>
                  <a:pt x="310" y="669"/>
                  <a:pt x="308" y="679"/>
                </a:cubicBezTo>
                <a:cubicBezTo>
                  <a:pt x="305" y="692"/>
                  <a:pt x="306" y="706"/>
                  <a:pt x="308" y="719"/>
                </a:cubicBezTo>
                <a:cubicBezTo>
                  <a:pt x="308" y="723"/>
                  <a:pt x="309" y="727"/>
                  <a:pt x="313" y="728"/>
                </a:cubicBezTo>
                <a:cubicBezTo>
                  <a:pt x="318" y="728"/>
                  <a:pt x="323" y="729"/>
                  <a:pt x="326" y="727"/>
                </a:cubicBezTo>
                <a:cubicBezTo>
                  <a:pt x="332" y="722"/>
                  <a:pt x="337" y="720"/>
                  <a:pt x="344" y="723"/>
                </a:cubicBezTo>
                <a:cubicBezTo>
                  <a:pt x="348" y="725"/>
                  <a:pt x="349" y="723"/>
                  <a:pt x="349" y="720"/>
                </a:cubicBezTo>
                <a:cubicBezTo>
                  <a:pt x="348" y="707"/>
                  <a:pt x="349" y="693"/>
                  <a:pt x="344" y="681"/>
                </a:cubicBezTo>
                <a:cubicBezTo>
                  <a:pt x="340" y="668"/>
                  <a:pt x="338" y="656"/>
                  <a:pt x="342" y="643"/>
                </a:cubicBezTo>
                <a:cubicBezTo>
                  <a:pt x="342" y="642"/>
                  <a:pt x="341" y="640"/>
                  <a:pt x="341" y="639"/>
                </a:cubicBezTo>
                <a:cubicBezTo>
                  <a:pt x="339" y="633"/>
                  <a:pt x="337" y="626"/>
                  <a:pt x="340" y="619"/>
                </a:cubicBezTo>
                <a:cubicBezTo>
                  <a:pt x="342" y="612"/>
                  <a:pt x="346" y="606"/>
                  <a:pt x="349" y="599"/>
                </a:cubicBezTo>
                <a:cubicBezTo>
                  <a:pt x="351" y="594"/>
                  <a:pt x="354" y="589"/>
                  <a:pt x="355" y="584"/>
                </a:cubicBezTo>
                <a:cubicBezTo>
                  <a:pt x="358" y="568"/>
                  <a:pt x="359" y="552"/>
                  <a:pt x="351" y="536"/>
                </a:cubicBezTo>
                <a:cubicBezTo>
                  <a:pt x="351" y="536"/>
                  <a:pt x="351" y="535"/>
                  <a:pt x="351" y="535"/>
                </a:cubicBezTo>
                <a:cubicBezTo>
                  <a:pt x="348" y="525"/>
                  <a:pt x="348" y="515"/>
                  <a:pt x="354" y="507"/>
                </a:cubicBezTo>
                <a:cubicBezTo>
                  <a:pt x="357" y="501"/>
                  <a:pt x="361" y="497"/>
                  <a:pt x="364" y="492"/>
                </a:cubicBezTo>
                <a:cubicBezTo>
                  <a:pt x="370" y="484"/>
                  <a:pt x="374" y="475"/>
                  <a:pt x="375" y="465"/>
                </a:cubicBezTo>
                <a:cubicBezTo>
                  <a:pt x="375" y="463"/>
                  <a:pt x="378" y="461"/>
                  <a:pt x="380" y="459"/>
                </a:cubicBezTo>
                <a:cubicBezTo>
                  <a:pt x="383" y="456"/>
                  <a:pt x="387" y="454"/>
                  <a:pt x="388" y="451"/>
                </a:cubicBezTo>
                <a:cubicBezTo>
                  <a:pt x="395" y="439"/>
                  <a:pt x="396" y="427"/>
                  <a:pt x="395" y="415"/>
                </a:cubicBezTo>
                <a:cubicBezTo>
                  <a:pt x="395" y="413"/>
                  <a:pt x="394" y="410"/>
                  <a:pt x="393" y="408"/>
                </a:cubicBezTo>
                <a:cubicBezTo>
                  <a:pt x="393" y="407"/>
                  <a:pt x="391" y="406"/>
                  <a:pt x="390" y="405"/>
                </a:cubicBezTo>
                <a:cubicBezTo>
                  <a:pt x="390" y="405"/>
                  <a:pt x="388" y="407"/>
                  <a:pt x="387" y="408"/>
                </a:cubicBezTo>
                <a:cubicBezTo>
                  <a:pt x="384" y="413"/>
                  <a:pt x="380" y="418"/>
                  <a:pt x="376" y="422"/>
                </a:cubicBezTo>
                <a:cubicBezTo>
                  <a:pt x="375" y="424"/>
                  <a:pt x="373" y="424"/>
                  <a:pt x="371" y="425"/>
                </a:cubicBezTo>
                <a:cubicBezTo>
                  <a:pt x="374" y="418"/>
                  <a:pt x="378" y="412"/>
                  <a:pt x="382" y="406"/>
                </a:cubicBezTo>
                <a:cubicBezTo>
                  <a:pt x="389" y="393"/>
                  <a:pt x="394" y="380"/>
                  <a:pt x="396" y="366"/>
                </a:cubicBezTo>
                <a:cubicBezTo>
                  <a:pt x="397" y="360"/>
                  <a:pt x="395" y="355"/>
                  <a:pt x="395" y="349"/>
                </a:cubicBezTo>
                <a:cubicBezTo>
                  <a:pt x="395" y="347"/>
                  <a:pt x="395" y="344"/>
                  <a:pt x="396" y="342"/>
                </a:cubicBezTo>
                <a:cubicBezTo>
                  <a:pt x="397" y="340"/>
                  <a:pt x="399" y="338"/>
                  <a:pt x="400" y="336"/>
                </a:cubicBezTo>
                <a:cubicBezTo>
                  <a:pt x="406" y="319"/>
                  <a:pt x="406" y="301"/>
                  <a:pt x="402" y="284"/>
                </a:cubicBezTo>
                <a:cubicBezTo>
                  <a:pt x="400" y="275"/>
                  <a:pt x="397" y="267"/>
                  <a:pt x="395" y="258"/>
                </a:cubicBezTo>
                <a:cubicBezTo>
                  <a:pt x="394" y="256"/>
                  <a:pt x="394" y="254"/>
                  <a:pt x="394" y="251"/>
                </a:cubicBezTo>
                <a:cubicBezTo>
                  <a:pt x="407" y="262"/>
                  <a:pt x="409" y="276"/>
                  <a:pt x="413" y="290"/>
                </a:cubicBezTo>
                <a:cubicBezTo>
                  <a:pt x="413" y="284"/>
                  <a:pt x="413" y="278"/>
                  <a:pt x="413" y="271"/>
                </a:cubicBezTo>
                <a:cubicBezTo>
                  <a:pt x="415" y="272"/>
                  <a:pt x="417" y="273"/>
                  <a:pt x="419" y="274"/>
                </a:cubicBezTo>
                <a:cubicBezTo>
                  <a:pt x="419" y="269"/>
                  <a:pt x="419" y="265"/>
                  <a:pt x="420" y="260"/>
                </a:cubicBezTo>
                <a:cubicBezTo>
                  <a:pt x="420" y="258"/>
                  <a:pt x="421" y="255"/>
                  <a:pt x="425" y="255"/>
                </a:cubicBezTo>
                <a:cubicBezTo>
                  <a:pt x="425" y="255"/>
                  <a:pt x="427" y="253"/>
                  <a:pt x="427" y="252"/>
                </a:cubicBezTo>
                <a:cubicBezTo>
                  <a:pt x="430" y="243"/>
                  <a:pt x="432" y="235"/>
                  <a:pt x="430" y="225"/>
                </a:cubicBezTo>
                <a:cubicBezTo>
                  <a:pt x="427" y="209"/>
                  <a:pt x="426" y="192"/>
                  <a:pt x="424" y="176"/>
                </a:cubicBezTo>
                <a:cubicBezTo>
                  <a:pt x="422" y="163"/>
                  <a:pt x="417" y="150"/>
                  <a:pt x="409" y="139"/>
                </a:cubicBezTo>
                <a:cubicBezTo>
                  <a:pt x="409" y="138"/>
                  <a:pt x="406" y="137"/>
                  <a:pt x="405" y="137"/>
                </a:cubicBezTo>
                <a:cubicBezTo>
                  <a:pt x="400" y="137"/>
                  <a:pt x="394" y="138"/>
                  <a:pt x="389" y="139"/>
                </a:cubicBezTo>
                <a:cubicBezTo>
                  <a:pt x="383" y="148"/>
                  <a:pt x="378" y="150"/>
                  <a:pt x="366" y="147"/>
                </a:cubicBezTo>
                <a:cubicBezTo>
                  <a:pt x="361" y="145"/>
                  <a:pt x="356" y="143"/>
                  <a:pt x="352" y="140"/>
                </a:cubicBezTo>
                <a:cubicBezTo>
                  <a:pt x="347" y="138"/>
                  <a:pt x="342" y="134"/>
                  <a:pt x="337" y="132"/>
                </a:cubicBezTo>
                <a:cubicBezTo>
                  <a:pt x="333" y="129"/>
                  <a:pt x="332" y="129"/>
                  <a:pt x="330" y="134"/>
                </a:cubicBezTo>
                <a:cubicBezTo>
                  <a:pt x="329" y="137"/>
                  <a:pt x="328" y="140"/>
                  <a:pt x="326" y="142"/>
                </a:cubicBezTo>
                <a:cubicBezTo>
                  <a:pt x="322" y="145"/>
                  <a:pt x="321" y="149"/>
                  <a:pt x="319" y="153"/>
                </a:cubicBezTo>
                <a:cubicBezTo>
                  <a:pt x="317" y="162"/>
                  <a:pt x="319" y="170"/>
                  <a:pt x="323" y="178"/>
                </a:cubicBezTo>
                <a:cubicBezTo>
                  <a:pt x="326" y="184"/>
                  <a:pt x="325" y="190"/>
                  <a:pt x="322" y="196"/>
                </a:cubicBezTo>
                <a:cubicBezTo>
                  <a:pt x="320" y="200"/>
                  <a:pt x="319" y="205"/>
                  <a:pt x="318" y="210"/>
                </a:cubicBezTo>
                <a:cubicBezTo>
                  <a:pt x="316" y="216"/>
                  <a:pt x="316" y="224"/>
                  <a:pt x="314" y="230"/>
                </a:cubicBezTo>
                <a:cubicBezTo>
                  <a:pt x="309" y="239"/>
                  <a:pt x="303" y="248"/>
                  <a:pt x="296" y="257"/>
                </a:cubicBezTo>
                <a:cubicBezTo>
                  <a:pt x="291" y="264"/>
                  <a:pt x="286" y="270"/>
                  <a:pt x="289" y="279"/>
                </a:cubicBezTo>
                <a:cubicBezTo>
                  <a:pt x="291" y="285"/>
                  <a:pt x="287" y="291"/>
                  <a:pt x="282" y="295"/>
                </a:cubicBezTo>
                <a:cubicBezTo>
                  <a:pt x="279" y="297"/>
                  <a:pt x="276" y="301"/>
                  <a:pt x="275" y="305"/>
                </a:cubicBezTo>
                <a:cubicBezTo>
                  <a:pt x="273" y="313"/>
                  <a:pt x="270" y="321"/>
                  <a:pt x="265" y="329"/>
                </a:cubicBezTo>
                <a:cubicBezTo>
                  <a:pt x="263" y="332"/>
                  <a:pt x="261" y="336"/>
                  <a:pt x="260" y="339"/>
                </a:cubicBezTo>
                <a:cubicBezTo>
                  <a:pt x="259" y="352"/>
                  <a:pt x="258" y="366"/>
                  <a:pt x="259" y="379"/>
                </a:cubicBezTo>
                <a:cubicBezTo>
                  <a:pt x="260" y="391"/>
                  <a:pt x="263" y="403"/>
                  <a:pt x="266" y="415"/>
                </a:cubicBezTo>
                <a:cubicBezTo>
                  <a:pt x="267" y="420"/>
                  <a:pt x="268" y="425"/>
                  <a:pt x="269" y="430"/>
                </a:cubicBezTo>
                <a:cubicBezTo>
                  <a:pt x="269" y="435"/>
                  <a:pt x="270" y="440"/>
                  <a:pt x="271" y="444"/>
                </a:cubicBezTo>
                <a:cubicBezTo>
                  <a:pt x="271" y="448"/>
                  <a:pt x="273" y="451"/>
                  <a:pt x="274" y="454"/>
                </a:cubicBezTo>
                <a:cubicBezTo>
                  <a:pt x="278" y="464"/>
                  <a:pt x="281" y="474"/>
                  <a:pt x="285" y="483"/>
                </a:cubicBezTo>
                <a:cubicBezTo>
                  <a:pt x="286" y="485"/>
                  <a:pt x="287" y="486"/>
                  <a:pt x="289" y="487"/>
                </a:cubicBezTo>
                <a:cubicBezTo>
                  <a:pt x="290" y="487"/>
                  <a:pt x="292" y="485"/>
                  <a:pt x="292" y="484"/>
                </a:cubicBezTo>
                <a:cubicBezTo>
                  <a:pt x="294" y="482"/>
                  <a:pt x="294" y="480"/>
                  <a:pt x="295" y="478"/>
                </a:cubicBezTo>
                <a:cubicBezTo>
                  <a:pt x="297" y="474"/>
                  <a:pt x="300" y="474"/>
                  <a:pt x="303" y="476"/>
                </a:cubicBezTo>
                <a:cubicBezTo>
                  <a:pt x="306" y="478"/>
                  <a:pt x="309" y="480"/>
                  <a:pt x="312" y="482"/>
                </a:cubicBezTo>
                <a:cubicBezTo>
                  <a:pt x="316" y="480"/>
                  <a:pt x="319" y="476"/>
                  <a:pt x="322" y="469"/>
                </a:cubicBezTo>
                <a:cubicBezTo>
                  <a:pt x="324" y="464"/>
                  <a:pt x="326" y="460"/>
                  <a:pt x="328" y="455"/>
                </a:cubicBezTo>
                <a:cubicBezTo>
                  <a:pt x="331" y="449"/>
                  <a:pt x="333" y="443"/>
                  <a:pt x="335" y="437"/>
                </a:cubicBezTo>
                <a:cubicBezTo>
                  <a:pt x="336" y="435"/>
                  <a:pt x="337" y="433"/>
                  <a:pt x="338" y="430"/>
                </a:cubicBezTo>
                <a:cubicBezTo>
                  <a:pt x="339" y="432"/>
                  <a:pt x="340" y="432"/>
                  <a:pt x="340" y="433"/>
                </a:cubicBezTo>
                <a:cubicBezTo>
                  <a:pt x="340" y="441"/>
                  <a:pt x="340" y="449"/>
                  <a:pt x="340" y="458"/>
                </a:cubicBezTo>
                <a:close/>
                <a:moveTo>
                  <a:pt x="200" y="281"/>
                </a:moveTo>
                <a:cubicBezTo>
                  <a:pt x="200" y="281"/>
                  <a:pt x="200" y="282"/>
                  <a:pt x="199" y="282"/>
                </a:cubicBezTo>
                <a:cubicBezTo>
                  <a:pt x="193" y="279"/>
                  <a:pt x="188" y="275"/>
                  <a:pt x="184" y="270"/>
                </a:cubicBezTo>
                <a:cubicBezTo>
                  <a:pt x="173" y="257"/>
                  <a:pt x="175" y="248"/>
                  <a:pt x="182" y="234"/>
                </a:cubicBezTo>
                <a:cubicBezTo>
                  <a:pt x="183" y="232"/>
                  <a:pt x="185" y="230"/>
                  <a:pt x="187" y="230"/>
                </a:cubicBezTo>
                <a:cubicBezTo>
                  <a:pt x="193" y="229"/>
                  <a:pt x="200" y="228"/>
                  <a:pt x="206" y="230"/>
                </a:cubicBezTo>
                <a:cubicBezTo>
                  <a:pt x="218" y="232"/>
                  <a:pt x="229" y="232"/>
                  <a:pt x="240" y="229"/>
                </a:cubicBezTo>
                <a:cubicBezTo>
                  <a:pt x="244" y="228"/>
                  <a:pt x="249" y="227"/>
                  <a:pt x="254" y="227"/>
                </a:cubicBezTo>
                <a:cubicBezTo>
                  <a:pt x="263" y="227"/>
                  <a:pt x="270" y="233"/>
                  <a:pt x="272" y="242"/>
                </a:cubicBezTo>
                <a:cubicBezTo>
                  <a:pt x="276" y="253"/>
                  <a:pt x="271" y="265"/>
                  <a:pt x="262" y="272"/>
                </a:cubicBezTo>
                <a:cubicBezTo>
                  <a:pt x="256" y="276"/>
                  <a:pt x="251" y="279"/>
                  <a:pt x="245" y="283"/>
                </a:cubicBezTo>
                <a:cubicBezTo>
                  <a:pt x="260" y="288"/>
                  <a:pt x="273" y="287"/>
                  <a:pt x="284" y="278"/>
                </a:cubicBezTo>
                <a:cubicBezTo>
                  <a:pt x="284" y="278"/>
                  <a:pt x="283" y="277"/>
                  <a:pt x="283" y="276"/>
                </a:cubicBezTo>
                <a:cubicBezTo>
                  <a:pt x="277" y="271"/>
                  <a:pt x="277" y="264"/>
                  <a:pt x="278" y="256"/>
                </a:cubicBezTo>
                <a:cubicBezTo>
                  <a:pt x="278" y="253"/>
                  <a:pt x="278" y="251"/>
                  <a:pt x="278" y="248"/>
                </a:cubicBezTo>
                <a:cubicBezTo>
                  <a:pt x="277" y="239"/>
                  <a:pt x="272" y="233"/>
                  <a:pt x="268" y="226"/>
                </a:cubicBezTo>
                <a:cubicBezTo>
                  <a:pt x="262" y="214"/>
                  <a:pt x="254" y="203"/>
                  <a:pt x="249" y="191"/>
                </a:cubicBezTo>
                <a:cubicBezTo>
                  <a:pt x="241" y="173"/>
                  <a:pt x="245" y="169"/>
                  <a:pt x="256" y="160"/>
                </a:cubicBezTo>
                <a:cubicBezTo>
                  <a:pt x="262" y="156"/>
                  <a:pt x="265" y="151"/>
                  <a:pt x="262" y="144"/>
                </a:cubicBezTo>
                <a:cubicBezTo>
                  <a:pt x="261" y="140"/>
                  <a:pt x="262" y="137"/>
                  <a:pt x="265" y="134"/>
                </a:cubicBezTo>
                <a:cubicBezTo>
                  <a:pt x="270" y="130"/>
                  <a:pt x="272" y="125"/>
                  <a:pt x="273" y="119"/>
                </a:cubicBezTo>
                <a:cubicBezTo>
                  <a:pt x="273" y="115"/>
                  <a:pt x="276" y="113"/>
                  <a:pt x="280" y="111"/>
                </a:cubicBezTo>
                <a:cubicBezTo>
                  <a:pt x="282" y="111"/>
                  <a:pt x="284" y="111"/>
                  <a:pt x="286" y="110"/>
                </a:cubicBezTo>
                <a:cubicBezTo>
                  <a:pt x="292" y="109"/>
                  <a:pt x="297" y="106"/>
                  <a:pt x="299" y="100"/>
                </a:cubicBezTo>
                <a:cubicBezTo>
                  <a:pt x="301" y="96"/>
                  <a:pt x="302" y="92"/>
                  <a:pt x="304" y="89"/>
                </a:cubicBezTo>
                <a:cubicBezTo>
                  <a:pt x="306" y="86"/>
                  <a:pt x="307" y="83"/>
                  <a:pt x="309" y="81"/>
                </a:cubicBezTo>
                <a:cubicBezTo>
                  <a:pt x="309" y="79"/>
                  <a:pt x="307" y="75"/>
                  <a:pt x="306" y="72"/>
                </a:cubicBezTo>
                <a:cubicBezTo>
                  <a:pt x="301" y="59"/>
                  <a:pt x="293" y="47"/>
                  <a:pt x="285" y="36"/>
                </a:cubicBezTo>
                <a:cubicBezTo>
                  <a:pt x="282" y="31"/>
                  <a:pt x="278" y="26"/>
                  <a:pt x="272" y="25"/>
                </a:cubicBezTo>
                <a:cubicBezTo>
                  <a:pt x="264" y="24"/>
                  <a:pt x="259" y="20"/>
                  <a:pt x="254" y="15"/>
                </a:cubicBezTo>
                <a:cubicBezTo>
                  <a:pt x="251" y="11"/>
                  <a:pt x="247" y="9"/>
                  <a:pt x="242" y="9"/>
                </a:cubicBezTo>
                <a:cubicBezTo>
                  <a:pt x="232" y="8"/>
                  <a:pt x="222" y="9"/>
                  <a:pt x="213" y="14"/>
                </a:cubicBezTo>
                <a:cubicBezTo>
                  <a:pt x="203" y="20"/>
                  <a:pt x="193" y="24"/>
                  <a:pt x="182" y="24"/>
                </a:cubicBezTo>
                <a:cubicBezTo>
                  <a:pt x="176" y="23"/>
                  <a:pt x="172" y="27"/>
                  <a:pt x="169" y="33"/>
                </a:cubicBezTo>
                <a:cubicBezTo>
                  <a:pt x="172" y="33"/>
                  <a:pt x="173" y="33"/>
                  <a:pt x="176" y="33"/>
                </a:cubicBezTo>
                <a:cubicBezTo>
                  <a:pt x="172" y="36"/>
                  <a:pt x="168" y="39"/>
                  <a:pt x="165" y="42"/>
                </a:cubicBezTo>
                <a:cubicBezTo>
                  <a:pt x="161" y="46"/>
                  <a:pt x="157" y="50"/>
                  <a:pt x="161" y="55"/>
                </a:cubicBezTo>
                <a:cubicBezTo>
                  <a:pt x="153" y="63"/>
                  <a:pt x="144" y="68"/>
                  <a:pt x="139" y="78"/>
                </a:cubicBezTo>
                <a:cubicBezTo>
                  <a:pt x="141" y="79"/>
                  <a:pt x="143" y="80"/>
                  <a:pt x="143" y="80"/>
                </a:cubicBezTo>
                <a:cubicBezTo>
                  <a:pt x="145" y="83"/>
                  <a:pt x="146" y="85"/>
                  <a:pt x="148" y="88"/>
                </a:cubicBezTo>
                <a:cubicBezTo>
                  <a:pt x="146" y="89"/>
                  <a:pt x="145" y="91"/>
                  <a:pt x="143" y="93"/>
                </a:cubicBezTo>
                <a:cubicBezTo>
                  <a:pt x="144" y="93"/>
                  <a:pt x="145" y="94"/>
                  <a:pt x="145" y="94"/>
                </a:cubicBezTo>
                <a:cubicBezTo>
                  <a:pt x="158" y="96"/>
                  <a:pt x="166" y="104"/>
                  <a:pt x="173" y="114"/>
                </a:cubicBezTo>
                <a:cubicBezTo>
                  <a:pt x="175" y="116"/>
                  <a:pt x="176" y="120"/>
                  <a:pt x="176" y="123"/>
                </a:cubicBezTo>
                <a:cubicBezTo>
                  <a:pt x="177" y="127"/>
                  <a:pt x="178" y="130"/>
                  <a:pt x="182" y="132"/>
                </a:cubicBezTo>
                <a:cubicBezTo>
                  <a:pt x="190" y="135"/>
                  <a:pt x="193" y="141"/>
                  <a:pt x="192" y="149"/>
                </a:cubicBezTo>
                <a:cubicBezTo>
                  <a:pt x="191" y="155"/>
                  <a:pt x="191" y="160"/>
                  <a:pt x="193" y="166"/>
                </a:cubicBezTo>
                <a:cubicBezTo>
                  <a:pt x="194" y="167"/>
                  <a:pt x="194" y="169"/>
                  <a:pt x="193" y="171"/>
                </a:cubicBezTo>
                <a:cubicBezTo>
                  <a:pt x="192" y="178"/>
                  <a:pt x="190" y="186"/>
                  <a:pt x="188" y="193"/>
                </a:cubicBezTo>
                <a:cubicBezTo>
                  <a:pt x="186" y="200"/>
                  <a:pt x="186" y="206"/>
                  <a:pt x="187" y="212"/>
                </a:cubicBezTo>
                <a:cubicBezTo>
                  <a:pt x="188" y="216"/>
                  <a:pt x="187" y="221"/>
                  <a:pt x="186" y="224"/>
                </a:cubicBezTo>
                <a:cubicBezTo>
                  <a:pt x="184" y="228"/>
                  <a:pt x="180" y="231"/>
                  <a:pt x="176" y="234"/>
                </a:cubicBezTo>
                <a:cubicBezTo>
                  <a:pt x="172" y="237"/>
                  <a:pt x="169" y="241"/>
                  <a:pt x="168" y="246"/>
                </a:cubicBezTo>
                <a:cubicBezTo>
                  <a:pt x="167" y="251"/>
                  <a:pt x="168" y="257"/>
                  <a:pt x="168" y="262"/>
                </a:cubicBezTo>
                <a:cubicBezTo>
                  <a:pt x="168" y="264"/>
                  <a:pt x="168" y="266"/>
                  <a:pt x="167" y="268"/>
                </a:cubicBezTo>
                <a:cubicBezTo>
                  <a:pt x="165" y="273"/>
                  <a:pt x="166" y="276"/>
                  <a:pt x="171" y="278"/>
                </a:cubicBezTo>
                <a:cubicBezTo>
                  <a:pt x="175" y="279"/>
                  <a:pt x="179" y="280"/>
                  <a:pt x="182" y="282"/>
                </a:cubicBezTo>
                <a:cubicBezTo>
                  <a:pt x="190" y="287"/>
                  <a:pt x="198" y="288"/>
                  <a:pt x="206" y="284"/>
                </a:cubicBezTo>
                <a:cubicBezTo>
                  <a:pt x="217" y="280"/>
                  <a:pt x="229" y="279"/>
                  <a:pt x="240" y="282"/>
                </a:cubicBezTo>
                <a:cubicBezTo>
                  <a:pt x="241" y="283"/>
                  <a:pt x="243" y="282"/>
                  <a:pt x="244" y="282"/>
                </a:cubicBezTo>
                <a:cubicBezTo>
                  <a:pt x="250" y="275"/>
                  <a:pt x="257" y="268"/>
                  <a:pt x="262" y="261"/>
                </a:cubicBezTo>
                <a:cubicBezTo>
                  <a:pt x="267" y="255"/>
                  <a:pt x="267" y="248"/>
                  <a:pt x="265" y="240"/>
                </a:cubicBezTo>
                <a:cubicBezTo>
                  <a:pt x="264" y="243"/>
                  <a:pt x="264" y="245"/>
                  <a:pt x="263" y="246"/>
                </a:cubicBezTo>
                <a:cubicBezTo>
                  <a:pt x="262" y="253"/>
                  <a:pt x="260" y="259"/>
                  <a:pt x="254" y="262"/>
                </a:cubicBezTo>
                <a:cubicBezTo>
                  <a:pt x="249" y="264"/>
                  <a:pt x="246" y="264"/>
                  <a:pt x="244" y="261"/>
                </a:cubicBezTo>
                <a:cubicBezTo>
                  <a:pt x="241" y="256"/>
                  <a:pt x="242" y="253"/>
                  <a:pt x="248" y="250"/>
                </a:cubicBezTo>
                <a:cubicBezTo>
                  <a:pt x="250" y="249"/>
                  <a:pt x="252" y="248"/>
                  <a:pt x="254" y="247"/>
                </a:cubicBezTo>
                <a:cubicBezTo>
                  <a:pt x="258" y="245"/>
                  <a:pt x="261" y="242"/>
                  <a:pt x="262" y="238"/>
                </a:cubicBezTo>
                <a:cubicBezTo>
                  <a:pt x="257" y="235"/>
                  <a:pt x="253" y="234"/>
                  <a:pt x="248" y="236"/>
                </a:cubicBezTo>
                <a:cubicBezTo>
                  <a:pt x="245" y="236"/>
                  <a:pt x="242" y="237"/>
                  <a:pt x="240" y="239"/>
                </a:cubicBezTo>
                <a:cubicBezTo>
                  <a:pt x="229" y="243"/>
                  <a:pt x="219" y="242"/>
                  <a:pt x="208" y="239"/>
                </a:cubicBezTo>
                <a:cubicBezTo>
                  <a:pt x="203" y="237"/>
                  <a:pt x="197" y="237"/>
                  <a:pt x="192" y="236"/>
                </a:cubicBezTo>
                <a:cubicBezTo>
                  <a:pt x="192" y="236"/>
                  <a:pt x="191" y="237"/>
                  <a:pt x="191" y="237"/>
                </a:cubicBezTo>
                <a:cubicBezTo>
                  <a:pt x="193" y="240"/>
                  <a:pt x="195" y="242"/>
                  <a:pt x="197" y="245"/>
                </a:cubicBezTo>
                <a:cubicBezTo>
                  <a:pt x="200" y="248"/>
                  <a:pt x="202" y="250"/>
                  <a:pt x="204" y="253"/>
                </a:cubicBezTo>
                <a:cubicBezTo>
                  <a:pt x="205" y="255"/>
                  <a:pt x="205" y="259"/>
                  <a:pt x="203" y="260"/>
                </a:cubicBezTo>
                <a:cubicBezTo>
                  <a:pt x="202" y="262"/>
                  <a:pt x="199" y="262"/>
                  <a:pt x="197" y="261"/>
                </a:cubicBezTo>
                <a:cubicBezTo>
                  <a:pt x="191" y="260"/>
                  <a:pt x="188" y="255"/>
                  <a:pt x="188" y="248"/>
                </a:cubicBezTo>
                <a:cubicBezTo>
                  <a:pt x="187" y="245"/>
                  <a:pt x="188" y="242"/>
                  <a:pt x="188" y="239"/>
                </a:cubicBezTo>
                <a:cubicBezTo>
                  <a:pt x="182" y="243"/>
                  <a:pt x="180" y="249"/>
                  <a:pt x="182" y="255"/>
                </a:cubicBezTo>
                <a:cubicBezTo>
                  <a:pt x="185" y="261"/>
                  <a:pt x="188" y="266"/>
                  <a:pt x="192" y="271"/>
                </a:cubicBezTo>
                <a:cubicBezTo>
                  <a:pt x="194" y="274"/>
                  <a:pt x="197" y="278"/>
                  <a:pt x="200" y="281"/>
                </a:cubicBezTo>
                <a:close/>
                <a:moveTo>
                  <a:pt x="175" y="414"/>
                </a:moveTo>
                <a:cubicBezTo>
                  <a:pt x="173" y="413"/>
                  <a:pt x="171" y="412"/>
                  <a:pt x="169" y="412"/>
                </a:cubicBezTo>
                <a:cubicBezTo>
                  <a:pt x="161" y="408"/>
                  <a:pt x="157" y="409"/>
                  <a:pt x="156" y="418"/>
                </a:cubicBezTo>
                <a:cubicBezTo>
                  <a:pt x="156" y="420"/>
                  <a:pt x="155" y="422"/>
                  <a:pt x="156" y="423"/>
                </a:cubicBezTo>
                <a:cubicBezTo>
                  <a:pt x="158" y="433"/>
                  <a:pt x="159" y="443"/>
                  <a:pt x="162" y="452"/>
                </a:cubicBezTo>
                <a:cubicBezTo>
                  <a:pt x="166" y="466"/>
                  <a:pt x="175" y="478"/>
                  <a:pt x="183" y="490"/>
                </a:cubicBezTo>
                <a:cubicBezTo>
                  <a:pt x="190" y="501"/>
                  <a:pt x="197" y="512"/>
                  <a:pt x="196" y="526"/>
                </a:cubicBezTo>
                <a:cubicBezTo>
                  <a:pt x="195" y="532"/>
                  <a:pt x="193" y="539"/>
                  <a:pt x="191" y="545"/>
                </a:cubicBezTo>
                <a:cubicBezTo>
                  <a:pt x="188" y="556"/>
                  <a:pt x="189" y="566"/>
                  <a:pt x="194" y="576"/>
                </a:cubicBezTo>
                <a:cubicBezTo>
                  <a:pt x="197" y="583"/>
                  <a:pt x="199" y="590"/>
                  <a:pt x="201" y="597"/>
                </a:cubicBezTo>
                <a:cubicBezTo>
                  <a:pt x="203" y="603"/>
                  <a:pt x="205" y="608"/>
                  <a:pt x="209" y="614"/>
                </a:cubicBezTo>
                <a:cubicBezTo>
                  <a:pt x="215" y="621"/>
                  <a:pt x="215" y="629"/>
                  <a:pt x="211" y="638"/>
                </a:cubicBezTo>
                <a:cubicBezTo>
                  <a:pt x="207" y="645"/>
                  <a:pt x="204" y="653"/>
                  <a:pt x="200" y="660"/>
                </a:cubicBezTo>
                <a:cubicBezTo>
                  <a:pt x="191" y="674"/>
                  <a:pt x="189" y="691"/>
                  <a:pt x="188" y="707"/>
                </a:cubicBezTo>
                <a:cubicBezTo>
                  <a:pt x="188" y="709"/>
                  <a:pt x="190" y="712"/>
                  <a:pt x="191" y="713"/>
                </a:cubicBezTo>
                <a:cubicBezTo>
                  <a:pt x="200" y="720"/>
                  <a:pt x="215" y="719"/>
                  <a:pt x="223" y="713"/>
                </a:cubicBezTo>
                <a:cubicBezTo>
                  <a:pt x="224" y="712"/>
                  <a:pt x="225" y="711"/>
                  <a:pt x="226" y="709"/>
                </a:cubicBezTo>
                <a:cubicBezTo>
                  <a:pt x="228" y="695"/>
                  <a:pt x="230" y="680"/>
                  <a:pt x="231" y="665"/>
                </a:cubicBezTo>
                <a:cubicBezTo>
                  <a:pt x="232" y="651"/>
                  <a:pt x="230" y="637"/>
                  <a:pt x="221" y="625"/>
                </a:cubicBezTo>
                <a:cubicBezTo>
                  <a:pt x="215" y="618"/>
                  <a:pt x="215" y="611"/>
                  <a:pt x="218" y="603"/>
                </a:cubicBezTo>
                <a:cubicBezTo>
                  <a:pt x="224" y="587"/>
                  <a:pt x="229" y="572"/>
                  <a:pt x="235" y="556"/>
                </a:cubicBezTo>
                <a:cubicBezTo>
                  <a:pt x="237" y="548"/>
                  <a:pt x="238" y="540"/>
                  <a:pt x="242" y="532"/>
                </a:cubicBezTo>
                <a:cubicBezTo>
                  <a:pt x="243" y="530"/>
                  <a:pt x="242" y="526"/>
                  <a:pt x="240" y="524"/>
                </a:cubicBezTo>
                <a:cubicBezTo>
                  <a:pt x="234" y="518"/>
                  <a:pt x="227" y="512"/>
                  <a:pt x="220" y="508"/>
                </a:cubicBezTo>
                <a:cubicBezTo>
                  <a:pt x="199" y="493"/>
                  <a:pt x="186" y="474"/>
                  <a:pt x="179" y="450"/>
                </a:cubicBezTo>
                <a:cubicBezTo>
                  <a:pt x="177" y="444"/>
                  <a:pt x="177" y="438"/>
                  <a:pt x="176" y="432"/>
                </a:cubicBezTo>
                <a:cubicBezTo>
                  <a:pt x="184" y="445"/>
                  <a:pt x="191" y="458"/>
                  <a:pt x="205" y="464"/>
                </a:cubicBezTo>
                <a:cubicBezTo>
                  <a:pt x="206" y="462"/>
                  <a:pt x="207" y="461"/>
                  <a:pt x="208" y="459"/>
                </a:cubicBezTo>
                <a:cubicBezTo>
                  <a:pt x="210" y="462"/>
                  <a:pt x="212" y="464"/>
                  <a:pt x="213" y="467"/>
                </a:cubicBezTo>
                <a:cubicBezTo>
                  <a:pt x="219" y="462"/>
                  <a:pt x="220" y="470"/>
                  <a:pt x="224" y="470"/>
                </a:cubicBezTo>
                <a:cubicBezTo>
                  <a:pt x="224" y="462"/>
                  <a:pt x="224" y="454"/>
                  <a:pt x="224" y="446"/>
                </a:cubicBezTo>
                <a:cubicBezTo>
                  <a:pt x="223" y="447"/>
                  <a:pt x="223" y="447"/>
                  <a:pt x="223" y="447"/>
                </a:cubicBezTo>
                <a:cubicBezTo>
                  <a:pt x="221" y="446"/>
                  <a:pt x="219" y="445"/>
                  <a:pt x="219" y="444"/>
                </a:cubicBezTo>
                <a:cubicBezTo>
                  <a:pt x="214" y="434"/>
                  <a:pt x="217" y="424"/>
                  <a:pt x="218" y="414"/>
                </a:cubicBezTo>
                <a:cubicBezTo>
                  <a:pt x="227" y="400"/>
                  <a:pt x="222" y="387"/>
                  <a:pt x="218" y="373"/>
                </a:cubicBezTo>
                <a:cubicBezTo>
                  <a:pt x="218" y="372"/>
                  <a:pt x="218" y="371"/>
                  <a:pt x="217" y="371"/>
                </a:cubicBezTo>
                <a:cubicBezTo>
                  <a:pt x="209" y="365"/>
                  <a:pt x="207" y="356"/>
                  <a:pt x="206" y="347"/>
                </a:cubicBezTo>
                <a:cubicBezTo>
                  <a:pt x="206" y="342"/>
                  <a:pt x="206" y="336"/>
                  <a:pt x="204" y="331"/>
                </a:cubicBezTo>
                <a:cubicBezTo>
                  <a:pt x="200" y="324"/>
                  <a:pt x="199" y="316"/>
                  <a:pt x="200" y="308"/>
                </a:cubicBezTo>
                <a:cubicBezTo>
                  <a:pt x="200" y="304"/>
                  <a:pt x="199" y="302"/>
                  <a:pt x="196" y="300"/>
                </a:cubicBezTo>
                <a:cubicBezTo>
                  <a:pt x="193" y="298"/>
                  <a:pt x="190" y="296"/>
                  <a:pt x="188" y="293"/>
                </a:cubicBezTo>
                <a:cubicBezTo>
                  <a:pt x="183" y="288"/>
                  <a:pt x="178" y="284"/>
                  <a:pt x="171" y="282"/>
                </a:cubicBezTo>
                <a:cubicBezTo>
                  <a:pt x="165" y="280"/>
                  <a:pt x="163" y="276"/>
                  <a:pt x="162" y="270"/>
                </a:cubicBezTo>
                <a:cubicBezTo>
                  <a:pt x="161" y="262"/>
                  <a:pt x="159" y="254"/>
                  <a:pt x="158" y="246"/>
                </a:cubicBezTo>
                <a:cubicBezTo>
                  <a:pt x="158" y="246"/>
                  <a:pt x="157" y="246"/>
                  <a:pt x="157" y="246"/>
                </a:cubicBezTo>
                <a:cubicBezTo>
                  <a:pt x="156" y="248"/>
                  <a:pt x="156" y="251"/>
                  <a:pt x="156" y="253"/>
                </a:cubicBezTo>
                <a:cubicBezTo>
                  <a:pt x="154" y="264"/>
                  <a:pt x="151" y="276"/>
                  <a:pt x="149" y="287"/>
                </a:cubicBezTo>
                <a:cubicBezTo>
                  <a:pt x="148" y="291"/>
                  <a:pt x="145" y="295"/>
                  <a:pt x="145" y="300"/>
                </a:cubicBezTo>
                <a:cubicBezTo>
                  <a:pt x="144" y="318"/>
                  <a:pt x="145" y="335"/>
                  <a:pt x="157" y="351"/>
                </a:cubicBezTo>
                <a:cubicBezTo>
                  <a:pt x="166" y="364"/>
                  <a:pt x="173" y="378"/>
                  <a:pt x="175" y="394"/>
                </a:cubicBezTo>
                <a:cubicBezTo>
                  <a:pt x="176" y="401"/>
                  <a:pt x="177" y="407"/>
                  <a:pt x="175" y="414"/>
                </a:cubicBezTo>
                <a:close/>
                <a:moveTo>
                  <a:pt x="62" y="40"/>
                </a:moveTo>
                <a:cubicBezTo>
                  <a:pt x="45" y="41"/>
                  <a:pt x="30" y="47"/>
                  <a:pt x="17" y="58"/>
                </a:cubicBezTo>
                <a:cubicBezTo>
                  <a:pt x="11" y="64"/>
                  <a:pt x="8" y="69"/>
                  <a:pt x="14" y="79"/>
                </a:cubicBezTo>
                <a:cubicBezTo>
                  <a:pt x="15" y="80"/>
                  <a:pt x="16" y="82"/>
                  <a:pt x="16" y="84"/>
                </a:cubicBezTo>
                <a:cubicBezTo>
                  <a:pt x="23" y="94"/>
                  <a:pt x="30" y="104"/>
                  <a:pt x="42" y="109"/>
                </a:cubicBezTo>
                <a:cubicBezTo>
                  <a:pt x="57" y="114"/>
                  <a:pt x="68" y="123"/>
                  <a:pt x="76" y="136"/>
                </a:cubicBezTo>
                <a:cubicBezTo>
                  <a:pt x="80" y="142"/>
                  <a:pt x="84" y="143"/>
                  <a:pt x="90" y="142"/>
                </a:cubicBezTo>
                <a:cubicBezTo>
                  <a:pt x="104" y="139"/>
                  <a:pt x="115" y="131"/>
                  <a:pt x="125" y="122"/>
                </a:cubicBezTo>
                <a:cubicBezTo>
                  <a:pt x="126" y="122"/>
                  <a:pt x="126" y="120"/>
                  <a:pt x="126" y="119"/>
                </a:cubicBezTo>
                <a:cubicBezTo>
                  <a:pt x="124" y="112"/>
                  <a:pt x="125" y="106"/>
                  <a:pt x="133" y="102"/>
                </a:cubicBezTo>
                <a:cubicBezTo>
                  <a:pt x="137" y="99"/>
                  <a:pt x="139" y="96"/>
                  <a:pt x="138" y="91"/>
                </a:cubicBezTo>
                <a:cubicBezTo>
                  <a:pt x="137" y="89"/>
                  <a:pt x="136" y="87"/>
                  <a:pt x="135" y="85"/>
                </a:cubicBezTo>
                <a:cubicBezTo>
                  <a:pt x="133" y="81"/>
                  <a:pt x="132" y="78"/>
                  <a:pt x="134" y="73"/>
                </a:cubicBezTo>
                <a:cubicBezTo>
                  <a:pt x="136" y="71"/>
                  <a:pt x="135" y="68"/>
                  <a:pt x="135" y="66"/>
                </a:cubicBezTo>
                <a:cubicBezTo>
                  <a:pt x="135" y="65"/>
                  <a:pt x="134" y="63"/>
                  <a:pt x="133" y="63"/>
                </a:cubicBezTo>
                <a:cubicBezTo>
                  <a:pt x="120" y="62"/>
                  <a:pt x="109" y="56"/>
                  <a:pt x="97" y="50"/>
                </a:cubicBezTo>
                <a:cubicBezTo>
                  <a:pt x="86" y="45"/>
                  <a:pt x="75" y="40"/>
                  <a:pt x="62" y="40"/>
                </a:cubicBezTo>
                <a:close/>
                <a:moveTo>
                  <a:pt x="383" y="128"/>
                </a:moveTo>
                <a:cubicBezTo>
                  <a:pt x="387" y="127"/>
                  <a:pt x="390" y="127"/>
                  <a:pt x="394" y="127"/>
                </a:cubicBezTo>
                <a:cubicBezTo>
                  <a:pt x="409" y="126"/>
                  <a:pt x="423" y="120"/>
                  <a:pt x="435" y="109"/>
                </a:cubicBezTo>
                <a:cubicBezTo>
                  <a:pt x="438" y="106"/>
                  <a:pt x="441" y="101"/>
                  <a:pt x="443" y="97"/>
                </a:cubicBezTo>
                <a:cubicBezTo>
                  <a:pt x="444" y="94"/>
                  <a:pt x="444" y="91"/>
                  <a:pt x="444" y="89"/>
                </a:cubicBezTo>
                <a:cubicBezTo>
                  <a:pt x="442" y="82"/>
                  <a:pt x="438" y="77"/>
                  <a:pt x="432" y="73"/>
                </a:cubicBezTo>
                <a:cubicBezTo>
                  <a:pt x="422" y="66"/>
                  <a:pt x="411" y="59"/>
                  <a:pt x="401" y="53"/>
                </a:cubicBezTo>
                <a:cubicBezTo>
                  <a:pt x="392" y="48"/>
                  <a:pt x="383" y="49"/>
                  <a:pt x="375" y="54"/>
                </a:cubicBezTo>
                <a:cubicBezTo>
                  <a:pt x="373" y="55"/>
                  <a:pt x="371" y="57"/>
                  <a:pt x="368" y="58"/>
                </a:cubicBezTo>
                <a:cubicBezTo>
                  <a:pt x="359" y="63"/>
                  <a:pt x="349" y="69"/>
                  <a:pt x="339" y="73"/>
                </a:cubicBezTo>
                <a:cubicBezTo>
                  <a:pt x="333" y="75"/>
                  <a:pt x="326" y="76"/>
                  <a:pt x="321" y="77"/>
                </a:cubicBezTo>
                <a:cubicBezTo>
                  <a:pt x="322" y="84"/>
                  <a:pt x="325" y="92"/>
                  <a:pt x="326" y="100"/>
                </a:cubicBezTo>
                <a:cubicBezTo>
                  <a:pt x="326" y="106"/>
                  <a:pt x="328" y="112"/>
                  <a:pt x="332" y="116"/>
                </a:cubicBezTo>
                <a:cubicBezTo>
                  <a:pt x="343" y="126"/>
                  <a:pt x="355" y="133"/>
                  <a:pt x="369" y="136"/>
                </a:cubicBezTo>
                <a:cubicBezTo>
                  <a:pt x="377" y="137"/>
                  <a:pt x="380" y="135"/>
                  <a:pt x="383" y="128"/>
                </a:cubicBezTo>
                <a:close/>
                <a:moveTo>
                  <a:pt x="261" y="519"/>
                </a:moveTo>
                <a:cubicBezTo>
                  <a:pt x="262" y="517"/>
                  <a:pt x="262" y="516"/>
                  <a:pt x="262" y="514"/>
                </a:cubicBezTo>
                <a:cubicBezTo>
                  <a:pt x="262" y="511"/>
                  <a:pt x="262" y="508"/>
                  <a:pt x="263" y="505"/>
                </a:cubicBezTo>
                <a:cubicBezTo>
                  <a:pt x="265" y="507"/>
                  <a:pt x="268" y="508"/>
                  <a:pt x="270" y="510"/>
                </a:cubicBezTo>
                <a:cubicBezTo>
                  <a:pt x="273" y="512"/>
                  <a:pt x="275" y="511"/>
                  <a:pt x="276" y="507"/>
                </a:cubicBezTo>
                <a:cubicBezTo>
                  <a:pt x="277" y="504"/>
                  <a:pt x="277" y="500"/>
                  <a:pt x="276" y="497"/>
                </a:cubicBezTo>
                <a:cubicBezTo>
                  <a:pt x="274" y="483"/>
                  <a:pt x="271" y="470"/>
                  <a:pt x="265" y="457"/>
                </a:cubicBezTo>
                <a:cubicBezTo>
                  <a:pt x="262" y="452"/>
                  <a:pt x="261" y="447"/>
                  <a:pt x="259" y="441"/>
                </a:cubicBezTo>
                <a:cubicBezTo>
                  <a:pt x="259" y="439"/>
                  <a:pt x="260" y="437"/>
                  <a:pt x="261" y="435"/>
                </a:cubicBezTo>
                <a:cubicBezTo>
                  <a:pt x="261" y="433"/>
                  <a:pt x="263" y="431"/>
                  <a:pt x="262" y="429"/>
                </a:cubicBezTo>
                <a:cubicBezTo>
                  <a:pt x="261" y="423"/>
                  <a:pt x="259" y="418"/>
                  <a:pt x="258" y="413"/>
                </a:cubicBezTo>
                <a:cubicBezTo>
                  <a:pt x="254" y="399"/>
                  <a:pt x="251" y="386"/>
                  <a:pt x="254" y="372"/>
                </a:cubicBezTo>
                <a:cubicBezTo>
                  <a:pt x="254" y="372"/>
                  <a:pt x="254" y="372"/>
                  <a:pt x="254" y="371"/>
                </a:cubicBezTo>
                <a:cubicBezTo>
                  <a:pt x="247" y="377"/>
                  <a:pt x="247" y="377"/>
                  <a:pt x="246" y="376"/>
                </a:cubicBezTo>
                <a:cubicBezTo>
                  <a:pt x="236" y="377"/>
                  <a:pt x="240" y="385"/>
                  <a:pt x="238" y="392"/>
                </a:cubicBezTo>
                <a:cubicBezTo>
                  <a:pt x="237" y="389"/>
                  <a:pt x="236" y="388"/>
                  <a:pt x="235" y="387"/>
                </a:cubicBezTo>
                <a:cubicBezTo>
                  <a:pt x="234" y="384"/>
                  <a:pt x="232" y="380"/>
                  <a:pt x="231" y="377"/>
                </a:cubicBezTo>
                <a:cubicBezTo>
                  <a:pt x="229" y="374"/>
                  <a:pt x="226" y="371"/>
                  <a:pt x="222" y="373"/>
                </a:cubicBezTo>
                <a:cubicBezTo>
                  <a:pt x="222" y="374"/>
                  <a:pt x="222" y="374"/>
                  <a:pt x="222" y="375"/>
                </a:cubicBezTo>
                <a:cubicBezTo>
                  <a:pt x="225" y="385"/>
                  <a:pt x="228" y="396"/>
                  <a:pt x="231" y="407"/>
                </a:cubicBezTo>
                <a:cubicBezTo>
                  <a:pt x="231" y="409"/>
                  <a:pt x="231" y="412"/>
                  <a:pt x="230" y="413"/>
                </a:cubicBezTo>
                <a:cubicBezTo>
                  <a:pt x="228" y="415"/>
                  <a:pt x="228" y="417"/>
                  <a:pt x="229" y="419"/>
                </a:cubicBezTo>
                <a:cubicBezTo>
                  <a:pt x="229" y="422"/>
                  <a:pt x="228" y="425"/>
                  <a:pt x="229" y="428"/>
                </a:cubicBezTo>
                <a:cubicBezTo>
                  <a:pt x="231" y="436"/>
                  <a:pt x="232" y="445"/>
                  <a:pt x="236" y="452"/>
                </a:cubicBezTo>
                <a:cubicBezTo>
                  <a:pt x="239" y="459"/>
                  <a:pt x="242" y="464"/>
                  <a:pt x="238" y="471"/>
                </a:cubicBezTo>
                <a:cubicBezTo>
                  <a:pt x="237" y="473"/>
                  <a:pt x="237" y="475"/>
                  <a:pt x="237" y="476"/>
                </a:cubicBezTo>
                <a:cubicBezTo>
                  <a:pt x="238" y="478"/>
                  <a:pt x="239" y="479"/>
                  <a:pt x="240" y="480"/>
                </a:cubicBezTo>
                <a:cubicBezTo>
                  <a:pt x="240" y="488"/>
                  <a:pt x="237" y="496"/>
                  <a:pt x="242" y="504"/>
                </a:cubicBezTo>
                <a:cubicBezTo>
                  <a:pt x="246" y="511"/>
                  <a:pt x="253" y="516"/>
                  <a:pt x="261" y="519"/>
                </a:cubicBezTo>
                <a:close/>
                <a:moveTo>
                  <a:pt x="325" y="125"/>
                </a:moveTo>
                <a:cubicBezTo>
                  <a:pt x="324" y="120"/>
                  <a:pt x="323" y="116"/>
                  <a:pt x="321" y="112"/>
                </a:cubicBezTo>
                <a:cubicBezTo>
                  <a:pt x="320" y="109"/>
                  <a:pt x="319" y="107"/>
                  <a:pt x="321" y="105"/>
                </a:cubicBezTo>
                <a:cubicBezTo>
                  <a:pt x="322" y="104"/>
                  <a:pt x="322" y="102"/>
                  <a:pt x="321" y="101"/>
                </a:cubicBezTo>
                <a:cubicBezTo>
                  <a:pt x="320" y="100"/>
                  <a:pt x="318" y="100"/>
                  <a:pt x="317" y="100"/>
                </a:cubicBezTo>
                <a:cubicBezTo>
                  <a:pt x="312" y="102"/>
                  <a:pt x="306" y="105"/>
                  <a:pt x="302" y="108"/>
                </a:cubicBezTo>
                <a:cubicBezTo>
                  <a:pt x="297" y="112"/>
                  <a:pt x="293" y="114"/>
                  <a:pt x="287" y="115"/>
                </a:cubicBezTo>
                <a:cubicBezTo>
                  <a:pt x="279" y="116"/>
                  <a:pt x="278" y="118"/>
                  <a:pt x="277" y="125"/>
                </a:cubicBezTo>
                <a:cubicBezTo>
                  <a:pt x="277" y="129"/>
                  <a:pt x="276" y="133"/>
                  <a:pt x="273" y="135"/>
                </a:cubicBezTo>
                <a:cubicBezTo>
                  <a:pt x="268" y="137"/>
                  <a:pt x="267" y="141"/>
                  <a:pt x="269" y="145"/>
                </a:cubicBezTo>
                <a:cubicBezTo>
                  <a:pt x="270" y="151"/>
                  <a:pt x="270" y="158"/>
                  <a:pt x="265" y="162"/>
                </a:cubicBezTo>
                <a:cubicBezTo>
                  <a:pt x="261" y="166"/>
                  <a:pt x="260" y="170"/>
                  <a:pt x="262" y="175"/>
                </a:cubicBezTo>
                <a:cubicBezTo>
                  <a:pt x="264" y="183"/>
                  <a:pt x="266" y="191"/>
                  <a:pt x="269" y="198"/>
                </a:cubicBezTo>
                <a:cubicBezTo>
                  <a:pt x="270" y="201"/>
                  <a:pt x="273" y="202"/>
                  <a:pt x="277" y="200"/>
                </a:cubicBezTo>
                <a:cubicBezTo>
                  <a:pt x="280" y="198"/>
                  <a:pt x="284" y="197"/>
                  <a:pt x="287" y="194"/>
                </a:cubicBezTo>
                <a:cubicBezTo>
                  <a:pt x="303" y="184"/>
                  <a:pt x="309" y="170"/>
                  <a:pt x="304" y="153"/>
                </a:cubicBezTo>
                <a:cubicBezTo>
                  <a:pt x="303" y="149"/>
                  <a:pt x="304" y="147"/>
                  <a:pt x="306" y="145"/>
                </a:cubicBezTo>
                <a:cubicBezTo>
                  <a:pt x="311" y="141"/>
                  <a:pt x="316" y="138"/>
                  <a:pt x="320" y="134"/>
                </a:cubicBezTo>
                <a:cubicBezTo>
                  <a:pt x="322" y="131"/>
                  <a:pt x="324" y="128"/>
                  <a:pt x="325" y="125"/>
                </a:cubicBezTo>
                <a:close/>
                <a:moveTo>
                  <a:pt x="136" y="112"/>
                </a:moveTo>
                <a:cubicBezTo>
                  <a:pt x="141" y="115"/>
                  <a:pt x="143" y="120"/>
                  <a:pt x="143" y="126"/>
                </a:cubicBezTo>
                <a:cubicBezTo>
                  <a:pt x="144" y="132"/>
                  <a:pt x="147" y="137"/>
                  <a:pt x="154" y="139"/>
                </a:cubicBezTo>
                <a:cubicBezTo>
                  <a:pt x="158" y="141"/>
                  <a:pt x="158" y="143"/>
                  <a:pt x="157" y="147"/>
                </a:cubicBezTo>
                <a:cubicBezTo>
                  <a:pt x="156" y="148"/>
                  <a:pt x="155" y="150"/>
                  <a:pt x="153" y="151"/>
                </a:cubicBezTo>
                <a:cubicBezTo>
                  <a:pt x="147" y="157"/>
                  <a:pt x="146" y="163"/>
                  <a:pt x="149" y="170"/>
                </a:cubicBezTo>
                <a:cubicBezTo>
                  <a:pt x="150" y="173"/>
                  <a:pt x="150" y="176"/>
                  <a:pt x="151" y="179"/>
                </a:cubicBezTo>
                <a:cubicBezTo>
                  <a:pt x="152" y="182"/>
                  <a:pt x="153" y="186"/>
                  <a:pt x="155" y="186"/>
                </a:cubicBezTo>
                <a:cubicBezTo>
                  <a:pt x="160" y="186"/>
                  <a:pt x="165" y="190"/>
                  <a:pt x="170" y="185"/>
                </a:cubicBezTo>
                <a:cubicBezTo>
                  <a:pt x="176" y="179"/>
                  <a:pt x="184" y="175"/>
                  <a:pt x="184" y="165"/>
                </a:cubicBezTo>
                <a:cubicBezTo>
                  <a:pt x="185" y="160"/>
                  <a:pt x="184" y="156"/>
                  <a:pt x="185" y="151"/>
                </a:cubicBezTo>
                <a:cubicBezTo>
                  <a:pt x="186" y="144"/>
                  <a:pt x="185" y="140"/>
                  <a:pt x="179" y="137"/>
                </a:cubicBezTo>
                <a:cubicBezTo>
                  <a:pt x="173" y="134"/>
                  <a:pt x="171" y="130"/>
                  <a:pt x="169" y="124"/>
                </a:cubicBezTo>
                <a:cubicBezTo>
                  <a:pt x="166" y="114"/>
                  <a:pt x="158" y="107"/>
                  <a:pt x="148" y="102"/>
                </a:cubicBezTo>
                <a:cubicBezTo>
                  <a:pt x="146" y="101"/>
                  <a:pt x="143" y="103"/>
                  <a:pt x="141" y="104"/>
                </a:cubicBezTo>
                <a:cubicBezTo>
                  <a:pt x="142" y="108"/>
                  <a:pt x="138" y="108"/>
                  <a:pt x="136" y="112"/>
                </a:cubicBezTo>
                <a:close/>
                <a:moveTo>
                  <a:pt x="268" y="300"/>
                </a:moveTo>
                <a:cubicBezTo>
                  <a:pt x="268" y="300"/>
                  <a:pt x="268" y="299"/>
                  <a:pt x="268" y="299"/>
                </a:cubicBezTo>
                <a:cubicBezTo>
                  <a:pt x="262" y="300"/>
                  <a:pt x="255" y="300"/>
                  <a:pt x="249" y="303"/>
                </a:cubicBezTo>
                <a:cubicBezTo>
                  <a:pt x="239" y="308"/>
                  <a:pt x="228" y="310"/>
                  <a:pt x="216" y="308"/>
                </a:cubicBezTo>
                <a:cubicBezTo>
                  <a:pt x="212" y="308"/>
                  <a:pt x="209" y="307"/>
                  <a:pt x="205" y="307"/>
                </a:cubicBezTo>
                <a:cubicBezTo>
                  <a:pt x="205" y="311"/>
                  <a:pt x="206" y="315"/>
                  <a:pt x="207" y="320"/>
                </a:cubicBezTo>
                <a:cubicBezTo>
                  <a:pt x="208" y="326"/>
                  <a:pt x="211" y="333"/>
                  <a:pt x="218" y="336"/>
                </a:cubicBezTo>
                <a:cubicBezTo>
                  <a:pt x="230" y="341"/>
                  <a:pt x="242" y="338"/>
                  <a:pt x="249" y="327"/>
                </a:cubicBezTo>
                <a:cubicBezTo>
                  <a:pt x="255" y="318"/>
                  <a:pt x="261" y="310"/>
                  <a:pt x="267" y="302"/>
                </a:cubicBezTo>
                <a:cubicBezTo>
                  <a:pt x="268" y="301"/>
                  <a:pt x="268" y="301"/>
                  <a:pt x="268" y="300"/>
                </a:cubicBezTo>
                <a:close/>
                <a:moveTo>
                  <a:pt x="258" y="527"/>
                </a:moveTo>
                <a:cubicBezTo>
                  <a:pt x="257" y="542"/>
                  <a:pt x="256" y="557"/>
                  <a:pt x="255" y="573"/>
                </a:cubicBezTo>
                <a:cubicBezTo>
                  <a:pt x="255" y="575"/>
                  <a:pt x="255" y="578"/>
                  <a:pt x="256" y="581"/>
                </a:cubicBezTo>
                <a:cubicBezTo>
                  <a:pt x="258" y="580"/>
                  <a:pt x="261" y="579"/>
                  <a:pt x="263" y="577"/>
                </a:cubicBezTo>
                <a:cubicBezTo>
                  <a:pt x="265" y="576"/>
                  <a:pt x="267" y="576"/>
                  <a:pt x="268" y="578"/>
                </a:cubicBezTo>
                <a:cubicBezTo>
                  <a:pt x="269" y="580"/>
                  <a:pt x="270" y="582"/>
                  <a:pt x="272" y="584"/>
                </a:cubicBezTo>
                <a:cubicBezTo>
                  <a:pt x="276" y="579"/>
                  <a:pt x="277" y="573"/>
                  <a:pt x="277" y="568"/>
                </a:cubicBezTo>
                <a:cubicBezTo>
                  <a:pt x="278" y="559"/>
                  <a:pt x="278" y="551"/>
                  <a:pt x="278" y="542"/>
                </a:cubicBezTo>
                <a:cubicBezTo>
                  <a:pt x="278" y="535"/>
                  <a:pt x="277" y="529"/>
                  <a:pt x="277" y="523"/>
                </a:cubicBezTo>
                <a:cubicBezTo>
                  <a:pt x="277" y="522"/>
                  <a:pt x="276" y="522"/>
                  <a:pt x="276" y="522"/>
                </a:cubicBezTo>
                <a:cubicBezTo>
                  <a:pt x="271" y="528"/>
                  <a:pt x="266" y="534"/>
                  <a:pt x="258" y="527"/>
                </a:cubicBezTo>
                <a:close/>
                <a:moveTo>
                  <a:pt x="387" y="482"/>
                </a:moveTo>
                <a:cubicBezTo>
                  <a:pt x="386" y="482"/>
                  <a:pt x="386" y="482"/>
                  <a:pt x="386" y="482"/>
                </a:cubicBezTo>
                <a:cubicBezTo>
                  <a:pt x="384" y="485"/>
                  <a:pt x="383" y="489"/>
                  <a:pt x="381" y="491"/>
                </a:cubicBezTo>
                <a:cubicBezTo>
                  <a:pt x="373" y="499"/>
                  <a:pt x="372" y="510"/>
                  <a:pt x="370" y="520"/>
                </a:cubicBezTo>
                <a:cubicBezTo>
                  <a:pt x="369" y="533"/>
                  <a:pt x="367" y="546"/>
                  <a:pt x="367" y="559"/>
                </a:cubicBezTo>
                <a:cubicBezTo>
                  <a:pt x="379" y="562"/>
                  <a:pt x="384" y="559"/>
                  <a:pt x="384" y="547"/>
                </a:cubicBezTo>
                <a:cubicBezTo>
                  <a:pt x="384" y="543"/>
                  <a:pt x="384" y="540"/>
                  <a:pt x="384" y="537"/>
                </a:cubicBezTo>
                <a:cubicBezTo>
                  <a:pt x="384" y="525"/>
                  <a:pt x="383" y="514"/>
                  <a:pt x="384" y="503"/>
                </a:cubicBezTo>
                <a:cubicBezTo>
                  <a:pt x="384" y="496"/>
                  <a:pt x="386" y="489"/>
                  <a:pt x="387" y="482"/>
                </a:cubicBezTo>
                <a:close/>
                <a:moveTo>
                  <a:pt x="210" y="339"/>
                </a:moveTo>
                <a:cubicBezTo>
                  <a:pt x="212" y="346"/>
                  <a:pt x="213" y="351"/>
                  <a:pt x="215" y="357"/>
                </a:cubicBezTo>
                <a:cubicBezTo>
                  <a:pt x="217" y="363"/>
                  <a:pt x="221" y="364"/>
                  <a:pt x="227" y="362"/>
                </a:cubicBezTo>
                <a:cubicBezTo>
                  <a:pt x="229" y="362"/>
                  <a:pt x="232" y="362"/>
                  <a:pt x="234" y="363"/>
                </a:cubicBezTo>
                <a:cubicBezTo>
                  <a:pt x="236" y="364"/>
                  <a:pt x="238" y="364"/>
                  <a:pt x="240" y="362"/>
                </a:cubicBezTo>
                <a:cubicBezTo>
                  <a:pt x="242" y="360"/>
                  <a:pt x="244" y="360"/>
                  <a:pt x="245" y="363"/>
                </a:cubicBezTo>
                <a:cubicBezTo>
                  <a:pt x="246" y="363"/>
                  <a:pt x="247" y="364"/>
                  <a:pt x="248" y="366"/>
                </a:cubicBezTo>
                <a:cubicBezTo>
                  <a:pt x="255" y="358"/>
                  <a:pt x="256" y="350"/>
                  <a:pt x="254" y="342"/>
                </a:cubicBezTo>
                <a:cubicBezTo>
                  <a:pt x="239" y="351"/>
                  <a:pt x="225" y="351"/>
                  <a:pt x="210" y="339"/>
                </a:cubicBezTo>
                <a:close/>
                <a:moveTo>
                  <a:pt x="350" y="56"/>
                </a:moveTo>
                <a:cubicBezTo>
                  <a:pt x="343" y="53"/>
                  <a:pt x="336" y="49"/>
                  <a:pt x="329" y="47"/>
                </a:cubicBezTo>
                <a:cubicBezTo>
                  <a:pt x="325" y="45"/>
                  <a:pt x="321" y="43"/>
                  <a:pt x="317" y="42"/>
                </a:cubicBezTo>
                <a:cubicBezTo>
                  <a:pt x="313" y="41"/>
                  <a:pt x="308" y="42"/>
                  <a:pt x="304" y="43"/>
                </a:cubicBezTo>
                <a:cubicBezTo>
                  <a:pt x="302" y="43"/>
                  <a:pt x="301" y="45"/>
                  <a:pt x="302" y="47"/>
                </a:cubicBezTo>
                <a:cubicBezTo>
                  <a:pt x="307" y="56"/>
                  <a:pt x="313" y="61"/>
                  <a:pt x="323" y="62"/>
                </a:cubicBezTo>
                <a:cubicBezTo>
                  <a:pt x="332" y="63"/>
                  <a:pt x="341" y="60"/>
                  <a:pt x="350" y="56"/>
                </a:cubicBezTo>
                <a:close/>
                <a:moveTo>
                  <a:pt x="249" y="292"/>
                </a:moveTo>
                <a:cubicBezTo>
                  <a:pt x="244" y="291"/>
                  <a:pt x="240" y="290"/>
                  <a:pt x="236" y="288"/>
                </a:cubicBezTo>
                <a:cubicBezTo>
                  <a:pt x="229" y="285"/>
                  <a:pt x="221" y="285"/>
                  <a:pt x="213" y="289"/>
                </a:cubicBezTo>
                <a:cubicBezTo>
                  <a:pt x="208" y="292"/>
                  <a:pt x="201" y="294"/>
                  <a:pt x="194" y="291"/>
                </a:cubicBezTo>
                <a:cubicBezTo>
                  <a:pt x="204" y="302"/>
                  <a:pt x="230" y="302"/>
                  <a:pt x="249" y="292"/>
                </a:cubicBezTo>
                <a:close/>
                <a:moveTo>
                  <a:pt x="261" y="292"/>
                </a:moveTo>
                <a:cubicBezTo>
                  <a:pt x="269" y="294"/>
                  <a:pt x="275" y="293"/>
                  <a:pt x="281" y="289"/>
                </a:cubicBezTo>
                <a:cubicBezTo>
                  <a:pt x="284" y="287"/>
                  <a:pt x="285" y="284"/>
                  <a:pt x="284" y="281"/>
                </a:cubicBezTo>
                <a:cubicBezTo>
                  <a:pt x="276" y="285"/>
                  <a:pt x="269" y="288"/>
                  <a:pt x="261" y="2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425"/>
          <p:cNvSpPr>
            <a:spLocks noEditPoints="1"/>
          </p:cNvSpPr>
          <p:nvPr/>
        </p:nvSpPr>
        <p:spPr bwMode="auto">
          <a:xfrm>
            <a:off x="7518401" y="1844676"/>
            <a:ext cx="447675" cy="769938"/>
          </a:xfrm>
          <a:custGeom>
            <a:avLst/>
            <a:gdLst>
              <a:gd name="T0" fmla="*/ 147 w 432"/>
              <a:gd name="T1" fmla="*/ 695 h 745"/>
              <a:gd name="T2" fmla="*/ 117 w 432"/>
              <a:gd name="T3" fmla="*/ 574 h 745"/>
              <a:gd name="T4" fmla="*/ 77 w 432"/>
              <a:gd name="T5" fmla="*/ 404 h 745"/>
              <a:gd name="T6" fmla="*/ 36 w 432"/>
              <a:gd name="T7" fmla="*/ 183 h 745"/>
              <a:gd name="T8" fmla="*/ 5 w 432"/>
              <a:gd name="T9" fmla="*/ 70 h 745"/>
              <a:gd name="T10" fmla="*/ 129 w 432"/>
              <a:gd name="T11" fmla="*/ 14 h 745"/>
              <a:gd name="T12" fmla="*/ 176 w 432"/>
              <a:gd name="T13" fmla="*/ 12 h 745"/>
              <a:gd name="T14" fmla="*/ 280 w 432"/>
              <a:gd name="T15" fmla="*/ 54 h 745"/>
              <a:gd name="T16" fmla="*/ 409 w 432"/>
              <a:gd name="T17" fmla="*/ 128 h 745"/>
              <a:gd name="T18" fmla="*/ 338 w 432"/>
              <a:gd name="T19" fmla="*/ 300 h 745"/>
              <a:gd name="T20" fmla="*/ 276 w 432"/>
              <a:gd name="T21" fmla="*/ 593 h 745"/>
              <a:gd name="T22" fmla="*/ 263 w 432"/>
              <a:gd name="T23" fmla="*/ 744 h 745"/>
              <a:gd name="T24" fmla="*/ 226 w 432"/>
              <a:gd name="T25" fmla="*/ 563 h 745"/>
              <a:gd name="T26" fmla="*/ 202 w 432"/>
              <a:gd name="T27" fmla="*/ 467 h 745"/>
              <a:gd name="T28" fmla="*/ 160 w 432"/>
              <a:gd name="T29" fmla="*/ 152 h 745"/>
              <a:gd name="T30" fmla="*/ 245 w 432"/>
              <a:gd name="T31" fmla="*/ 188 h 745"/>
              <a:gd name="T32" fmla="*/ 285 w 432"/>
              <a:gd name="T33" fmla="*/ 164 h 745"/>
              <a:gd name="T34" fmla="*/ 289 w 432"/>
              <a:gd name="T35" fmla="*/ 94 h 745"/>
              <a:gd name="T36" fmla="*/ 189 w 432"/>
              <a:gd name="T37" fmla="*/ 28 h 745"/>
              <a:gd name="T38" fmla="*/ 141 w 432"/>
              <a:gd name="T39" fmla="*/ 71 h 745"/>
              <a:gd name="T40" fmla="*/ 133 w 432"/>
              <a:gd name="T41" fmla="*/ 150 h 745"/>
              <a:gd name="T42" fmla="*/ 150 w 432"/>
              <a:gd name="T43" fmla="*/ 154 h 745"/>
              <a:gd name="T44" fmla="*/ 93 w 432"/>
              <a:gd name="T45" fmla="*/ 329 h 745"/>
              <a:gd name="T46" fmla="*/ 171 w 432"/>
              <a:gd name="T47" fmla="*/ 356 h 745"/>
              <a:gd name="T48" fmla="*/ 118 w 432"/>
              <a:gd name="T49" fmla="*/ 150 h 745"/>
              <a:gd name="T50" fmla="*/ 51 w 432"/>
              <a:gd name="T51" fmla="*/ 216 h 745"/>
              <a:gd name="T52" fmla="*/ 268 w 432"/>
              <a:gd name="T53" fmla="*/ 406 h 745"/>
              <a:gd name="T54" fmla="*/ 318 w 432"/>
              <a:gd name="T55" fmla="*/ 166 h 745"/>
              <a:gd name="T56" fmla="*/ 227 w 432"/>
              <a:gd name="T57" fmla="*/ 318 h 745"/>
              <a:gd name="T58" fmla="*/ 96 w 432"/>
              <a:gd name="T59" fmla="*/ 391 h 745"/>
              <a:gd name="T60" fmla="*/ 124 w 432"/>
              <a:gd name="T61" fmla="*/ 593 h 745"/>
              <a:gd name="T62" fmla="*/ 138 w 432"/>
              <a:gd name="T63" fmla="*/ 682 h 745"/>
              <a:gd name="T64" fmla="*/ 168 w 432"/>
              <a:gd name="T65" fmla="*/ 496 h 745"/>
              <a:gd name="T66" fmla="*/ 98 w 432"/>
              <a:gd name="T67" fmla="*/ 385 h 745"/>
              <a:gd name="T68" fmla="*/ 234 w 432"/>
              <a:gd name="T69" fmla="*/ 517 h 745"/>
              <a:gd name="T70" fmla="*/ 285 w 432"/>
              <a:gd name="T71" fmla="*/ 483 h 745"/>
              <a:gd name="T72" fmla="*/ 18 w 432"/>
              <a:gd name="T73" fmla="*/ 97 h 745"/>
              <a:gd name="T74" fmla="*/ 125 w 432"/>
              <a:gd name="T75" fmla="*/ 115 h 745"/>
              <a:gd name="T76" fmla="*/ 318 w 432"/>
              <a:gd name="T77" fmla="*/ 121 h 745"/>
              <a:gd name="T78" fmla="*/ 345 w 432"/>
              <a:gd name="T79" fmla="*/ 111 h 745"/>
              <a:gd name="T80" fmla="*/ 375 w 432"/>
              <a:gd name="T81" fmla="*/ 106 h 745"/>
              <a:gd name="T82" fmla="*/ 408 w 432"/>
              <a:gd name="T83" fmla="*/ 105 h 745"/>
              <a:gd name="T84" fmla="*/ 302 w 432"/>
              <a:gd name="T85" fmla="*/ 149 h 745"/>
              <a:gd name="T86" fmla="*/ 418 w 432"/>
              <a:gd name="T87" fmla="*/ 92 h 745"/>
              <a:gd name="T88" fmla="*/ 256 w 432"/>
              <a:gd name="T89" fmla="*/ 253 h 745"/>
              <a:gd name="T90" fmla="*/ 223 w 432"/>
              <a:gd name="T91" fmla="*/ 281 h 745"/>
              <a:gd name="T92" fmla="*/ 268 w 432"/>
              <a:gd name="T93" fmla="*/ 178 h 745"/>
              <a:gd name="T94" fmla="*/ 276 w 432"/>
              <a:gd name="T95" fmla="*/ 648 h 745"/>
              <a:gd name="T96" fmla="*/ 249 w 432"/>
              <a:gd name="T97" fmla="*/ 704 h 745"/>
              <a:gd name="T98" fmla="*/ 181 w 432"/>
              <a:gd name="T99" fmla="*/ 395 h 745"/>
              <a:gd name="T100" fmla="*/ 212 w 432"/>
              <a:gd name="T101" fmla="*/ 451 h 745"/>
              <a:gd name="T102" fmla="*/ 211 w 432"/>
              <a:gd name="T103" fmla="*/ 344 h 745"/>
              <a:gd name="T104" fmla="*/ 186 w 432"/>
              <a:gd name="T105" fmla="*/ 348 h 745"/>
              <a:gd name="T106" fmla="*/ 108 w 432"/>
              <a:gd name="T107" fmla="*/ 43 h 745"/>
              <a:gd name="T108" fmla="*/ 118 w 432"/>
              <a:gd name="T109" fmla="*/ 58 h 745"/>
              <a:gd name="T110" fmla="*/ 179 w 432"/>
              <a:gd name="T111" fmla="*/ 26 h 745"/>
              <a:gd name="T112" fmla="*/ 93 w 432"/>
              <a:gd name="T113" fmla="*/ 532 h 745"/>
              <a:gd name="T114" fmla="*/ 220 w 432"/>
              <a:gd name="T115" fmla="*/ 51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2" h="745">
                <a:moveTo>
                  <a:pt x="170" y="437"/>
                </a:moveTo>
                <a:cubicBezTo>
                  <a:pt x="170" y="449"/>
                  <a:pt x="170" y="461"/>
                  <a:pt x="172" y="473"/>
                </a:cubicBezTo>
                <a:cubicBezTo>
                  <a:pt x="175" y="486"/>
                  <a:pt x="177" y="498"/>
                  <a:pt x="178" y="511"/>
                </a:cubicBezTo>
                <a:cubicBezTo>
                  <a:pt x="179" y="522"/>
                  <a:pt x="175" y="532"/>
                  <a:pt x="168" y="541"/>
                </a:cubicBezTo>
                <a:cubicBezTo>
                  <a:pt x="153" y="562"/>
                  <a:pt x="150" y="586"/>
                  <a:pt x="154" y="611"/>
                </a:cubicBezTo>
                <a:cubicBezTo>
                  <a:pt x="155" y="616"/>
                  <a:pt x="157" y="620"/>
                  <a:pt x="158" y="625"/>
                </a:cubicBezTo>
                <a:cubicBezTo>
                  <a:pt x="161" y="636"/>
                  <a:pt x="160" y="647"/>
                  <a:pt x="155" y="657"/>
                </a:cubicBezTo>
                <a:cubicBezTo>
                  <a:pt x="147" y="669"/>
                  <a:pt x="148" y="682"/>
                  <a:pt x="147" y="695"/>
                </a:cubicBezTo>
                <a:cubicBezTo>
                  <a:pt x="147" y="697"/>
                  <a:pt x="148" y="699"/>
                  <a:pt x="148" y="700"/>
                </a:cubicBezTo>
                <a:cubicBezTo>
                  <a:pt x="148" y="710"/>
                  <a:pt x="146" y="712"/>
                  <a:pt x="137" y="714"/>
                </a:cubicBezTo>
                <a:cubicBezTo>
                  <a:pt x="124" y="716"/>
                  <a:pt x="111" y="714"/>
                  <a:pt x="98" y="710"/>
                </a:cubicBezTo>
                <a:cubicBezTo>
                  <a:pt x="94" y="708"/>
                  <a:pt x="92" y="705"/>
                  <a:pt x="93" y="702"/>
                </a:cubicBezTo>
                <a:cubicBezTo>
                  <a:pt x="95" y="693"/>
                  <a:pt x="97" y="684"/>
                  <a:pt x="98" y="675"/>
                </a:cubicBezTo>
                <a:cubicBezTo>
                  <a:pt x="99" y="663"/>
                  <a:pt x="100" y="652"/>
                  <a:pt x="101" y="640"/>
                </a:cubicBezTo>
                <a:cubicBezTo>
                  <a:pt x="102" y="630"/>
                  <a:pt x="105" y="621"/>
                  <a:pt x="109" y="612"/>
                </a:cubicBezTo>
                <a:cubicBezTo>
                  <a:pt x="116" y="600"/>
                  <a:pt x="117" y="587"/>
                  <a:pt x="117" y="574"/>
                </a:cubicBezTo>
                <a:cubicBezTo>
                  <a:pt x="117" y="573"/>
                  <a:pt x="115" y="571"/>
                  <a:pt x="114" y="571"/>
                </a:cubicBezTo>
                <a:cubicBezTo>
                  <a:pt x="107" y="569"/>
                  <a:pt x="100" y="568"/>
                  <a:pt x="93" y="566"/>
                </a:cubicBezTo>
                <a:cubicBezTo>
                  <a:pt x="84" y="564"/>
                  <a:pt x="83" y="562"/>
                  <a:pt x="83" y="554"/>
                </a:cubicBezTo>
                <a:cubicBezTo>
                  <a:pt x="83" y="546"/>
                  <a:pt x="85" y="538"/>
                  <a:pt x="85" y="530"/>
                </a:cubicBezTo>
                <a:cubicBezTo>
                  <a:pt x="85" y="516"/>
                  <a:pt x="83" y="502"/>
                  <a:pt x="83" y="488"/>
                </a:cubicBezTo>
                <a:cubicBezTo>
                  <a:pt x="83" y="472"/>
                  <a:pt x="84" y="456"/>
                  <a:pt x="84" y="439"/>
                </a:cubicBezTo>
                <a:cubicBezTo>
                  <a:pt x="84" y="433"/>
                  <a:pt x="83" y="427"/>
                  <a:pt x="82" y="420"/>
                </a:cubicBezTo>
                <a:cubicBezTo>
                  <a:pt x="81" y="415"/>
                  <a:pt x="79" y="409"/>
                  <a:pt x="77" y="404"/>
                </a:cubicBezTo>
                <a:cubicBezTo>
                  <a:pt x="76" y="399"/>
                  <a:pt x="74" y="393"/>
                  <a:pt x="72" y="388"/>
                </a:cubicBezTo>
                <a:cubicBezTo>
                  <a:pt x="67" y="375"/>
                  <a:pt x="65" y="363"/>
                  <a:pt x="67" y="350"/>
                </a:cubicBezTo>
                <a:cubicBezTo>
                  <a:pt x="69" y="341"/>
                  <a:pt x="68" y="331"/>
                  <a:pt x="68" y="322"/>
                </a:cubicBezTo>
                <a:cubicBezTo>
                  <a:pt x="68" y="318"/>
                  <a:pt x="67" y="315"/>
                  <a:pt x="66" y="312"/>
                </a:cubicBezTo>
                <a:cubicBezTo>
                  <a:pt x="66" y="306"/>
                  <a:pt x="64" y="301"/>
                  <a:pt x="61" y="295"/>
                </a:cubicBezTo>
                <a:cubicBezTo>
                  <a:pt x="58" y="291"/>
                  <a:pt x="56" y="285"/>
                  <a:pt x="56" y="280"/>
                </a:cubicBezTo>
                <a:cubicBezTo>
                  <a:pt x="55" y="268"/>
                  <a:pt x="52" y="257"/>
                  <a:pt x="47" y="246"/>
                </a:cubicBezTo>
                <a:cubicBezTo>
                  <a:pt x="40" y="226"/>
                  <a:pt x="34" y="205"/>
                  <a:pt x="36" y="183"/>
                </a:cubicBezTo>
                <a:cubicBezTo>
                  <a:pt x="37" y="174"/>
                  <a:pt x="39" y="164"/>
                  <a:pt x="42" y="155"/>
                </a:cubicBezTo>
                <a:cubicBezTo>
                  <a:pt x="44" y="147"/>
                  <a:pt x="45" y="140"/>
                  <a:pt x="43" y="132"/>
                </a:cubicBezTo>
                <a:cubicBezTo>
                  <a:pt x="43" y="130"/>
                  <a:pt x="42" y="129"/>
                  <a:pt x="41" y="128"/>
                </a:cubicBezTo>
                <a:cubicBezTo>
                  <a:pt x="36" y="126"/>
                  <a:pt x="32" y="123"/>
                  <a:pt x="28" y="122"/>
                </a:cubicBezTo>
                <a:cubicBezTo>
                  <a:pt x="19" y="120"/>
                  <a:pt x="17" y="118"/>
                  <a:pt x="16" y="109"/>
                </a:cubicBezTo>
                <a:cubicBezTo>
                  <a:pt x="15" y="106"/>
                  <a:pt x="13" y="103"/>
                  <a:pt x="12" y="100"/>
                </a:cubicBezTo>
                <a:cubicBezTo>
                  <a:pt x="10" y="97"/>
                  <a:pt x="8" y="94"/>
                  <a:pt x="6" y="92"/>
                </a:cubicBezTo>
                <a:cubicBezTo>
                  <a:pt x="0" y="85"/>
                  <a:pt x="1" y="78"/>
                  <a:pt x="5" y="70"/>
                </a:cubicBezTo>
                <a:cubicBezTo>
                  <a:pt x="13" y="59"/>
                  <a:pt x="24" y="54"/>
                  <a:pt x="37" y="51"/>
                </a:cubicBezTo>
                <a:cubicBezTo>
                  <a:pt x="47" y="49"/>
                  <a:pt x="56" y="50"/>
                  <a:pt x="66" y="52"/>
                </a:cubicBezTo>
                <a:cubicBezTo>
                  <a:pt x="72" y="53"/>
                  <a:pt x="78" y="53"/>
                  <a:pt x="83" y="48"/>
                </a:cubicBezTo>
                <a:cubicBezTo>
                  <a:pt x="94" y="38"/>
                  <a:pt x="108" y="34"/>
                  <a:pt x="122" y="31"/>
                </a:cubicBezTo>
                <a:cubicBezTo>
                  <a:pt x="123" y="31"/>
                  <a:pt x="124" y="30"/>
                  <a:pt x="126" y="30"/>
                </a:cubicBezTo>
                <a:cubicBezTo>
                  <a:pt x="123" y="29"/>
                  <a:pt x="121" y="29"/>
                  <a:pt x="118" y="29"/>
                </a:cubicBezTo>
                <a:cubicBezTo>
                  <a:pt x="121" y="23"/>
                  <a:pt x="126" y="23"/>
                  <a:pt x="131" y="22"/>
                </a:cubicBezTo>
                <a:cubicBezTo>
                  <a:pt x="131" y="19"/>
                  <a:pt x="130" y="17"/>
                  <a:pt x="129" y="14"/>
                </a:cubicBezTo>
                <a:cubicBezTo>
                  <a:pt x="133" y="14"/>
                  <a:pt x="137" y="13"/>
                  <a:pt x="141" y="13"/>
                </a:cubicBezTo>
                <a:cubicBezTo>
                  <a:pt x="142" y="9"/>
                  <a:pt x="143" y="5"/>
                  <a:pt x="144" y="2"/>
                </a:cubicBezTo>
                <a:cubicBezTo>
                  <a:pt x="145" y="2"/>
                  <a:pt x="145" y="2"/>
                  <a:pt x="146" y="2"/>
                </a:cubicBezTo>
                <a:cubicBezTo>
                  <a:pt x="147" y="4"/>
                  <a:pt x="148" y="6"/>
                  <a:pt x="150" y="9"/>
                </a:cubicBezTo>
                <a:cubicBezTo>
                  <a:pt x="152" y="6"/>
                  <a:pt x="154" y="3"/>
                  <a:pt x="156" y="0"/>
                </a:cubicBezTo>
                <a:cubicBezTo>
                  <a:pt x="158" y="2"/>
                  <a:pt x="159" y="5"/>
                  <a:pt x="160" y="7"/>
                </a:cubicBezTo>
                <a:cubicBezTo>
                  <a:pt x="169" y="2"/>
                  <a:pt x="174" y="1"/>
                  <a:pt x="180" y="4"/>
                </a:cubicBezTo>
                <a:cubicBezTo>
                  <a:pt x="179" y="6"/>
                  <a:pt x="178" y="9"/>
                  <a:pt x="176" y="12"/>
                </a:cubicBezTo>
                <a:cubicBezTo>
                  <a:pt x="181" y="11"/>
                  <a:pt x="185" y="10"/>
                  <a:pt x="190" y="9"/>
                </a:cubicBezTo>
                <a:cubicBezTo>
                  <a:pt x="188" y="12"/>
                  <a:pt x="187" y="15"/>
                  <a:pt x="186" y="17"/>
                </a:cubicBezTo>
                <a:cubicBezTo>
                  <a:pt x="190" y="19"/>
                  <a:pt x="194" y="21"/>
                  <a:pt x="197" y="23"/>
                </a:cubicBezTo>
                <a:cubicBezTo>
                  <a:pt x="199" y="24"/>
                  <a:pt x="201" y="23"/>
                  <a:pt x="203" y="23"/>
                </a:cubicBezTo>
                <a:cubicBezTo>
                  <a:pt x="210" y="19"/>
                  <a:pt x="217" y="19"/>
                  <a:pt x="225" y="21"/>
                </a:cubicBezTo>
                <a:cubicBezTo>
                  <a:pt x="229" y="21"/>
                  <a:pt x="233" y="21"/>
                  <a:pt x="236" y="20"/>
                </a:cubicBezTo>
                <a:cubicBezTo>
                  <a:pt x="242" y="18"/>
                  <a:pt x="247" y="19"/>
                  <a:pt x="252" y="23"/>
                </a:cubicBezTo>
                <a:cubicBezTo>
                  <a:pt x="264" y="31"/>
                  <a:pt x="272" y="42"/>
                  <a:pt x="280" y="54"/>
                </a:cubicBezTo>
                <a:cubicBezTo>
                  <a:pt x="283" y="59"/>
                  <a:pt x="286" y="65"/>
                  <a:pt x="290" y="70"/>
                </a:cubicBezTo>
                <a:cubicBezTo>
                  <a:pt x="296" y="80"/>
                  <a:pt x="302" y="82"/>
                  <a:pt x="312" y="79"/>
                </a:cubicBezTo>
                <a:cubicBezTo>
                  <a:pt x="323" y="75"/>
                  <a:pt x="333" y="70"/>
                  <a:pt x="343" y="67"/>
                </a:cubicBezTo>
                <a:cubicBezTo>
                  <a:pt x="351" y="64"/>
                  <a:pt x="359" y="60"/>
                  <a:pt x="367" y="62"/>
                </a:cubicBezTo>
                <a:cubicBezTo>
                  <a:pt x="380" y="65"/>
                  <a:pt x="394" y="69"/>
                  <a:pt x="407" y="74"/>
                </a:cubicBezTo>
                <a:cubicBezTo>
                  <a:pt x="415" y="77"/>
                  <a:pt x="422" y="83"/>
                  <a:pt x="427" y="90"/>
                </a:cubicBezTo>
                <a:cubicBezTo>
                  <a:pt x="431" y="96"/>
                  <a:pt x="432" y="104"/>
                  <a:pt x="427" y="110"/>
                </a:cubicBezTo>
                <a:cubicBezTo>
                  <a:pt x="422" y="117"/>
                  <a:pt x="415" y="122"/>
                  <a:pt x="409" y="128"/>
                </a:cubicBezTo>
                <a:cubicBezTo>
                  <a:pt x="405" y="131"/>
                  <a:pt x="401" y="133"/>
                  <a:pt x="398" y="135"/>
                </a:cubicBezTo>
                <a:cubicBezTo>
                  <a:pt x="392" y="139"/>
                  <a:pt x="387" y="144"/>
                  <a:pt x="382" y="149"/>
                </a:cubicBezTo>
                <a:cubicBezTo>
                  <a:pt x="368" y="163"/>
                  <a:pt x="351" y="171"/>
                  <a:pt x="331" y="162"/>
                </a:cubicBezTo>
                <a:cubicBezTo>
                  <a:pt x="331" y="162"/>
                  <a:pt x="330" y="162"/>
                  <a:pt x="328" y="161"/>
                </a:cubicBezTo>
                <a:cubicBezTo>
                  <a:pt x="329" y="164"/>
                  <a:pt x="329" y="167"/>
                  <a:pt x="330" y="169"/>
                </a:cubicBezTo>
                <a:cubicBezTo>
                  <a:pt x="337" y="189"/>
                  <a:pt x="339" y="210"/>
                  <a:pt x="339" y="231"/>
                </a:cubicBezTo>
                <a:cubicBezTo>
                  <a:pt x="339" y="244"/>
                  <a:pt x="341" y="258"/>
                  <a:pt x="341" y="271"/>
                </a:cubicBezTo>
                <a:cubicBezTo>
                  <a:pt x="342" y="280"/>
                  <a:pt x="340" y="290"/>
                  <a:pt x="338" y="300"/>
                </a:cubicBezTo>
                <a:cubicBezTo>
                  <a:pt x="336" y="307"/>
                  <a:pt x="334" y="314"/>
                  <a:pt x="330" y="321"/>
                </a:cubicBezTo>
                <a:cubicBezTo>
                  <a:pt x="323" y="332"/>
                  <a:pt x="322" y="344"/>
                  <a:pt x="321" y="357"/>
                </a:cubicBezTo>
                <a:cubicBezTo>
                  <a:pt x="321" y="365"/>
                  <a:pt x="321" y="373"/>
                  <a:pt x="321" y="381"/>
                </a:cubicBezTo>
                <a:cubicBezTo>
                  <a:pt x="323" y="407"/>
                  <a:pt x="316" y="430"/>
                  <a:pt x="305" y="453"/>
                </a:cubicBezTo>
                <a:cubicBezTo>
                  <a:pt x="296" y="473"/>
                  <a:pt x="291" y="493"/>
                  <a:pt x="290" y="515"/>
                </a:cubicBezTo>
                <a:cubicBezTo>
                  <a:pt x="289" y="528"/>
                  <a:pt x="288" y="541"/>
                  <a:pt x="287" y="554"/>
                </a:cubicBezTo>
                <a:cubicBezTo>
                  <a:pt x="286" y="560"/>
                  <a:pt x="285" y="565"/>
                  <a:pt x="282" y="569"/>
                </a:cubicBezTo>
                <a:cubicBezTo>
                  <a:pt x="278" y="577"/>
                  <a:pt x="275" y="584"/>
                  <a:pt x="276" y="593"/>
                </a:cubicBezTo>
                <a:cubicBezTo>
                  <a:pt x="276" y="598"/>
                  <a:pt x="276" y="603"/>
                  <a:pt x="276" y="608"/>
                </a:cubicBezTo>
                <a:cubicBezTo>
                  <a:pt x="275" y="620"/>
                  <a:pt x="278" y="632"/>
                  <a:pt x="283" y="643"/>
                </a:cubicBezTo>
                <a:cubicBezTo>
                  <a:pt x="286" y="650"/>
                  <a:pt x="287" y="657"/>
                  <a:pt x="287" y="664"/>
                </a:cubicBezTo>
                <a:cubicBezTo>
                  <a:pt x="287" y="673"/>
                  <a:pt x="288" y="682"/>
                  <a:pt x="290" y="691"/>
                </a:cubicBezTo>
                <a:cubicBezTo>
                  <a:pt x="292" y="698"/>
                  <a:pt x="292" y="706"/>
                  <a:pt x="292" y="713"/>
                </a:cubicBezTo>
                <a:cubicBezTo>
                  <a:pt x="293" y="719"/>
                  <a:pt x="293" y="725"/>
                  <a:pt x="295" y="730"/>
                </a:cubicBezTo>
                <a:cubicBezTo>
                  <a:pt x="296" y="735"/>
                  <a:pt x="294" y="738"/>
                  <a:pt x="290" y="740"/>
                </a:cubicBezTo>
                <a:cubicBezTo>
                  <a:pt x="281" y="744"/>
                  <a:pt x="272" y="745"/>
                  <a:pt x="263" y="744"/>
                </a:cubicBezTo>
                <a:cubicBezTo>
                  <a:pt x="257" y="744"/>
                  <a:pt x="252" y="743"/>
                  <a:pt x="246" y="742"/>
                </a:cubicBezTo>
                <a:cubicBezTo>
                  <a:pt x="240" y="741"/>
                  <a:pt x="239" y="739"/>
                  <a:pt x="239" y="733"/>
                </a:cubicBezTo>
                <a:cubicBezTo>
                  <a:pt x="238" y="724"/>
                  <a:pt x="238" y="715"/>
                  <a:pt x="237" y="706"/>
                </a:cubicBezTo>
                <a:cubicBezTo>
                  <a:pt x="237" y="700"/>
                  <a:pt x="235" y="694"/>
                  <a:pt x="233" y="689"/>
                </a:cubicBezTo>
                <a:cubicBezTo>
                  <a:pt x="227" y="678"/>
                  <a:pt x="225" y="666"/>
                  <a:pt x="230" y="654"/>
                </a:cubicBezTo>
                <a:cubicBezTo>
                  <a:pt x="237" y="635"/>
                  <a:pt x="237" y="614"/>
                  <a:pt x="240" y="595"/>
                </a:cubicBezTo>
                <a:cubicBezTo>
                  <a:pt x="242" y="583"/>
                  <a:pt x="236" y="573"/>
                  <a:pt x="229" y="564"/>
                </a:cubicBezTo>
                <a:cubicBezTo>
                  <a:pt x="228" y="564"/>
                  <a:pt x="227" y="563"/>
                  <a:pt x="226" y="563"/>
                </a:cubicBezTo>
                <a:cubicBezTo>
                  <a:pt x="224" y="562"/>
                  <a:pt x="223" y="562"/>
                  <a:pt x="222" y="562"/>
                </a:cubicBezTo>
                <a:cubicBezTo>
                  <a:pt x="211" y="558"/>
                  <a:pt x="212" y="558"/>
                  <a:pt x="211" y="548"/>
                </a:cubicBezTo>
                <a:cubicBezTo>
                  <a:pt x="209" y="536"/>
                  <a:pt x="210" y="524"/>
                  <a:pt x="215" y="513"/>
                </a:cubicBezTo>
                <a:cubicBezTo>
                  <a:pt x="218" y="502"/>
                  <a:pt x="217" y="491"/>
                  <a:pt x="215" y="481"/>
                </a:cubicBezTo>
                <a:cubicBezTo>
                  <a:pt x="215" y="476"/>
                  <a:pt x="214" y="472"/>
                  <a:pt x="213" y="468"/>
                </a:cubicBezTo>
                <a:cubicBezTo>
                  <a:pt x="212" y="466"/>
                  <a:pt x="210" y="463"/>
                  <a:pt x="209" y="463"/>
                </a:cubicBezTo>
                <a:cubicBezTo>
                  <a:pt x="207" y="462"/>
                  <a:pt x="205" y="464"/>
                  <a:pt x="203" y="465"/>
                </a:cubicBezTo>
                <a:cubicBezTo>
                  <a:pt x="203" y="465"/>
                  <a:pt x="202" y="466"/>
                  <a:pt x="202" y="467"/>
                </a:cubicBezTo>
                <a:cubicBezTo>
                  <a:pt x="197" y="473"/>
                  <a:pt x="189" y="473"/>
                  <a:pt x="184" y="466"/>
                </a:cubicBezTo>
                <a:cubicBezTo>
                  <a:pt x="182" y="464"/>
                  <a:pt x="181" y="460"/>
                  <a:pt x="180" y="456"/>
                </a:cubicBezTo>
                <a:cubicBezTo>
                  <a:pt x="178" y="451"/>
                  <a:pt x="177" y="446"/>
                  <a:pt x="175" y="440"/>
                </a:cubicBezTo>
                <a:cubicBezTo>
                  <a:pt x="175" y="439"/>
                  <a:pt x="173" y="438"/>
                  <a:pt x="171" y="436"/>
                </a:cubicBezTo>
                <a:cubicBezTo>
                  <a:pt x="171" y="437"/>
                  <a:pt x="171" y="437"/>
                  <a:pt x="170" y="437"/>
                </a:cubicBezTo>
                <a:close/>
                <a:moveTo>
                  <a:pt x="148" y="148"/>
                </a:moveTo>
                <a:cubicBezTo>
                  <a:pt x="151" y="149"/>
                  <a:pt x="153" y="151"/>
                  <a:pt x="155" y="150"/>
                </a:cubicBezTo>
                <a:cubicBezTo>
                  <a:pt x="158" y="149"/>
                  <a:pt x="159" y="150"/>
                  <a:pt x="160" y="152"/>
                </a:cubicBezTo>
                <a:cubicBezTo>
                  <a:pt x="165" y="158"/>
                  <a:pt x="168" y="165"/>
                  <a:pt x="169" y="173"/>
                </a:cubicBezTo>
                <a:cubicBezTo>
                  <a:pt x="171" y="183"/>
                  <a:pt x="173" y="193"/>
                  <a:pt x="175" y="204"/>
                </a:cubicBezTo>
                <a:cubicBezTo>
                  <a:pt x="177" y="213"/>
                  <a:pt x="180" y="215"/>
                  <a:pt x="189" y="215"/>
                </a:cubicBezTo>
                <a:cubicBezTo>
                  <a:pt x="194" y="215"/>
                  <a:pt x="199" y="214"/>
                  <a:pt x="204" y="214"/>
                </a:cubicBezTo>
                <a:cubicBezTo>
                  <a:pt x="216" y="213"/>
                  <a:pt x="227" y="214"/>
                  <a:pt x="237" y="220"/>
                </a:cubicBezTo>
                <a:cubicBezTo>
                  <a:pt x="240" y="221"/>
                  <a:pt x="244" y="219"/>
                  <a:pt x="243" y="216"/>
                </a:cubicBezTo>
                <a:cubicBezTo>
                  <a:pt x="243" y="211"/>
                  <a:pt x="242" y="206"/>
                  <a:pt x="242" y="201"/>
                </a:cubicBezTo>
                <a:cubicBezTo>
                  <a:pt x="241" y="196"/>
                  <a:pt x="242" y="192"/>
                  <a:pt x="245" y="188"/>
                </a:cubicBezTo>
                <a:cubicBezTo>
                  <a:pt x="248" y="185"/>
                  <a:pt x="251" y="182"/>
                  <a:pt x="254" y="179"/>
                </a:cubicBezTo>
                <a:cubicBezTo>
                  <a:pt x="257" y="176"/>
                  <a:pt x="258" y="173"/>
                  <a:pt x="258" y="169"/>
                </a:cubicBezTo>
                <a:cubicBezTo>
                  <a:pt x="258" y="165"/>
                  <a:pt x="258" y="162"/>
                  <a:pt x="258" y="159"/>
                </a:cubicBezTo>
                <a:cubicBezTo>
                  <a:pt x="258" y="155"/>
                  <a:pt x="261" y="153"/>
                  <a:pt x="264" y="153"/>
                </a:cubicBezTo>
                <a:cubicBezTo>
                  <a:pt x="270" y="153"/>
                  <a:pt x="275" y="153"/>
                  <a:pt x="281" y="153"/>
                </a:cubicBezTo>
                <a:cubicBezTo>
                  <a:pt x="278" y="156"/>
                  <a:pt x="275" y="158"/>
                  <a:pt x="273" y="161"/>
                </a:cubicBezTo>
                <a:cubicBezTo>
                  <a:pt x="270" y="164"/>
                  <a:pt x="271" y="168"/>
                  <a:pt x="275" y="169"/>
                </a:cubicBezTo>
                <a:cubicBezTo>
                  <a:pt x="277" y="170"/>
                  <a:pt x="285" y="166"/>
                  <a:pt x="285" y="164"/>
                </a:cubicBezTo>
                <a:cubicBezTo>
                  <a:pt x="285" y="156"/>
                  <a:pt x="290" y="150"/>
                  <a:pt x="295" y="145"/>
                </a:cubicBezTo>
                <a:cubicBezTo>
                  <a:pt x="297" y="143"/>
                  <a:pt x="297" y="140"/>
                  <a:pt x="298" y="138"/>
                </a:cubicBezTo>
                <a:cubicBezTo>
                  <a:pt x="300" y="136"/>
                  <a:pt x="304" y="132"/>
                  <a:pt x="303" y="131"/>
                </a:cubicBezTo>
                <a:cubicBezTo>
                  <a:pt x="302" y="128"/>
                  <a:pt x="299" y="126"/>
                  <a:pt x="296" y="124"/>
                </a:cubicBezTo>
                <a:cubicBezTo>
                  <a:pt x="294" y="123"/>
                  <a:pt x="291" y="122"/>
                  <a:pt x="289" y="121"/>
                </a:cubicBezTo>
                <a:cubicBezTo>
                  <a:pt x="288" y="120"/>
                  <a:pt x="287" y="117"/>
                  <a:pt x="287" y="116"/>
                </a:cubicBezTo>
                <a:cubicBezTo>
                  <a:pt x="290" y="111"/>
                  <a:pt x="289" y="107"/>
                  <a:pt x="288" y="103"/>
                </a:cubicBezTo>
                <a:cubicBezTo>
                  <a:pt x="288" y="100"/>
                  <a:pt x="289" y="97"/>
                  <a:pt x="289" y="94"/>
                </a:cubicBezTo>
                <a:cubicBezTo>
                  <a:pt x="291" y="89"/>
                  <a:pt x="291" y="85"/>
                  <a:pt x="288" y="81"/>
                </a:cubicBezTo>
                <a:cubicBezTo>
                  <a:pt x="282" y="72"/>
                  <a:pt x="277" y="63"/>
                  <a:pt x="271" y="54"/>
                </a:cubicBezTo>
                <a:cubicBezTo>
                  <a:pt x="265" y="46"/>
                  <a:pt x="258" y="37"/>
                  <a:pt x="250" y="29"/>
                </a:cubicBezTo>
                <a:cubicBezTo>
                  <a:pt x="246" y="25"/>
                  <a:pt x="244" y="25"/>
                  <a:pt x="239" y="29"/>
                </a:cubicBezTo>
                <a:cubicBezTo>
                  <a:pt x="236" y="32"/>
                  <a:pt x="231" y="34"/>
                  <a:pt x="228" y="31"/>
                </a:cubicBezTo>
                <a:cubicBezTo>
                  <a:pt x="220" y="25"/>
                  <a:pt x="213" y="26"/>
                  <a:pt x="205" y="31"/>
                </a:cubicBezTo>
                <a:cubicBezTo>
                  <a:pt x="202" y="33"/>
                  <a:pt x="199" y="33"/>
                  <a:pt x="196" y="32"/>
                </a:cubicBezTo>
                <a:cubicBezTo>
                  <a:pt x="194" y="30"/>
                  <a:pt x="192" y="29"/>
                  <a:pt x="189" y="28"/>
                </a:cubicBezTo>
                <a:cubicBezTo>
                  <a:pt x="186" y="26"/>
                  <a:pt x="184" y="27"/>
                  <a:pt x="183" y="31"/>
                </a:cubicBezTo>
                <a:cubicBezTo>
                  <a:pt x="181" y="35"/>
                  <a:pt x="180" y="38"/>
                  <a:pt x="177" y="42"/>
                </a:cubicBezTo>
                <a:cubicBezTo>
                  <a:pt x="173" y="49"/>
                  <a:pt x="167" y="53"/>
                  <a:pt x="158" y="52"/>
                </a:cubicBezTo>
                <a:cubicBezTo>
                  <a:pt x="156" y="52"/>
                  <a:pt x="153" y="51"/>
                  <a:pt x="151" y="51"/>
                </a:cubicBezTo>
                <a:cubicBezTo>
                  <a:pt x="151" y="51"/>
                  <a:pt x="151" y="51"/>
                  <a:pt x="151" y="52"/>
                </a:cubicBezTo>
                <a:cubicBezTo>
                  <a:pt x="149" y="54"/>
                  <a:pt x="146" y="56"/>
                  <a:pt x="143" y="58"/>
                </a:cubicBezTo>
                <a:cubicBezTo>
                  <a:pt x="143" y="59"/>
                  <a:pt x="144" y="60"/>
                  <a:pt x="144" y="61"/>
                </a:cubicBezTo>
                <a:cubicBezTo>
                  <a:pt x="139" y="63"/>
                  <a:pt x="140" y="67"/>
                  <a:pt x="141" y="71"/>
                </a:cubicBezTo>
                <a:cubicBezTo>
                  <a:pt x="141" y="73"/>
                  <a:pt x="142" y="76"/>
                  <a:pt x="142" y="79"/>
                </a:cubicBezTo>
                <a:cubicBezTo>
                  <a:pt x="140" y="89"/>
                  <a:pt x="139" y="100"/>
                  <a:pt x="142" y="110"/>
                </a:cubicBezTo>
                <a:cubicBezTo>
                  <a:pt x="143" y="114"/>
                  <a:pt x="141" y="116"/>
                  <a:pt x="137" y="116"/>
                </a:cubicBezTo>
                <a:cubicBezTo>
                  <a:pt x="135" y="116"/>
                  <a:pt x="133" y="116"/>
                  <a:pt x="131" y="117"/>
                </a:cubicBezTo>
                <a:cubicBezTo>
                  <a:pt x="128" y="118"/>
                  <a:pt x="122" y="119"/>
                  <a:pt x="123" y="123"/>
                </a:cubicBezTo>
                <a:cubicBezTo>
                  <a:pt x="123" y="127"/>
                  <a:pt x="126" y="130"/>
                  <a:pt x="129" y="132"/>
                </a:cubicBezTo>
                <a:cubicBezTo>
                  <a:pt x="132" y="135"/>
                  <a:pt x="134" y="138"/>
                  <a:pt x="134" y="142"/>
                </a:cubicBezTo>
                <a:cubicBezTo>
                  <a:pt x="134" y="144"/>
                  <a:pt x="134" y="147"/>
                  <a:pt x="133" y="150"/>
                </a:cubicBezTo>
                <a:cubicBezTo>
                  <a:pt x="132" y="163"/>
                  <a:pt x="128" y="176"/>
                  <a:pt x="129" y="189"/>
                </a:cubicBezTo>
                <a:cubicBezTo>
                  <a:pt x="130" y="213"/>
                  <a:pt x="137" y="235"/>
                  <a:pt x="150" y="254"/>
                </a:cubicBezTo>
                <a:cubicBezTo>
                  <a:pt x="150" y="255"/>
                  <a:pt x="151" y="255"/>
                  <a:pt x="153" y="257"/>
                </a:cubicBezTo>
                <a:cubicBezTo>
                  <a:pt x="153" y="253"/>
                  <a:pt x="153" y="250"/>
                  <a:pt x="153" y="248"/>
                </a:cubicBezTo>
                <a:cubicBezTo>
                  <a:pt x="150" y="239"/>
                  <a:pt x="152" y="232"/>
                  <a:pt x="156" y="225"/>
                </a:cubicBezTo>
                <a:cubicBezTo>
                  <a:pt x="157" y="222"/>
                  <a:pt x="158" y="218"/>
                  <a:pt x="160" y="215"/>
                </a:cubicBezTo>
                <a:cubicBezTo>
                  <a:pt x="164" y="208"/>
                  <a:pt x="165" y="201"/>
                  <a:pt x="164" y="193"/>
                </a:cubicBezTo>
                <a:cubicBezTo>
                  <a:pt x="162" y="179"/>
                  <a:pt x="161" y="165"/>
                  <a:pt x="150" y="154"/>
                </a:cubicBezTo>
                <a:cubicBezTo>
                  <a:pt x="148" y="153"/>
                  <a:pt x="149" y="150"/>
                  <a:pt x="148" y="148"/>
                </a:cubicBezTo>
                <a:close/>
                <a:moveTo>
                  <a:pt x="76" y="220"/>
                </a:moveTo>
                <a:cubicBezTo>
                  <a:pt x="76" y="221"/>
                  <a:pt x="77" y="221"/>
                  <a:pt x="77" y="221"/>
                </a:cubicBezTo>
                <a:cubicBezTo>
                  <a:pt x="77" y="223"/>
                  <a:pt x="77" y="225"/>
                  <a:pt x="77" y="227"/>
                </a:cubicBezTo>
                <a:cubicBezTo>
                  <a:pt x="76" y="239"/>
                  <a:pt x="75" y="252"/>
                  <a:pt x="74" y="264"/>
                </a:cubicBezTo>
                <a:cubicBezTo>
                  <a:pt x="73" y="277"/>
                  <a:pt x="77" y="289"/>
                  <a:pt x="79" y="301"/>
                </a:cubicBezTo>
                <a:cubicBezTo>
                  <a:pt x="81" y="307"/>
                  <a:pt x="82" y="313"/>
                  <a:pt x="84" y="319"/>
                </a:cubicBezTo>
                <a:cubicBezTo>
                  <a:pt x="86" y="323"/>
                  <a:pt x="90" y="326"/>
                  <a:pt x="93" y="329"/>
                </a:cubicBezTo>
                <a:cubicBezTo>
                  <a:pt x="97" y="333"/>
                  <a:pt x="101" y="335"/>
                  <a:pt x="103" y="339"/>
                </a:cubicBezTo>
                <a:cubicBezTo>
                  <a:pt x="107" y="348"/>
                  <a:pt x="110" y="357"/>
                  <a:pt x="112" y="366"/>
                </a:cubicBezTo>
                <a:cubicBezTo>
                  <a:pt x="116" y="377"/>
                  <a:pt x="119" y="388"/>
                  <a:pt x="128" y="397"/>
                </a:cubicBezTo>
                <a:cubicBezTo>
                  <a:pt x="137" y="405"/>
                  <a:pt x="145" y="413"/>
                  <a:pt x="157" y="415"/>
                </a:cubicBezTo>
                <a:cubicBezTo>
                  <a:pt x="164" y="416"/>
                  <a:pt x="167" y="413"/>
                  <a:pt x="170" y="407"/>
                </a:cubicBezTo>
                <a:cubicBezTo>
                  <a:pt x="173" y="399"/>
                  <a:pt x="172" y="392"/>
                  <a:pt x="172" y="384"/>
                </a:cubicBezTo>
                <a:cubicBezTo>
                  <a:pt x="171" y="377"/>
                  <a:pt x="172" y="371"/>
                  <a:pt x="172" y="365"/>
                </a:cubicBezTo>
                <a:cubicBezTo>
                  <a:pt x="173" y="362"/>
                  <a:pt x="175" y="358"/>
                  <a:pt x="171" y="356"/>
                </a:cubicBezTo>
                <a:cubicBezTo>
                  <a:pt x="170" y="355"/>
                  <a:pt x="169" y="353"/>
                  <a:pt x="170" y="351"/>
                </a:cubicBezTo>
                <a:cubicBezTo>
                  <a:pt x="170" y="348"/>
                  <a:pt x="170" y="344"/>
                  <a:pt x="171" y="341"/>
                </a:cubicBezTo>
                <a:cubicBezTo>
                  <a:pt x="175" y="329"/>
                  <a:pt x="171" y="311"/>
                  <a:pt x="161" y="303"/>
                </a:cubicBezTo>
                <a:cubicBezTo>
                  <a:pt x="151" y="296"/>
                  <a:pt x="145" y="286"/>
                  <a:pt x="142" y="274"/>
                </a:cubicBezTo>
                <a:cubicBezTo>
                  <a:pt x="138" y="257"/>
                  <a:pt x="133" y="241"/>
                  <a:pt x="125" y="226"/>
                </a:cubicBezTo>
                <a:cubicBezTo>
                  <a:pt x="122" y="218"/>
                  <a:pt x="120" y="209"/>
                  <a:pt x="121" y="200"/>
                </a:cubicBezTo>
                <a:cubicBezTo>
                  <a:pt x="121" y="188"/>
                  <a:pt x="122" y="176"/>
                  <a:pt x="122" y="165"/>
                </a:cubicBezTo>
                <a:cubicBezTo>
                  <a:pt x="122" y="160"/>
                  <a:pt x="120" y="154"/>
                  <a:pt x="118" y="150"/>
                </a:cubicBezTo>
                <a:cubicBezTo>
                  <a:pt x="117" y="148"/>
                  <a:pt x="114" y="146"/>
                  <a:pt x="112" y="146"/>
                </a:cubicBezTo>
                <a:cubicBezTo>
                  <a:pt x="104" y="147"/>
                  <a:pt x="97" y="149"/>
                  <a:pt x="89" y="150"/>
                </a:cubicBezTo>
                <a:cubicBezTo>
                  <a:pt x="77" y="152"/>
                  <a:pt x="67" y="151"/>
                  <a:pt x="57" y="144"/>
                </a:cubicBezTo>
                <a:cubicBezTo>
                  <a:pt x="57" y="143"/>
                  <a:pt x="56" y="143"/>
                  <a:pt x="55" y="143"/>
                </a:cubicBezTo>
                <a:cubicBezTo>
                  <a:pt x="56" y="146"/>
                  <a:pt x="56" y="148"/>
                  <a:pt x="56" y="151"/>
                </a:cubicBezTo>
                <a:cubicBezTo>
                  <a:pt x="56" y="165"/>
                  <a:pt x="52" y="179"/>
                  <a:pt x="48" y="192"/>
                </a:cubicBezTo>
                <a:cubicBezTo>
                  <a:pt x="46" y="196"/>
                  <a:pt x="47" y="201"/>
                  <a:pt x="47" y="205"/>
                </a:cubicBezTo>
                <a:cubicBezTo>
                  <a:pt x="48" y="209"/>
                  <a:pt x="50" y="212"/>
                  <a:pt x="51" y="216"/>
                </a:cubicBezTo>
                <a:cubicBezTo>
                  <a:pt x="53" y="223"/>
                  <a:pt x="55" y="230"/>
                  <a:pt x="57" y="237"/>
                </a:cubicBezTo>
                <a:cubicBezTo>
                  <a:pt x="58" y="239"/>
                  <a:pt x="59" y="242"/>
                  <a:pt x="59" y="245"/>
                </a:cubicBezTo>
                <a:cubicBezTo>
                  <a:pt x="60" y="245"/>
                  <a:pt x="60" y="245"/>
                  <a:pt x="61" y="245"/>
                </a:cubicBezTo>
                <a:cubicBezTo>
                  <a:pt x="66" y="237"/>
                  <a:pt x="71" y="229"/>
                  <a:pt x="76" y="220"/>
                </a:cubicBezTo>
                <a:close/>
                <a:moveTo>
                  <a:pt x="236" y="420"/>
                </a:moveTo>
                <a:cubicBezTo>
                  <a:pt x="240" y="417"/>
                  <a:pt x="244" y="414"/>
                  <a:pt x="248" y="411"/>
                </a:cubicBezTo>
                <a:cubicBezTo>
                  <a:pt x="250" y="410"/>
                  <a:pt x="252" y="409"/>
                  <a:pt x="253" y="410"/>
                </a:cubicBezTo>
                <a:cubicBezTo>
                  <a:pt x="260" y="414"/>
                  <a:pt x="264" y="411"/>
                  <a:pt x="268" y="406"/>
                </a:cubicBezTo>
                <a:cubicBezTo>
                  <a:pt x="276" y="396"/>
                  <a:pt x="285" y="386"/>
                  <a:pt x="292" y="376"/>
                </a:cubicBezTo>
                <a:cubicBezTo>
                  <a:pt x="297" y="369"/>
                  <a:pt x="299" y="361"/>
                  <a:pt x="296" y="352"/>
                </a:cubicBezTo>
                <a:cubicBezTo>
                  <a:pt x="295" y="346"/>
                  <a:pt x="296" y="342"/>
                  <a:pt x="301" y="337"/>
                </a:cubicBezTo>
                <a:cubicBezTo>
                  <a:pt x="324" y="315"/>
                  <a:pt x="335" y="288"/>
                  <a:pt x="330" y="256"/>
                </a:cubicBezTo>
                <a:cubicBezTo>
                  <a:pt x="329" y="250"/>
                  <a:pt x="330" y="245"/>
                  <a:pt x="330" y="239"/>
                </a:cubicBezTo>
                <a:cubicBezTo>
                  <a:pt x="330" y="230"/>
                  <a:pt x="332" y="221"/>
                  <a:pt x="331" y="212"/>
                </a:cubicBezTo>
                <a:cubicBezTo>
                  <a:pt x="330" y="198"/>
                  <a:pt x="327" y="184"/>
                  <a:pt x="321" y="170"/>
                </a:cubicBezTo>
                <a:cubicBezTo>
                  <a:pt x="320" y="169"/>
                  <a:pt x="319" y="167"/>
                  <a:pt x="318" y="166"/>
                </a:cubicBezTo>
                <a:cubicBezTo>
                  <a:pt x="313" y="165"/>
                  <a:pt x="308" y="164"/>
                  <a:pt x="303" y="164"/>
                </a:cubicBezTo>
                <a:cubicBezTo>
                  <a:pt x="300" y="164"/>
                  <a:pt x="297" y="166"/>
                  <a:pt x="296" y="170"/>
                </a:cubicBezTo>
                <a:cubicBezTo>
                  <a:pt x="295" y="176"/>
                  <a:pt x="295" y="182"/>
                  <a:pt x="294" y="188"/>
                </a:cubicBezTo>
                <a:cubicBezTo>
                  <a:pt x="292" y="201"/>
                  <a:pt x="292" y="215"/>
                  <a:pt x="286" y="227"/>
                </a:cubicBezTo>
                <a:cubicBezTo>
                  <a:pt x="282" y="235"/>
                  <a:pt x="279" y="242"/>
                  <a:pt x="276" y="249"/>
                </a:cubicBezTo>
                <a:cubicBezTo>
                  <a:pt x="271" y="259"/>
                  <a:pt x="264" y="267"/>
                  <a:pt x="263" y="278"/>
                </a:cubicBezTo>
                <a:cubicBezTo>
                  <a:pt x="261" y="288"/>
                  <a:pt x="255" y="296"/>
                  <a:pt x="247" y="303"/>
                </a:cubicBezTo>
                <a:cubicBezTo>
                  <a:pt x="241" y="308"/>
                  <a:pt x="234" y="313"/>
                  <a:pt x="227" y="318"/>
                </a:cubicBezTo>
                <a:cubicBezTo>
                  <a:pt x="226" y="319"/>
                  <a:pt x="225" y="321"/>
                  <a:pt x="224" y="322"/>
                </a:cubicBezTo>
                <a:cubicBezTo>
                  <a:pt x="221" y="337"/>
                  <a:pt x="218" y="352"/>
                  <a:pt x="220" y="367"/>
                </a:cubicBezTo>
                <a:cubicBezTo>
                  <a:pt x="221" y="370"/>
                  <a:pt x="222" y="374"/>
                  <a:pt x="224" y="376"/>
                </a:cubicBezTo>
                <a:cubicBezTo>
                  <a:pt x="229" y="382"/>
                  <a:pt x="232" y="387"/>
                  <a:pt x="233" y="394"/>
                </a:cubicBezTo>
                <a:cubicBezTo>
                  <a:pt x="235" y="402"/>
                  <a:pt x="235" y="411"/>
                  <a:pt x="236" y="420"/>
                </a:cubicBezTo>
                <a:close/>
                <a:moveTo>
                  <a:pt x="98" y="385"/>
                </a:moveTo>
                <a:cubicBezTo>
                  <a:pt x="97" y="387"/>
                  <a:pt x="96" y="387"/>
                  <a:pt x="96" y="388"/>
                </a:cubicBezTo>
                <a:cubicBezTo>
                  <a:pt x="96" y="389"/>
                  <a:pt x="96" y="390"/>
                  <a:pt x="96" y="391"/>
                </a:cubicBezTo>
                <a:cubicBezTo>
                  <a:pt x="95" y="403"/>
                  <a:pt x="98" y="415"/>
                  <a:pt x="103" y="426"/>
                </a:cubicBezTo>
                <a:cubicBezTo>
                  <a:pt x="110" y="443"/>
                  <a:pt x="113" y="461"/>
                  <a:pt x="113" y="480"/>
                </a:cubicBezTo>
                <a:cubicBezTo>
                  <a:pt x="114" y="491"/>
                  <a:pt x="115" y="501"/>
                  <a:pt x="116" y="511"/>
                </a:cubicBezTo>
                <a:cubicBezTo>
                  <a:pt x="117" y="517"/>
                  <a:pt x="119" y="523"/>
                  <a:pt x="123" y="527"/>
                </a:cubicBezTo>
                <a:cubicBezTo>
                  <a:pt x="127" y="532"/>
                  <a:pt x="131" y="537"/>
                  <a:pt x="135" y="543"/>
                </a:cubicBezTo>
                <a:cubicBezTo>
                  <a:pt x="137" y="546"/>
                  <a:pt x="137" y="549"/>
                  <a:pt x="138" y="553"/>
                </a:cubicBezTo>
                <a:cubicBezTo>
                  <a:pt x="138" y="561"/>
                  <a:pt x="134" y="567"/>
                  <a:pt x="130" y="574"/>
                </a:cubicBezTo>
                <a:cubicBezTo>
                  <a:pt x="126" y="580"/>
                  <a:pt x="124" y="586"/>
                  <a:pt x="124" y="593"/>
                </a:cubicBezTo>
                <a:cubicBezTo>
                  <a:pt x="123" y="607"/>
                  <a:pt x="120" y="620"/>
                  <a:pt x="114" y="633"/>
                </a:cubicBezTo>
                <a:cubicBezTo>
                  <a:pt x="112" y="636"/>
                  <a:pt x="110" y="640"/>
                  <a:pt x="110" y="644"/>
                </a:cubicBezTo>
                <a:cubicBezTo>
                  <a:pt x="108" y="656"/>
                  <a:pt x="106" y="668"/>
                  <a:pt x="104" y="680"/>
                </a:cubicBezTo>
                <a:cubicBezTo>
                  <a:pt x="104" y="683"/>
                  <a:pt x="105" y="684"/>
                  <a:pt x="108" y="684"/>
                </a:cubicBezTo>
                <a:cubicBezTo>
                  <a:pt x="110" y="684"/>
                  <a:pt x="112" y="683"/>
                  <a:pt x="114" y="682"/>
                </a:cubicBezTo>
                <a:cubicBezTo>
                  <a:pt x="122" y="677"/>
                  <a:pt x="122" y="677"/>
                  <a:pt x="127" y="684"/>
                </a:cubicBezTo>
                <a:cubicBezTo>
                  <a:pt x="129" y="688"/>
                  <a:pt x="133" y="687"/>
                  <a:pt x="136" y="687"/>
                </a:cubicBezTo>
                <a:cubicBezTo>
                  <a:pt x="137" y="686"/>
                  <a:pt x="138" y="684"/>
                  <a:pt x="138" y="682"/>
                </a:cubicBezTo>
                <a:cubicBezTo>
                  <a:pt x="140" y="672"/>
                  <a:pt x="143" y="663"/>
                  <a:pt x="147" y="654"/>
                </a:cubicBezTo>
                <a:cubicBezTo>
                  <a:pt x="151" y="647"/>
                  <a:pt x="152" y="640"/>
                  <a:pt x="151" y="633"/>
                </a:cubicBezTo>
                <a:cubicBezTo>
                  <a:pt x="149" y="623"/>
                  <a:pt x="147" y="613"/>
                  <a:pt x="144" y="603"/>
                </a:cubicBezTo>
                <a:cubicBezTo>
                  <a:pt x="141" y="593"/>
                  <a:pt x="138" y="583"/>
                  <a:pt x="139" y="572"/>
                </a:cubicBezTo>
                <a:cubicBezTo>
                  <a:pt x="139" y="570"/>
                  <a:pt x="140" y="566"/>
                  <a:pt x="141" y="565"/>
                </a:cubicBezTo>
                <a:cubicBezTo>
                  <a:pt x="145" y="563"/>
                  <a:pt x="145" y="560"/>
                  <a:pt x="147" y="557"/>
                </a:cubicBezTo>
                <a:cubicBezTo>
                  <a:pt x="150" y="551"/>
                  <a:pt x="153" y="544"/>
                  <a:pt x="156" y="538"/>
                </a:cubicBezTo>
                <a:cubicBezTo>
                  <a:pt x="164" y="525"/>
                  <a:pt x="168" y="511"/>
                  <a:pt x="168" y="496"/>
                </a:cubicBezTo>
                <a:cubicBezTo>
                  <a:pt x="169" y="486"/>
                  <a:pt x="169" y="477"/>
                  <a:pt x="164" y="469"/>
                </a:cubicBezTo>
                <a:cubicBezTo>
                  <a:pt x="160" y="464"/>
                  <a:pt x="156" y="458"/>
                  <a:pt x="151" y="453"/>
                </a:cubicBezTo>
                <a:cubicBezTo>
                  <a:pt x="147" y="456"/>
                  <a:pt x="145" y="454"/>
                  <a:pt x="144" y="450"/>
                </a:cubicBezTo>
                <a:cubicBezTo>
                  <a:pt x="143" y="444"/>
                  <a:pt x="143" y="438"/>
                  <a:pt x="142" y="431"/>
                </a:cubicBezTo>
                <a:cubicBezTo>
                  <a:pt x="132" y="428"/>
                  <a:pt x="127" y="419"/>
                  <a:pt x="121" y="409"/>
                </a:cubicBezTo>
                <a:cubicBezTo>
                  <a:pt x="120" y="411"/>
                  <a:pt x="120" y="412"/>
                  <a:pt x="120" y="414"/>
                </a:cubicBezTo>
                <a:cubicBezTo>
                  <a:pt x="111" y="409"/>
                  <a:pt x="106" y="401"/>
                  <a:pt x="102" y="392"/>
                </a:cubicBezTo>
                <a:cubicBezTo>
                  <a:pt x="101" y="390"/>
                  <a:pt x="100" y="388"/>
                  <a:pt x="98" y="385"/>
                </a:cubicBezTo>
                <a:close/>
                <a:moveTo>
                  <a:pt x="310" y="377"/>
                </a:moveTo>
                <a:cubicBezTo>
                  <a:pt x="308" y="382"/>
                  <a:pt x="306" y="386"/>
                  <a:pt x="303" y="389"/>
                </a:cubicBezTo>
                <a:cubicBezTo>
                  <a:pt x="298" y="399"/>
                  <a:pt x="291" y="407"/>
                  <a:pt x="281" y="412"/>
                </a:cubicBezTo>
                <a:cubicBezTo>
                  <a:pt x="270" y="417"/>
                  <a:pt x="263" y="426"/>
                  <a:pt x="258" y="436"/>
                </a:cubicBezTo>
                <a:cubicBezTo>
                  <a:pt x="254" y="442"/>
                  <a:pt x="251" y="447"/>
                  <a:pt x="246" y="452"/>
                </a:cubicBezTo>
                <a:cubicBezTo>
                  <a:pt x="243" y="455"/>
                  <a:pt x="242" y="459"/>
                  <a:pt x="242" y="463"/>
                </a:cubicBezTo>
                <a:cubicBezTo>
                  <a:pt x="242" y="475"/>
                  <a:pt x="242" y="486"/>
                  <a:pt x="242" y="497"/>
                </a:cubicBezTo>
                <a:cubicBezTo>
                  <a:pt x="241" y="504"/>
                  <a:pt x="241" y="512"/>
                  <a:pt x="234" y="517"/>
                </a:cubicBezTo>
                <a:cubicBezTo>
                  <a:pt x="233" y="518"/>
                  <a:pt x="232" y="520"/>
                  <a:pt x="231" y="522"/>
                </a:cubicBezTo>
                <a:cubicBezTo>
                  <a:pt x="228" y="533"/>
                  <a:pt x="230" y="544"/>
                  <a:pt x="234" y="554"/>
                </a:cubicBezTo>
                <a:cubicBezTo>
                  <a:pt x="235" y="557"/>
                  <a:pt x="237" y="558"/>
                  <a:pt x="240" y="556"/>
                </a:cubicBezTo>
                <a:cubicBezTo>
                  <a:pt x="242" y="554"/>
                  <a:pt x="245" y="552"/>
                  <a:pt x="247" y="549"/>
                </a:cubicBezTo>
                <a:cubicBezTo>
                  <a:pt x="255" y="538"/>
                  <a:pt x="256" y="538"/>
                  <a:pt x="267" y="545"/>
                </a:cubicBezTo>
                <a:cubicBezTo>
                  <a:pt x="274" y="550"/>
                  <a:pt x="278" y="549"/>
                  <a:pt x="279" y="541"/>
                </a:cubicBezTo>
                <a:cubicBezTo>
                  <a:pt x="280" y="534"/>
                  <a:pt x="280" y="526"/>
                  <a:pt x="280" y="519"/>
                </a:cubicBezTo>
                <a:cubicBezTo>
                  <a:pt x="280" y="507"/>
                  <a:pt x="280" y="494"/>
                  <a:pt x="285" y="483"/>
                </a:cubicBezTo>
                <a:cubicBezTo>
                  <a:pt x="287" y="475"/>
                  <a:pt x="292" y="469"/>
                  <a:pt x="295" y="462"/>
                </a:cubicBezTo>
                <a:cubicBezTo>
                  <a:pt x="302" y="443"/>
                  <a:pt x="308" y="423"/>
                  <a:pt x="311" y="403"/>
                </a:cubicBezTo>
                <a:cubicBezTo>
                  <a:pt x="312" y="395"/>
                  <a:pt x="313" y="386"/>
                  <a:pt x="310" y="377"/>
                </a:cubicBezTo>
                <a:close/>
                <a:moveTo>
                  <a:pt x="134" y="79"/>
                </a:moveTo>
                <a:cubicBezTo>
                  <a:pt x="120" y="87"/>
                  <a:pt x="111" y="86"/>
                  <a:pt x="102" y="76"/>
                </a:cubicBezTo>
                <a:cubicBezTo>
                  <a:pt x="88" y="62"/>
                  <a:pt x="71" y="55"/>
                  <a:pt x="51" y="58"/>
                </a:cubicBezTo>
                <a:cubicBezTo>
                  <a:pt x="39" y="59"/>
                  <a:pt x="28" y="62"/>
                  <a:pt x="20" y="70"/>
                </a:cubicBezTo>
                <a:cubicBezTo>
                  <a:pt x="11" y="79"/>
                  <a:pt x="10" y="87"/>
                  <a:pt x="18" y="97"/>
                </a:cubicBezTo>
                <a:cubicBezTo>
                  <a:pt x="19" y="98"/>
                  <a:pt x="20" y="100"/>
                  <a:pt x="21" y="102"/>
                </a:cubicBezTo>
                <a:cubicBezTo>
                  <a:pt x="24" y="107"/>
                  <a:pt x="28" y="111"/>
                  <a:pt x="34" y="113"/>
                </a:cubicBezTo>
                <a:cubicBezTo>
                  <a:pt x="40" y="116"/>
                  <a:pt x="45" y="119"/>
                  <a:pt x="51" y="123"/>
                </a:cubicBezTo>
                <a:cubicBezTo>
                  <a:pt x="58" y="127"/>
                  <a:pt x="64" y="132"/>
                  <a:pt x="71" y="136"/>
                </a:cubicBezTo>
                <a:cubicBezTo>
                  <a:pt x="79" y="140"/>
                  <a:pt x="87" y="141"/>
                  <a:pt x="96" y="137"/>
                </a:cubicBezTo>
                <a:cubicBezTo>
                  <a:pt x="103" y="133"/>
                  <a:pt x="111" y="131"/>
                  <a:pt x="118" y="128"/>
                </a:cubicBezTo>
                <a:cubicBezTo>
                  <a:pt x="114" y="126"/>
                  <a:pt x="114" y="125"/>
                  <a:pt x="118" y="121"/>
                </a:cubicBezTo>
                <a:cubicBezTo>
                  <a:pt x="120" y="119"/>
                  <a:pt x="122" y="117"/>
                  <a:pt x="125" y="115"/>
                </a:cubicBezTo>
                <a:cubicBezTo>
                  <a:pt x="124" y="114"/>
                  <a:pt x="123" y="113"/>
                  <a:pt x="122" y="111"/>
                </a:cubicBezTo>
                <a:cubicBezTo>
                  <a:pt x="124" y="110"/>
                  <a:pt x="126" y="109"/>
                  <a:pt x="127" y="108"/>
                </a:cubicBezTo>
                <a:cubicBezTo>
                  <a:pt x="129" y="107"/>
                  <a:pt x="131" y="106"/>
                  <a:pt x="131" y="105"/>
                </a:cubicBezTo>
                <a:cubicBezTo>
                  <a:pt x="135" y="97"/>
                  <a:pt x="135" y="88"/>
                  <a:pt x="134" y="79"/>
                </a:cubicBezTo>
                <a:close/>
                <a:moveTo>
                  <a:pt x="297" y="99"/>
                </a:moveTo>
                <a:cubicBezTo>
                  <a:pt x="302" y="104"/>
                  <a:pt x="300" y="108"/>
                  <a:pt x="298" y="113"/>
                </a:cubicBezTo>
                <a:cubicBezTo>
                  <a:pt x="296" y="117"/>
                  <a:pt x="298" y="118"/>
                  <a:pt x="301" y="118"/>
                </a:cubicBezTo>
                <a:cubicBezTo>
                  <a:pt x="307" y="119"/>
                  <a:pt x="312" y="119"/>
                  <a:pt x="318" y="121"/>
                </a:cubicBezTo>
                <a:cubicBezTo>
                  <a:pt x="324" y="122"/>
                  <a:pt x="330" y="125"/>
                  <a:pt x="336" y="126"/>
                </a:cubicBezTo>
                <a:cubicBezTo>
                  <a:pt x="338" y="127"/>
                  <a:pt x="340" y="127"/>
                  <a:pt x="342" y="127"/>
                </a:cubicBezTo>
                <a:cubicBezTo>
                  <a:pt x="343" y="127"/>
                  <a:pt x="343" y="126"/>
                  <a:pt x="343" y="126"/>
                </a:cubicBezTo>
                <a:cubicBezTo>
                  <a:pt x="342" y="124"/>
                  <a:pt x="341" y="121"/>
                  <a:pt x="339" y="119"/>
                </a:cubicBezTo>
                <a:cubicBezTo>
                  <a:pt x="338" y="118"/>
                  <a:pt x="336" y="117"/>
                  <a:pt x="334" y="115"/>
                </a:cubicBezTo>
                <a:cubicBezTo>
                  <a:pt x="333" y="114"/>
                  <a:pt x="333" y="112"/>
                  <a:pt x="333" y="111"/>
                </a:cubicBezTo>
                <a:cubicBezTo>
                  <a:pt x="334" y="110"/>
                  <a:pt x="336" y="109"/>
                  <a:pt x="337" y="109"/>
                </a:cubicBezTo>
                <a:cubicBezTo>
                  <a:pt x="340" y="110"/>
                  <a:pt x="343" y="111"/>
                  <a:pt x="345" y="111"/>
                </a:cubicBezTo>
                <a:cubicBezTo>
                  <a:pt x="351" y="112"/>
                  <a:pt x="357" y="113"/>
                  <a:pt x="363" y="114"/>
                </a:cubicBezTo>
                <a:cubicBezTo>
                  <a:pt x="363" y="114"/>
                  <a:pt x="363" y="113"/>
                  <a:pt x="363" y="113"/>
                </a:cubicBezTo>
                <a:cubicBezTo>
                  <a:pt x="363" y="113"/>
                  <a:pt x="363" y="112"/>
                  <a:pt x="362" y="112"/>
                </a:cubicBezTo>
                <a:cubicBezTo>
                  <a:pt x="362" y="111"/>
                  <a:pt x="361" y="110"/>
                  <a:pt x="361" y="109"/>
                </a:cubicBezTo>
                <a:cubicBezTo>
                  <a:pt x="362" y="109"/>
                  <a:pt x="363" y="108"/>
                  <a:pt x="364" y="108"/>
                </a:cubicBezTo>
                <a:cubicBezTo>
                  <a:pt x="365" y="108"/>
                  <a:pt x="366" y="108"/>
                  <a:pt x="367" y="108"/>
                </a:cubicBezTo>
                <a:cubicBezTo>
                  <a:pt x="370" y="108"/>
                  <a:pt x="373" y="108"/>
                  <a:pt x="375" y="107"/>
                </a:cubicBezTo>
                <a:cubicBezTo>
                  <a:pt x="375" y="107"/>
                  <a:pt x="375" y="107"/>
                  <a:pt x="375" y="106"/>
                </a:cubicBezTo>
                <a:cubicBezTo>
                  <a:pt x="373" y="105"/>
                  <a:pt x="370" y="104"/>
                  <a:pt x="368" y="103"/>
                </a:cubicBezTo>
                <a:cubicBezTo>
                  <a:pt x="368" y="103"/>
                  <a:pt x="368" y="102"/>
                  <a:pt x="368" y="101"/>
                </a:cubicBezTo>
                <a:cubicBezTo>
                  <a:pt x="370" y="101"/>
                  <a:pt x="372" y="102"/>
                  <a:pt x="375" y="102"/>
                </a:cubicBezTo>
                <a:cubicBezTo>
                  <a:pt x="382" y="102"/>
                  <a:pt x="383" y="101"/>
                  <a:pt x="381" y="94"/>
                </a:cubicBezTo>
                <a:cubicBezTo>
                  <a:pt x="381" y="94"/>
                  <a:pt x="382" y="93"/>
                  <a:pt x="382" y="92"/>
                </a:cubicBezTo>
                <a:cubicBezTo>
                  <a:pt x="387" y="94"/>
                  <a:pt x="392" y="96"/>
                  <a:pt x="397" y="96"/>
                </a:cubicBezTo>
                <a:cubicBezTo>
                  <a:pt x="401" y="97"/>
                  <a:pt x="407" y="96"/>
                  <a:pt x="413" y="96"/>
                </a:cubicBezTo>
                <a:cubicBezTo>
                  <a:pt x="411" y="99"/>
                  <a:pt x="410" y="103"/>
                  <a:pt x="408" y="105"/>
                </a:cubicBezTo>
                <a:cubicBezTo>
                  <a:pt x="405" y="108"/>
                  <a:pt x="401" y="110"/>
                  <a:pt x="397" y="113"/>
                </a:cubicBezTo>
                <a:cubicBezTo>
                  <a:pt x="396" y="114"/>
                  <a:pt x="394" y="115"/>
                  <a:pt x="393" y="116"/>
                </a:cubicBezTo>
                <a:cubicBezTo>
                  <a:pt x="392" y="118"/>
                  <a:pt x="390" y="121"/>
                  <a:pt x="388" y="122"/>
                </a:cubicBezTo>
                <a:cubicBezTo>
                  <a:pt x="381" y="126"/>
                  <a:pt x="372" y="130"/>
                  <a:pt x="364" y="134"/>
                </a:cubicBezTo>
                <a:cubicBezTo>
                  <a:pt x="363" y="135"/>
                  <a:pt x="361" y="136"/>
                  <a:pt x="360" y="138"/>
                </a:cubicBezTo>
                <a:cubicBezTo>
                  <a:pt x="359" y="146"/>
                  <a:pt x="352" y="151"/>
                  <a:pt x="345" y="149"/>
                </a:cubicBezTo>
                <a:cubicBezTo>
                  <a:pt x="337" y="147"/>
                  <a:pt x="329" y="144"/>
                  <a:pt x="321" y="141"/>
                </a:cubicBezTo>
                <a:cubicBezTo>
                  <a:pt x="313" y="138"/>
                  <a:pt x="305" y="141"/>
                  <a:pt x="302" y="149"/>
                </a:cubicBezTo>
                <a:cubicBezTo>
                  <a:pt x="312" y="147"/>
                  <a:pt x="321" y="150"/>
                  <a:pt x="330" y="154"/>
                </a:cubicBezTo>
                <a:cubicBezTo>
                  <a:pt x="334" y="156"/>
                  <a:pt x="337" y="157"/>
                  <a:pt x="341" y="158"/>
                </a:cubicBezTo>
                <a:cubicBezTo>
                  <a:pt x="345" y="158"/>
                  <a:pt x="350" y="158"/>
                  <a:pt x="354" y="157"/>
                </a:cubicBezTo>
                <a:cubicBezTo>
                  <a:pt x="356" y="157"/>
                  <a:pt x="357" y="154"/>
                  <a:pt x="359" y="153"/>
                </a:cubicBezTo>
                <a:cubicBezTo>
                  <a:pt x="365" y="150"/>
                  <a:pt x="371" y="147"/>
                  <a:pt x="376" y="142"/>
                </a:cubicBezTo>
                <a:cubicBezTo>
                  <a:pt x="387" y="133"/>
                  <a:pt x="399" y="124"/>
                  <a:pt x="410" y="114"/>
                </a:cubicBezTo>
                <a:cubicBezTo>
                  <a:pt x="413" y="112"/>
                  <a:pt x="415" y="109"/>
                  <a:pt x="418" y="106"/>
                </a:cubicBezTo>
                <a:cubicBezTo>
                  <a:pt x="421" y="101"/>
                  <a:pt x="421" y="97"/>
                  <a:pt x="418" y="92"/>
                </a:cubicBezTo>
                <a:cubicBezTo>
                  <a:pt x="412" y="84"/>
                  <a:pt x="404" y="79"/>
                  <a:pt x="394" y="80"/>
                </a:cubicBezTo>
                <a:cubicBezTo>
                  <a:pt x="388" y="80"/>
                  <a:pt x="382" y="79"/>
                  <a:pt x="378" y="75"/>
                </a:cubicBezTo>
                <a:cubicBezTo>
                  <a:pt x="372" y="68"/>
                  <a:pt x="365" y="68"/>
                  <a:pt x="357" y="70"/>
                </a:cubicBezTo>
                <a:cubicBezTo>
                  <a:pt x="343" y="73"/>
                  <a:pt x="331" y="82"/>
                  <a:pt x="320" y="92"/>
                </a:cubicBezTo>
                <a:cubicBezTo>
                  <a:pt x="316" y="96"/>
                  <a:pt x="311" y="98"/>
                  <a:pt x="305" y="99"/>
                </a:cubicBezTo>
                <a:cubicBezTo>
                  <a:pt x="303" y="99"/>
                  <a:pt x="300" y="99"/>
                  <a:pt x="297" y="99"/>
                </a:cubicBezTo>
                <a:close/>
                <a:moveTo>
                  <a:pt x="258" y="252"/>
                </a:moveTo>
                <a:cubicBezTo>
                  <a:pt x="257" y="252"/>
                  <a:pt x="257" y="252"/>
                  <a:pt x="256" y="253"/>
                </a:cubicBezTo>
                <a:cubicBezTo>
                  <a:pt x="254" y="249"/>
                  <a:pt x="252" y="245"/>
                  <a:pt x="250" y="241"/>
                </a:cubicBezTo>
                <a:cubicBezTo>
                  <a:pt x="246" y="234"/>
                  <a:pt x="241" y="228"/>
                  <a:pt x="233" y="226"/>
                </a:cubicBezTo>
                <a:cubicBezTo>
                  <a:pt x="215" y="221"/>
                  <a:pt x="198" y="221"/>
                  <a:pt x="180" y="226"/>
                </a:cubicBezTo>
                <a:cubicBezTo>
                  <a:pt x="169" y="229"/>
                  <a:pt x="162" y="236"/>
                  <a:pt x="160" y="248"/>
                </a:cubicBezTo>
                <a:cubicBezTo>
                  <a:pt x="159" y="254"/>
                  <a:pt x="159" y="260"/>
                  <a:pt x="158" y="266"/>
                </a:cubicBezTo>
                <a:cubicBezTo>
                  <a:pt x="157" y="271"/>
                  <a:pt x="158" y="273"/>
                  <a:pt x="163" y="275"/>
                </a:cubicBezTo>
                <a:cubicBezTo>
                  <a:pt x="169" y="277"/>
                  <a:pt x="174" y="279"/>
                  <a:pt x="180" y="279"/>
                </a:cubicBezTo>
                <a:cubicBezTo>
                  <a:pt x="194" y="280"/>
                  <a:pt x="208" y="281"/>
                  <a:pt x="223" y="281"/>
                </a:cubicBezTo>
                <a:cubicBezTo>
                  <a:pt x="232" y="281"/>
                  <a:pt x="242" y="279"/>
                  <a:pt x="252" y="277"/>
                </a:cubicBezTo>
                <a:cubicBezTo>
                  <a:pt x="254" y="277"/>
                  <a:pt x="255" y="275"/>
                  <a:pt x="256" y="274"/>
                </a:cubicBezTo>
                <a:cubicBezTo>
                  <a:pt x="257" y="272"/>
                  <a:pt x="258" y="269"/>
                  <a:pt x="257" y="266"/>
                </a:cubicBezTo>
                <a:cubicBezTo>
                  <a:pt x="255" y="258"/>
                  <a:pt x="259" y="253"/>
                  <a:pt x="264" y="247"/>
                </a:cubicBezTo>
                <a:cubicBezTo>
                  <a:pt x="269" y="241"/>
                  <a:pt x="274" y="235"/>
                  <a:pt x="276" y="228"/>
                </a:cubicBezTo>
                <a:cubicBezTo>
                  <a:pt x="279" y="217"/>
                  <a:pt x="283" y="206"/>
                  <a:pt x="285" y="195"/>
                </a:cubicBezTo>
                <a:cubicBezTo>
                  <a:pt x="286" y="187"/>
                  <a:pt x="285" y="178"/>
                  <a:pt x="285" y="170"/>
                </a:cubicBezTo>
                <a:cubicBezTo>
                  <a:pt x="279" y="173"/>
                  <a:pt x="273" y="175"/>
                  <a:pt x="268" y="178"/>
                </a:cubicBezTo>
                <a:cubicBezTo>
                  <a:pt x="257" y="185"/>
                  <a:pt x="249" y="193"/>
                  <a:pt x="251" y="208"/>
                </a:cubicBezTo>
                <a:cubicBezTo>
                  <a:pt x="252" y="213"/>
                  <a:pt x="251" y="219"/>
                  <a:pt x="250" y="224"/>
                </a:cubicBezTo>
                <a:cubicBezTo>
                  <a:pt x="250" y="227"/>
                  <a:pt x="250" y="229"/>
                  <a:pt x="251" y="232"/>
                </a:cubicBezTo>
                <a:cubicBezTo>
                  <a:pt x="253" y="239"/>
                  <a:pt x="256" y="245"/>
                  <a:pt x="258" y="252"/>
                </a:cubicBezTo>
                <a:close/>
                <a:moveTo>
                  <a:pt x="282" y="698"/>
                </a:moveTo>
                <a:cubicBezTo>
                  <a:pt x="282" y="697"/>
                  <a:pt x="282" y="695"/>
                  <a:pt x="281" y="693"/>
                </a:cubicBezTo>
                <a:cubicBezTo>
                  <a:pt x="280" y="686"/>
                  <a:pt x="278" y="680"/>
                  <a:pt x="278" y="673"/>
                </a:cubicBezTo>
                <a:cubicBezTo>
                  <a:pt x="279" y="664"/>
                  <a:pt x="279" y="656"/>
                  <a:pt x="276" y="648"/>
                </a:cubicBezTo>
                <a:cubicBezTo>
                  <a:pt x="271" y="636"/>
                  <a:pt x="270" y="623"/>
                  <a:pt x="271" y="611"/>
                </a:cubicBezTo>
                <a:cubicBezTo>
                  <a:pt x="271" y="603"/>
                  <a:pt x="270" y="598"/>
                  <a:pt x="264" y="593"/>
                </a:cubicBezTo>
                <a:cubicBezTo>
                  <a:pt x="259" y="589"/>
                  <a:pt x="256" y="584"/>
                  <a:pt x="252" y="578"/>
                </a:cubicBezTo>
                <a:cubicBezTo>
                  <a:pt x="247" y="584"/>
                  <a:pt x="244" y="591"/>
                  <a:pt x="245" y="599"/>
                </a:cubicBezTo>
                <a:cubicBezTo>
                  <a:pt x="248" y="620"/>
                  <a:pt x="246" y="641"/>
                  <a:pt x="240" y="662"/>
                </a:cubicBezTo>
                <a:cubicBezTo>
                  <a:pt x="238" y="668"/>
                  <a:pt x="239" y="675"/>
                  <a:pt x="239" y="681"/>
                </a:cubicBezTo>
                <a:cubicBezTo>
                  <a:pt x="240" y="687"/>
                  <a:pt x="242" y="694"/>
                  <a:pt x="243" y="700"/>
                </a:cubicBezTo>
                <a:cubicBezTo>
                  <a:pt x="244" y="703"/>
                  <a:pt x="246" y="704"/>
                  <a:pt x="249" y="704"/>
                </a:cubicBezTo>
                <a:cubicBezTo>
                  <a:pt x="251" y="704"/>
                  <a:pt x="254" y="704"/>
                  <a:pt x="256" y="703"/>
                </a:cubicBezTo>
                <a:cubicBezTo>
                  <a:pt x="265" y="701"/>
                  <a:pt x="273" y="700"/>
                  <a:pt x="282" y="698"/>
                </a:cubicBezTo>
                <a:close/>
                <a:moveTo>
                  <a:pt x="214" y="374"/>
                </a:moveTo>
                <a:cubicBezTo>
                  <a:pt x="212" y="380"/>
                  <a:pt x="211" y="386"/>
                  <a:pt x="208" y="392"/>
                </a:cubicBezTo>
                <a:cubicBezTo>
                  <a:pt x="205" y="398"/>
                  <a:pt x="202" y="398"/>
                  <a:pt x="199" y="392"/>
                </a:cubicBezTo>
                <a:cubicBezTo>
                  <a:pt x="198" y="390"/>
                  <a:pt x="196" y="389"/>
                  <a:pt x="195" y="388"/>
                </a:cubicBezTo>
                <a:cubicBezTo>
                  <a:pt x="194" y="390"/>
                  <a:pt x="192" y="391"/>
                  <a:pt x="192" y="392"/>
                </a:cubicBezTo>
                <a:cubicBezTo>
                  <a:pt x="189" y="397"/>
                  <a:pt x="185" y="399"/>
                  <a:pt x="181" y="395"/>
                </a:cubicBezTo>
                <a:cubicBezTo>
                  <a:pt x="176" y="409"/>
                  <a:pt x="178" y="422"/>
                  <a:pt x="183" y="436"/>
                </a:cubicBezTo>
                <a:cubicBezTo>
                  <a:pt x="185" y="434"/>
                  <a:pt x="186" y="432"/>
                  <a:pt x="187" y="430"/>
                </a:cubicBezTo>
                <a:cubicBezTo>
                  <a:pt x="188" y="434"/>
                  <a:pt x="188" y="439"/>
                  <a:pt x="189" y="443"/>
                </a:cubicBezTo>
                <a:cubicBezTo>
                  <a:pt x="190" y="448"/>
                  <a:pt x="191" y="452"/>
                  <a:pt x="192" y="456"/>
                </a:cubicBezTo>
                <a:cubicBezTo>
                  <a:pt x="193" y="456"/>
                  <a:pt x="193" y="456"/>
                  <a:pt x="194" y="456"/>
                </a:cubicBezTo>
                <a:cubicBezTo>
                  <a:pt x="195" y="453"/>
                  <a:pt x="196" y="450"/>
                  <a:pt x="198" y="447"/>
                </a:cubicBezTo>
                <a:cubicBezTo>
                  <a:pt x="200" y="449"/>
                  <a:pt x="201" y="451"/>
                  <a:pt x="203" y="453"/>
                </a:cubicBezTo>
                <a:cubicBezTo>
                  <a:pt x="208" y="457"/>
                  <a:pt x="210" y="457"/>
                  <a:pt x="212" y="451"/>
                </a:cubicBezTo>
                <a:cubicBezTo>
                  <a:pt x="214" y="445"/>
                  <a:pt x="216" y="438"/>
                  <a:pt x="217" y="432"/>
                </a:cubicBezTo>
                <a:cubicBezTo>
                  <a:pt x="218" y="431"/>
                  <a:pt x="219" y="429"/>
                  <a:pt x="220" y="429"/>
                </a:cubicBezTo>
                <a:cubicBezTo>
                  <a:pt x="224" y="430"/>
                  <a:pt x="225" y="427"/>
                  <a:pt x="225" y="425"/>
                </a:cubicBezTo>
                <a:cubicBezTo>
                  <a:pt x="226" y="421"/>
                  <a:pt x="226" y="417"/>
                  <a:pt x="226" y="413"/>
                </a:cubicBezTo>
                <a:cubicBezTo>
                  <a:pt x="225" y="399"/>
                  <a:pt x="220" y="386"/>
                  <a:pt x="214" y="374"/>
                </a:cubicBezTo>
                <a:close/>
                <a:moveTo>
                  <a:pt x="206" y="376"/>
                </a:moveTo>
                <a:cubicBezTo>
                  <a:pt x="207" y="372"/>
                  <a:pt x="207" y="369"/>
                  <a:pt x="207" y="366"/>
                </a:cubicBezTo>
                <a:cubicBezTo>
                  <a:pt x="209" y="359"/>
                  <a:pt x="209" y="351"/>
                  <a:pt x="211" y="344"/>
                </a:cubicBezTo>
                <a:cubicBezTo>
                  <a:pt x="213" y="338"/>
                  <a:pt x="214" y="333"/>
                  <a:pt x="213" y="326"/>
                </a:cubicBezTo>
                <a:cubicBezTo>
                  <a:pt x="212" y="320"/>
                  <a:pt x="214" y="315"/>
                  <a:pt x="220" y="311"/>
                </a:cubicBezTo>
                <a:cubicBezTo>
                  <a:pt x="223" y="309"/>
                  <a:pt x="226" y="307"/>
                  <a:pt x="230" y="305"/>
                </a:cubicBezTo>
                <a:cubicBezTo>
                  <a:pt x="232" y="303"/>
                  <a:pt x="235" y="301"/>
                  <a:pt x="237" y="299"/>
                </a:cubicBezTo>
                <a:cubicBezTo>
                  <a:pt x="237" y="298"/>
                  <a:pt x="237" y="298"/>
                  <a:pt x="236" y="298"/>
                </a:cubicBezTo>
                <a:cubicBezTo>
                  <a:pt x="214" y="309"/>
                  <a:pt x="192" y="309"/>
                  <a:pt x="170" y="298"/>
                </a:cubicBezTo>
                <a:cubicBezTo>
                  <a:pt x="175" y="304"/>
                  <a:pt x="179" y="311"/>
                  <a:pt x="184" y="318"/>
                </a:cubicBezTo>
                <a:cubicBezTo>
                  <a:pt x="190" y="327"/>
                  <a:pt x="192" y="337"/>
                  <a:pt x="186" y="348"/>
                </a:cubicBezTo>
                <a:cubicBezTo>
                  <a:pt x="184" y="352"/>
                  <a:pt x="184" y="357"/>
                  <a:pt x="186" y="361"/>
                </a:cubicBezTo>
                <a:cubicBezTo>
                  <a:pt x="188" y="364"/>
                  <a:pt x="189" y="367"/>
                  <a:pt x="188" y="370"/>
                </a:cubicBezTo>
                <a:cubicBezTo>
                  <a:pt x="188" y="374"/>
                  <a:pt x="190" y="377"/>
                  <a:pt x="194" y="379"/>
                </a:cubicBezTo>
                <a:cubicBezTo>
                  <a:pt x="196" y="376"/>
                  <a:pt x="198" y="374"/>
                  <a:pt x="201" y="372"/>
                </a:cubicBezTo>
                <a:cubicBezTo>
                  <a:pt x="202" y="373"/>
                  <a:pt x="203" y="374"/>
                  <a:pt x="206" y="376"/>
                </a:cubicBezTo>
                <a:close/>
                <a:moveTo>
                  <a:pt x="179" y="26"/>
                </a:moveTo>
                <a:cubicBezTo>
                  <a:pt x="169" y="19"/>
                  <a:pt x="160" y="21"/>
                  <a:pt x="151" y="26"/>
                </a:cubicBezTo>
                <a:cubicBezTo>
                  <a:pt x="137" y="34"/>
                  <a:pt x="123" y="40"/>
                  <a:pt x="108" y="43"/>
                </a:cubicBezTo>
                <a:cubicBezTo>
                  <a:pt x="103" y="45"/>
                  <a:pt x="99" y="48"/>
                  <a:pt x="94" y="51"/>
                </a:cubicBezTo>
                <a:cubicBezTo>
                  <a:pt x="95" y="51"/>
                  <a:pt x="95" y="52"/>
                  <a:pt x="95" y="52"/>
                </a:cubicBezTo>
                <a:cubicBezTo>
                  <a:pt x="97" y="52"/>
                  <a:pt x="100" y="53"/>
                  <a:pt x="102" y="52"/>
                </a:cubicBezTo>
                <a:cubicBezTo>
                  <a:pt x="106" y="51"/>
                  <a:pt x="109" y="49"/>
                  <a:pt x="113" y="47"/>
                </a:cubicBezTo>
                <a:cubicBezTo>
                  <a:pt x="118" y="45"/>
                  <a:pt x="122" y="43"/>
                  <a:pt x="127" y="41"/>
                </a:cubicBezTo>
                <a:cubicBezTo>
                  <a:pt x="127" y="41"/>
                  <a:pt x="128" y="42"/>
                  <a:pt x="128" y="42"/>
                </a:cubicBezTo>
                <a:cubicBezTo>
                  <a:pt x="127" y="43"/>
                  <a:pt x="126" y="45"/>
                  <a:pt x="125" y="46"/>
                </a:cubicBezTo>
                <a:cubicBezTo>
                  <a:pt x="123" y="50"/>
                  <a:pt x="120" y="54"/>
                  <a:pt x="118" y="58"/>
                </a:cubicBezTo>
                <a:cubicBezTo>
                  <a:pt x="117" y="61"/>
                  <a:pt x="117" y="64"/>
                  <a:pt x="118" y="67"/>
                </a:cubicBezTo>
                <a:cubicBezTo>
                  <a:pt x="118" y="70"/>
                  <a:pt x="120" y="71"/>
                  <a:pt x="123" y="70"/>
                </a:cubicBezTo>
                <a:cubicBezTo>
                  <a:pt x="129" y="68"/>
                  <a:pt x="132" y="64"/>
                  <a:pt x="134" y="58"/>
                </a:cubicBezTo>
                <a:cubicBezTo>
                  <a:pt x="133" y="58"/>
                  <a:pt x="132" y="57"/>
                  <a:pt x="130" y="55"/>
                </a:cubicBezTo>
                <a:cubicBezTo>
                  <a:pt x="136" y="53"/>
                  <a:pt x="140" y="52"/>
                  <a:pt x="145" y="50"/>
                </a:cubicBezTo>
                <a:cubicBezTo>
                  <a:pt x="143" y="49"/>
                  <a:pt x="142" y="49"/>
                  <a:pt x="140" y="47"/>
                </a:cubicBezTo>
                <a:cubicBezTo>
                  <a:pt x="149" y="47"/>
                  <a:pt x="156" y="46"/>
                  <a:pt x="163" y="41"/>
                </a:cubicBezTo>
                <a:cubicBezTo>
                  <a:pt x="168" y="37"/>
                  <a:pt x="174" y="31"/>
                  <a:pt x="179" y="26"/>
                </a:cubicBezTo>
                <a:close/>
                <a:moveTo>
                  <a:pt x="107" y="531"/>
                </a:moveTo>
                <a:cubicBezTo>
                  <a:pt x="102" y="520"/>
                  <a:pt x="102" y="508"/>
                  <a:pt x="102" y="497"/>
                </a:cubicBezTo>
                <a:cubicBezTo>
                  <a:pt x="103" y="484"/>
                  <a:pt x="103" y="471"/>
                  <a:pt x="103" y="457"/>
                </a:cubicBezTo>
                <a:cubicBezTo>
                  <a:pt x="103" y="442"/>
                  <a:pt x="98" y="428"/>
                  <a:pt x="91" y="413"/>
                </a:cubicBezTo>
                <a:cubicBezTo>
                  <a:pt x="91" y="415"/>
                  <a:pt x="90" y="416"/>
                  <a:pt x="91" y="417"/>
                </a:cubicBezTo>
                <a:cubicBezTo>
                  <a:pt x="92" y="427"/>
                  <a:pt x="93" y="437"/>
                  <a:pt x="94" y="446"/>
                </a:cubicBezTo>
                <a:cubicBezTo>
                  <a:pt x="97" y="465"/>
                  <a:pt x="94" y="484"/>
                  <a:pt x="93" y="502"/>
                </a:cubicBezTo>
                <a:cubicBezTo>
                  <a:pt x="92" y="512"/>
                  <a:pt x="93" y="521"/>
                  <a:pt x="93" y="532"/>
                </a:cubicBezTo>
                <a:cubicBezTo>
                  <a:pt x="98" y="531"/>
                  <a:pt x="102" y="531"/>
                  <a:pt x="107" y="531"/>
                </a:cubicBezTo>
                <a:close/>
                <a:moveTo>
                  <a:pt x="221" y="542"/>
                </a:moveTo>
                <a:cubicBezTo>
                  <a:pt x="222" y="535"/>
                  <a:pt x="223" y="529"/>
                  <a:pt x="224" y="523"/>
                </a:cubicBezTo>
                <a:cubicBezTo>
                  <a:pt x="227" y="506"/>
                  <a:pt x="230" y="489"/>
                  <a:pt x="229" y="472"/>
                </a:cubicBezTo>
                <a:cubicBezTo>
                  <a:pt x="228" y="466"/>
                  <a:pt x="227" y="459"/>
                  <a:pt x="226" y="453"/>
                </a:cubicBezTo>
                <a:cubicBezTo>
                  <a:pt x="224" y="454"/>
                  <a:pt x="223" y="455"/>
                  <a:pt x="222" y="456"/>
                </a:cubicBezTo>
                <a:cubicBezTo>
                  <a:pt x="218" y="461"/>
                  <a:pt x="218" y="465"/>
                  <a:pt x="220" y="471"/>
                </a:cubicBezTo>
                <a:cubicBezTo>
                  <a:pt x="224" y="485"/>
                  <a:pt x="224" y="500"/>
                  <a:pt x="220" y="515"/>
                </a:cubicBezTo>
                <a:cubicBezTo>
                  <a:pt x="218" y="522"/>
                  <a:pt x="218" y="530"/>
                  <a:pt x="217" y="537"/>
                </a:cubicBezTo>
                <a:cubicBezTo>
                  <a:pt x="217" y="540"/>
                  <a:pt x="218" y="542"/>
                  <a:pt x="221" y="542"/>
                </a:cubicBezTo>
                <a:close/>
                <a:moveTo>
                  <a:pt x="177" y="288"/>
                </a:moveTo>
                <a:cubicBezTo>
                  <a:pt x="188" y="300"/>
                  <a:pt x="222" y="300"/>
                  <a:pt x="235" y="288"/>
                </a:cubicBezTo>
                <a:cubicBezTo>
                  <a:pt x="216" y="288"/>
                  <a:pt x="196" y="288"/>
                  <a:pt x="177" y="2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3" name="Freeform 426"/>
          <p:cNvSpPr>
            <a:spLocks noEditPoints="1"/>
          </p:cNvSpPr>
          <p:nvPr/>
        </p:nvSpPr>
        <p:spPr bwMode="auto">
          <a:xfrm>
            <a:off x="7645401" y="1870076"/>
            <a:ext cx="187325" cy="239713"/>
          </a:xfrm>
          <a:custGeom>
            <a:avLst/>
            <a:gdLst>
              <a:gd name="T0" fmla="*/ 28 w 182"/>
              <a:gd name="T1" fmla="*/ 129 h 232"/>
              <a:gd name="T2" fmla="*/ 38 w 182"/>
              <a:gd name="T3" fmla="*/ 190 h 232"/>
              <a:gd name="T4" fmla="*/ 31 w 182"/>
              <a:gd name="T5" fmla="*/ 223 h 232"/>
              <a:gd name="T6" fmla="*/ 28 w 182"/>
              <a:gd name="T7" fmla="*/ 229 h 232"/>
              <a:gd name="T8" fmla="*/ 11 w 182"/>
              <a:gd name="T9" fmla="*/ 125 h 232"/>
              <a:gd name="T10" fmla="*/ 7 w 182"/>
              <a:gd name="T11" fmla="*/ 107 h 232"/>
              <a:gd name="T12" fmla="*/ 9 w 182"/>
              <a:gd name="T13" fmla="*/ 92 h 232"/>
              <a:gd name="T14" fmla="*/ 20 w 182"/>
              <a:gd name="T15" fmla="*/ 85 h 232"/>
              <a:gd name="T16" fmla="*/ 19 w 182"/>
              <a:gd name="T17" fmla="*/ 46 h 232"/>
              <a:gd name="T18" fmla="*/ 21 w 182"/>
              <a:gd name="T19" fmla="*/ 33 h 232"/>
              <a:gd name="T20" fmla="*/ 29 w 182"/>
              <a:gd name="T21" fmla="*/ 26 h 232"/>
              <a:gd name="T22" fmla="*/ 55 w 182"/>
              <a:gd name="T23" fmla="*/ 17 h 232"/>
              <a:gd name="T24" fmla="*/ 67 w 182"/>
              <a:gd name="T25" fmla="*/ 3 h 232"/>
              <a:gd name="T26" fmla="*/ 83 w 182"/>
              <a:gd name="T27" fmla="*/ 6 h 232"/>
              <a:gd name="T28" fmla="*/ 117 w 182"/>
              <a:gd name="T29" fmla="*/ 4 h 232"/>
              <a:gd name="T30" fmla="*/ 149 w 182"/>
              <a:gd name="T31" fmla="*/ 29 h 232"/>
              <a:gd name="T32" fmla="*/ 167 w 182"/>
              <a:gd name="T33" fmla="*/ 69 h 232"/>
              <a:gd name="T34" fmla="*/ 165 w 182"/>
              <a:gd name="T35" fmla="*/ 91 h 232"/>
              <a:gd name="T36" fmla="*/ 174 w 182"/>
              <a:gd name="T37" fmla="*/ 99 h 232"/>
              <a:gd name="T38" fmla="*/ 176 w 182"/>
              <a:gd name="T39" fmla="*/ 113 h 232"/>
              <a:gd name="T40" fmla="*/ 163 w 182"/>
              <a:gd name="T41" fmla="*/ 139 h 232"/>
              <a:gd name="T42" fmla="*/ 151 w 182"/>
              <a:gd name="T43" fmla="*/ 136 h 232"/>
              <a:gd name="T44" fmla="*/ 142 w 182"/>
              <a:gd name="T45" fmla="*/ 128 h 232"/>
              <a:gd name="T46" fmla="*/ 136 w 182"/>
              <a:gd name="T47" fmla="*/ 144 h 232"/>
              <a:gd name="T48" fmla="*/ 123 w 182"/>
              <a:gd name="T49" fmla="*/ 163 h 232"/>
              <a:gd name="T50" fmla="*/ 121 w 182"/>
              <a:gd name="T51" fmla="*/ 191 h 232"/>
              <a:gd name="T52" fmla="*/ 82 w 182"/>
              <a:gd name="T53" fmla="*/ 189 h 232"/>
              <a:gd name="T54" fmla="*/ 53 w 182"/>
              <a:gd name="T55" fmla="*/ 179 h 232"/>
              <a:gd name="T56" fmla="*/ 38 w 182"/>
              <a:gd name="T57" fmla="*/ 127 h 232"/>
              <a:gd name="T58" fmla="*/ 26 w 182"/>
              <a:gd name="T59" fmla="*/ 123 h 232"/>
              <a:gd name="T60" fmla="*/ 54 w 182"/>
              <a:gd name="T61" fmla="*/ 71 h 232"/>
              <a:gd name="T62" fmla="*/ 43 w 182"/>
              <a:gd name="T63" fmla="*/ 82 h 232"/>
              <a:gd name="T64" fmla="*/ 53 w 182"/>
              <a:gd name="T65" fmla="*/ 83 h 232"/>
              <a:gd name="T66" fmla="*/ 50 w 182"/>
              <a:gd name="T67" fmla="*/ 96 h 232"/>
              <a:gd name="T68" fmla="*/ 56 w 182"/>
              <a:gd name="T69" fmla="*/ 115 h 232"/>
              <a:gd name="T70" fmla="*/ 71 w 182"/>
              <a:gd name="T71" fmla="*/ 124 h 232"/>
              <a:gd name="T72" fmla="*/ 89 w 182"/>
              <a:gd name="T73" fmla="*/ 113 h 232"/>
              <a:gd name="T74" fmla="*/ 78 w 182"/>
              <a:gd name="T75" fmla="*/ 118 h 232"/>
              <a:gd name="T76" fmla="*/ 66 w 182"/>
              <a:gd name="T77" fmla="*/ 106 h 232"/>
              <a:gd name="T78" fmla="*/ 60 w 182"/>
              <a:gd name="T79" fmla="*/ 91 h 232"/>
              <a:gd name="T80" fmla="*/ 54 w 182"/>
              <a:gd name="T81" fmla="*/ 75 h 232"/>
              <a:gd name="T82" fmla="*/ 71 w 182"/>
              <a:gd name="T83" fmla="*/ 64 h 232"/>
              <a:gd name="T84" fmla="*/ 49 w 182"/>
              <a:gd name="T85" fmla="*/ 53 h 232"/>
              <a:gd name="T86" fmla="*/ 136 w 182"/>
              <a:gd name="T87" fmla="*/ 67 h 232"/>
              <a:gd name="T88" fmla="*/ 118 w 182"/>
              <a:gd name="T89" fmla="*/ 64 h 232"/>
              <a:gd name="T90" fmla="*/ 112 w 182"/>
              <a:gd name="T91" fmla="*/ 76 h 232"/>
              <a:gd name="T92" fmla="*/ 102 w 182"/>
              <a:gd name="T93" fmla="*/ 76 h 232"/>
              <a:gd name="T94" fmla="*/ 109 w 182"/>
              <a:gd name="T95" fmla="*/ 90 h 232"/>
              <a:gd name="T96" fmla="*/ 131 w 182"/>
              <a:gd name="T97" fmla="*/ 107 h 232"/>
              <a:gd name="T98" fmla="*/ 127 w 182"/>
              <a:gd name="T99" fmla="*/ 81 h 232"/>
              <a:gd name="T100" fmla="*/ 115 w 182"/>
              <a:gd name="T101" fmla="*/ 72 h 232"/>
              <a:gd name="T102" fmla="*/ 13 w 182"/>
              <a:gd name="T103" fmla="*/ 103 h 232"/>
              <a:gd name="T104" fmla="*/ 28 w 182"/>
              <a:gd name="T105" fmla="*/ 118 h 232"/>
              <a:gd name="T106" fmla="*/ 13 w 182"/>
              <a:gd name="T107" fmla="*/ 103 h 232"/>
              <a:gd name="T108" fmla="*/ 151 w 182"/>
              <a:gd name="T109" fmla="*/ 12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2" h="232">
                <a:moveTo>
                  <a:pt x="26" y="123"/>
                </a:moveTo>
                <a:cubicBezTo>
                  <a:pt x="27" y="125"/>
                  <a:pt x="26" y="128"/>
                  <a:pt x="28" y="129"/>
                </a:cubicBezTo>
                <a:cubicBezTo>
                  <a:pt x="39" y="140"/>
                  <a:pt x="40" y="154"/>
                  <a:pt x="42" y="168"/>
                </a:cubicBezTo>
                <a:cubicBezTo>
                  <a:pt x="43" y="176"/>
                  <a:pt x="42" y="183"/>
                  <a:pt x="38" y="190"/>
                </a:cubicBezTo>
                <a:cubicBezTo>
                  <a:pt x="36" y="193"/>
                  <a:pt x="35" y="197"/>
                  <a:pt x="34" y="200"/>
                </a:cubicBezTo>
                <a:cubicBezTo>
                  <a:pt x="30" y="207"/>
                  <a:pt x="28" y="214"/>
                  <a:pt x="31" y="223"/>
                </a:cubicBezTo>
                <a:cubicBezTo>
                  <a:pt x="31" y="225"/>
                  <a:pt x="31" y="228"/>
                  <a:pt x="31" y="232"/>
                </a:cubicBezTo>
                <a:cubicBezTo>
                  <a:pt x="29" y="230"/>
                  <a:pt x="28" y="230"/>
                  <a:pt x="28" y="229"/>
                </a:cubicBezTo>
                <a:cubicBezTo>
                  <a:pt x="15" y="210"/>
                  <a:pt x="8" y="188"/>
                  <a:pt x="7" y="164"/>
                </a:cubicBezTo>
                <a:cubicBezTo>
                  <a:pt x="6" y="151"/>
                  <a:pt x="10" y="138"/>
                  <a:pt x="11" y="125"/>
                </a:cubicBezTo>
                <a:cubicBezTo>
                  <a:pt x="12" y="122"/>
                  <a:pt x="12" y="119"/>
                  <a:pt x="12" y="117"/>
                </a:cubicBezTo>
                <a:cubicBezTo>
                  <a:pt x="12" y="113"/>
                  <a:pt x="10" y="110"/>
                  <a:pt x="7" y="107"/>
                </a:cubicBezTo>
                <a:cubicBezTo>
                  <a:pt x="4" y="105"/>
                  <a:pt x="1" y="102"/>
                  <a:pt x="1" y="98"/>
                </a:cubicBezTo>
                <a:cubicBezTo>
                  <a:pt x="0" y="94"/>
                  <a:pt x="6" y="93"/>
                  <a:pt x="9" y="92"/>
                </a:cubicBezTo>
                <a:cubicBezTo>
                  <a:pt x="11" y="91"/>
                  <a:pt x="13" y="91"/>
                  <a:pt x="15" y="91"/>
                </a:cubicBezTo>
                <a:cubicBezTo>
                  <a:pt x="19" y="91"/>
                  <a:pt x="21" y="89"/>
                  <a:pt x="20" y="85"/>
                </a:cubicBezTo>
                <a:cubicBezTo>
                  <a:pt x="17" y="75"/>
                  <a:pt x="18" y="64"/>
                  <a:pt x="20" y="54"/>
                </a:cubicBezTo>
                <a:cubicBezTo>
                  <a:pt x="20" y="51"/>
                  <a:pt x="19" y="48"/>
                  <a:pt x="19" y="46"/>
                </a:cubicBezTo>
                <a:cubicBezTo>
                  <a:pt x="18" y="42"/>
                  <a:pt x="17" y="38"/>
                  <a:pt x="22" y="36"/>
                </a:cubicBezTo>
                <a:cubicBezTo>
                  <a:pt x="22" y="35"/>
                  <a:pt x="21" y="34"/>
                  <a:pt x="21" y="33"/>
                </a:cubicBezTo>
                <a:cubicBezTo>
                  <a:pt x="24" y="31"/>
                  <a:pt x="27" y="29"/>
                  <a:pt x="29" y="27"/>
                </a:cubicBezTo>
                <a:cubicBezTo>
                  <a:pt x="29" y="26"/>
                  <a:pt x="29" y="26"/>
                  <a:pt x="29" y="26"/>
                </a:cubicBezTo>
                <a:cubicBezTo>
                  <a:pt x="31" y="26"/>
                  <a:pt x="34" y="27"/>
                  <a:pt x="36" y="27"/>
                </a:cubicBezTo>
                <a:cubicBezTo>
                  <a:pt x="45" y="28"/>
                  <a:pt x="51" y="24"/>
                  <a:pt x="55" y="17"/>
                </a:cubicBezTo>
                <a:cubicBezTo>
                  <a:pt x="58" y="13"/>
                  <a:pt x="59" y="10"/>
                  <a:pt x="61" y="6"/>
                </a:cubicBezTo>
                <a:cubicBezTo>
                  <a:pt x="62" y="2"/>
                  <a:pt x="64" y="1"/>
                  <a:pt x="67" y="3"/>
                </a:cubicBezTo>
                <a:cubicBezTo>
                  <a:pt x="70" y="4"/>
                  <a:pt x="72" y="5"/>
                  <a:pt x="74" y="7"/>
                </a:cubicBezTo>
                <a:cubicBezTo>
                  <a:pt x="77" y="8"/>
                  <a:pt x="80" y="8"/>
                  <a:pt x="83" y="6"/>
                </a:cubicBezTo>
                <a:cubicBezTo>
                  <a:pt x="91" y="1"/>
                  <a:pt x="98" y="0"/>
                  <a:pt x="106" y="6"/>
                </a:cubicBezTo>
                <a:cubicBezTo>
                  <a:pt x="109" y="9"/>
                  <a:pt x="114" y="7"/>
                  <a:pt x="117" y="4"/>
                </a:cubicBezTo>
                <a:cubicBezTo>
                  <a:pt x="122" y="0"/>
                  <a:pt x="124" y="0"/>
                  <a:pt x="128" y="4"/>
                </a:cubicBezTo>
                <a:cubicBezTo>
                  <a:pt x="136" y="12"/>
                  <a:pt x="143" y="21"/>
                  <a:pt x="149" y="29"/>
                </a:cubicBezTo>
                <a:cubicBezTo>
                  <a:pt x="155" y="38"/>
                  <a:pt x="160" y="47"/>
                  <a:pt x="166" y="56"/>
                </a:cubicBezTo>
                <a:cubicBezTo>
                  <a:pt x="169" y="60"/>
                  <a:pt x="169" y="64"/>
                  <a:pt x="167" y="69"/>
                </a:cubicBezTo>
                <a:cubicBezTo>
                  <a:pt x="167" y="72"/>
                  <a:pt x="166" y="75"/>
                  <a:pt x="166" y="78"/>
                </a:cubicBezTo>
                <a:cubicBezTo>
                  <a:pt x="167" y="82"/>
                  <a:pt x="168" y="86"/>
                  <a:pt x="165" y="91"/>
                </a:cubicBezTo>
                <a:cubicBezTo>
                  <a:pt x="165" y="92"/>
                  <a:pt x="166" y="95"/>
                  <a:pt x="167" y="96"/>
                </a:cubicBezTo>
                <a:cubicBezTo>
                  <a:pt x="169" y="97"/>
                  <a:pt x="172" y="98"/>
                  <a:pt x="174" y="99"/>
                </a:cubicBezTo>
                <a:cubicBezTo>
                  <a:pt x="177" y="101"/>
                  <a:pt x="180" y="103"/>
                  <a:pt x="181" y="106"/>
                </a:cubicBezTo>
                <a:cubicBezTo>
                  <a:pt x="182" y="107"/>
                  <a:pt x="178" y="111"/>
                  <a:pt x="176" y="113"/>
                </a:cubicBezTo>
                <a:cubicBezTo>
                  <a:pt x="175" y="115"/>
                  <a:pt x="175" y="118"/>
                  <a:pt x="173" y="120"/>
                </a:cubicBezTo>
                <a:cubicBezTo>
                  <a:pt x="168" y="125"/>
                  <a:pt x="163" y="131"/>
                  <a:pt x="163" y="139"/>
                </a:cubicBezTo>
                <a:cubicBezTo>
                  <a:pt x="163" y="141"/>
                  <a:pt x="155" y="145"/>
                  <a:pt x="153" y="144"/>
                </a:cubicBezTo>
                <a:cubicBezTo>
                  <a:pt x="149" y="143"/>
                  <a:pt x="148" y="139"/>
                  <a:pt x="151" y="136"/>
                </a:cubicBezTo>
                <a:cubicBezTo>
                  <a:pt x="153" y="133"/>
                  <a:pt x="156" y="131"/>
                  <a:pt x="159" y="128"/>
                </a:cubicBezTo>
                <a:cubicBezTo>
                  <a:pt x="153" y="128"/>
                  <a:pt x="148" y="128"/>
                  <a:pt x="142" y="128"/>
                </a:cubicBezTo>
                <a:cubicBezTo>
                  <a:pt x="139" y="128"/>
                  <a:pt x="136" y="130"/>
                  <a:pt x="136" y="134"/>
                </a:cubicBezTo>
                <a:cubicBezTo>
                  <a:pt x="136" y="137"/>
                  <a:pt x="136" y="140"/>
                  <a:pt x="136" y="144"/>
                </a:cubicBezTo>
                <a:cubicBezTo>
                  <a:pt x="136" y="148"/>
                  <a:pt x="135" y="151"/>
                  <a:pt x="132" y="154"/>
                </a:cubicBezTo>
                <a:cubicBezTo>
                  <a:pt x="129" y="157"/>
                  <a:pt x="126" y="160"/>
                  <a:pt x="123" y="163"/>
                </a:cubicBezTo>
                <a:cubicBezTo>
                  <a:pt x="120" y="167"/>
                  <a:pt x="119" y="171"/>
                  <a:pt x="120" y="176"/>
                </a:cubicBezTo>
                <a:cubicBezTo>
                  <a:pt x="120" y="181"/>
                  <a:pt x="121" y="186"/>
                  <a:pt x="121" y="191"/>
                </a:cubicBezTo>
                <a:cubicBezTo>
                  <a:pt x="122" y="194"/>
                  <a:pt x="118" y="196"/>
                  <a:pt x="115" y="195"/>
                </a:cubicBezTo>
                <a:cubicBezTo>
                  <a:pt x="105" y="189"/>
                  <a:pt x="94" y="188"/>
                  <a:pt x="82" y="189"/>
                </a:cubicBezTo>
                <a:cubicBezTo>
                  <a:pt x="77" y="189"/>
                  <a:pt x="72" y="190"/>
                  <a:pt x="67" y="190"/>
                </a:cubicBezTo>
                <a:cubicBezTo>
                  <a:pt x="58" y="190"/>
                  <a:pt x="55" y="188"/>
                  <a:pt x="53" y="179"/>
                </a:cubicBezTo>
                <a:cubicBezTo>
                  <a:pt x="51" y="168"/>
                  <a:pt x="49" y="158"/>
                  <a:pt x="47" y="148"/>
                </a:cubicBezTo>
                <a:cubicBezTo>
                  <a:pt x="46" y="140"/>
                  <a:pt x="43" y="133"/>
                  <a:pt x="38" y="127"/>
                </a:cubicBezTo>
                <a:cubicBezTo>
                  <a:pt x="37" y="125"/>
                  <a:pt x="36" y="124"/>
                  <a:pt x="33" y="125"/>
                </a:cubicBezTo>
                <a:cubicBezTo>
                  <a:pt x="31" y="126"/>
                  <a:pt x="29" y="124"/>
                  <a:pt x="26" y="123"/>
                </a:cubicBezTo>
                <a:close/>
                <a:moveTo>
                  <a:pt x="64" y="66"/>
                </a:moveTo>
                <a:cubicBezTo>
                  <a:pt x="61" y="68"/>
                  <a:pt x="57" y="69"/>
                  <a:pt x="54" y="71"/>
                </a:cubicBezTo>
                <a:cubicBezTo>
                  <a:pt x="50" y="74"/>
                  <a:pt x="47" y="76"/>
                  <a:pt x="44" y="79"/>
                </a:cubicBezTo>
                <a:cubicBezTo>
                  <a:pt x="43" y="79"/>
                  <a:pt x="43" y="81"/>
                  <a:pt x="43" y="82"/>
                </a:cubicBezTo>
                <a:cubicBezTo>
                  <a:pt x="44" y="82"/>
                  <a:pt x="45" y="83"/>
                  <a:pt x="46" y="83"/>
                </a:cubicBezTo>
                <a:cubicBezTo>
                  <a:pt x="48" y="83"/>
                  <a:pt x="51" y="83"/>
                  <a:pt x="53" y="83"/>
                </a:cubicBezTo>
                <a:cubicBezTo>
                  <a:pt x="57" y="82"/>
                  <a:pt x="61" y="82"/>
                  <a:pt x="64" y="81"/>
                </a:cubicBezTo>
                <a:cubicBezTo>
                  <a:pt x="59" y="85"/>
                  <a:pt x="53" y="89"/>
                  <a:pt x="50" y="96"/>
                </a:cubicBezTo>
                <a:cubicBezTo>
                  <a:pt x="56" y="97"/>
                  <a:pt x="60" y="97"/>
                  <a:pt x="65" y="97"/>
                </a:cubicBezTo>
                <a:cubicBezTo>
                  <a:pt x="60" y="102"/>
                  <a:pt x="56" y="107"/>
                  <a:pt x="56" y="115"/>
                </a:cubicBezTo>
                <a:cubicBezTo>
                  <a:pt x="63" y="112"/>
                  <a:pt x="68" y="110"/>
                  <a:pt x="75" y="107"/>
                </a:cubicBezTo>
                <a:cubicBezTo>
                  <a:pt x="73" y="113"/>
                  <a:pt x="72" y="118"/>
                  <a:pt x="71" y="124"/>
                </a:cubicBezTo>
                <a:cubicBezTo>
                  <a:pt x="70" y="129"/>
                  <a:pt x="70" y="134"/>
                  <a:pt x="72" y="140"/>
                </a:cubicBezTo>
                <a:cubicBezTo>
                  <a:pt x="78" y="130"/>
                  <a:pt x="84" y="122"/>
                  <a:pt x="89" y="113"/>
                </a:cubicBezTo>
                <a:cubicBezTo>
                  <a:pt x="89" y="113"/>
                  <a:pt x="89" y="112"/>
                  <a:pt x="88" y="112"/>
                </a:cubicBezTo>
                <a:cubicBezTo>
                  <a:pt x="85" y="114"/>
                  <a:pt x="82" y="116"/>
                  <a:pt x="78" y="118"/>
                </a:cubicBezTo>
                <a:cubicBezTo>
                  <a:pt x="79" y="113"/>
                  <a:pt x="80" y="108"/>
                  <a:pt x="81" y="104"/>
                </a:cubicBezTo>
                <a:cubicBezTo>
                  <a:pt x="75" y="101"/>
                  <a:pt x="71" y="104"/>
                  <a:pt x="66" y="106"/>
                </a:cubicBezTo>
                <a:cubicBezTo>
                  <a:pt x="69" y="102"/>
                  <a:pt x="73" y="99"/>
                  <a:pt x="78" y="95"/>
                </a:cubicBezTo>
                <a:cubicBezTo>
                  <a:pt x="72" y="93"/>
                  <a:pt x="67" y="92"/>
                  <a:pt x="60" y="91"/>
                </a:cubicBezTo>
                <a:cubicBezTo>
                  <a:pt x="68" y="87"/>
                  <a:pt x="75" y="82"/>
                  <a:pt x="82" y="78"/>
                </a:cubicBezTo>
                <a:cubicBezTo>
                  <a:pt x="73" y="74"/>
                  <a:pt x="64" y="74"/>
                  <a:pt x="54" y="75"/>
                </a:cubicBezTo>
                <a:cubicBezTo>
                  <a:pt x="60" y="73"/>
                  <a:pt x="67" y="70"/>
                  <a:pt x="73" y="68"/>
                </a:cubicBezTo>
                <a:cubicBezTo>
                  <a:pt x="72" y="67"/>
                  <a:pt x="72" y="66"/>
                  <a:pt x="71" y="64"/>
                </a:cubicBezTo>
                <a:cubicBezTo>
                  <a:pt x="74" y="65"/>
                  <a:pt x="77" y="66"/>
                  <a:pt x="79" y="68"/>
                </a:cubicBezTo>
                <a:cubicBezTo>
                  <a:pt x="73" y="57"/>
                  <a:pt x="58" y="50"/>
                  <a:pt x="49" y="53"/>
                </a:cubicBezTo>
                <a:cubicBezTo>
                  <a:pt x="54" y="58"/>
                  <a:pt x="59" y="62"/>
                  <a:pt x="64" y="66"/>
                </a:cubicBezTo>
                <a:close/>
                <a:moveTo>
                  <a:pt x="136" y="67"/>
                </a:moveTo>
                <a:cubicBezTo>
                  <a:pt x="132" y="62"/>
                  <a:pt x="121" y="59"/>
                  <a:pt x="115" y="62"/>
                </a:cubicBezTo>
                <a:cubicBezTo>
                  <a:pt x="116" y="63"/>
                  <a:pt x="117" y="64"/>
                  <a:pt x="118" y="64"/>
                </a:cubicBezTo>
                <a:cubicBezTo>
                  <a:pt x="113" y="66"/>
                  <a:pt x="108" y="67"/>
                  <a:pt x="102" y="69"/>
                </a:cubicBezTo>
                <a:cubicBezTo>
                  <a:pt x="106" y="72"/>
                  <a:pt x="109" y="74"/>
                  <a:pt x="112" y="76"/>
                </a:cubicBezTo>
                <a:cubicBezTo>
                  <a:pt x="112" y="76"/>
                  <a:pt x="111" y="77"/>
                  <a:pt x="111" y="77"/>
                </a:cubicBezTo>
                <a:cubicBezTo>
                  <a:pt x="109" y="77"/>
                  <a:pt x="106" y="77"/>
                  <a:pt x="102" y="76"/>
                </a:cubicBezTo>
                <a:cubicBezTo>
                  <a:pt x="110" y="81"/>
                  <a:pt x="117" y="86"/>
                  <a:pt x="121" y="95"/>
                </a:cubicBezTo>
                <a:cubicBezTo>
                  <a:pt x="116" y="93"/>
                  <a:pt x="113" y="92"/>
                  <a:pt x="109" y="90"/>
                </a:cubicBezTo>
                <a:cubicBezTo>
                  <a:pt x="109" y="90"/>
                  <a:pt x="109" y="91"/>
                  <a:pt x="109" y="91"/>
                </a:cubicBezTo>
                <a:cubicBezTo>
                  <a:pt x="116" y="96"/>
                  <a:pt x="123" y="102"/>
                  <a:pt x="131" y="107"/>
                </a:cubicBezTo>
                <a:cubicBezTo>
                  <a:pt x="133" y="96"/>
                  <a:pt x="125" y="89"/>
                  <a:pt x="118" y="81"/>
                </a:cubicBezTo>
                <a:cubicBezTo>
                  <a:pt x="122" y="81"/>
                  <a:pt x="124" y="81"/>
                  <a:pt x="127" y="81"/>
                </a:cubicBezTo>
                <a:cubicBezTo>
                  <a:pt x="127" y="81"/>
                  <a:pt x="127" y="80"/>
                  <a:pt x="127" y="80"/>
                </a:cubicBezTo>
                <a:cubicBezTo>
                  <a:pt x="124" y="77"/>
                  <a:pt x="120" y="75"/>
                  <a:pt x="115" y="72"/>
                </a:cubicBezTo>
                <a:cubicBezTo>
                  <a:pt x="123" y="70"/>
                  <a:pt x="130" y="68"/>
                  <a:pt x="136" y="67"/>
                </a:cubicBezTo>
                <a:close/>
                <a:moveTo>
                  <a:pt x="13" y="103"/>
                </a:moveTo>
                <a:cubicBezTo>
                  <a:pt x="13" y="105"/>
                  <a:pt x="14" y="106"/>
                  <a:pt x="14" y="108"/>
                </a:cubicBezTo>
                <a:cubicBezTo>
                  <a:pt x="16" y="116"/>
                  <a:pt x="21" y="119"/>
                  <a:pt x="28" y="118"/>
                </a:cubicBezTo>
                <a:cubicBezTo>
                  <a:pt x="31" y="117"/>
                  <a:pt x="31" y="116"/>
                  <a:pt x="31" y="114"/>
                </a:cubicBezTo>
                <a:cubicBezTo>
                  <a:pt x="31" y="104"/>
                  <a:pt x="23" y="99"/>
                  <a:pt x="13" y="103"/>
                </a:cubicBezTo>
                <a:close/>
                <a:moveTo>
                  <a:pt x="167" y="106"/>
                </a:moveTo>
                <a:cubicBezTo>
                  <a:pt x="156" y="104"/>
                  <a:pt x="148" y="112"/>
                  <a:pt x="151" y="122"/>
                </a:cubicBezTo>
                <a:cubicBezTo>
                  <a:pt x="162" y="123"/>
                  <a:pt x="167" y="119"/>
                  <a:pt x="167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Freeform 427"/>
          <p:cNvSpPr>
            <a:spLocks noEditPoints="1"/>
          </p:cNvSpPr>
          <p:nvPr/>
        </p:nvSpPr>
        <p:spPr bwMode="auto">
          <a:xfrm>
            <a:off x="7566026" y="1992313"/>
            <a:ext cx="133350" cy="282575"/>
          </a:xfrm>
          <a:custGeom>
            <a:avLst/>
            <a:gdLst>
              <a:gd name="T0" fmla="*/ 30 w 129"/>
              <a:gd name="T1" fmla="*/ 77 h 273"/>
              <a:gd name="T2" fmla="*/ 15 w 129"/>
              <a:gd name="T3" fmla="*/ 102 h 273"/>
              <a:gd name="T4" fmla="*/ 13 w 129"/>
              <a:gd name="T5" fmla="*/ 102 h 273"/>
              <a:gd name="T6" fmla="*/ 11 w 129"/>
              <a:gd name="T7" fmla="*/ 94 h 273"/>
              <a:gd name="T8" fmla="*/ 5 w 129"/>
              <a:gd name="T9" fmla="*/ 73 h 273"/>
              <a:gd name="T10" fmla="*/ 1 w 129"/>
              <a:gd name="T11" fmla="*/ 62 h 273"/>
              <a:gd name="T12" fmla="*/ 2 w 129"/>
              <a:gd name="T13" fmla="*/ 49 h 273"/>
              <a:gd name="T14" fmla="*/ 10 w 129"/>
              <a:gd name="T15" fmla="*/ 8 h 273"/>
              <a:gd name="T16" fmla="*/ 9 w 129"/>
              <a:gd name="T17" fmla="*/ 0 h 273"/>
              <a:gd name="T18" fmla="*/ 11 w 129"/>
              <a:gd name="T19" fmla="*/ 1 h 273"/>
              <a:gd name="T20" fmla="*/ 43 w 129"/>
              <a:gd name="T21" fmla="*/ 7 h 273"/>
              <a:gd name="T22" fmla="*/ 66 w 129"/>
              <a:gd name="T23" fmla="*/ 3 h 273"/>
              <a:gd name="T24" fmla="*/ 72 w 129"/>
              <a:gd name="T25" fmla="*/ 7 h 273"/>
              <a:gd name="T26" fmla="*/ 76 w 129"/>
              <a:gd name="T27" fmla="*/ 22 h 273"/>
              <a:gd name="T28" fmla="*/ 75 w 129"/>
              <a:gd name="T29" fmla="*/ 57 h 273"/>
              <a:gd name="T30" fmla="*/ 79 w 129"/>
              <a:gd name="T31" fmla="*/ 83 h 273"/>
              <a:gd name="T32" fmla="*/ 96 w 129"/>
              <a:gd name="T33" fmla="*/ 131 h 273"/>
              <a:gd name="T34" fmla="*/ 115 w 129"/>
              <a:gd name="T35" fmla="*/ 160 h 273"/>
              <a:gd name="T36" fmla="*/ 125 w 129"/>
              <a:gd name="T37" fmla="*/ 198 h 273"/>
              <a:gd name="T38" fmla="*/ 124 w 129"/>
              <a:gd name="T39" fmla="*/ 208 h 273"/>
              <a:gd name="T40" fmla="*/ 125 w 129"/>
              <a:gd name="T41" fmla="*/ 213 h 273"/>
              <a:gd name="T42" fmla="*/ 126 w 129"/>
              <a:gd name="T43" fmla="*/ 222 h 273"/>
              <a:gd name="T44" fmla="*/ 126 w 129"/>
              <a:gd name="T45" fmla="*/ 241 h 273"/>
              <a:gd name="T46" fmla="*/ 124 w 129"/>
              <a:gd name="T47" fmla="*/ 264 h 273"/>
              <a:gd name="T48" fmla="*/ 111 w 129"/>
              <a:gd name="T49" fmla="*/ 272 h 273"/>
              <a:gd name="T50" fmla="*/ 82 w 129"/>
              <a:gd name="T51" fmla="*/ 254 h 273"/>
              <a:gd name="T52" fmla="*/ 66 w 129"/>
              <a:gd name="T53" fmla="*/ 223 h 273"/>
              <a:gd name="T54" fmla="*/ 57 w 129"/>
              <a:gd name="T55" fmla="*/ 196 h 273"/>
              <a:gd name="T56" fmla="*/ 47 w 129"/>
              <a:gd name="T57" fmla="*/ 186 h 273"/>
              <a:gd name="T58" fmla="*/ 38 w 129"/>
              <a:gd name="T59" fmla="*/ 176 h 273"/>
              <a:gd name="T60" fmla="*/ 33 w 129"/>
              <a:gd name="T61" fmla="*/ 158 h 273"/>
              <a:gd name="T62" fmla="*/ 28 w 129"/>
              <a:gd name="T63" fmla="*/ 121 h 273"/>
              <a:gd name="T64" fmla="*/ 31 w 129"/>
              <a:gd name="T65" fmla="*/ 84 h 273"/>
              <a:gd name="T66" fmla="*/ 31 w 129"/>
              <a:gd name="T67" fmla="*/ 78 h 273"/>
              <a:gd name="T68" fmla="*/ 30 w 129"/>
              <a:gd name="T69" fmla="*/ 77 h 273"/>
              <a:gd name="T70" fmla="*/ 73 w 129"/>
              <a:gd name="T71" fmla="*/ 77 h 273"/>
              <a:gd name="T72" fmla="*/ 62 w 129"/>
              <a:gd name="T73" fmla="*/ 165 h 273"/>
              <a:gd name="T74" fmla="*/ 62 w 129"/>
              <a:gd name="T75" fmla="*/ 143 h 273"/>
              <a:gd name="T76" fmla="*/ 63 w 129"/>
              <a:gd name="T77" fmla="*/ 117 h 273"/>
              <a:gd name="T78" fmla="*/ 70 w 129"/>
              <a:gd name="T79" fmla="*/ 109 h 273"/>
              <a:gd name="T80" fmla="*/ 73 w 129"/>
              <a:gd name="T81" fmla="*/ 77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273">
                <a:moveTo>
                  <a:pt x="30" y="77"/>
                </a:moveTo>
                <a:cubicBezTo>
                  <a:pt x="25" y="86"/>
                  <a:pt x="20" y="94"/>
                  <a:pt x="15" y="102"/>
                </a:cubicBezTo>
                <a:cubicBezTo>
                  <a:pt x="14" y="102"/>
                  <a:pt x="14" y="102"/>
                  <a:pt x="13" y="102"/>
                </a:cubicBezTo>
                <a:cubicBezTo>
                  <a:pt x="13" y="99"/>
                  <a:pt x="12" y="96"/>
                  <a:pt x="11" y="94"/>
                </a:cubicBezTo>
                <a:cubicBezTo>
                  <a:pt x="9" y="87"/>
                  <a:pt x="7" y="80"/>
                  <a:pt x="5" y="73"/>
                </a:cubicBezTo>
                <a:cubicBezTo>
                  <a:pt x="4" y="69"/>
                  <a:pt x="2" y="66"/>
                  <a:pt x="1" y="62"/>
                </a:cubicBezTo>
                <a:cubicBezTo>
                  <a:pt x="1" y="58"/>
                  <a:pt x="0" y="53"/>
                  <a:pt x="2" y="49"/>
                </a:cubicBezTo>
                <a:cubicBezTo>
                  <a:pt x="6" y="36"/>
                  <a:pt x="10" y="22"/>
                  <a:pt x="10" y="8"/>
                </a:cubicBezTo>
                <a:cubicBezTo>
                  <a:pt x="10" y="5"/>
                  <a:pt x="10" y="3"/>
                  <a:pt x="9" y="0"/>
                </a:cubicBezTo>
                <a:cubicBezTo>
                  <a:pt x="10" y="0"/>
                  <a:pt x="11" y="0"/>
                  <a:pt x="11" y="1"/>
                </a:cubicBezTo>
                <a:cubicBezTo>
                  <a:pt x="21" y="8"/>
                  <a:pt x="31" y="9"/>
                  <a:pt x="43" y="7"/>
                </a:cubicBezTo>
                <a:cubicBezTo>
                  <a:pt x="51" y="6"/>
                  <a:pt x="58" y="4"/>
                  <a:pt x="66" y="3"/>
                </a:cubicBezTo>
                <a:cubicBezTo>
                  <a:pt x="68" y="3"/>
                  <a:pt x="71" y="5"/>
                  <a:pt x="72" y="7"/>
                </a:cubicBezTo>
                <a:cubicBezTo>
                  <a:pt x="74" y="11"/>
                  <a:pt x="76" y="17"/>
                  <a:pt x="76" y="22"/>
                </a:cubicBezTo>
                <a:cubicBezTo>
                  <a:pt x="76" y="33"/>
                  <a:pt x="75" y="45"/>
                  <a:pt x="75" y="57"/>
                </a:cubicBezTo>
                <a:cubicBezTo>
                  <a:pt x="74" y="66"/>
                  <a:pt x="76" y="75"/>
                  <a:pt x="79" y="83"/>
                </a:cubicBezTo>
                <a:cubicBezTo>
                  <a:pt x="87" y="98"/>
                  <a:pt x="92" y="114"/>
                  <a:pt x="96" y="131"/>
                </a:cubicBezTo>
                <a:cubicBezTo>
                  <a:pt x="99" y="143"/>
                  <a:pt x="105" y="153"/>
                  <a:pt x="115" y="160"/>
                </a:cubicBezTo>
                <a:cubicBezTo>
                  <a:pt x="125" y="168"/>
                  <a:pt x="129" y="186"/>
                  <a:pt x="125" y="198"/>
                </a:cubicBezTo>
                <a:cubicBezTo>
                  <a:pt x="124" y="201"/>
                  <a:pt x="124" y="205"/>
                  <a:pt x="124" y="208"/>
                </a:cubicBezTo>
                <a:cubicBezTo>
                  <a:pt x="123" y="210"/>
                  <a:pt x="124" y="212"/>
                  <a:pt x="125" y="213"/>
                </a:cubicBezTo>
                <a:cubicBezTo>
                  <a:pt x="129" y="215"/>
                  <a:pt x="127" y="219"/>
                  <a:pt x="126" y="222"/>
                </a:cubicBezTo>
                <a:cubicBezTo>
                  <a:pt x="126" y="228"/>
                  <a:pt x="125" y="234"/>
                  <a:pt x="126" y="241"/>
                </a:cubicBezTo>
                <a:cubicBezTo>
                  <a:pt x="126" y="249"/>
                  <a:pt x="127" y="256"/>
                  <a:pt x="124" y="264"/>
                </a:cubicBezTo>
                <a:cubicBezTo>
                  <a:pt x="121" y="270"/>
                  <a:pt x="118" y="273"/>
                  <a:pt x="111" y="272"/>
                </a:cubicBezTo>
                <a:cubicBezTo>
                  <a:pt x="99" y="270"/>
                  <a:pt x="91" y="262"/>
                  <a:pt x="82" y="254"/>
                </a:cubicBezTo>
                <a:cubicBezTo>
                  <a:pt x="73" y="245"/>
                  <a:pt x="70" y="234"/>
                  <a:pt x="66" y="223"/>
                </a:cubicBezTo>
                <a:cubicBezTo>
                  <a:pt x="64" y="214"/>
                  <a:pt x="61" y="205"/>
                  <a:pt x="57" y="196"/>
                </a:cubicBezTo>
                <a:cubicBezTo>
                  <a:pt x="55" y="192"/>
                  <a:pt x="51" y="190"/>
                  <a:pt x="47" y="186"/>
                </a:cubicBezTo>
                <a:cubicBezTo>
                  <a:pt x="44" y="183"/>
                  <a:pt x="40" y="180"/>
                  <a:pt x="38" y="176"/>
                </a:cubicBezTo>
                <a:cubicBezTo>
                  <a:pt x="36" y="170"/>
                  <a:pt x="35" y="164"/>
                  <a:pt x="33" y="158"/>
                </a:cubicBezTo>
                <a:cubicBezTo>
                  <a:pt x="31" y="146"/>
                  <a:pt x="27" y="134"/>
                  <a:pt x="28" y="121"/>
                </a:cubicBezTo>
                <a:cubicBezTo>
                  <a:pt x="29" y="109"/>
                  <a:pt x="30" y="96"/>
                  <a:pt x="31" y="84"/>
                </a:cubicBezTo>
                <a:cubicBezTo>
                  <a:pt x="31" y="82"/>
                  <a:pt x="31" y="80"/>
                  <a:pt x="31" y="78"/>
                </a:cubicBezTo>
                <a:cubicBezTo>
                  <a:pt x="31" y="78"/>
                  <a:pt x="30" y="78"/>
                  <a:pt x="30" y="77"/>
                </a:cubicBezTo>
                <a:close/>
                <a:moveTo>
                  <a:pt x="73" y="77"/>
                </a:moveTo>
                <a:cubicBezTo>
                  <a:pt x="58" y="90"/>
                  <a:pt x="45" y="144"/>
                  <a:pt x="62" y="165"/>
                </a:cubicBezTo>
                <a:cubicBezTo>
                  <a:pt x="62" y="158"/>
                  <a:pt x="62" y="150"/>
                  <a:pt x="62" y="143"/>
                </a:cubicBezTo>
                <a:cubicBezTo>
                  <a:pt x="63" y="134"/>
                  <a:pt x="63" y="126"/>
                  <a:pt x="63" y="117"/>
                </a:cubicBezTo>
                <a:cubicBezTo>
                  <a:pt x="64" y="114"/>
                  <a:pt x="65" y="110"/>
                  <a:pt x="70" y="109"/>
                </a:cubicBezTo>
                <a:cubicBezTo>
                  <a:pt x="71" y="99"/>
                  <a:pt x="72" y="88"/>
                  <a:pt x="7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428"/>
          <p:cNvSpPr>
            <a:spLocks/>
          </p:cNvSpPr>
          <p:nvPr/>
        </p:nvSpPr>
        <p:spPr bwMode="auto">
          <a:xfrm>
            <a:off x="7743826" y="2014538"/>
            <a:ext cx="122238" cy="263525"/>
          </a:xfrm>
          <a:custGeom>
            <a:avLst/>
            <a:gdLst>
              <a:gd name="T0" fmla="*/ 18 w 117"/>
              <a:gd name="T1" fmla="*/ 256 h 256"/>
              <a:gd name="T2" fmla="*/ 15 w 117"/>
              <a:gd name="T3" fmla="*/ 230 h 256"/>
              <a:gd name="T4" fmla="*/ 6 w 117"/>
              <a:gd name="T5" fmla="*/ 212 h 256"/>
              <a:gd name="T6" fmla="*/ 2 w 117"/>
              <a:gd name="T7" fmla="*/ 203 h 256"/>
              <a:gd name="T8" fmla="*/ 6 w 117"/>
              <a:gd name="T9" fmla="*/ 158 h 256"/>
              <a:gd name="T10" fmla="*/ 9 w 117"/>
              <a:gd name="T11" fmla="*/ 154 h 256"/>
              <a:gd name="T12" fmla="*/ 29 w 117"/>
              <a:gd name="T13" fmla="*/ 139 h 256"/>
              <a:gd name="T14" fmla="*/ 45 w 117"/>
              <a:gd name="T15" fmla="*/ 114 h 256"/>
              <a:gd name="T16" fmla="*/ 58 w 117"/>
              <a:gd name="T17" fmla="*/ 85 h 256"/>
              <a:gd name="T18" fmla="*/ 68 w 117"/>
              <a:gd name="T19" fmla="*/ 63 h 256"/>
              <a:gd name="T20" fmla="*/ 76 w 117"/>
              <a:gd name="T21" fmla="*/ 24 h 256"/>
              <a:gd name="T22" fmla="*/ 78 w 117"/>
              <a:gd name="T23" fmla="*/ 6 h 256"/>
              <a:gd name="T24" fmla="*/ 85 w 117"/>
              <a:gd name="T25" fmla="*/ 0 h 256"/>
              <a:gd name="T26" fmla="*/ 100 w 117"/>
              <a:gd name="T27" fmla="*/ 2 h 256"/>
              <a:gd name="T28" fmla="*/ 103 w 117"/>
              <a:gd name="T29" fmla="*/ 6 h 256"/>
              <a:gd name="T30" fmla="*/ 113 w 117"/>
              <a:gd name="T31" fmla="*/ 48 h 256"/>
              <a:gd name="T32" fmla="*/ 112 w 117"/>
              <a:gd name="T33" fmla="*/ 75 h 256"/>
              <a:gd name="T34" fmla="*/ 112 w 117"/>
              <a:gd name="T35" fmla="*/ 92 h 256"/>
              <a:gd name="T36" fmla="*/ 83 w 117"/>
              <a:gd name="T37" fmla="*/ 173 h 256"/>
              <a:gd name="T38" fmla="*/ 78 w 117"/>
              <a:gd name="T39" fmla="*/ 188 h 256"/>
              <a:gd name="T40" fmla="*/ 74 w 117"/>
              <a:gd name="T41" fmla="*/ 212 h 256"/>
              <a:gd name="T42" fmla="*/ 50 w 117"/>
              <a:gd name="T43" fmla="*/ 242 h 256"/>
              <a:gd name="T44" fmla="*/ 35 w 117"/>
              <a:gd name="T45" fmla="*/ 246 h 256"/>
              <a:gd name="T46" fmla="*/ 30 w 117"/>
              <a:gd name="T47" fmla="*/ 247 h 256"/>
              <a:gd name="T48" fmla="*/ 18 w 117"/>
              <a:gd name="T49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7" h="256">
                <a:moveTo>
                  <a:pt x="18" y="256"/>
                </a:moveTo>
                <a:cubicBezTo>
                  <a:pt x="17" y="247"/>
                  <a:pt x="17" y="238"/>
                  <a:pt x="15" y="230"/>
                </a:cubicBezTo>
                <a:cubicBezTo>
                  <a:pt x="14" y="223"/>
                  <a:pt x="11" y="218"/>
                  <a:pt x="6" y="212"/>
                </a:cubicBezTo>
                <a:cubicBezTo>
                  <a:pt x="4" y="210"/>
                  <a:pt x="3" y="206"/>
                  <a:pt x="2" y="203"/>
                </a:cubicBezTo>
                <a:cubicBezTo>
                  <a:pt x="0" y="188"/>
                  <a:pt x="3" y="173"/>
                  <a:pt x="6" y="158"/>
                </a:cubicBezTo>
                <a:cubicBezTo>
                  <a:pt x="7" y="157"/>
                  <a:pt x="8" y="155"/>
                  <a:pt x="9" y="154"/>
                </a:cubicBezTo>
                <a:cubicBezTo>
                  <a:pt x="16" y="149"/>
                  <a:pt x="23" y="144"/>
                  <a:pt x="29" y="139"/>
                </a:cubicBezTo>
                <a:cubicBezTo>
                  <a:pt x="37" y="132"/>
                  <a:pt x="43" y="124"/>
                  <a:pt x="45" y="114"/>
                </a:cubicBezTo>
                <a:cubicBezTo>
                  <a:pt x="46" y="103"/>
                  <a:pt x="53" y="95"/>
                  <a:pt x="58" y="85"/>
                </a:cubicBezTo>
                <a:cubicBezTo>
                  <a:pt x="61" y="78"/>
                  <a:pt x="64" y="71"/>
                  <a:pt x="68" y="63"/>
                </a:cubicBezTo>
                <a:cubicBezTo>
                  <a:pt x="74" y="51"/>
                  <a:pt x="74" y="37"/>
                  <a:pt x="76" y="24"/>
                </a:cubicBezTo>
                <a:cubicBezTo>
                  <a:pt x="77" y="18"/>
                  <a:pt x="77" y="12"/>
                  <a:pt x="78" y="6"/>
                </a:cubicBezTo>
                <a:cubicBezTo>
                  <a:pt x="79" y="2"/>
                  <a:pt x="82" y="0"/>
                  <a:pt x="85" y="0"/>
                </a:cubicBezTo>
                <a:cubicBezTo>
                  <a:pt x="90" y="0"/>
                  <a:pt x="95" y="1"/>
                  <a:pt x="100" y="2"/>
                </a:cubicBezTo>
                <a:cubicBezTo>
                  <a:pt x="101" y="3"/>
                  <a:pt x="102" y="5"/>
                  <a:pt x="103" y="6"/>
                </a:cubicBezTo>
                <a:cubicBezTo>
                  <a:pt x="109" y="20"/>
                  <a:pt x="112" y="34"/>
                  <a:pt x="113" y="48"/>
                </a:cubicBezTo>
                <a:cubicBezTo>
                  <a:pt x="114" y="57"/>
                  <a:pt x="112" y="66"/>
                  <a:pt x="112" y="75"/>
                </a:cubicBezTo>
                <a:cubicBezTo>
                  <a:pt x="112" y="81"/>
                  <a:pt x="111" y="86"/>
                  <a:pt x="112" y="92"/>
                </a:cubicBezTo>
                <a:cubicBezTo>
                  <a:pt x="117" y="124"/>
                  <a:pt x="106" y="151"/>
                  <a:pt x="83" y="173"/>
                </a:cubicBezTo>
                <a:cubicBezTo>
                  <a:pt x="78" y="178"/>
                  <a:pt x="77" y="182"/>
                  <a:pt x="78" y="188"/>
                </a:cubicBezTo>
                <a:cubicBezTo>
                  <a:pt x="81" y="197"/>
                  <a:pt x="79" y="205"/>
                  <a:pt x="74" y="212"/>
                </a:cubicBezTo>
                <a:cubicBezTo>
                  <a:pt x="67" y="222"/>
                  <a:pt x="58" y="232"/>
                  <a:pt x="50" y="242"/>
                </a:cubicBezTo>
                <a:cubicBezTo>
                  <a:pt x="46" y="247"/>
                  <a:pt x="42" y="250"/>
                  <a:pt x="35" y="246"/>
                </a:cubicBezTo>
                <a:cubicBezTo>
                  <a:pt x="34" y="245"/>
                  <a:pt x="32" y="246"/>
                  <a:pt x="30" y="247"/>
                </a:cubicBezTo>
                <a:cubicBezTo>
                  <a:pt x="26" y="250"/>
                  <a:pt x="22" y="253"/>
                  <a:pt x="18" y="2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429"/>
          <p:cNvSpPr>
            <a:spLocks/>
          </p:cNvSpPr>
          <p:nvPr/>
        </p:nvSpPr>
        <p:spPr bwMode="auto">
          <a:xfrm>
            <a:off x="7616826" y="2243138"/>
            <a:ext cx="76200" cy="312738"/>
          </a:xfrm>
          <a:custGeom>
            <a:avLst/>
            <a:gdLst>
              <a:gd name="T0" fmla="*/ 3 w 74"/>
              <a:gd name="T1" fmla="*/ 0 h 303"/>
              <a:gd name="T2" fmla="*/ 7 w 74"/>
              <a:gd name="T3" fmla="*/ 7 h 303"/>
              <a:gd name="T4" fmla="*/ 25 w 74"/>
              <a:gd name="T5" fmla="*/ 29 h 303"/>
              <a:gd name="T6" fmla="*/ 26 w 74"/>
              <a:gd name="T7" fmla="*/ 24 h 303"/>
              <a:gd name="T8" fmla="*/ 47 w 74"/>
              <a:gd name="T9" fmla="*/ 46 h 303"/>
              <a:gd name="T10" fmla="*/ 49 w 74"/>
              <a:gd name="T11" fmla="*/ 65 h 303"/>
              <a:gd name="T12" fmla="*/ 56 w 74"/>
              <a:gd name="T13" fmla="*/ 68 h 303"/>
              <a:gd name="T14" fmla="*/ 69 w 74"/>
              <a:gd name="T15" fmla="*/ 84 h 303"/>
              <a:gd name="T16" fmla="*/ 73 w 74"/>
              <a:gd name="T17" fmla="*/ 111 h 303"/>
              <a:gd name="T18" fmla="*/ 61 w 74"/>
              <a:gd name="T19" fmla="*/ 153 h 303"/>
              <a:gd name="T20" fmla="*/ 52 w 74"/>
              <a:gd name="T21" fmla="*/ 172 h 303"/>
              <a:gd name="T22" fmla="*/ 46 w 74"/>
              <a:gd name="T23" fmla="*/ 180 h 303"/>
              <a:gd name="T24" fmla="*/ 44 w 74"/>
              <a:gd name="T25" fmla="*/ 187 h 303"/>
              <a:gd name="T26" fmla="*/ 49 w 74"/>
              <a:gd name="T27" fmla="*/ 218 h 303"/>
              <a:gd name="T28" fmla="*/ 56 w 74"/>
              <a:gd name="T29" fmla="*/ 248 h 303"/>
              <a:gd name="T30" fmla="*/ 52 w 74"/>
              <a:gd name="T31" fmla="*/ 269 h 303"/>
              <a:gd name="T32" fmla="*/ 43 w 74"/>
              <a:gd name="T33" fmla="*/ 297 h 303"/>
              <a:gd name="T34" fmla="*/ 41 w 74"/>
              <a:gd name="T35" fmla="*/ 302 h 303"/>
              <a:gd name="T36" fmla="*/ 32 w 74"/>
              <a:gd name="T37" fmla="*/ 299 h 303"/>
              <a:gd name="T38" fmla="*/ 19 w 74"/>
              <a:gd name="T39" fmla="*/ 297 h 303"/>
              <a:gd name="T40" fmla="*/ 13 w 74"/>
              <a:gd name="T41" fmla="*/ 299 h 303"/>
              <a:gd name="T42" fmla="*/ 9 w 74"/>
              <a:gd name="T43" fmla="*/ 295 h 303"/>
              <a:gd name="T44" fmla="*/ 15 w 74"/>
              <a:gd name="T45" fmla="*/ 259 h 303"/>
              <a:gd name="T46" fmla="*/ 19 w 74"/>
              <a:gd name="T47" fmla="*/ 248 h 303"/>
              <a:gd name="T48" fmla="*/ 29 w 74"/>
              <a:gd name="T49" fmla="*/ 208 h 303"/>
              <a:gd name="T50" fmla="*/ 35 w 74"/>
              <a:gd name="T51" fmla="*/ 189 h 303"/>
              <a:gd name="T52" fmla="*/ 43 w 74"/>
              <a:gd name="T53" fmla="*/ 168 h 303"/>
              <a:gd name="T54" fmla="*/ 40 w 74"/>
              <a:gd name="T55" fmla="*/ 158 h 303"/>
              <a:gd name="T56" fmla="*/ 28 w 74"/>
              <a:gd name="T57" fmla="*/ 142 h 303"/>
              <a:gd name="T58" fmla="*/ 21 w 74"/>
              <a:gd name="T59" fmla="*/ 126 h 303"/>
              <a:gd name="T60" fmla="*/ 18 w 74"/>
              <a:gd name="T61" fmla="*/ 95 h 303"/>
              <a:gd name="T62" fmla="*/ 8 w 74"/>
              <a:gd name="T63" fmla="*/ 41 h 303"/>
              <a:gd name="T64" fmla="*/ 1 w 74"/>
              <a:gd name="T65" fmla="*/ 6 h 303"/>
              <a:gd name="T66" fmla="*/ 1 w 74"/>
              <a:gd name="T67" fmla="*/ 3 h 303"/>
              <a:gd name="T68" fmla="*/ 3 w 74"/>
              <a:gd name="T6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4" h="303">
                <a:moveTo>
                  <a:pt x="3" y="0"/>
                </a:moveTo>
                <a:cubicBezTo>
                  <a:pt x="5" y="3"/>
                  <a:pt x="6" y="5"/>
                  <a:pt x="7" y="7"/>
                </a:cubicBezTo>
                <a:cubicBezTo>
                  <a:pt x="11" y="16"/>
                  <a:pt x="16" y="24"/>
                  <a:pt x="25" y="29"/>
                </a:cubicBezTo>
                <a:cubicBezTo>
                  <a:pt x="25" y="27"/>
                  <a:pt x="25" y="26"/>
                  <a:pt x="26" y="24"/>
                </a:cubicBezTo>
                <a:cubicBezTo>
                  <a:pt x="32" y="34"/>
                  <a:pt x="37" y="43"/>
                  <a:pt x="47" y="46"/>
                </a:cubicBezTo>
                <a:cubicBezTo>
                  <a:pt x="48" y="53"/>
                  <a:pt x="48" y="59"/>
                  <a:pt x="49" y="65"/>
                </a:cubicBezTo>
                <a:cubicBezTo>
                  <a:pt x="50" y="69"/>
                  <a:pt x="52" y="71"/>
                  <a:pt x="56" y="68"/>
                </a:cubicBezTo>
                <a:cubicBezTo>
                  <a:pt x="61" y="73"/>
                  <a:pt x="65" y="79"/>
                  <a:pt x="69" y="84"/>
                </a:cubicBezTo>
                <a:cubicBezTo>
                  <a:pt x="74" y="92"/>
                  <a:pt x="74" y="101"/>
                  <a:pt x="73" y="111"/>
                </a:cubicBezTo>
                <a:cubicBezTo>
                  <a:pt x="73" y="126"/>
                  <a:pt x="69" y="140"/>
                  <a:pt x="61" y="153"/>
                </a:cubicBezTo>
                <a:cubicBezTo>
                  <a:pt x="58" y="159"/>
                  <a:pt x="55" y="166"/>
                  <a:pt x="52" y="172"/>
                </a:cubicBezTo>
                <a:cubicBezTo>
                  <a:pt x="50" y="175"/>
                  <a:pt x="50" y="178"/>
                  <a:pt x="46" y="180"/>
                </a:cubicBezTo>
                <a:cubicBezTo>
                  <a:pt x="45" y="181"/>
                  <a:pt x="44" y="185"/>
                  <a:pt x="44" y="187"/>
                </a:cubicBezTo>
                <a:cubicBezTo>
                  <a:pt x="43" y="198"/>
                  <a:pt x="46" y="208"/>
                  <a:pt x="49" y="218"/>
                </a:cubicBezTo>
                <a:cubicBezTo>
                  <a:pt x="52" y="228"/>
                  <a:pt x="54" y="238"/>
                  <a:pt x="56" y="248"/>
                </a:cubicBezTo>
                <a:cubicBezTo>
                  <a:pt x="57" y="255"/>
                  <a:pt x="56" y="262"/>
                  <a:pt x="52" y="269"/>
                </a:cubicBezTo>
                <a:cubicBezTo>
                  <a:pt x="48" y="278"/>
                  <a:pt x="45" y="287"/>
                  <a:pt x="43" y="297"/>
                </a:cubicBezTo>
                <a:cubicBezTo>
                  <a:pt x="43" y="299"/>
                  <a:pt x="42" y="301"/>
                  <a:pt x="41" y="302"/>
                </a:cubicBezTo>
                <a:cubicBezTo>
                  <a:pt x="38" y="302"/>
                  <a:pt x="34" y="303"/>
                  <a:pt x="32" y="299"/>
                </a:cubicBezTo>
                <a:cubicBezTo>
                  <a:pt x="27" y="292"/>
                  <a:pt x="27" y="292"/>
                  <a:pt x="19" y="297"/>
                </a:cubicBezTo>
                <a:cubicBezTo>
                  <a:pt x="17" y="298"/>
                  <a:pt x="15" y="299"/>
                  <a:pt x="13" y="299"/>
                </a:cubicBezTo>
                <a:cubicBezTo>
                  <a:pt x="10" y="299"/>
                  <a:pt x="9" y="298"/>
                  <a:pt x="9" y="295"/>
                </a:cubicBezTo>
                <a:cubicBezTo>
                  <a:pt x="11" y="283"/>
                  <a:pt x="13" y="271"/>
                  <a:pt x="15" y="259"/>
                </a:cubicBezTo>
                <a:cubicBezTo>
                  <a:pt x="15" y="255"/>
                  <a:pt x="17" y="251"/>
                  <a:pt x="19" y="248"/>
                </a:cubicBezTo>
                <a:cubicBezTo>
                  <a:pt x="25" y="235"/>
                  <a:pt x="28" y="222"/>
                  <a:pt x="29" y="208"/>
                </a:cubicBezTo>
                <a:cubicBezTo>
                  <a:pt x="29" y="201"/>
                  <a:pt x="31" y="195"/>
                  <a:pt x="35" y="189"/>
                </a:cubicBezTo>
                <a:cubicBezTo>
                  <a:pt x="39" y="182"/>
                  <a:pt x="43" y="176"/>
                  <a:pt x="43" y="168"/>
                </a:cubicBezTo>
                <a:cubicBezTo>
                  <a:pt x="42" y="164"/>
                  <a:pt x="42" y="161"/>
                  <a:pt x="40" y="158"/>
                </a:cubicBezTo>
                <a:cubicBezTo>
                  <a:pt x="36" y="152"/>
                  <a:pt x="32" y="147"/>
                  <a:pt x="28" y="142"/>
                </a:cubicBezTo>
                <a:cubicBezTo>
                  <a:pt x="24" y="138"/>
                  <a:pt x="22" y="132"/>
                  <a:pt x="21" y="126"/>
                </a:cubicBezTo>
                <a:cubicBezTo>
                  <a:pt x="20" y="116"/>
                  <a:pt x="19" y="106"/>
                  <a:pt x="18" y="95"/>
                </a:cubicBezTo>
                <a:cubicBezTo>
                  <a:pt x="18" y="76"/>
                  <a:pt x="15" y="58"/>
                  <a:pt x="8" y="41"/>
                </a:cubicBezTo>
                <a:cubicBezTo>
                  <a:pt x="3" y="30"/>
                  <a:pt x="0" y="18"/>
                  <a:pt x="1" y="6"/>
                </a:cubicBezTo>
                <a:cubicBezTo>
                  <a:pt x="1" y="5"/>
                  <a:pt x="1" y="4"/>
                  <a:pt x="1" y="3"/>
                </a:cubicBezTo>
                <a:cubicBezTo>
                  <a:pt x="1" y="2"/>
                  <a:pt x="2" y="2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Freeform 430"/>
          <p:cNvSpPr>
            <a:spLocks/>
          </p:cNvSpPr>
          <p:nvPr/>
        </p:nvSpPr>
        <p:spPr bwMode="auto">
          <a:xfrm>
            <a:off x="7754938" y="2233613"/>
            <a:ext cx="87313" cy="187325"/>
          </a:xfrm>
          <a:custGeom>
            <a:avLst/>
            <a:gdLst>
              <a:gd name="T0" fmla="*/ 82 w 85"/>
              <a:gd name="T1" fmla="*/ 0 h 181"/>
              <a:gd name="T2" fmla="*/ 83 w 85"/>
              <a:gd name="T3" fmla="*/ 26 h 181"/>
              <a:gd name="T4" fmla="*/ 67 w 85"/>
              <a:gd name="T5" fmla="*/ 85 h 181"/>
              <a:gd name="T6" fmla="*/ 57 w 85"/>
              <a:gd name="T7" fmla="*/ 106 h 181"/>
              <a:gd name="T8" fmla="*/ 52 w 85"/>
              <a:gd name="T9" fmla="*/ 142 h 181"/>
              <a:gd name="T10" fmla="*/ 51 w 85"/>
              <a:gd name="T11" fmla="*/ 164 h 181"/>
              <a:gd name="T12" fmla="*/ 39 w 85"/>
              <a:gd name="T13" fmla="*/ 168 h 181"/>
              <a:gd name="T14" fmla="*/ 19 w 85"/>
              <a:gd name="T15" fmla="*/ 172 h 181"/>
              <a:gd name="T16" fmla="*/ 12 w 85"/>
              <a:gd name="T17" fmla="*/ 179 h 181"/>
              <a:gd name="T18" fmla="*/ 6 w 85"/>
              <a:gd name="T19" fmla="*/ 177 h 181"/>
              <a:gd name="T20" fmla="*/ 3 w 85"/>
              <a:gd name="T21" fmla="*/ 145 h 181"/>
              <a:gd name="T22" fmla="*/ 6 w 85"/>
              <a:gd name="T23" fmla="*/ 140 h 181"/>
              <a:gd name="T24" fmla="*/ 14 w 85"/>
              <a:gd name="T25" fmla="*/ 120 h 181"/>
              <a:gd name="T26" fmla="*/ 14 w 85"/>
              <a:gd name="T27" fmla="*/ 86 h 181"/>
              <a:gd name="T28" fmla="*/ 18 w 85"/>
              <a:gd name="T29" fmla="*/ 75 h 181"/>
              <a:gd name="T30" fmla="*/ 30 w 85"/>
              <a:gd name="T31" fmla="*/ 59 h 181"/>
              <a:gd name="T32" fmla="*/ 53 w 85"/>
              <a:gd name="T33" fmla="*/ 35 h 181"/>
              <a:gd name="T34" fmla="*/ 75 w 85"/>
              <a:gd name="T35" fmla="*/ 12 h 181"/>
              <a:gd name="T36" fmla="*/ 82 w 85"/>
              <a:gd name="T37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5" h="181">
                <a:moveTo>
                  <a:pt x="82" y="0"/>
                </a:moveTo>
                <a:cubicBezTo>
                  <a:pt x="85" y="9"/>
                  <a:pt x="84" y="18"/>
                  <a:pt x="83" y="26"/>
                </a:cubicBezTo>
                <a:cubicBezTo>
                  <a:pt x="80" y="46"/>
                  <a:pt x="74" y="66"/>
                  <a:pt x="67" y="85"/>
                </a:cubicBezTo>
                <a:cubicBezTo>
                  <a:pt x="64" y="92"/>
                  <a:pt x="59" y="98"/>
                  <a:pt x="57" y="106"/>
                </a:cubicBezTo>
                <a:cubicBezTo>
                  <a:pt x="52" y="117"/>
                  <a:pt x="52" y="130"/>
                  <a:pt x="52" y="142"/>
                </a:cubicBezTo>
                <a:cubicBezTo>
                  <a:pt x="52" y="149"/>
                  <a:pt x="52" y="157"/>
                  <a:pt x="51" y="164"/>
                </a:cubicBezTo>
                <a:cubicBezTo>
                  <a:pt x="50" y="172"/>
                  <a:pt x="46" y="173"/>
                  <a:pt x="39" y="168"/>
                </a:cubicBezTo>
                <a:cubicBezTo>
                  <a:pt x="28" y="161"/>
                  <a:pt x="27" y="161"/>
                  <a:pt x="19" y="172"/>
                </a:cubicBezTo>
                <a:cubicBezTo>
                  <a:pt x="17" y="175"/>
                  <a:pt x="14" y="177"/>
                  <a:pt x="12" y="179"/>
                </a:cubicBezTo>
                <a:cubicBezTo>
                  <a:pt x="9" y="181"/>
                  <a:pt x="7" y="180"/>
                  <a:pt x="6" y="177"/>
                </a:cubicBezTo>
                <a:cubicBezTo>
                  <a:pt x="2" y="167"/>
                  <a:pt x="0" y="156"/>
                  <a:pt x="3" y="145"/>
                </a:cubicBezTo>
                <a:cubicBezTo>
                  <a:pt x="4" y="143"/>
                  <a:pt x="5" y="141"/>
                  <a:pt x="6" y="140"/>
                </a:cubicBezTo>
                <a:cubicBezTo>
                  <a:pt x="13" y="135"/>
                  <a:pt x="13" y="127"/>
                  <a:pt x="14" y="120"/>
                </a:cubicBezTo>
                <a:cubicBezTo>
                  <a:pt x="14" y="109"/>
                  <a:pt x="14" y="98"/>
                  <a:pt x="14" y="86"/>
                </a:cubicBezTo>
                <a:cubicBezTo>
                  <a:pt x="14" y="82"/>
                  <a:pt x="15" y="78"/>
                  <a:pt x="18" y="75"/>
                </a:cubicBezTo>
                <a:cubicBezTo>
                  <a:pt x="23" y="70"/>
                  <a:pt x="26" y="65"/>
                  <a:pt x="30" y="59"/>
                </a:cubicBezTo>
                <a:cubicBezTo>
                  <a:pt x="35" y="49"/>
                  <a:pt x="42" y="40"/>
                  <a:pt x="53" y="35"/>
                </a:cubicBezTo>
                <a:cubicBezTo>
                  <a:pt x="63" y="30"/>
                  <a:pt x="70" y="22"/>
                  <a:pt x="75" y="12"/>
                </a:cubicBezTo>
                <a:cubicBezTo>
                  <a:pt x="78" y="9"/>
                  <a:pt x="80" y="5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" name="Freeform 431"/>
          <p:cNvSpPr>
            <a:spLocks noEditPoints="1"/>
          </p:cNvSpPr>
          <p:nvPr/>
        </p:nvSpPr>
        <p:spPr bwMode="auto">
          <a:xfrm>
            <a:off x="7529513" y="1901826"/>
            <a:ext cx="128588" cy="88900"/>
          </a:xfrm>
          <a:custGeom>
            <a:avLst/>
            <a:gdLst>
              <a:gd name="T0" fmla="*/ 124 w 125"/>
              <a:gd name="T1" fmla="*/ 24 h 86"/>
              <a:gd name="T2" fmla="*/ 121 w 125"/>
              <a:gd name="T3" fmla="*/ 50 h 86"/>
              <a:gd name="T4" fmla="*/ 117 w 125"/>
              <a:gd name="T5" fmla="*/ 53 h 86"/>
              <a:gd name="T6" fmla="*/ 112 w 125"/>
              <a:gd name="T7" fmla="*/ 56 h 86"/>
              <a:gd name="T8" fmla="*/ 115 w 125"/>
              <a:gd name="T9" fmla="*/ 60 h 86"/>
              <a:gd name="T10" fmla="*/ 108 w 125"/>
              <a:gd name="T11" fmla="*/ 66 h 86"/>
              <a:gd name="T12" fmla="*/ 108 w 125"/>
              <a:gd name="T13" fmla="*/ 73 h 86"/>
              <a:gd name="T14" fmla="*/ 86 w 125"/>
              <a:gd name="T15" fmla="*/ 82 h 86"/>
              <a:gd name="T16" fmla="*/ 61 w 125"/>
              <a:gd name="T17" fmla="*/ 81 h 86"/>
              <a:gd name="T18" fmla="*/ 41 w 125"/>
              <a:gd name="T19" fmla="*/ 68 h 86"/>
              <a:gd name="T20" fmla="*/ 24 w 125"/>
              <a:gd name="T21" fmla="*/ 58 h 86"/>
              <a:gd name="T22" fmla="*/ 11 w 125"/>
              <a:gd name="T23" fmla="*/ 47 h 86"/>
              <a:gd name="T24" fmla="*/ 8 w 125"/>
              <a:gd name="T25" fmla="*/ 42 h 86"/>
              <a:gd name="T26" fmla="*/ 10 w 125"/>
              <a:gd name="T27" fmla="*/ 15 h 86"/>
              <a:gd name="T28" fmla="*/ 41 w 125"/>
              <a:gd name="T29" fmla="*/ 3 h 86"/>
              <a:gd name="T30" fmla="*/ 92 w 125"/>
              <a:gd name="T31" fmla="*/ 21 h 86"/>
              <a:gd name="T32" fmla="*/ 124 w 125"/>
              <a:gd name="T33" fmla="*/ 24 h 86"/>
              <a:gd name="T34" fmla="*/ 110 w 125"/>
              <a:gd name="T35" fmla="*/ 40 h 86"/>
              <a:gd name="T36" fmla="*/ 109 w 125"/>
              <a:gd name="T37" fmla="*/ 38 h 86"/>
              <a:gd name="T38" fmla="*/ 67 w 125"/>
              <a:gd name="T39" fmla="*/ 46 h 86"/>
              <a:gd name="T40" fmla="*/ 79 w 125"/>
              <a:gd name="T41" fmla="*/ 34 h 86"/>
              <a:gd name="T42" fmla="*/ 46 w 125"/>
              <a:gd name="T43" fmla="*/ 35 h 86"/>
              <a:gd name="T44" fmla="*/ 51 w 125"/>
              <a:gd name="T45" fmla="*/ 26 h 86"/>
              <a:gd name="T46" fmla="*/ 47 w 125"/>
              <a:gd name="T47" fmla="*/ 27 h 86"/>
              <a:gd name="T48" fmla="*/ 12 w 125"/>
              <a:gd name="T49" fmla="*/ 30 h 86"/>
              <a:gd name="T50" fmla="*/ 9 w 125"/>
              <a:gd name="T51" fmla="*/ 32 h 86"/>
              <a:gd name="T52" fmla="*/ 12 w 125"/>
              <a:gd name="T53" fmla="*/ 39 h 86"/>
              <a:gd name="T54" fmla="*/ 22 w 125"/>
              <a:gd name="T55" fmla="*/ 43 h 86"/>
              <a:gd name="T56" fmla="*/ 30 w 125"/>
              <a:gd name="T57" fmla="*/ 45 h 86"/>
              <a:gd name="T58" fmla="*/ 24 w 125"/>
              <a:gd name="T59" fmla="*/ 48 h 86"/>
              <a:gd name="T60" fmla="*/ 30 w 125"/>
              <a:gd name="T61" fmla="*/ 52 h 86"/>
              <a:gd name="T62" fmla="*/ 43 w 125"/>
              <a:gd name="T63" fmla="*/ 54 h 86"/>
              <a:gd name="T64" fmla="*/ 49 w 125"/>
              <a:gd name="T65" fmla="*/ 57 h 86"/>
              <a:gd name="T66" fmla="*/ 43 w 125"/>
              <a:gd name="T67" fmla="*/ 61 h 86"/>
              <a:gd name="T68" fmla="*/ 76 w 125"/>
              <a:gd name="T69" fmla="*/ 65 h 86"/>
              <a:gd name="T70" fmla="*/ 95 w 125"/>
              <a:gd name="T71" fmla="*/ 60 h 86"/>
              <a:gd name="T72" fmla="*/ 100 w 125"/>
              <a:gd name="T73" fmla="*/ 58 h 86"/>
              <a:gd name="T74" fmla="*/ 105 w 125"/>
              <a:gd name="T75" fmla="*/ 49 h 86"/>
              <a:gd name="T76" fmla="*/ 110 w 125"/>
              <a:gd name="T77" fmla="*/ 4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5" h="86">
                <a:moveTo>
                  <a:pt x="124" y="24"/>
                </a:moveTo>
                <a:cubicBezTo>
                  <a:pt x="125" y="33"/>
                  <a:pt x="125" y="42"/>
                  <a:pt x="121" y="50"/>
                </a:cubicBezTo>
                <a:cubicBezTo>
                  <a:pt x="121" y="51"/>
                  <a:pt x="119" y="52"/>
                  <a:pt x="117" y="53"/>
                </a:cubicBezTo>
                <a:cubicBezTo>
                  <a:pt x="116" y="54"/>
                  <a:pt x="114" y="55"/>
                  <a:pt x="112" y="56"/>
                </a:cubicBezTo>
                <a:cubicBezTo>
                  <a:pt x="113" y="58"/>
                  <a:pt x="114" y="59"/>
                  <a:pt x="115" y="60"/>
                </a:cubicBezTo>
                <a:cubicBezTo>
                  <a:pt x="112" y="62"/>
                  <a:pt x="110" y="64"/>
                  <a:pt x="108" y="66"/>
                </a:cubicBezTo>
                <a:cubicBezTo>
                  <a:pt x="104" y="70"/>
                  <a:pt x="104" y="71"/>
                  <a:pt x="108" y="73"/>
                </a:cubicBezTo>
                <a:cubicBezTo>
                  <a:pt x="101" y="76"/>
                  <a:pt x="93" y="78"/>
                  <a:pt x="86" y="82"/>
                </a:cubicBezTo>
                <a:cubicBezTo>
                  <a:pt x="77" y="86"/>
                  <a:pt x="69" y="85"/>
                  <a:pt x="61" y="81"/>
                </a:cubicBezTo>
                <a:cubicBezTo>
                  <a:pt x="54" y="77"/>
                  <a:pt x="48" y="72"/>
                  <a:pt x="41" y="68"/>
                </a:cubicBezTo>
                <a:cubicBezTo>
                  <a:pt x="35" y="64"/>
                  <a:pt x="30" y="61"/>
                  <a:pt x="24" y="58"/>
                </a:cubicBezTo>
                <a:cubicBezTo>
                  <a:pt x="18" y="56"/>
                  <a:pt x="14" y="52"/>
                  <a:pt x="11" y="47"/>
                </a:cubicBezTo>
                <a:cubicBezTo>
                  <a:pt x="10" y="45"/>
                  <a:pt x="9" y="43"/>
                  <a:pt x="8" y="42"/>
                </a:cubicBezTo>
                <a:cubicBezTo>
                  <a:pt x="0" y="32"/>
                  <a:pt x="1" y="24"/>
                  <a:pt x="10" y="15"/>
                </a:cubicBezTo>
                <a:cubicBezTo>
                  <a:pt x="18" y="7"/>
                  <a:pt x="29" y="4"/>
                  <a:pt x="41" y="3"/>
                </a:cubicBezTo>
                <a:cubicBezTo>
                  <a:pt x="61" y="0"/>
                  <a:pt x="78" y="7"/>
                  <a:pt x="92" y="21"/>
                </a:cubicBezTo>
                <a:cubicBezTo>
                  <a:pt x="101" y="31"/>
                  <a:pt x="110" y="32"/>
                  <a:pt x="124" y="24"/>
                </a:cubicBezTo>
                <a:close/>
                <a:moveTo>
                  <a:pt x="110" y="40"/>
                </a:moveTo>
                <a:cubicBezTo>
                  <a:pt x="110" y="40"/>
                  <a:pt x="109" y="39"/>
                  <a:pt x="109" y="38"/>
                </a:cubicBezTo>
                <a:cubicBezTo>
                  <a:pt x="96" y="46"/>
                  <a:pt x="83" y="52"/>
                  <a:pt x="67" y="46"/>
                </a:cubicBezTo>
                <a:cubicBezTo>
                  <a:pt x="72" y="43"/>
                  <a:pt x="77" y="41"/>
                  <a:pt x="79" y="34"/>
                </a:cubicBezTo>
                <a:cubicBezTo>
                  <a:pt x="67" y="35"/>
                  <a:pt x="57" y="41"/>
                  <a:pt x="46" y="35"/>
                </a:cubicBezTo>
                <a:cubicBezTo>
                  <a:pt x="47" y="32"/>
                  <a:pt x="49" y="30"/>
                  <a:pt x="51" y="26"/>
                </a:cubicBezTo>
                <a:cubicBezTo>
                  <a:pt x="49" y="27"/>
                  <a:pt x="48" y="27"/>
                  <a:pt x="47" y="27"/>
                </a:cubicBezTo>
                <a:cubicBezTo>
                  <a:pt x="35" y="29"/>
                  <a:pt x="24" y="32"/>
                  <a:pt x="12" y="30"/>
                </a:cubicBezTo>
                <a:cubicBezTo>
                  <a:pt x="11" y="29"/>
                  <a:pt x="8" y="32"/>
                  <a:pt x="9" y="32"/>
                </a:cubicBezTo>
                <a:cubicBezTo>
                  <a:pt x="9" y="35"/>
                  <a:pt x="10" y="38"/>
                  <a:pt x="12" y="39"/>
                </a:cubicBezTo>
                <a:cubicBezTo>
                  <a:pt x="15" y="41"/>
                  <a:pt x="18" y="42"/>
                  <a:pt x="22" y="43"/>
                </a:cubicBezTo>
                <a:cubicBezTo>
                  <a:pt x="25" y="44"/>
                  <a:pt x="28" y="44"/>
                  <a:pt x="30" y="45"/>
                </a:cubicBezTo>
                <a:cubicBezTo>
                  <a:pt x="28" y="46"/>
                  <a:pt x="26" y="47"/>
                  <a:pt x="24" y="48"/>
                </a:cubicBezTo>
                <a:cubicBezTo>
                  <a:pt x="26" y="49"/>
                  <a:pt x="28" y="51"/>
                  <a:pt x="30" y="52"/>
                </a:cubicBezTo>
                <a:cubicBezTo>
                  <a:pt x="35" y="53"/>
                  <a:pt x="39" y="53"/>
                  <a:pt x="43" y="54"/>
                </a:cubicBezTo>
                <a:cubicBezTo>
                  <a:pt x="45" y="55"/>
                  <a:pt x="47" y="56"/>
                  <a:pt x="49" y="57"/>
                </a:cubicBezTo>
                <a:cubicBezTo>
                  <a:pt x="46" y="59"/>
                  <a:pt x="45" y="60"/>
                  <a:pt x="43" y="61"/>
                </a:cubicBezTo>
                <a:cubicBezTo>
                  <a:pt x="48" y="67"/>
                  <a:pt x="68" y="70"/>
                  <a:pt x="76" y="65"/>
                </a:cubicBezTo>
                <a:cubicBezTo>
                  <a:pt x="82" y="61"/>
                  <a:pt x="88" y="59"/>
                  <a:pt x="95" y="60"/>
                </a:cubicBezTo>
                <a:cubicBezTo>
                  <a:pt x="97" y="61"/>
                  <a:pt x="100" y="58"/>
                  <a:pt x="100" y="58"/>
                </a:cubicBezTo>
                <a:cubicBezTo>
                  <a:pt x="100" y="53"/>
                  <a:pt x="103" y="51"/>
                  <a:pt x="105" y="49"/>
                </a:cubicBezTo>
                <a:cubicBezTo>
                  <a:pt x="107" y="46"/>
                  <a:pt x="109" y="43"/>
                  <a:pt x="110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Freeform 432"/>
          <p:cNvSpPr>
            <a:spLocks/>
          </p:cNvSpPr>
          <p:nvPr/>
        </p:nvSpPr>
        <p:spPr bwMode="auto">
          <a:xfrm>
            <a:off x="7824788" y="1914526"/>
            <a:ext cx="130175" cy="93663"/>
          </a:xfrm>
          <a:custGeom>
            <a:avLst/>
            <a:gdLst>
              <a:gd name="T0" fmla="*/ 1 w 125"/>
              <a:gd name="T1" fmla="*/ 31 h 90"/>
              <a:gd name="T2" fmla="*/ 9 w 125"/>
              <a:gd name="T3" fmla="*/ 31 h 90"/>
              <a:gd name="T4" fmla="*/ 24 w 125"/>
              <a:gd name="T5" fmla="*/ 24 h 90"/>
              <a:gd name="T6" fmla="*/ 61 w 125"/>
              <a:gd name="T7" fmla="*/ 2 h 90"/>
              <a:gd name="T8" fmla="*/ 82 w 125"/>
              <a:gd name="T9" fmla="*/ 7 h 90"/>
              <a:gd name="T10" fmla="*/ 98 w 125"/>
              <a:gd name="T11" fmla="*/ 12 h 90"/>
              <a:gd name="T12" fmla="*/ 122 w 125"/>
              <a:gd name="T13" fmla="*/ 24 h 90"/>
              <a:gd name="T14" fmla="*/ 122 w 125"/>
              <a:gd name="T15" fmla="*/ 38 h 90"/>
              <a:gd name="T16" fmla="*/ 114 w 125"/>
              <a:gd name="T17" fmla="*/ 46 h 90"/>
              <a:gd name="T18" fmla="*/ 80 w 125"/>
              <a:gd name="T19" fmla="*/ 74 h 90"/>
              <a:gd name="T20" fmla="*/ 63 w 125"/>
              <a:gd name="T21" fmla="*/ 85 h 90"/>
              <a:gd name="T22" fmla="*/ 58 w 125"/>
              <a:gd name="T23" fmla="*/ 89 h 90"/>
              <a:gd name="T24" fmla="*/ 45 w 125"/>
              <a:gd name="T25" fmla="*/ 90 h 90"/>
              <a:gd name="T26" fmla="*/ 34 w 125"/>
              <a:gd name="T27" fmla="*/ 86 h 90"/>
              <a:gd name="T28" fmla="*/ 6 w 125"/>
              <a:gd name="T29" fmla="*/ 81 h 90"/>
              <a:gd name="T30" fmla="*/ 25 w 125"/>
              <a:gd name="T31" fmla="*/ 73 h 90"/>
              <a:gd name="T32" fmla="*/ 49 w 125"/>
              <a:gd name="T33" fmla="*/ 81 h 90"/>
              <a:gd name="T34" fmla="*/ 64 w 125"/>
              <a:gd name="T35" fmla="*/ 70 h 90"/>
              <a:gd name="T36" fmla="*/ 68 w 125"/>
              <a:gd name="T37" fmla="*/ 66 h 90"/>
              <a:gd name="T38" fmla="*/ 92 w 125"/>
              <a:gd name="T39" fmla="*/ 54 h 90"/>
              <a:gd name="T40" fmla="*/ 97 w 125"/>
              <a:gd name="T41" fmla="*/ 48 h 90"/>
              <a:gd name="T42" fmla="*/ 101 w 125"/>
              <a:gd name="T43" fmla="*/ 45 h 90"/>
              <a:gd name="T44" fmla="*/ 112 w 125"/>
              <a:gd name="T45" fmla="*/ 37 h 90"/>
              <a:gd name="T46" fmla="*/ 117 w 125"/>
              <a:gd name="T47" fmla="*/ 28 h 90"/>
              <a:gd name="T48" fmla="*/ 101 w 125"/>
              <a:gd name="T49" fmla="*/ 28 h 90"/>
              <a:gd name="T50" fmla="*/ 86 w 125"/>
              <a:gd name="T51" fmla="*/ 24 h 90"/>
              <a:gd name="T52" fmla="*/ 85 w 125"/>
              <a:gd name="T53" fmla="*/ 26 h 90"/>
              <a:gd name="T54" fmla="*/ 79 w 125"/>
              <a:gd name="T55" fmla="*/ 34 h 90"/>
              <a:gd name="T56" fmla="*/ 72 w 125"/>
              <a:gd name="T57" fmla="*/ 33 h 90"/>
              <a:gd name="T58" fmla="*/ 72 w 125"/>
              <a:gd name="T59" fmla="*/ 35 h 90"/>
              <a:gd name="T60" fmla="*/ 79 w 125"/>
              <a:gd name="T61" fmla="*/ 38 h 90"/>
              <a:gd name="T62" fmla="*/ 79 w 125"/>
              <a:gd name="T63" fmla="*/ 39 h 90"/>
              <a:gd name="T64" fmla="*/ 71 w 125"/>
              <a:gd name="T65" fmla="*/ 40 h 90"/>
              <a:gd name="T66" fmla="*/ 68 w 125"/>
              <a:gd name="T67" fmla="*/ 40 h 90"/>
              <a:gd name="T68" fmla="*/ 65 w 125"/>
              <a:gd name="T69" fmla="*/ 41 h 90"/>
              <a:gd name="T70" fmla="*/ 66 w 125"/>
              <a:gd name="T71" fmla="*/ 44 h 90"/>
              <a:gd name="T72" fmla="*/ 67 w 125"/>
              <a:gd name="T73" fmla="*/ 45 h 90"/>
              <a:gd name="T74" fmla="*/ 67 w 125"/>
              <a:gd name="T75" fmla="*/ 46 h 90"/>
              <a:gd name="T76" fmla="*/ 49 w 125"/>
              <a:gd name="T77" fmla="*/ 43 h 90"/>
              <a:gd name="T78" fmla="*/ 41 w 125"/>
              <a:gd name="T79" fmla="*/ 41 h 90"/>
              <a:gd name="T80" fmla="*/ 37 w 125"/>
              <a:gd name="T81" fmla="*/ 43 h 90"/>
              <a:gd name="T82" fmla="*/ 38 w 125"/>
              <a:gd name="T83" fmla="*/ 47 h 90"/>
              <a:gd name="T84" fmla="*/ 43 w 125"/>
              <a:gd name="T85" fmla="*/ 51 h 90"/>
              <a:gd name="T86" fmla="*/ 47 w 125"/>
              <a:gd name="T87" fmla="*/ 58 h 90"/>
              <a:gd name="T88" fmla="*/ 46 w 125"/>
              <a:gd name="T89" fmla="*/ 59 h 90"/>
              <a:gd name="T90" fmla="*/ 40 w 125"/>
              <a:gd name="T91" fmla="*/ 58 h 90"/>
              <a:gd name="T92" fmla="*/ 22 w 125"/>
              <a:gd name="T93" fmla="*/ 53 h 90"/>
              <a:gd name="T94" fmla="*/ 5 w 125"/>
              <a:gd name="T95" fmla="*/ 50 h 90"/>
              <a:gd name="T96" fmla="*/ 2 w 125"/>
              <a:gd name="T97" fmla="*/ 45 h 90"/>
              <a:gd name="T98" fmla="*/ 1 w 125"/>
              <a:gd name="T9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5" h="90">
                <a:moveTo>
                  <a:pt x="1" y="31"/>
                </a:moveTo>
                <a:cubicBezTo>
                  <a:pt x="4" y="31"/>
                  <a:pt x="7" y="31"/>
                  <a:pt x="9" y="31"/>
                </a:cubicBezTo>
                <a:cubicBezTo>
                  <a:pt x="15" y="30"/>
                  <a:pt x="20" y="28"/>
                  <a:pt x="24" y="24"/>
                </a:cubicBezTo>
                <a:cubicBezTo>
                  <a:pt x="35" y="14"/>
                  <a:pt x="47" y="5"/>
                  <a:pt x="61" y="2"/>
                </a:cubicBezTo>
                <a:cubicBezTo>
                  <a:pt x="69" y="0"/>
                  <a:pt x="76" y="0"/>
                  <a:pt x="82" y="7"/>
                </a:cubicBezTo>
                <a:cubicBezTo>
                  <a:pt x="86" y="11"/>
                  <a:pt x="92" y="12"/>
                  <a:pt x="98" y="12"/>
                </a:cubicBezTo>
                <a:cubicBezTo>
                  <a:pt x="108" y="11"/>
                  <a:pt x="116" y="16"/>
                  <a:pt x="122" y="24"/>
                </a:cubicBezTo>
                <a:cubicBezTo>
                  <a:pt x="125" y="29"/>
                  <a:pt x="125" y="33"/>
                  <a:pt x="122" y="38"/>
                </a:cubicBezTo>
                <a:cubicBezTo>
                  <a:pt x="119" y="41"/>
                  <a:pt x="117" y="44"/>
                  <a:pt x="114" y="46"/>
                </a:cubicBezTo>
                <a:cubicBezTo>
                  <a:pt x="103" y="56"/>
                  <a:pt x="91" y="65"/>
                  <a:pt x="80" y="74"/>
                </a:cubicBezTo>
                <a:cubicBezTo>
                  <a:pt x="75" y="79"/>
                  <a:pt x="69" y="82"/>
                  <a:pt x="63" y="85"/>
                </a:cubicBezTo>
                <a:cubicBezTo>
                  <a:pt x="61" y="86"/>
                  <a:pt x="60" y="89"/>
                  <a:pt x="58" y="89"/>
                </a:cubicBezTo>
                <a:cubicBezTo>
                  <a:pt x="54" y="90"/>
                  <a:pt x="49" y="90"/>
                  <a:pt x="45" y="90"/>
                </a:cubicBezTo>
                <a:cubicBezTo>
                  <a:pt x="41" y="89"/>
                  <a:pt x="38" y="88"/>
                  <a:pt x="34" y="86"/>
                </a:cubicBezTo>
                <a:cubicBezTo>
                  <a:pt x="25" y="82"/>
                  <a:pt x="16" y="79"/>
                  <a:pt x="6" y="81"/>
                </a:cubicBezTo>
                <a:cubicBezTo>
                  <a:pt x="9" y="73"/>
                  <a:pt x="17" y="70"/>
                  <a:pt x="25" y="73"/>
                </a:cubicBezTo>
                <a:cubicBezTo>
                  <a:pt x="33" y="76"/>
                  <a:pt x="41" y="79"/>
                  <a:pt x="49" y="81"/>
                </a:cubicBezTo>
                <a:cubicBezTo>
                  <a:pt x="56" y="83"/>
                  <a:pt x="63" y="78"/>
                  <a:pt x="64" y="70"/>
                </a:cubicBezTo>
                <a:cubicBezTo>
                  <a:pt x="65" y="68"/>
                  <a:pt x="67" y="67"/>
                  <a:pt x="68" y="66"/>
                </a:cubicBezTo>
                <a:cubicBezTo>
                  <a:pt x="76" y="62"/>
                  <a:pt x="85" y="58"/>
                  <a:pt x="92" y="54"/>
                </a:cubicBezTo>
                <a:cubicBezTo>
                  <a:pt x="94" y="53"/>
                  <a:pt x="96" y="50"/>
                  <a:pt x="97" y="48"/>
                </a:cubicBezTo>
                <a:cubicBezTo>
                  <a:pt x="98" y="47"/>
                  <a:pt x="100" y="46"/>
                  <a:pt x="101" y="45"/>
                </a:cubicBezTo>
                <a:cubicBezTo>
                  <a:pt x="105" y="42"/>
                  <a:pt x="109" y="40"/>
                  <a:pt x="112" y="37"/>
                </a:cubicBezTo>
                <a:cubicBezTo>
                  <a:pt x="114" y="35"/>
                  <a:pt x="115" y="31"/>
                  <a:pt x="117" y="28"/>
                </a:cubicBezTo>
                <a:cubicBezTo>
                  <a:pt x="111" y="28"/>
                  <a:pt x="105" y="29"/>
                  <a:pt x="101" y="28"/>
                </a:cubicBezTo>
                <a:cubicBezTo>
                  <a:pt x="96" y="28"/>
                  <a:pt x="91" y="26"/>
                  <a:pt x="86" y="24"/>
                </a:cubicBezTo>
                <a:cubicBezTo>
                  <a:pt x="86" y="25"/>
                  <a:pt x="85" y="26"/>
                  <a:pt x="85" y="26"/>
                </a:cubicBezTo>
                <a:cubicBezTo>
                  <a:pt x="87" y="33"/>
                  <a:pt x="86" y="34"/>
                  <a:pt x="79" y="34"/>
                </a:cubicBezTo>
                <a:cubicBezTo>
                  <a:pt x="76" y="34"/>
                  <a:pt x="74" y="33"/>
                  <a:pt x="72" y="33"/>
                </a:cubicBezTo>
                <a:cubicBezTo>
                  <a:pt x="72" y="34"/>
                  <a:pt x="72" y="35"/>
                  <a:pt x="72" y="35"/>
                </a:cubicBezTo>
                <a:cubicBezTo>
                  <a:pt x="74" y="36"/>
                  <a:pt x="77" y="37"/>
                  <a:pt x="79" y="38"/>
                </a:cubicBezTo>
                <a:cubicBezTo>
                  <a:pt x="79" y="39"/>
                  <a:pt x="79" y="39"/>
                  <a:pt x="79" y="39"/>
                </a:cubicBezTo>
                <a:cubicBezTo>
                  <a:pt x="77" y="40"/>
                  <a:pt x="74" y="40"/>
                  <a:pt x="71" y="40"/>
                </a:cubicBezTo>
                <a:cubicBezTo>
                  <a:pt x="70" y="40"/>
                  <a:pt x="69" y="40"/>
                  <a:pt x="68" y="40"/>
                </a:cubicBezTo>
                <a:cubicBezTo>
                  <a:pt x="67" y="40"/>
                  <a:pt x="66" y="41"/>
                  <a:pt x="65" y="41"/>
                </a:cubicBezTo>
                <a:cubicBezTo>
                  <a:pt x="65" y="42"/>
                  <a:pt x="66" y="43"/>
                  <a:pt x="66" y="44"/>
                </a:cubicBezTo>
                <a:cubicBezTo>
                  <a:pt x="67" y="44"/>
                  <a:pt x="67" y="45"/>
                  <a:pt x="67" y="45"/>
                </a:cubicBezTo>
                <a:cubicBezTo>
                  <a:pt x="67" y="45"/>
                  <a:pt x="67" y="46"/>
                  <a:pt x="67" y="46"/>
                </a:cubicBezTo>
                <a:cubicBezTo>
                  <a:pt x="61" y="45"/>
                  <a:pt x="55" y="44"/>
                  <a:pt x="49" y="43"/>
                </a:cubicBezTo>
                <a:cubicBezTo>
                  <a:pt x="47" y="43"/>
                  <a:pt x="44" y="42"/>
                  <a:pt x="41" y="41"/>
                </a:cubicBezTo>
                <a:cubicBezTo>
                  <a:pt x="40" y="41"/>
                  <a:pt x="38" y="42"/>
                  <a:pt x="37" y="43"/>
                </a:cubicBezTo>
                <a:cubicBezTo>
                  <a:pt x="37" y="44"/>
                  <a:pt x="37" y="46"/>
                  <a:pt x="38" y="47"/>
                </a:cubicBezTo>
                <a:cubicBezTo>
                  <a:pt x="40" y="49"/>
                  <a:pt x="42" y="50"/>
                  <a:pt x="43" y="51"/>
                </a:cubicBezTo>
                <a:cubicBezTo>
                  <a:pt x="45" y="53"/>
                  <a:pt x="46" y="56"/>
                  <a:pt x="47" y="58"/>
                </a:cubicBezTo>
                <a:cubicBezTo>
                  <a:pt x="47" y="58"/>
                  <a:pt x="47" y="59"/>
                  <a:pt x="46" y="59"/>
                </a:cubicBezTo>
                <a:cubicBezTo>
                  <a:pt x="44" y="59"/>
                  <a:pt x="42" y="59"/>
                  <a:pt x="40" y="58"/>
                </a:cubicBezTo>
                <a:cubicBezTo>
                  <a:pt x="34" y="57"/>
                  <a:pt x="28" y="54"/>
                  <a:pt x="22" y="53"/>
                </a:cubicBezTo>
                <a:cubicBezTo>
                  <a:pt x="16" y="51"/>
                  <a:pt x="11" y="51"/>
                  <a:pt x="5" y="50"/>
                </a:cubicBezTo>
                <a:cubicBezTo>
                  <a:pt x="2" y="50"/>
                  <a:pt x="0" y="49"/>
                  <a:pt x="2" y="45"/>
                </a:cubicBezTo>
                <a:cubicBezTo>
                  <a:pt x="4" y="40"/>
                  <a:pt x="6" y="36"/>
                  <a:pt x="1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Freeform 433"/>
          <p:cNvSpPr>
            <a:spLocks noEditPoints="1"/>
          </p:cNvSpPr>
          <p:nvPr/>
        </p:nvSpPr>
        <p:spPr bwMode="auto">
          <a:xfrm>
            <a:off x="7681913" y="2020888"/>
            <a:ext cx="133350" cy="114300"/>
          </a:xfrm>
          <a:custGeom>
            <a:avLst/>
            <a:gdLst>
              <a:gd name="T0" fmla="*/ 101 w 129"/>
              <a:gd name="T1" fmla="*/ 82 h 111"/>
              <a:gd name="T2" fmla="*/ 94 w 129"/>
              <a:gd name="T3" fmla="*/ 62 h 111"/>
              <a:gd name="T4" fmla="*/ 93 w 129"/>
              <a:gd name="T5" fmla="*/ 54 h 111"/>
              <a:gd name="T6" fmla="*/ 94 w 129"/>
              <a:gd name="T7" fmla="*/ 38 h 111"/>
              <a:gd name="T8" fmla="*/ 111 w 129"/>
              <a:gd name="T9" fmla="*/ 8 h 111"/>
              <a:gd name="T10" fmla="*/ 128 w 129"/>
              <a:gd name="T11" fmla="*/ 0 h 111"/>
              <a:gd name="T12" fmla="*/ 128 w 129"/>
              <a:gd name="T13" fmla="*/ 25 h 111"/>
              <a:gd name="T14" fmla="*/ 119 w 129"/>
              <a:gd name="T15" fmla="*/ 58 h 111"/>
              <a:gd name="T16" fmla="*/ 107 w 129"/>
              <a:gd name="T17" fmla="*/ 77 h 111"/>
              <a:gd name="T18" fmla="*/ 100 w 129"/>
              <a:gd name="T19" fmla="*/ 96 h 111"/>
              <a:gd name="T20" fmla="*/ 99 w 129"/>
              <a:gd name="T21" fmla="*/ 104 h 111"/>
              <a:gd name="T22" fmla="*/ 95 w 129"/>
              <a:gd name="T23" fmla="*/ 107 h 111"/>
              <a:gd name="T24" fmla="*/ 66 w 129"/>
              <a:gd name="T25" fmla="*/ 111 h 111"/>
              <a:gd name="T26" fmla="*/ 23 w 129"/>
              <a:gd name="T27" fmla="*/ 109 h 111"/>
              <a:gd name="T28" fmla="*/ 6 w 129"/>
              <a:gd name="T29" fmla="*/ 105 h 111"/>
              <a:gd name="T30" fmla="*/ 1 w 129"/>
              <a:gd name="T31" fmla="*/ 96 h 111"/>
              <a:gd name="T32" fmla="*/ 3 w 129"/>
              <a:gd name="T33" fmla="*/ 78 h 111"/>
              <a:gd name="T34" fmla="*/ 23 w 129"/>
              <a:gd name="T35" fmla="*/ 56 h 111"/>
              <a:gd name="T36" fmla="*/ 76 w 129"/>
              <a:gd name="T37" fmla="*/ 56 h 111"/>
              <a:gd name="T38" fmla="*/ 93 w 129"/>
              <a:gd name="T39" fmla="*/ 71 h 111"/>
              <a:gd name="T40" fmla="*/ 99 w 129"/>
              <a:gd name="T41" fmla="*/ 83 h 111"/>
              <a:gd name="T42" fmla="*/ 101 w 129"/>
              <a:gd name="T43" fmla="*/ 82 h 111"/>
              <a:gd name="T44" fmla="*/ 88 w 129"/>
              <a:gd name="T45" fmla="*/ 75 h 111"/>
              <a:gd name="T46" fmla="*/ 80 w 129"/>
              <a:gd name="T47" fmla="*/ 67 h 111"/>
              <a:gd name="T48" fmla="*/ 72 w 129"/>
              <a:gd name="T49" fmla="*/ 68 h 111"/>
              <a:gd name="T50" fmla="*/ 59 w 129"/>
              <a:gd name="T51" fmla="*/ 73 h 111"/>
              <a:gd name="T52" fmla="*/ 32 w 129"/>
              <a:gd name="T53" fmla="*/ 69 h 111"/>
              <a:gd name="T54" fmla="*/ 24 w 129"/>
              <a:gd name="T55" fmla="*/ 64 h 111"/>
              <a:gd name="T56" fmla="*/ 12 w 129"/>
              <a:gd name="T57" fmla="*/ 72 h 111"/>
              <a:gd name="T58" fmla="*/ 14 w 129"/>
              <a:gd name="T59" fmla="*/ 82 h 111"/>
              <a:gd name="T60" fmla="*/ 18 w 129"/>
              <a:gd name="T61" fmla="*/ 94 h 111"/>
              <a:gd name="T62" fmla="*/ 41 w 129"/>
              <a:gd name="T63" fmla="*/ 105 h 111"/>
              <a:gd name="T64" fmla="*/ 54 w 129"/>
              <a:gd name="T65" fmla="*/ 105 h 111"/>
              <a:gd name="T66" fmla="*/ 62 w 129"/>
              <a:gd name="T67" fmla="*/ 106 h 111"/>
              <a:gd name="T68" fmla="*/ 76 w 129"/>
              <a:gd name="T69" fmla="*/ 101 h 111"/>
              <a:gd name="T70" fmla="*/ 85 w 129"/>
              <a:gd name="T71" fmla="*/ 84 h 111"/>
              <a:gd name="T72" fmla="*/ 88 w 129"/>
              <a:gd name="T73" fmla="*/ 7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9" h="111">
                <a:moveTo>
                  <a:pt x="101" y="82"/>
                </a:moveTo>
                <a:cubicBezTo>
                  <a:pt x="99" y="75"/>
                  <a:pt x="96" y="69"/>
                  <a:pt x="94" y="62"/>
                </a:cubicBezTo>
                <a:cubicBezTo>
                  <a:pt x="93" y="59"/>
                  <a:pt x="93" y="57"/>
                  <a:pt x="93" y="54"/>
                </a:cubicBezTo>
                <a:cubicBezTo>
                  <a:pt x="94" y="49"/>
                  <a:pt x="95" y="43"/>
                  <a:pt x="94" y="38"/>
                </a:cubicBezTo>
                <a:cubicBezTo>
                  <a:pt x="92" y="23"/>
                  <a:pt x="100" y="15"/>
                  <a:pt x="111" y="8"/>
                </a:cubicBezTo>
                <a:cubicBezTo>
                  <a:pt x="116" y="5"/>
                  <a:pt x="122" y="3"/>
                  <a:pt x="128" y="0"/>
                </a:cubicBezTo>
                <a:cubicBezTo>
                  <a:pt x="128" y="8"/>
                  <a:pt x="129" y="17"/>
                  <a:pt x="128" y="25"/>
                </a:cubicBezTo>
                <a:cubicBezTo>
                  <a:pt x="126" y="36"/>
                  <a:pt x="122" y="47"/>
                  <a:pt x="119" y="58"/>
                </a:cubicBezTo>
                <a:cubicBezTo>
                  <a:pt x="117" y="65"/>
                  <a:pt x="112" y="71"/>
                  <a:pt x="107" y="77"/>
                </a:cubicBezTo>
                <a:cubicBezTo>
                  <a:pt x="102" y="83"/>
                  <a:pt x="98" y="88"/>
                  <a:pt x="100" y="96"/>
                </a:cubicBezTo>
                <a:cubicBezTo>
                  <a:pt x="101" y="99"/>
                  <a:pt x="100" y="102"/>
                  <a:pt x="99" y="104"/>
                </a:cubicBezTo>
                <a:cubicBezTo>
                  <a:pt x="98" y="105"/>
                  <a:pt x="97" y="107"/>
                  <a:pt x="95" y="107"/>
                </a:cubicBezTo>
                <a:cubicBezTo>
                  <a:pt x="85" y="109"/>
                  <a:pt x="75" y="111"/>
                  <a:pt x="66" y="111"/>
                </a:cubicBezTo>
                <a:cubicBezTo>
                  <a:pt x="51" y="111"/>
                  <a:pt x="37" y="110"/>
                  <a:pt x="23" y="109"/>
                </a:cubicBezTo>
                <a:cubicBezTo>
                  <a:pt x="17" y="109"/>
                  <a:pt x="12" y="107"/>
                  <a:pt x="6" y="105"/>
                </a:cubicBezTo>
                <a:cubicBezTo>
                  <a:pt x="1" y="103"/>
                  <a:pt x="0" y="101"/>
                  <a:pt x="1" y="96"/>
                </a:cubicBezTo>
                <a:cubicBezTo>
                  <a:pt x="2" y="90"/>
                  <a:pt x="2" y="84"/>
                  <a:pt x="3" y="78"/>
                </a:cubicBezTo>
                <a:cubicBezTo>
                  <a:pt x="5" y="66"/>
                  <a:pt x="12" y="59"/>
                  <a:pt x="23" y="56"/>
                </a:cubicBezTo>
                <a:cubicBezTo>
                  <a:pt x="41" y="51"/>
                  <a:pt x="58" y="51"/>
                  <a:pt x="76" y="56"/>
                </a:cubicBezTo>
                <a:cubicBezTo>
                  <a:pt x="84" y="58"/>
                  <a:pt x="89" y="64"/>
                  <a:pt x="93" y="71"/>
                </a:cubicBezTo>
                <a:cubicBezTo>
                  <a:pt x="95" y="75"/>
                  <a:pt x="97" y="79"/>
                  <a:pt x="99" y="83"/>
                </a:cubicBezTo>
                <a:cubicBezTo>
                  <a:pt x="100" y="82"/>
                  <a:pt x="100" y="82"/>
                  <a:pt x="101" y="82"/>
                </a:cubicBezTo>
                <a:close/>
                <a:moveTo>
                  <a:pt x="88" y="75"/>
                </a:moveTo>
                <a:cubicBezTo>
                  <a:pt x="88" y="69"/>
                  <a:pt x="85" y="66"/>
                  <a:pt x="80" y="67"/>
                </a:cubicBezTo>
                <a:cubicBezTo>
                  <a:pt x="77" y="67"/>
                  <a:pt x="75" y="68"/>
                  <a:pt x="72" y="68"/>
                </a:cubicBezTo>
                <a:cubicBezTo>
                  <a:pt x="68" y="70"/>
                  <a:pt x="63" y="71"/>
                  <a:pt x="59" y="73"/>
                </a:cubicBezTo>
                <a:cubicBezTo>
                  <a:pt x="49" y="75"/>
                  <a:pt x="41" y="74"/>
                  <a:pt x="32" y="69"/>
                </a:cubicBezTo>
                <a:cubicBezTo>
                  <a:pt x="30" y="67"/>
                  <a:pt x="27" y="65"/>
                  <a:pt x="24" y="64"/>
                </a:cubicBezTo>
                <a:cubicBezTo>
                  <a:pt x="18" y="61"/>
                  <a:pt x="11" y="64"/>
                  <a:pt x="12" y="72"/>
                </a:cubicBezTo>
                <a:cubicBezTo>
                  <a:pt x="12" y="75"/>
                  <a:pt x="13" y="79"/>
                  <a:pt x="14" y="82"/>
                </a:cubicBezTo>
                <a:cubicBezTo>
                  <a:pt x="15" y="86"/>
                  <a:pt x="17" y="90"/>
                  <a:pt x="18" y="94"/>
                </a:cubicBezTo>
                <a:cubicBezTo>
                  <a:pt x="20" y="104"/>
                  <a:pt x="31" y="110"/>
                  <a:pt x="41" y="105"/>
                </a:cubicBezTo>
                <a:cubicBezTo>
                  <a:pt x="45" y="103"/>
                  <a:pt x="49" y="103"/>
                  <a:pt x="54" y="105"/>
                </a:cubicBezTo>
                <a:cubicBezTo>
                  <a:pt x="56" y="105"/>
                  <a:pt x="59" y="106"/>
                  <a:pt x="62" y="106"/>
                </a:cubicBezTo>
                <a:cubicBezTo>
                  <a:pt x="67" y="106"/>
                  <a:pt x="73" y="106"/>
                  <a:pt x="76" y="101"/>
                </a:cubicBezTo>
                <a:cubicBezTo>
                  <a:pt x="80" y="95"/>
                  <a:pt x="82" y="90"/>
                  <a:pt x="85" y="84"/>
                </a:cubicBezTo>
                <a:cubicBezTo>
                  <a:pt x="86" y="81"/>
                  <a:pt x="87" y="78"/>
                  <a:pt x="8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" name="Freeform 434"/>
          <p:cNvSpPr>
            <a:spLocks/>
          </p:cNvSpPr>
          <p:nvPr/>
        </p:nvSpPr>
        <p:spPr bwMode="auto">
          <a:xfrm>
            <a:off x="7764463" y="2441576"/>
            <a:ext cx="46038" cy="130175"/>
          </a:xfrm>
          <a:custGeom>
            <a:avLst/>
            <a:gdLst>
              <a:gd name="T0" fmla="*/ 44 w 44"/>
              <a:gd name="T1" fmla="*/ 120 h 126"/>
              <a:gd name="T2" fmla="*/ 18 w 44"/>
              <a:gd name="T3" fmla="*/ 125 h 126"/>
              <a:gd name="T4" fmla="*/ 11 w 44"/>
              <a:gd name="T5" fmla="*/ 126 h 126"/>
              <a:gd name="T6" fmla="*/ 5 w 44"/>
              <a:gd name="T7" fmla="*/ 122 h 126"/>
              <a:gd name="T8" fmla="*/ 1 w 44"/>
              <a:gd name="T9" fmla="*/ 103 h 126"/>
              <a:gd name="T10" fmla="*/ 2 w 44"/>
              <a:gd name="T11" fmla="*/ 84 h 126"/>
              <a:gd name="T12" fmla="*/ 7 w 44"/>
              <a:gd name="T13" fmla="*/ 21 h 126"/>
              <a:gd name="T14" fmla="*/ 14 w 44"/>
              <a:gd name="T15" fmla="*/ 0 h 126"/>
              <a:gd name="T16" fmla="*/ 26 w 44"/>
              <a:gd name="T17" fmla="*/ 15 h 126"/>
              <a:gd name="T18" fmla="*/ 33 w 44"/>
              <a:gd name="T19" fmla="*/ 33 h 126"/>
              <a:gd name="T20" fmla="*/ 38 w 44"/>
              <a:gd name="T21" fmla="*/ 70 h 126"/>
              <a:gd name="T22" fmla="*/ 40 w 44"/>
              <a:gd name="T23" fmla="*/ 95 h 126"/>
              <a:gd name="T24" fmla="*/ 43 w 44"/>
              <a:gd name="T25" fmla="*/ 115 h 126"/>
              <a:gd name="T26" fmla="*/ 44 w 44"/>
              <a:gd name="T27" fmla="*/ 12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126">
                <a:moveTo>
                  <a:pt x="44" y="120"/>
                </a:moveTo>
                <a:cubicBezTo>
                  <a:pt x="35" y="122"/>
                  <a:pt x="27" y="123"/>
                  <a:pt x="18" y="125"/>
                </a:cubicBezTo>
                <a:cubicBezTo>
                  <a:pt x="16" y="126"/>
                  <a:pt x="13" y="126"/>
                  <a:pt x="11" y="126"/>
                </a:cubicBezTo>
                <a:cubicBezTo>
                  <a:pt x="8" y="126"/>
                  <a:pt x="6" y="125"/>
                  <a:pt x="5" y="122"/>
                </a:cubicBezTo>
                <a:cubicBezTo>
                  <a:pt x="4" y="116"/>
                  <a:pt x="2" y="109"/>
                  <a:pt x="1" y="103"/>
                </a:cubicBezTo>
                <a:cubicBezTo>
                  <a:pt x="1" y="97"/>
                  <a:pt x="0" y="90"/>
                  <a:pt x="2" y="84"/>
                </a:cubicBezTo>
                <a:cubicBezTo>
                  <a:pt x="8" y="63"/>
                  <a:pt x="10" y="42"/>
                  <a:pt x="7" y="21"/>
                </a:cubicBezTo>
                <a:cubicBezTo>
                  <a:pt x="6" y="13"/>
                  <a:pt x="9" y="6"/>
                  <a:pt x="14" y="0"/>
                </a:cubicBezTo>
                <a:cubicBezTo>
                  <a:pt x="18" y="6"/>
                  <a:pt x="21" y="11"/>
                  <a:pt x="26" y="15"/>
                </a:cubicBezTo>
                <a:cubicBezTo>
                  <a:pt x="32" y="20"/>
                  <a:pt x="33" y="25"/>
                  <a:pt x="33" y="33"/>
                </a:cubicBezTo>
                <a:cubicBezTo>
                  <a:pt x="32" y="45"/>
                  <a:pt x="33" y="58"/>
                  <a:pt x="38" y="70"/>
                </a:cubicBezTo>
                <a:cubicBezTo>
                  <a:pt x="41" y="78"/>
                  <a:pt x="41" y="86"/>
                  <a:pt x="40" y="95"/>
                </a:cubicBezTo>
                <a:cubicBezTo>
                  <a:pt x="40" y="102"/>
                  <a:pt x="42" y="108"/>
                  <a:pt x="43" y="115"/>
                </a:cubicBezTo>
                <a:cubicBezTo>
                  <a:pt x="44" y="117"/>
                  <a:pt x="44" y="119"/>
                  <a:pt x="44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Freeform 435"/>
          <p:cNvSpPr>
            <a:spLocks/>
          </p:cNvSpPr>
          <p:nvPr/>
        </p:nvSpPr>
        <p:spPr bwMode="auto">
          <a:xfrm>
            <a:off x="7700963" y="2230438"/>
            <a:ext cx="52388" cy="87313"/>
          </a:xfrm>
          <a:custGeom>
            <a:avLst/>
            <a:gdLst>
              <a:gd name="T0" fmla="*/ 38 w 50"/>
              <a:gd name="T1" fmla="*/ 0 h 83"/>
              <a:gd name="T2" fmla="*/ 50 w 50"/>
              <a:gd name="T3" fmla="*/ 39 h 83"/>
              <a:gd name="T4" fmla="*/ 49 w 50"/>
              <a:gd name="T5" fmla="*/ 51 h 83"/>
              <a:gd name="T6" fmla="*/ 44 w 50"/>
              <a:gd name="T7" fmla="*/ 55 h 83"/>
              <a:gd name="T8" fmla="*/ 41 w 50"/>
              <a:gd name="T9" fmla="*/ 58 h 83"/>
              <a:gd name="T10" fmla="*/ 36 w 50"/>
              <a:gd name="T11" fmla="*/ 77 h 83"/>
              <a:gd name="T12" fmla="*/ 27 w 50"/>
              <a:gd name="T13" fmla="*/ 79 h 83"/>
              <a:gd name="T14" fmla="*/ 22 w 50"/>
              <a:gd name="T15" fmla="*/ 73 h 83"/>
              <a:gd name="T16" fmla="*/ 18 w 50"/>
              <a:gd name="T17" fmla="*/ 82 h 83"/>
              <a:gd name="T18" fmla="*/ 16 w 50"/>
              <a:gd name="T19" fmla="*/ 82 h 83"/>
              <a:gd name="T20" fmla="*/ 13 w 50"/>
              <a:gd name="T21" fmla="*/ 69 h 83"/>
              <a:gd name="T22" fmla="*/ 11 w 50"/>
              <a:gd name="T23" fmla="*/ 56 h 83"/>
              <a:gd name="T24" fmla="*/ 7 w 50"/>
              <a:gd name="T25" fmla="*/ 62 h 83"/>
              <a:gd name="T26" fmla="*/ 5 w 50"/>
              <a:gd name="T27" fmla="*/ 21 h 83"/>
              <a:gd name="T28" fmla="*/ 16 w 50"/>
              <a:gd name="T29" fmla="*/ 18 h 83"/>
              <a:gd name="T30" fmla="*/ 19 w 50"/>
              <a:gd name="T31" fmla="*/ 14 h 83"/>
              <a:gd name="T32" fmla="*/ 23 w 50"/>
              <a:gd name="T33" fmla="*/ 18 h 83"/>
              <a:gd name="T34" fmla="*/ 32 w 50"/>
              <a:gd name="T35" fmla="*/ 18 h 83"/>
              <a:gd name="T36" fmla="*/ 38 w 50"/>
              <a:gd name="T3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83">
                <a:moveTo>
                  <a:pt x="38" y="0"/>
                </a:moveTo>
                <a:cubicBezTo>
                  <a:pt x="44" y="12"/>
                  <a:pt x="49" y="25"/>
                  <a:pt x="50" y="39"/>
                </a:cubicBezTo>
                <a:cubicBezTo>
                  <a:pt x="50" y="43"/>
                  <a:pt x="50" y="47"/>
                  <a:pt x="49" y="51"/>
                </a:cubicBezTo>
                <a:cubicBezTo>
                  <a:pt x="49" y="53"/>
                  <a:pt x="48" y="56"/>
                  <a:pt x="44" y="55"/>
                </a:cubicBezTo>
                <a:cubicBezTo>
                  <a:pt x="43" y="55"/>
                  <a:pt x="42" y="57"/>
                  <a:pt x="41" y="58"/>
                </a:cubicBezTo>
                <a:cubicBezTo>
                  <a:pt x="40" y="64"/>
                  <a:pt x="38" y="71"/>
                  <a:pt x="36" y="77"/>
                </a:cubicBezTo>
                <a:cubicBezTo>
                  <a:pt x="34" y="83"/>
                  <a:pt x="32" y="83"/>
                  <a:pt x="27" y="79"/>
                </a:cubicBezTo>
                <a:cubicBezTo>
                  <a:pt x="25" y="77"/>
                  <a:pt x="24" y="75"/>
                  <a:pt x="22" y="73"/>
                </a:cubicBezTo>
                <a:cubicBezTo>
                  <a:pt x="20" y="76"/>
                  <a:pt x="19" y="79"/>
                  <a:pt x="18" y="82"/>
                </a:cubicBezTo>
                <a:cubicBezTo>
                  <a:pt x="17" y="82"/>
                  <a:pt x="17" y="82"/>
                  <a:pt x="16" y="82"/>
                </a:cubicBezTo>
                <a:cubicBezTo>
                  <a:pt x="15" y="78"/>
                  <a:pt x="14" y="74"/>
                  <a:pt x="13" y="69"/>
                </a:cubicBezTo>
                <a:cubicBezTo>
                  <a:pt x="12" y="65"/>
                  <a:pt x="12" y="60"/>
                  <a:pt x="11" y="56"/>
                </a:cubicBezTo>
                <a:cubicBezTo>
                  <a:pt x="10" y="58"/>
                  <a:pt x="9" y="60"/>
                  <a:pt x="7" y="62"/>
                </a:cubicBezTo>
                <a:cubicBezTo>
                  <a:pt x="2" y="48"/>
                  <a:pt x="0" y="35"/>
                  <a:pt x="5" y="21"/>
                </a:cubicBezTo>
                <a:cubicBezTo>
                  <a:pt x="9" y="25"/>
                  <a:pt x="13" y="23"/>
                  <a:pt x="16" y="18"/>
                </a:cubicBezTo>
                <a:cubicBezTo>
                  <a:pt x="16" y="17"/>
                  <a:pt x="18" y="16"/>
                  <a:pt x="19" y="14"/>
                </a:cubicBezTo>
                <a:cubicBezTo>
                  <a:pt x="20" y="15"/>
                  <a:pt x="22" y="16"/>
                  <a:pt x="23" y="18"/>
                </a:cubicBezTo>
                <a:cubicBezTo>
                  <a:pt x="26" y="24"/>
                  <a:pt x="29" y="24"/>
                  <a:pt x="32" y="18"/>
                </a:cubicBezTo>
                <a:cubicBezTo>
                  <a:pt x="35" y="12"/>
                  <a:pt x="36" y="6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" name="Freeform 436"/>
          <p:cNvSpPr>
            <a:spLocks/>
          </p:cNvSpPr>
          <p:nvPr/>
        </p:nvSpPr>
        <p:spPr bwMode="auto">
          <a:xfrm>
            <a:off x="7694613" y="2152651"/>
            <a:ext cx="69850" cy="84138"/>
          </a:xfrm>
          <a:custGeom>
            <a:avLst/>
            <a:gdLst>
              <a:gd name="T0" fmla="*/ 36 w 67"/>
              <a:gd name="T1" fmla="*/ 78 h 81"/>
              <a:gd name="T2" fmla="*/ 31 w 67"/>
              <a:gd name="T3" fmla="*/ 74 h 81"/>
              <a:gd name="T4" fmla="*/ 24 w 67"/>
              <a:gd name="T5" fmla="*/ 81 h 81"/>
              <a:gd name="T6" fmla="*/ 18 w 67"/>
              <a:gd name="T7" fmla="*/ 72 h 81"/>
              <a:gd name="T8" fmla="*/ 16 w 67"/>
              <a:gd name="T9" fmla="*/ 63 h 81"/>
              <a:gd name="T10" fmla="*/ 16 w 67"/>
              <a:gd name="T11" fmla="*/ 50 h 81"/>
              <a:gd name="T12" fmla="*/ 14 w 67"/>
              <a:gd name="T13" fmla="*/ 20 h 81"/>
              <a:gd name="T14" fmla="*/ 0 w 67"/>
              <a:gd name="T15" fmla="*/ 0 h 81"/>
              <a:gd name="T16" fmla="*/ 66 w 67"/>
              <a:gd name="T17" fmla="*/ 0 h 81"/>
              <a:gd name="T18" fmla="*/ 67 w 67"/>
              <a:gd name="T19" fmla="*/ 1 h 81"/>
              <a:gd name="T20" fmla="*/ 60 w 67"/>
              <a:gd name="T21" fmla="*/ 7 h 81"/>
              <a:gd name="T22" fmla="*/ 50 w 67"/>
              <a:gd name="T23" fmla="*/ 13 h 81"/>
              <a:gd name="T24" fmla="*/ 43 w 67"/>
              <a:gd name="T25" fmla="*/ 28 h 81"/>
              <a:gd name="T26" fmla="*/ 41 w 67"/>
              <a:gd name="T27" fmla="*/ 46 h 81"/>
              <a:gd name="T28" fmla="*/ 37 w 67"/>
              <a:gd name="T29" fmla="*/ 68 h 81"/>
              <a:gd name="T30" fmla="*/ 36 w 67"/>
              <a:gd name="T31" fmla="*/ 7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" h="81">
                <a:moveTo>
                  <a:pt x="36" y="78"/>
                </a:moveTo>
                <a:cubicBezTo>
                  <a:pt x="33" y="76"/>
                  <a:pt x="32" y="75"/>
                  <a:pt x="31" y="74"/>
                </a:cubicBezTo>
                <a:cubicBezTo>
                  <a:pt x="28" y="76"/>
                  <a:pt x="26" y="78"/>
                  <a:pt x="24" y="81"/>
                </a:cubicBezTo>
                <a:cubicBezTo>
                  <a:pt x="20" y="79"/>
                  <a:pt x="18" y="76"/>
                  <a:pt x="18" y="72"/>
                </a:cubicBezTo>
                <a:cubicBezTo>
                  <a:pt x="19" y="69"/>
                  <a:pt x="18" y="66"/>
                  <a:pt x="16" y="63"/>
                </a:cubicBezTo>
                <a:cubicBezTo>
                  <a:pt x="14" y="59"/>
                  <a:pt x="14" y="54"/>
                  <a:pt x="16" y="50"/>
                </a:cubicBezTo>
                <a:cubicBezTo>
                  <a:pt x="22" y="39"/>
                  <a:pt x="20" y="29"/>
                  <a:pt x="14" y="20"/>
                </a:cubicBezTo>
                <a:cubicBezTo>
                  <a:pt x="9" y="13"/>
                  <a:pt x="5" y="6"/>
                  <a:pt x="0" y="0"/>
                </a:cubicBezTo>
                <a:cubicBezTo>
                  <a:pt x="22" y="11"/>
                  <a:pt x="44" y="11"/>
                  <a:pt x="66" y="0"/>
                </a:cubicBezTo>
                <a:cubicBezTo>
                  <a:pt x="67" y="0"/>
                  <a:pt x="67" y="0"/>
                  <a:pt x="67" y="1"/>
                </a:cubicBezTo>
                <a:cubicBezTo>
                  <a:pt x="65" y="3"/>
                  <a:pt x="62" y="5"/>
                  <a:pt x="60" y="7"/>
                </a:cubicBezTo>
                <a:cubicBezTo>
                  <a:pt x="56" y="9"/>
                  <a:pt x="53" y="11"/>
                  <a:pt x="50" y="13"/>
                </a:cubicBezTo>
                <a:cubicBezTo>
                  <a:pt x="44" y="17"/>
                  <a:pt x="42" y="22"/>
                  <a:pt x="43" y="28"/>
                </a:cubicBezTo>
                <a:cubicBezTo>
                  <a:pt x="44" y="35"/>
                  <a:pt x="43" y="40"/>
                  <a:pt x="41" y="46"/>
                </a:cubicBezTo>
                <a:cubicBezTo>
                  <a:pt x="39" y="53"/>
                  <a:pt x="39" y="61"/>
                  <a:pt x="37" y="68"/>
                </a:cubicBezTo>
                <a:cubicBezTo>
                  <a:pt x="37" y="71"/>
                  <a:pt x="37" y="74"/>
                  <a:pt x="36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4" name="Freeform 437"/>
          <p:cNvSpPr>
            <a:spLocks/>
          </p:cNvSpPr>
          <p:nvPr/>
        </p:nvSpPr>
        <p:spPr bwMode="auto">
          <a:xfrm>
            <a:off x="7616826" y="1863726"/>
            <a:ext cx="87313" cy="53975"/>
          </a:xfrm>
          <a:custGeom>
            <a:avLst/>
            <a:gdLst>
              <a:gd name="T0" fmla="*/ 85 w 85"/>
              <a:gd name="T1" fmla="*/ 7 h 52"/>
              <a:gd name="T2" fmla="*/ 69 w 85"/>
              <a:gd name="T3" fmla="*/ 22 h 52"/>
              <a:gd name="T4" fmla="*/ 46 w 85"/>
              <a:gd name="T5" fmla="*/ 28 h 52"/>
              <a:gd name="T6" fmla="*/ 51 w 85"/>
              <a:gd name="T7" fmla="*/ 31 h 52"/>
              <a:gd name="T8" fmla="*/ 36 w 85"/>
              <a:gd name="T9" fmla="*/ 36 h 52"/>
              <a:gd name="T10" fmla="*/ 40 w 85"/>
              <a:gd name="T11" fmla="*/ 39 h 52"/>
              <a:gd name="T12" fmla="*/ 29 w 85"/>
              <a:gd name="T13" fmla="*/ 51 h 52"/>
              <a:gd name="T14" fmla="*/ 24 w 85"/>
              <a:gd name="T15" fmla="*/ 48 h 52"/>
              <a:gd name="T16" fmla="*/ 24 w 85"/>
              <a:gd name="T17" fmla="*/ 39 h 52"/>
              <a:gd name="T18" fmla="*/ 31 w 85"/>
              <a:gd name="T19" fmla="*/ 27 h 52"/>
              <a:gd name="T20" fmla="*/ 34 w 85"/>
              <a:gd name="T21" fmla="*/ 23 h 52"/>
              <a:gd name="T22" fmla="*/ 33 w 85"/>
              <a:gd name="T23" fmla="*/ 22 h 52"/>
              <a:gd name="T24" fmla="*/ 19 w 85"/>
              <a:gd name="T25" fmla="*/ 28 h 52"/>
              <a:gd name="T26" fmla="*/ 8 w 85"/>
              <a:gd name="T27" fmla="*/ 33 h 52"/>
              <a:gd name="T28" fmla="*/ 1 w 85"/>
              <a:gd name="T29" fmla="*/ 33 h 52"/>
              <a:gd name="T30" fmla="*/ 0 w 85"/>
              <a:gd name="T31" fmla="*/ 32 h 52"/>
              <a:gd name="T32" fmla="*/ 14 w 85"/>
              <a:gd name="T33" fmla="*/ 24 h 52"/>
              <a:gd name="T34" fmla="*/ 57 w 85"/>
              <a:gd name="T35" fmla="*/ 7 h 52"/>
              <a:gd name="T36" fmla="*/ 85 w 85"/>
              <a:gd name="T37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5" h="52">
                <a:moveTo>
                  <a:pt x="85" y="7"/>
                </a:moveTo>
                <a:cubicBezTo>
                  <a:pt x="80" y="12"/>
                  <a:pt x="74" y="18"/>
                  <a:pt x="69" y="22"/>
                </a:cubicBezTo>
                <a:cubicBezTo>
                  <a:pt x="62" y="27"/>
                  <a:pt x="55" y="28"/>
                  <a:pt x="46" y="28"/>
                </a:cubicBezTo>
                <a:cubicBezTo>
                  <a:pt x="48" y="30"/>
                  <a:pt x="49" y="30"/>
                  <a:pt x="51" y="31"/>
                </a:cubicBezTo>
                <a:cubicBezTo>
                  <a:pt x="46" y="33"/>
                  <a:pt x="42" y="34"/>
                  <a:pt x="36" y="36"/>
                </a:cubicBezTo>
                <a:cubicBezTo>
                  <a:pt x="38" y="38"/>
                  <a:pt x="39" y="39"/>
                  <a:pt x="40" y="39"/>
                </a:cubicBezTo>
                <a:cubicBezTo>
                  <a:pt x="38" y="45"/>
                  <a:pt x="35" y="49"/>
                  <a:pt x="29" y="51"/>
                </a:cubicBezTo>
                <a:cubicBezTo>
                  <a:pt x="26" y="52"/>
                  <a:pt x="24" y="51"/>
                  <a:pt x="24" y="48"/>
                </a:cubicBezTo>
                <a:cubicBezTo>
                  <a:pt x="23" y="45"/>
                  <a:pt x="23" y="42"/>
                  <a:pt x="24" y="39"/>
                </a:cubicBezTo>
                <a:cubicBezTo>
                  <a:pt x="26" y="35"/>
                  <a:pt x="29" y="31"/>
                  <a:pt x="31" y="27"/>
                </a:cubicBezTo>
                <a:cubicBezTo>
                  <a:pt x="32" y="26"/>
                  <a:pt x="33" y="24"/>
                  <a:pt x="34" y="23"/>
                </a:cubicBezTo>
                <a:cubicBezTo>
                  <a:pt x="34" y="23"/>
                  <a:pt x="33" y="22"/>
                  <a:pt x="33" y="22"/>
                </a:cubicBezTo>
                <a:cubicBezTo>
                  <a:pt x="28" y="24"/>
                  <a:pt x="24" y="26"/>
                  <a:pt x="19" y="28"/>
                </a:cubicBezTo>
                <a:cubicBezTo>
                  <a:pt x="15" y="30"/>
                  <a:pt x="12" y="32"/>
                  <a:pt x="8" y="33"/>
                </a:cubicBezTo>
                <a:cubicBezTo>
                  <a:pt x="6" y="34"/>
                  <a:pt x="3" y="33"/>
                  <a:pt x="1" y="33"/>
                </a:cubicBezTo>
                <a:cubicBezTo>
                  <a:pt x="1" y="33"/>
                  <a:pt x="1" y="32"/>
                  <a:pt x="0" y="32"/>
                </a:cubicBezTo>
                <a:cubicBezTo>
                  <a:pt x="5" y="29"/>
                  <a:pt x="9" y="26"/>
                  <a:pt x="14" y="24"/>
                </a:cubicBezTo>
                <a:cubicBezTo>
                  <a:pt x="29" y="21"/>
                  <a:pt x="43" y="15"/>
                  <a:pt x="57" y="7"/>
                </a:cubicBezTo>
                <a:cubicBezTo>
                  <a:pt x="66" y="2"/>
                  <a:pt x="75" y="0"/>
                  <a:pt x="85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5" name="Freeform 438"/>
          <p:cNvSpPr>
            <a:spLocks/>
          </p:cNvSpPr>
          <p:nvPr/>
        </p:nvSpPr>
        <p:spPr bwMode="auto">
          <a:xfrm>
            <a:off x="7612063" y="2271713"/>
            <a:ext cx="17463" cy="122238"/>
          </a:xfrm>
          <a:custGeom>
            <a:avLst/>
            <a:gdLst>
              <a:gd name="T0" fmla="*/ 17 w 17"/>
              <a:gd name="T1" fmla="*/ 118 h 119"/>
              <a:gd name="T2" fmla="*/ 3 w 17"/>
              <a:gd name="T3" fmla="*/ 119 h 119"/>
              <a:gd name="T4" fmla="*/ 3 w 17"/>
              <a:gd name="T5" fmla="*/ 89 h 119"/>
              <a:gd name="T6" fmla="*/ 4 w 17"/>
              <a:gd name="T7" fmla="*/ 33 h 119"/>
              <a:gd name="T8" fmla="*/ 1 w 17"/>
              <a:gd name="T9" fmla="*/ 4 h 119"/>
              <a:gd name="T10" fmla="*/ 1 w 17"/>
              <a:gd name="T11" fmla="*/ 0 h 119"/>
              <a:gd name="T12" fmla="*/ 13 w 17"/>
              <a:gd name="T13" fmla="*/ 44 h 119"/>
              <a:gd name="T14" fmla="*/ 12 w 17"/>
              <a:gd name="T15" fmla="*/ 84 h 119"/>
              <a:gd name="T16" fmla="*/ 17 w 17"/>
              <a:gd name="T17" fmla="*/ 11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19">
                <a:moveTo>
                  <a:pt x="17" y="118"/>
                </a:moveTo>
                <a:cubicBezTo>
                  <a:pt x="12" y="118"/>
                  <a:pt x="8" y="118"/>
                  <a:pt x="3" y="119"/>
                </a:cubicBezTo>
                <a:cubicBezTo>
                  <a:pt x="3" y="108"/>
                  <a:pt x="2" y="99"/>
                  <a:pt x="3" y="89"/>
                </a:cubicBezTo>
                <a:cubicBezTo>
                  <a:pt x="4" y="71"/>
                  <a:pt x="7" y="52"/>
                  <a:pt x="4" y="33"/>
                </a:cubicBezTo>
                <a:cubicBezTo>
                  <a:pt x="3" y="24"/>
                  <a:pt x="2" y="14"/>
                  <a:pt x="1" y="4"/>
                </a:cubicBezTo>
                <a:cubicBezTo>
                  <a:pt x="0" y="3"/>
                  <a:pt x="1" y="2"/>
                  <a:pt x="1" y="0"/>
                </a:cubicBezTo>
                <a:cubicBezTo>
                  <a:pt x="8" y="15"/>
                  <a:pt x="13" y="29"/>
                  <a:pt x="13" y="44"/>
                </a:cubicBezTo>
                <a:cubicBezTo>
                  <a:pt x="13" y="58"/>
                  <a:pt x="13" y="71"/>
                  <a:pt x="12" y="84"/>
                </a:cubicBezTo>
                <a:cubicBezTo>
                  <a:pt x="12" y="95"/>
                  <a:pt x="12" y="107"/>
                  <a:pt x="17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6" name="Freeform 439"/>
          <p:cNvSpPr>
            <a:spLocks/>
          </p:cNvSpPr>
          <p:nvPr/>
        </p:nvSpPr>
        <p:spPr bwMode="auto">
          <a:xfrm>
            <a:off x="7743826" y="2312988"/>
            <a:ext cx="12700" cy="92075"/>
          </a:xfrm>
          <a:custGeom>
            <a:avLst/>
            <a:gdLst>
              <a:gd name="T0" fmla="*/ 4 w 13"/>
              <a:gd name="T1" fmla="*/ 89 h 89"/>
              <a:gd name="T2" fmla="*/ 0 w 13"/>
              <a:gd name="T3" fmla="*/ 84 h 89"/>
              <a:gd name="T4" fmla="*/ 3 w 13"/>
              <a:gd name="T5" fmla="*/ 62 h 89"/>
              <a:gd name="T6" fmla="*/ 3 w 13"/>
              <a:gd name="T7" fmla="*/ 18 h 89"/>
              <a:gd name="T8" fmla="*/ 5 w 13"/>
              <a:gd name="T9" fmla="*/ 3 h 89"/>
              <a:gd name="T10" fmla="*/ 9 w 13"/>
              <a:gd name="T11" fmla="*/ 0 h 89"/>
              <a:gd name="T12" fmla="*/ 12 w 13"/>
              <a:gd name="T13" fmla="*/ 19 h 89"/>
              <a:gd name="T14" fmla="*/ 7 w 13"/>
              <a:gd name="T15" fmla="*/ 70 h 89"/>
              <a:gd name="T16" fmla="*/ 4 w 13"/>
              <a:gd name="T17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89">
                <a:moveTo>
                  <a:pt x="4" y="89"/>
                </a:moveTo>
                <a:cubicBezTo>
                  <a:pt x="1" y="89"/>
                  <a:pt x="0" y="87"/>
                  <a:pt x="0" y="84"/>
                </a:cubicBezTo>
                <a:cubicBezTo>
                  <a:pt x="1" y="77"/>
                  <a:pt x="1" y="69"/>
                  <a:pt x="3" y="62"/>
                </a:cubicBezTo>
                <a:cubicBezTo>
                  <a:pt x="7" y="47"/>
                  <a:pt x="7" y="32"/>
                  <a:pt x="3" y="18"/>
                </a:cubicBezTo>
                <a:cubicBezTo>
                  <a:pt x="1" y="12"/>
                  <a:pt x="1" y="8"/>
                  <a:pt x="5" y="3"/>
                </a:cubicBezTo>
                <a:cubicBezTo>
                  <a:pt x="6" y="2"/>
                  <a:pt x="7" y="1"/>
                  <a:pt x="9" y="0"/>
                </a:cubicBezTo>
                <a:cubicBezTo>
                  <a:pt x="10" y="6"/>
                  <a:pt x="11" y="13"/>
                  <a:pt x="12" y="19"/>
                </a:cubicBezTo>
                <a:cubicBezTo>
                  <a:pt x="13" y="36"/>
                  <a:pt x="10" y="53"/>
                  <a:pt x="7" y="70"/>
                </a:cubicBezTo>
                <a:cubicBezTo>
                  <a:pt x="6" y="76"/>
                  <a:pt x="5" y="82"/>
                  <a:pt x="4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" name="Freeform 440"/>
          <p:cNvSpPr>
            <a:spLocks/>
          </p:cNvSpPr>
          <p:nvPr/>
        </p:nvSpPr>
        <p:spPr bwMode="auto">
          <a:xfrm>
            <a:off x="7702551" y="2141538"/>
            <a:ext cx="58738" cy="12700"/>
          </a:xfrm>
          <a:custGeom>
            <a:avLst/>
            <a:gdLst>
              <a:gd name="T0" fmla="*/ 0 w 58"/>
              <a:gd name="T1" fmla="*/ 0 h 12"/>
              <a:gd name="T2" fmla="*/ 58 w 58"/>
              <a:gd name="T3" fmla="*/ 0 h 12"/>
              <a:gd name="T4" fmla="*/ 0 w 58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12">
                <a:moveTo>
                  <a:pt x="0" y="0"/>
                </a:moveTo>
                <a:cubicBezTo>
                  <a:pt x="19" y="0"/>
                  <a:pt x="39" y="0"/>
                  <a:pt x="58" y="0"/>
                </a:cubicBezTo>
                <a:cubicBezTo>
                  <a:pt x="45" y="12"/>
                  <a:pt x="11" y="1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8" name="Freeform 441"/>
          <p:cNvSpPr>
            <a:spLocks/>
          </p:cNvSpPr>
          <p:nvPr/>
        </p:nvSpPr>
        <p:spPr bwMode="auto">
          <a:xfrm>
            <a:off x="7361238" y="2054226"/>
            <a:ext cx="47625" cy="174625"/>
          </a:xfrm>
          <a:custGeom>
            <a:avLst/>
            <a:gdLst>
              <a:gd name="T0" fmla="*/ 42 w 46"/>
              <a:gd name="T1" fmla="*/ 80 h 168"/>
              <a:gd name="T2" fmla="*/ 29 w 46"/>
              <a:gd name="T3" fmla="*/ 54 h 168"/>
              <a:gd name="T4" fmla="*/ 30 w 46"/>
              <a:gd name="T5" fmla="*/ 112 h 168"/>
              <a:gd name="T6" fmla="*/ 17 w 46"/>
              <a:gd name="T7" fmla="*/ 168 h 168"/>
              <a:gd name="T8" fmla="*/ 19 w 46"/>
              <a:gd name="T9" fmla="*/ 148 h 168"/>
              <a:gd name="T10" fmla="*/ 9 w 46"/>
              <a:gd name="T11" fmla="*/ 29 h 168"/>
              <a:gd name="T12" fmla="*/ 1 w 46"/>
              <a:gd name="T13" fmla="*/ 6 h 168"/>
              <a:gd name="T14" fmla="*/ 1 w 46"/>
              <a:gd name="T15" fmla="*/ 0 h 168"/>
              <a:gd name="T16" fmla="*/ 6 w 46"/>
              <a:gd name="T17" fmla="*/ 2 h 168"/>
              <a:gd name="T18" fmla="*/ 23 w 46"/>
              <a:gd name="T19" fmla="*/ 22 h 168"/>
              <a:gd name="T20" fmla="*/ 44 w 46"/>
              <a:gd name="T21" fmla="*/ 64 h 168"/>
              <a:gd name="T22" fmla="*/ 46 w 46"/>
              <a:gd name="T23" fmla="*/ 73 h 168"/>
              <a:gd name="T24" fmla="*/ 44 w 46"/>
              <a:gd name="T25" fmla="*/ 80 h 168"/>
              <a:gd name="T26" fmla="*/ 42 w 46"/>
              <a:gd name="T27" fmla="*/ 8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" h="168">
                <a:moveTo>
                  <a:pt x="42" y="80"/>
                </a:moveTo>
                <a:cubicBezTo>
                  <a:pt x="38" y="71"/>
                  <a:pt x="36" y="61"/>
                  <a:pt x="29" y="54"/>
                </a:cubicBezTo>
                <a:cubicBezTo>
                  <a:pt x="29" y="73"/>
                  <a:pt x="30" y="92"/>
                  <a:pt x="30" y="112"/>
                </a:cubicBezTo>
                <a:cubicBezTo>
                  <a:pt x="30" y="131"/>
                  <a:pt x="25" y="150"/>
                  <a:pt x="17" y="168"/>
                </a:cubicBezTo>
                <a:cubicBezTo>
                  <a:pt x="17" y="161"/>
                  <a:pt x="18" y="155"/>
                  <a:pt x="19" y="148"/>
                </a:cubicBezTo>
                <a:cubicBezTo>
                  <a:pt x="22" y="108"/>
                  <a:pt x="20" y="68"/>
                  <a:pt x="9" y="29"/>
                </a:cubicBezTo>
                <a:cubicBezTo>
                  <a:pt x="7" y="21"/>
                  <a:pt x="4" y="14"/>
                  <a:pt x="1" y="6"/>
                </a:cubicBezTo>
                <a:cubicBezTo>
                  <a:pt x="0" y="4"/>
                  <a:pt x="1" y="2"/>
                  <a:pt x="1" y="0"/>
                </a:cubicBezTo>
                <a:cubicBezTo>
                  <a:pt x="3" y="1"/>
                  <a:pt x="5" y="1"/>
                  <a:pt x="6" y="2"/>
                </a:cubicBezTo>
                <a:cubicBezTo>
                  <a:pt x="12" y="9"/>
                  <a:pt x="18" y="15"/>
                  <a:pt x="23" y="22"/>
                </a:cubicBezTo>
                <a:cubicBezTo>
                  <a:pt x="31" y="35"/>
                  <a:pt x="39" y="49"/>
                  <a:pt x="44" y="64"/>
                </a:cubicBezTo>
                <a:cubicBezTo>
                  <a:pt x="45" y="67"/>
                  <a:pt x="45" y="70"/>
                  <a:pt x="46" y="73"/>
                </a:cubicBezTo>
                <a:cubicBezTo>
                  <a:pt x="46" y="76"/>
                  <a:pt x="45" y="78"/>
                  <a:pt x="44" y="80"/>
                </a:cubicBezTo>
                <a:cubicBezTo>
                  <a:pt x="44" y="80"/>
                  <a:pt x="43" y="80"/>
                  <a:pt x="42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9" name="Freeform 442"/>
          <p:cNvSpPr>
            <a:spLocks/>
          </p:cNvSpPr>
          <p:nvPr/>
        </p:nvSpPr>
        <p:spPr bwMode="auto">
          <a:xfrm>
            <a:off x="7215188" y="1908176"/>
            <a:ext cx="84138" cy="55563"/>
          </a:xfrm>
          <a:custGeom>
            <a:avLst/>
            <a:gdLst>
              <a:gd name="T0" fmla="*/ 65 w 81"/>
              <a:gd name="T1" fmla="*/ 35 h 54"/>
              <a:gd name="T2" fmla="*/ 67 w 81"/>
              <a:gd name="T3" fmla="*/ 30 h 54"/>
              <a:gd name="T4" fmla="*/ 66 w 81"/>
              <a:gd name="T5" fmla="*/ 29 h 54"/>
              <a:gd name="T6" fmla="*/ 58 w 81"/>
              <a:gd name="T7" fmla="*/ 36 h 54"/>
              <a:gd name="T8" fmla="*/ 60 w 81"/>
              <a:gd name="T9" fmla="*/ 22 h 54"/>
              <a:gd name="T10" fmla="*/ 55 w 81"/>
              <a:gd name="T11" fmla="*/ 28 h 54"/>
              <a:gd name="T12" fmla="*/ 47 w 81"/>
              <a:gd name="T13" fmla="*/ 18 h 54"/>
              <a:gd name="T14" fmla="*/ 49 w 81"/>
              <a:gd name="T15" fmla="*/ 30 h 54"/>
              <a:gd name="T16" fmla="*/ 48 w 81"/>
              <a:gd name="T17" fmla="*/ 31 h 54"/>
              <a:gd name="T18" fmla="*/ 29 w 81"/>
              <a:gd name="T19" fmla="*/ 13 h 54"/>
              <a:gd name="T20" fmla="*/ 30 w 81"/>
              <a:gd name="T21" fmla="*/ 37 h 54"/>
              <a:gd name="T22" fmla="*/ 22 w 81"/>
              <a:gd name="T23" fmla="*/ 33 h 54"/>
              <a:gd name="T24" fmla="*/ 25 w 81"/>
              <a:gd name="T25" fmla="*/ 44 h 54"/>
              <a:gd name="T26" fmla="*/ 11 w 81"/>
              <a:gd name="T27" fmla="*/ 36 h 54"/>
              <a:gd name="T28" fmla="*/ 18 w 81"/>
              <a:gd name="T29" fmla="*/ 53 h 54"/>
              <a:gd name="T30" fmla="*/ 17 w 81"/>
              <a:gd name="T31" fmla="*/ 54 h 54"/>
              <a:gd name="T32" fmla="*/ 0 w 81"/>
              <a:gd name="T33" fmla="*/ 30 h 54"/>
              <a:gd name="T34" fmla="*/ 15 w 81"/>
              <a:gd name="T35" fmla="*/ 31 h 54"/>
              <a:gd name="T36" fmla="*/ 10 w 81"/>
              <a:gd name="T37" fmla="*/ 23 h 54"/>
              <a:gd name="T38" fmla="*/ 10 w 81"/>
              <a:gd name="T39" fmla="*/ 22 h 54"/>
              <a:gd name="T40" fmla="*/ 27 w 81"/>
              <a:gd name="T41" fmla="*/ 29 h 54"/>
              <a:gd name="T42" fmla="*/ 14 w 81"/>
              <a:gd name="T43" fmla="*/ 1 h 54"/>
              <a:gd name="T44" fmla="*/ 41 w 81"/>
              <a:gd name="T45" fmla="*/ 16 h 54"/>
              <a:gd name="T46" fmla="*/ 36 w 81"/>
              <a:gd name="T47" fmla="*/ 0 h 54"/>
              <a:gd name="T48" fmla="*/ 54 w 81"/>
              <a:gd name="T49" fmla="*/ 16 h 54"/>
              <a:gd name="T50" fmla="*/ 65 w 81"/>
              <a:gd name="T51" fmla="*/ 2 h 54"/>
              <a:gd name="T52" fmla="*/ 59 w 81"/>
              <a:gd name="T53" fmla="*/ 16 h 54"/>
              <a:gd name="T54" fmla="*/ 72 w 81"/>
              <a:gd name="T55" fmla="*/ 11 h 54"/>
              <a:gd name="T56" fmla="*/ 73 w 81"/>
              <a:gd name="T57" fmla="*/ 13 h 54"/>
              <a:gd name="T58" fmla="*/ 65 w 81"/>
              <a:gd name="T59" fmla="*/ 25 h 54"/>
              <a:gd name="T60" fmla="*/ 81 w 81"/>
              <a:gd name="T61" fmla="*/ 22 h 54"/>
              <a:gd name="T62" fmla="*/ 81 w 81"/>
              <a:gd name="T63" fmla="*/ 24 h 54"/>
              <a:gd name="T64" fmla="*/ 65 w 81"/>
              <a:gd name="T65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" h="54">
                <a:moveTo>
                  <a:pt x="65" y="35"/>
                </a:moveTo>
                <a:cubicBezTo>
                  <a:pt x="66" y="33"/>
                  <a:pt x="66" y="32"/>
                  <a:pt x="67" y="30"/>
                </a:cubicBezTo>
                <a:cubicBezTo>
                  <a:pt x="67" y="30"/>
                  <a:pt x="66" y="29"/>
                  <a:pt x="66" y="29"/>
                </a:cubicBezTo>
                <a:cubicBezTo>
                  <a:pt x="64" y="31"/>
                  <a:pt x="61" y="33"/>
                  <a:pt x="58" y="36"/>
                </a:cubicBezTo>
                <a:cubicBezTo>
                  <a:pt x="59" y="31"/>
                  <a:pt x="59" y="27"/>
                  <a:pt x="60" y="22"/>
                </a:cubicBezTo>
                <a:cubicBezTo>
                  <a:pt x="58" y="24"/>
                  <a:pt x="57" y="26"/>
                  <a:pt x="55" y="28"/>
                </a:cubicBezTo>
                <a:cubicBezTo>
                  <a:pt x="54" y="23"/>
                  <a:pt x="54" y="18"/>
                  <a:pt x="47" y="18"/>
                </a:cubicBezTo>
                <a:cubicBezTo>
                  <a:pt x="47" y="23"/>
                  <a:pt x="48" y="26"/>
                  <a:pt x="49" y="30"/>
                </a:cubicBezTo>
                <a:cubicBezTo>
                  <a:pt x="48" y="31"/>
                  <a:pt x="48" y="31"/>
                  <a:pt x="48" y="31"/>
                </a:cubicBezTo>
                <a:cubicBezTo>
                  <a:pt x="41" y="25"/>
                  <a:pt x="35" y="19"/>
                  <a:pt x="29" y="13"/>
                </a:cubicBezTo>
                <a:cubicBezTo>
                  <a:pt x="32" y="21"/>
                  <a:pt x="33" y="29"/>
                  <a:pt x="30" y="37"/>
                </a:cubicBezTo>
                <a:cubicBezTo>
                  <a:pt x="28" y="36"/>
                  <a:pt x="25" y="35"/>
                  <a:pt x="22" y="33"/>
                </a:cubicBezTo>
                <a:cubicBezTo>
                  <a:pt x="23" y="37"/>
                  <a:pt x="23" y="40"/>
                  <a:pt x="25" y="44"/>
                </a:cubicBezTo>
                <a:cubicBezTo>
                  <a:pt x="20" y="41"/>
                  <a:pt x="16" y="39"/>
                  <a:pt x="11" y="36"/>
                </a:cubicBezTo>
                <a:cubicBezTo>
                  <a:pt x="14" y="42"/>
                  <a:pt x="16" y="47"/>
                  <a:pt x="18" y="53"/>
                </a:cubicBezTo>
                <a:cubicBezTo>
                  <a:pt x="18" y="53"/>
                  <a:pt x="18" y="53"/>
                  <a:pt x="17" y="54"/>
                </a:cubicBezTo>
                <a:cubicBezTo>
                  <a:pt x="12" y="46"/>
                  <a:pt x="6" y="38"/>
                  <a:pt x="0" y="30"/>
                </a:cubicBezTo>
                <a:cubicBezTo>
                  <a:pt x="6" y="30"/>
                  <a:pt x="10" y="31"/>
                  <a:pt x="15" y="31"/>
                </a:cubicBezTo>
                <a:cubicBezTo>
                  <a:pt x="13" y="28"/>
                  <a:pt x="11" y="25"/>
                  <a:pt x="10" y="23"/>
                </a:cubicBezTo>
                <a:cubicBezTo>
                  <a:pt x="10" y="22"/>
                  <a:pt x="10" y="22"/>
                  <a:pt x="10" y="22"/>
                </a:cubicBezTo>
                <a:cubicBezTo>
                  <a:pt x="16" y="24"/>
                  <a:pt x="21" y="26"/>
                  <a:pt x="27" y="29"/>
                </a:cubicBezTo>
                <a:cubicBezTo>
                  <a:pt x="23" y="19"/>
                  <a:pt x="19" y="10"/>
                  <a:pt x="14" y="1"/>
                </a:cubicBezTo>
                <a:cubicBezTo>
                  <a:pt x="25" y="2"/>
                  <a:pt x="34" y="7"/>
                  <a:pt x="41" y="16"/>
                </a:cubicBezTo>
                <a:cubicBezTo>
                  <a:pt x="39" y="10"/>
                  <a:pt x="38" y="5"/>
                  <a:pt x="36" y="0"/>
                </a:cubicBezTo>
                <a:cubicBezTo>
                  <a:pt x="45" y="3"/>
                  <a:pt x="49" y="10"/>
                  <a:pt x="54" y="16"/>
                </a:cubicBezTo>
                <a:cubicBezTo>
                  <a:pt x="56" y="10"/>
                  <a:pt x="58" y="5"/>
                  <a:pt x="65" y="2"/>
                </a:cubicBezTo>
                <a:cubicBezTo>
                  <a:pt x="63" y="7"/>
                  <a:pt x="61" y="12"/>
                  <a:pt x="59" y="16"/>
                </a:cubicBezTo>
                <a:cubicBezTo>
                  <a:pt x="64" y="15"/>
                  <a:pt x="68" y="13"/>
                  <a:pt x="72" y="11"/>
                </a:cubicBezTo>
                <a:cubicBezTo>
                  <a:pt x="73" y="12"/>
                  <a:pt x="73" y="12"/>
                  <a:pt x="73" y="13"/>
                </a:cubicBezTo>
                <a:cubicBezTo>
                  <a:pt x="71" y="17"/>
                  <a:pt x="68" y="21"/>
                  <a:pt x="65" y="25"/>
                </a:cubicBezTo>
                <a:cubicBezTo>
                  <a:pt x="71" y="24"/>
                  <a:pt x="76" y="23"/>
                  <a:pt x="81" y="22"/>
                </a:cubicBezTo>
                <a:cubicBezTo>
                  <a:pt x="81" y="23"/>
                  <a:pt x="81" y="23"/>
                  <a:pt x="81" y="24"/>
                </a:cubicBezTo>
                <a:cubicBezTo>
                  <a:pt x="76" y="27"/>
                  <a:pt x="70" y="31"/>
                  <a:pt x="65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" name="Freeform 443"/>
          <p:cNvSpPr>
            <a:spLocks/>
          </p:cNvSpPr>
          <p:nvPr/>
        </p:nvSpPr>
        <p:spPr bwMode="auto">
          <a:xfrm>
            <a:off x="7048501" y="1905001"/>
            <a:ext cx="103188" cy="60325"/>
          </a:xfrm>
          <a:custGeom>
            <a:avLst/>
            <a:gdLst>
              <a:gd name="T0" fmla="*/ 62 w 100"/>
              <a:gd name="T1" fmla="*/ 35 h 58"/>
              <a:gd name="T2" fmla="*/ 78 w 100"/>
              <a:gd name="T3" fmla="*/ 39 h 58"/>
              <a:gd name="T4" fmla="*/ 94 w 100"/>
              <a:gd name="T5" fmla="*/ 39 h 58"/>
              <a:gd name="T6" fmla="*/ 100 w 100"/>
              <a:gd name="T7" fmla="*/ 43 h 58"/>
              <a:gd name="T8" fmla="*/ 96 w 100"/>
              <a:gd name="T9" fmla="*/ 48 h 58"/>
              <a:gd name="T10" fmla="*/ 62 w 100"/>
              <a:gd name="T11" fmla="*/ 57 h 58"/>
              <a:gd name="T12" fmla="*/ 40 w 100"/>
              <a:gd name="T13" fmla="*/ 44 h 58"/>
              <a:gd name="T14" fmla="*/ 32 w 100"/>
              <a:gd name="T15" fmla="*/ 33 h 58"/>
              <a:gd name="T16" fmla="*/ 14 w 100"/>
              <a:gd name="T17" fmla="*/ 21 h 58"/>
              <a:gd name="T18" fmla="*/ 1 w 100"/>
              <a:gd name="T19" fmla="*/ 12 h 58"/>
              <a:gd name="T20" fmla="*/ 5 w 100"/>
              <a:gd name="T21" fmla="*/ 3 h 58"/>
              <a:gd name="T22" fmla="*/ 16 w 100"/>
              <a:gd name="T23" fmla="*/ 1 h 58"/>
              <a:gd name="T24" fmla="*/ 31 w 100"/>
              <a:gd name="T25" fmla="*/ 8 h 58"/>
              <a:gd name="T26" fmla="*/ 45 w 100"/>
              <a:gd name="T27" fmla="*/ 15 h 58"/>
              <a:gd name="T28" fmla="*/ 78 w 100"/>
              <a:gd name="T29" fmla="*/ 13 h 58"/>
              <a:gd name="T30" fmla="*/ 84 w 100"/>
              <a:gd name="T31" fmla="*/ 17 h 58"/>
              <a:gd name="T32" fmla="*/ 81 w 100"/>
              <a:gd name="T33" fmla="*/ 24 h 58"/>
              <a:gd name="T34" fmla="*/ 67 w 100"/>
              <a:gd name="T35" fmla="*/ 33 h 58"/>
              <a:gd name="T36" fmla="*/ 62 w 100"/>
              <a:gd name="T37" fmla="*/ 3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0" h="58">
                <a:moveTo>
                  <a:pt x="62" y="35"/>
                </a:moveTo>
                <a:cubicBezTo>
                  <a:pt x="67" y="39"/>
                  <a:pt x="73" y="39"/>
                  <a:pt x="78" y="39"/>
                </a:cubicBezTo>
                <a:cubicBezTo>
                  <a:pt x="83" y="39"/>
                  <a:pt x="89" y="39"/>
                  <a:pt x="94" y="39"/>
                </a:cubicBezTo>
                <a:cubicBezTo>
                  <a:pt x="96" y="40"/>
                  <a:pt x="98" y="41"/>
                  <a:pt x="100" y="43"/>
                </a:cubicBezTo>
                <a:cubicBezTo>
                  <a:pt x="99" y="44"/>
                  <a:pt x="98" y="47"/>
                  <a:pt x="96" y="48"/>
                </a:cubicBezTo>
                <a:cubicBezTo>
                  <a:pt x="86" y="55"/>
                  <a:pt x="75" y="58"/>
                  <a:pt x="62" y="57"/>
                </a:cubicBezTo>
                <a:cubicBezTo>
                  <a:pt x="53" y="56"/>
                  <a:pt x="45" y="52"/>
                  <a:pt x="40" y="44"/>
                </a:cubicBezTo>
                <a:cubicBezTo>
                  <a:pt x="37" y="40"/>
                  <a:pt x="35" y="36"/>
                  <a:pt x="32" y="33"/>
                </a:cubicBezTo>
                <a:cubicBezTo>
                  <a:pt x="28" y="26"/>
                  <a:pt x="22" y="22"/>
                  <a:pt x="14" y="21"/>
                </a:cubicBezTo>
                <a:cubicBezTo>
                  <a:pt x="8" y="20"/>
                  <a:pt x="3" y="17"/>
                  <a:pt x="1" y="12"/>
                </a:cubicBezTo>
                <a:cubicBezTo>
                  <a:pt x="0" y="7"/>
                  <a:pt x="1" y="5"/>
                  <a:pt x="5" y="3"/>
                </a:cubicBezTo>
                <a:cubicBezTo>
                  <a:pt x="9" y="2"/>
                  <a:pt x="12" y="2"/>
                  <a:pt x="16" y="1"/>
                </a:cubicBezTo>
                <a:cubicBezTo>
                  <a:pt x="22" y="0"/>
                  <a:pt x="28" y="2"/>
                  <a:pt x="31" y="8"/>
                </a:cubicBezTo>
                <a:cubicBezTo>
                  <a:pt x="34" y="14"/>
                  <a:pt x="39" y="15"/>
                  <a:pt x="45" y="15"/>
                </a:cubicBezTo>
                <a:cubicBezTo>
                  <a:pt x="56" y="14"/>
                  <a:pt x="67" y="13"/>
                  <a:pt x="78" y="13"/>
                </a:cubicBezTo>
                <a:cubicBezTo>
                  <a:pt x="81" y="13"/>
                  <a:pt x="84" y="13"/>
                  <a:pt x="84" y="17"/>
                </a:cubicBezTo>
                <a:cubicBezTo>
                  <a:pt x="85" y="19"/>
                  <a:pt x="83" y="23"/>
                  <a:pt x="81" y="24"/>
                </a:cubicBezTo>
                <a:cubicBezTo>
                  <a:pt x="77" y="28"/>
                  <a:pt x="72" y="30"/>
                  <a:pt x="67" y="33"/>
                </a:cubicBezTo>
                <a:cubicBezTo>
                  <a:pt x="65" y="34"/>
                  <a:pt x="64" y="34"/>
                  <a:pt x="62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Freeform 444"/>
          <p:cNvSpPr>
            <a:spLocks/>
          </p:cNvSpPr>
          <p:nvPr/>
        </p:nvSpPr>
        <p:spPr bwMode="auto">
          <a:xfrm>
            <a:off x="7372351" y="1919288"/>
            <a:ext cx="98425" cy="46038"/>
          </a:xfrm>
          <a:custGeom>
            <a:avLst/>
            <a:gdLst>
              <a:gd name="T0" fmla="*/ 37 w 95"/>
              <a:gd name="T1" fmla="*/ 33 h 44"/>
              <a:gd name="T2" fmla="*/ 38 w 95"/>
              <a:gd name="T3" fmla="*/ 40 h 44"/>
              <a:gd name="T4" fmla="*/ 31 w 95"/>
              <a:gd name="T5" fmla="*/ 40 h 44"/>
              <a:gd name="T6" fmla="*/ 5 w 95"/>
              <a:gd name="T7" fmla="*/ 25 h 44"/>
              <a:gd name="T8" fmla="*/ 0 w 95"/>
              <a:gd name="T9" fmla="*/ 17 h 44"/>
              <a:gd name="T10" fmla="*/ 20 w 95"/>
              <a:gd name="T11" fmla="*/ 12 h 44"/>
              <a:gd name="T12" fmla="*/ 28 w 95"/>
              <a:gd name="T13" fmla="*/ 6 h 44"/>
              <a:gd name="T14" fmla="*/ 41 w 95"/>
              <a:gd name="T15" fmla="*/ 7 h 44"/>
              <a:gd name="T16" fmla="*/ 50 w 95"/>
              <a:gd name="T17" fmla="*/ 14 h 44"/>
              <a:gd name="T18" fmla="*/ 65 w 95"/>
              <a:gd name="T19" fmla="*/ 7 h 44"/>
              <a:gd name="T20" fmla="*/ 65 w 95"/>
              <a:gd name="T21" fmla="*/ 0 h 44"/>
              <a:gd name="T22" fmla="*/ 92 w 95"/>
              <a:gd name="T23" fmla="*/ 8 h 44"/>
              <a:gd name="T24" fmla="*/ 95 w 95"/>
              <a:gd name="T25" fmla="*/ 13 h 44"/>
              <a:gd name="T26" fmla="*/ 93 w 95"/>
              <a:gd name="T27" fmla="*/ 18 h 44"/>
              <a:gd name="T28" fmla="*/ 46 w 95"/>
              <a:gd name="T29" fmla="*/ 38 h 44"/>
              <a:gd name="T30" fmla="*/ 37 w 95"/>
              <a:gd name="T31" fmla="*/ 3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5" h="44">
                <a:moveTo>
                  <a:pt x="37" y="33"/>
                </a:moveTo>
                <a:cubicBezTo>
                  <a:pt x="38" y="36"/>
                  <a:pt x="38" y="38"/>
                  <a:pt x="38" y="40"/>
                </a:cubicBezTo>
                <a:cubicBezTo>
                  <a:pt x="36" y="40"/>
                  <a:pt x="33" y="40"/>
                  <a:pt x="31" y="40"/>
                </a:cubicBezTo>
                <a:cubicBezTo>
                  <a:pt x="21" y="37"/>
                  <a:pt x="13" y="32"/>
                  <a:pt x="5" y="25"/>
                </a:cubicBezTo>
                <a:cubicBezTo>
                  <a:pt x="3" y="23"/>
                  <a:pt x="1" y="20"/>
                  <a:pt x="0" y="17"/>
                </a:cubicBezTo>
                <a:cubicBezTo>
                  <a:pt x="8" y="21"/>
                  <a:pt x="14" y="17"/>
                  <a:pt x="20" y="12"/>
                </a:cubicBezTo>
                <a:cubicBezTo>
                  <a:pt x="22" y="9"/>
                  <a:pt x="25" y="7"/>
                  <a:pt x="28" y="6"/>
                </a:cubicBezTo>
                <a:cubicBezTo>
                  <a:pt x="33" y="3"/>
                  <a:pt x="37" y="3"/>
                  <a:pt x="41" y="7"/>
                </a:cubicBezTo>
                <a:cubicBezTo>
                  <a:pt x="44" y="10"/>
                  <a:pt x="47" y="12"/>
                  <a:pt x="50" y="14"/>
                </a:cubicBezTo>
                <a:cubicBezTo>
                  <a:pt x="57" y="18"/>
                  <a:pt x="63" y="15"/>
                  <a:pt x="65" y="7"/>
                </a:cubicBezTo>
                <a:cubicBezTo>
                  <a:pt x="65" y="5"/>
                  <a:pt x="65" y="2"/>
                  <a:pt x="65" y="0"/>
                </a:cubicBezTo>
                <a:cubicBezTo>
                  <a:pt x="74" y="2"/>
                  <a:pt x="83" y="5"/>
                  <a:pt x="92" y="8"/>
                </a:cubicBezTo>
                <a:cubicBezTo>
                  <a:pt x="93" y="8"/>
                  <a:pt x="94" y="11"/>
                  <a:pt x="95" y="13"/>
                </a:cubicBezTo>
                <a:cubicBezTo>
                  <a:pt x="95" y="14"/>
                  <a:pt x="94" y="16"/>
                  <a:pt x="93" y="18"/>
                </a:cubicBezTo>
                <a:cubicBezTo>
                  <a:pt x="86" y="35"/>
                  <a:pt x="62" y="44"/>
                  <a:pt x="46" y="38"/>
                </a:cubicBezTo>
                <a:cubicBezTo>
                  <a:pt x="43" y="37"/>
                  <a:pt x="40" y="35"/>
                  <a:pt x="37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Freeform 445"/>
          <p:cNvSpPr>
            <a:spLocks/>
          </p:cNvSpPr>
          <p:nvPr/>
        </p:nvSpPr>
        <p:spPr bwMode="auto">
          <a:xfrm>
            <a:off x="7332663" y="1960563"/>
            <a:ext cx="22225" cy="23813"/>
          </a:xfrm>
          <a:custGeom>
            <a:avLst/>
            <a:gdLst>
              <a:gd name="T0" fmla="*/ 22 w 22"/>
              <a:gd name="T1" fmla="*/ 0 h 23"/>
              <a:gd name="T2" fmla="*/ 18 w 22"/>
              <a:gd name="T3" fmla="*/ 15 h 23"/>
              <a:gd name="T4" fmla="*/ 4 w 22"/>
              <a:gd name="T5" fmla="*/ 22 h 23"/>
              <a:gd name="T6" fmla="*/ 1 w 22"/>
              <a:gd name="T7" fmla="*/ 19 h 23"/>
              <a:gd name="T8" fmla="*/ 12 w 22"/>
              <a:gd name="T9" fmla="*/ 1 h 23"/>
              <a:gd name="T10" fmla="*/ 22 w 22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3">
                <a:moveTo>
                  <a:pt x="22" y="0"/>
                </a:moveTo>
                <a:cubicBezTo>
                  <a:pt x="20" y="6"/>
                  <a:pt x="19" y="10"/>
                  <a:pt x="18" y="15"/>
                </a:cubicBezTo>
                <a:cubicBezTo>
                  <a:pt x="16" y="19"/>
                  <a:pt x="8" y="23"/>
                  <a:pt x="4" y="22"/>
                </a:cubicBezTo>
                <a:cubicBezTo>
                  <a:pt x="3" y="22"/>
                  <a:pt x="1" y="20"/>
                  <a:pt x="1" y="19"/>
                </a:cubicBezTo>
                <a:cubicBezTo>
                  <a:pt x="0" y="11"/>
                  <a:pt x="4" y="4"/>
                  <a:pt x="12" y="1"/>
                </a:cubicBezTo>
                <a:cubicBezTo>
                  <a:pt x="15" y="1"/>
                  <a:pt x="18" y="1"/>
                  <a:pt x="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Freeform 446"/>
          <p:cNvSpPr>
            <a:spLocks/>
          </p:cNvSpPr>
          <p:nvPr/>
        </p:nvSpPr>
        <p:spPr bwMode="auto">
          <a:xfrm>
            <a:off x="7175501" y="1958976"/>
            <a:ext cx="19050" cy="22225"/>
          </a:xfrm>
          <a:custGeom>
            <a:avLst/>
            <a:gdLst>
              <a:gd name="T0" fmla="*/ 18 w 18"/>
              <a:gd name="T1" fmla="*/ 22 h 22"/>
              <a:gd name="T2" fmla="*/ 0 w 18"/>
              <a:gd name="T3" fmla="*/ 6 h 22"/>
              <a:gd name="T4" fmla="*/ 4 w 18"/>
              <a:gd name="T5" fmla="*/ 1 h 22"/>
              <a:gd name="T6" fmla="*/ 17 w 18"/>
              <a:gd name="T7" fmla="*/ 11 h 22"/>
              <a:gd name="T8" fmla="*/ 18 w 18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2">
                <a:moveTo>
                  <a:pt x="18" y="22"/>
                </a:moveTo>
                <a:cubicBezTo>
                  <a:pt x="7" y="21"/>
                  <a:pt x="1" y="16"/>
                  <a:pt x="0" y="6"/>
                </a:cubicBezTo>
                <a:cubicBezTo>
                  <a:pt x="0" y="3"/>
                  <a:pt x="2" y="2"/>
                  <a:pt x="4" y="1"/>
                </a:cubicBezTo>
                <a:cubicBezTo>
                  <a:pt x="10" y="0"/>
                  <a:pt x="16" y="4"/>
                  <a:pt x="17" y="11"/>
                </a:cubicBezTo>
                <a:cubicBezTo>
                  <a:pt x="18" y="14"/>
                  <a:pt x="18" y="18"/>
                  <a:pt x="18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" name="Freeform 447"/>
          <p:cNvSpPr>
            <a:spLocks/>
          </p:cNvSpPr>
          <p:nvPr/>
        </p:nvSpPr>
        <p:spPr bwMode="auto">
          <a:xfrm>
            <a:off x="7689851" y="1922463"/>
            <a:ext cx="47625" cy="92075"/>
          </a:xfrm>
          <a:custGeom>
            <a:avLst/>
            <a:gdLst>
              <a:gd name="T0" fmla="*/ 21 w 46"/>
              <a:gd name="T1" fmla="*/ 16 h 90"/>
              <a:gd name="T2" fmla="*/ 6 w 46"/>
              <a:gd name="T3" fmla="*/ 3 h 90"/>
              <a:gd name="T4" fmla="*/ 36 w 46"/>
              <a:gd name="T5" fmla="*/ 18 h 90"/>
              <a:gd name="T6" fmla="*/ 28 w 46"/>
              <a:gd name="T7" fmla="*/ 14 h 90"/>
              <a:gd name="T8" fmla="*/ 30 w 46"/>
              <a:gd name="T9" fmla="*/ 18 h 90"/>
              <a:gd name="T10" fmla="*/ 11 w 46"/>
              <a:gd name="T11" fmla="*/ 25 h 90"/>
              <a:gd name="T12" fmla="*/ 39 w 46"/>
              <a:gd name="T13" fmla="*/ 28 h 90"/>
              <a:gd name="T14" fmla="*/ 17 w 46"/>
              <a:gd name="T15" fmla="*/ 41 h 90"/>
              <a:gd name="T16" fmla="*/ 35 w 46"/>
              <a:gd name="T17" fmla="*/ 45 h 90"/>
              <a:gd name="T18" fmla="*/ 23 w 46"/>
              <a:gd name="T19" fmla="*/ 56 h 90"/>
              <a:gd name="T20" fmla="*/ 38 w 46"/>
              <a:gd name="T21" fmla="*/ 54 h 90"/>
              <a:gd name="T22" fmla="*/ 35 w 46"/>
              <a:gd name="T23" fmla="*/ 68 h 90"/>
              <a:gd name="T24" fmla="*/ 45 w 46"/>
              <a:gd name="T25" fmla="*/ 62 h 90"/>
              <a:gd name="T26" fmla="*/ 46 w 46"/>
              <a:gd name="T27" fmla="*/ 63 h 90"/>
              <a:gd name="T28" fmla="*/ 29 w 46"/>
              <a:gd name="T29" fmla="*/ 90 h 90"/>
              <a:gd name="T30" fmla="*/ 28 w 46"/>
              <a:gd name="T31" fmla="*/ 74 h 90"/>
              <a:gd name="T32" fmla="*/ 32 w 46"/>
              <a:gd name="T33" fmla="*/ 57 h 90"/>
              <a:gd name="T34" fmla="*/ 13 w 46"/>
              <a:gd name="T35" fmla="*/ 65 h 90"/>
              <a:gd name="T36" fmla="*/ 22 w 46"/>
              <a:gd name="T37" fmla="*/ 47 h 90"/>
              <a:gd name="T38" fmla="*/ 7 w 46"/>
              <a:gd name="T39" fmla="*/ 46 h 90"/>
              <a:gd name="T40" fmla="*/ 21 w 46"/>
              <a:gd name="T41" fmla="*/ 31 h 90"/>
              <a:gd name="T42" fmla="*/ 10 w 46"/>
              <a:gd name="T43" fmla="*/ 33 h 90"/>
              <a:gd name="T44" fmla="*/ 3 w 46"/>
              <a:gd name="T45" fmla="*/ 33 h 90"/>
              <a:gd name="T46" fmla="*/ 0 w 46"/>
              <a:gd name="T47" fmla="*/ 32 h 90"/>
              <a:gd name="T48" fmla="*/ 1 w 46"/>
              <a:gd name="T49" fmla="*/ 29 h 90"/>
              <a:gd name="T50" fmla="*/ 11 w 46"/>
              <a:gd name="T51" fmla="*/ 21 h 90"/>
              <a:gd name="T52" fmla="*/ 21 w 46"/>
              <a:gd name="T53" fmla="*/ 1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6" h="90">
                <a:moveTo>
                  <a:pt x="21" y="16"/>
                </a:moveTo>
                <a:cubicBezTo>
                  <a:pt x="16" y="12"/>
                  <a:pt x="11" y="8"/>
                  <a:pt x="6" y="3"/>
                </a:cubicBezTo>
                <a:cubicBezTo>
                  <a:pt x="15" y="0"/>
                  <a:pt x="30" y="7"/>
                  <a:pt x="36" y="18"/>
                </a:cubicBezTo>
                <a:cubicBezTo>
                  <a:pt x="34" y="16"/>
                  <a:pt x="31" y="15"/>
                  <a:pt x="28" y="14"/>
                </a:cubicBezTo>
                <a:cubicBezTo>
                  <a:pt x="29" y="16"/>
                  <a:pt x="29" y="17"/>
                  <a:pt x="30" y="18"/>
                </a:cubicBezTo>
                <a:cubicBezTo>
                  <a:pt x="24" y="20"/>
                  <a:pt x="17" y="23"/>
                  <a:pt x="11" y="25"/>
                </a:cubicBezTo>
                <a:cubicBezTo>
                  <a:pt x="21" y="24"/>
                  <a:pt x="30" y="24"/>
                  <a:pt x="39" y="28"/>
                </a:cubicBezTo>
                <a:cubicBezTo>
                  <a:pt x="32" y="32"/>
                  <a:pt x="25" y="37"/>
                  <a:pt x="17" y="41"/>
                </a:cubicBezTo>
                <a:cubicBezTo>
                  <a:pt x="24" y="42"/>
                  <a:pt x="29" y="43"/>
                  <a:pt x="35" y="45"/>
                </a:cubicBezTo>
                <a:cubicBezTo>
                  <a:pt x="30" y="49"/>
                  <a:pt x="26" y="52"/>
                  <a:pt x="23" y="56"/>
                </a:cubicBezTo>
                <a:cubicBezTo>
                  <a:pt x="28" y="54"/>
                  <a:pt x="32" y="51"/>
                  <a:pt x="38" y="54"/>
                </a:cubicBezTo>
                <a:cubicBezTo>
                  <a:pt x="37" y="58"/>
                  <a:pt x="36" y="63"/>
                  <a:pt x="35" y="68"/>
                </a:cubicBezTo>
                <a:cubicBezTo>
                  <a:pt x="39" y="66"/>
                  <a:pt x="42" y="64"/>
                  <a:pt x="45" y="62"/>
                </a:cubicBezTo>
                <a:cubicBezTo>
                  <a:pt x="46" y="62"/>
                  <a:pt x="46" y="63"/>
                  <a:pt x="46" y="63"/>
                </a:cubicBezTo>
                <a:cubicBezTo>
                  <a:pt x="41" y="72"/>
                  <a:pt x="35" y="80"/>
                  <a:pt x="29" y="90"/>
                </a:cubicBezTo>
                <a:cubicBezTo>
                  <a:pt x="27" y="84"/>
                  <a:pt x="27" y="79"/>
                  <a:pt x="28" y="74"/>
                </a:cubicBezTo>
                <a:cubicBezTo>
                  <a:pt x="29" y="68"/>
                  <a:pt x="30" y="63"/>
                  <a:pt x="32" y="57"/>
                </a:cubicBezTo>
                <a:cubicBezTo>
                  <a:pt x="25" y="60"/>
                  <a:pt x="20" y="62"/>
                  <a:pt x="13" y="65"/>
                </a:cubicBezTo>
                <a:cubicBezTo>
                  <a:pt x="13" y="57"/>
                  <a:pt x="17" y="52"/>
                  <a:pt x="22" y="47"/>
                </a:cubicBezTo>
                <a:cubicBezTo>
                  <a:pt x="17" y="47"/>
                  <a:pt x="13" y="47"/>
                  <a:pt x="7" y="46"/>
                </a:cubicBezTo>
                <a:cubicBezTo>
                  <a:pt x="10" y="39"/>
                  <a:pt x="16" y="35"/>
                  <a:pt x="21" y="31"/>
                </a:cubicBezTo>
                <a:cubicBezTo>
                  <a:pt x="18" y="32"/>
                  <a:pt x="14" y="32"/>
                  <a:pt x="10" y="33"/>
                </a:cubicBezTo>
                <a:cubicBezTo>
                  <a:pt x="8" y="33"/>
                  <a:pt x="5" y="33"/>
                  <a:pt x="3" y="33"/>
                </a:cubicBezTo>
                <a:cubicBezTo>
                  <a:pt x="2" y="33"/>
                  <a:pt x="1" y="32"/>
                  <a:pt x="0" y="32"/>
                </a:cubicBezTo>
                <a:cubicBezTo>
                  <a:pt x="0" y="31"/>
                  <a:pt x="0" y="29"/>
                  <a:pt x="1" y="29"/>
                </a:cubicBezTo>
                <a:cubicBezTo>
                  <a:pt x="4" y="26"/>
                  <a:pt x="7" y="24"/>
                  <a:pt x="11" y="21"/>
                </a:cubicBezTo>
                <a:cubicBezTo>
                  <a:pt x="14" y="19"/>
                  <a:pt x="18" y="18"/>
                  <a:pt x="21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5" name="Freeform 448"/>
          <p:cNvSpPr>
            <a:spLocks/>
          </p:cNvSpPr>
          <p:nvPr/>
        </p:nvSpPr>
        <p:spPr bwMode="auto">
          <a:xfrm>
            <a:off x="7750176" y="1931988"/>
            <a:ext cx="34925" cy="49213"/>
          </a:xfrm>
          <a:custGeom>
            <a:avLst/>
            <a:gdLst>
              <a:gd name="T0" fmla="*/ 34 w 34"/>
              <a:gd name="T1" fmla="*/ 8 h 48"/>
              <a:gd name="T2" fmla="*/ 13 w 34"/>
              <a:gd name="T3" fmla="*/ 13 h 48"/>
              <a:gd name="T4" fmla="*/ 25 w 34"/>
              <a:gd name="T5" fmla="*/ 21 h 48"/>
              <a:gd name="T6" fmla="*/ 25 w 34"/>
              <a:gd name="T7" fmla="*/ 22 h 48"/>
              <a:gd name="T8" fmla="*/ 16 w 34"/>
              <a:gd name="T9" fmla="*/ 22 h 48"/>
              <a:gd name="T10" fmla="*/ 29 w 34"/>
              <a:gd name="T11" fmla="*/ 48 h 48"/>
              <a:gd name="T12" fmla="*/ 7 w 34"/>
              <a:gd name="T13" fmla="*/ 32 h 48"/>
              <a:gd name="T14" fmla="*/ 7 w 34"/>
              <a:gd name="T15" fmla="*/ 31 h 48"/>
              <a:gd name="T16" fmla="*/ 19 w 34"/>
              <a:gd name="T17" fmla="*/ 36 h 48"/>
              <a:gd name="T18" fmla="*/ 0 w 34"/>
              <a:gd name="T19" fmla="*/ 17 h 48"/>
              <a:gd name="T20" fmla="*/ 9 w 34"/>
              <a:gd name="T21" fmla="*/ 18 h 48"/>
              <a:gd name="T22" fmla="*/ 10 w 34"/>
              <a:gd name="T23" fmla="*/ 17 h 48"/>
              <a:gd name="T24" fmla="*/ 0 w 34"/>
              <a:gd name="T25" fmla="*/ 10 h 48"/>
              <a:gd name="T26" fmla="*/ 16 w 34"/>
              <a:gd name="T27" fmla="*/ 5 h 48"/>
              <a:gd name="T28" fmla="*/ 13 w 34"/>
              <a:gd name="T29" fmla="*/ 3 h 48"/>
              <a:gd name="T30" fmla="*/ 34 w 34"/>
              <a:gd name="T31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" h="48">
                <a:moveTo>
                  <a:pt x="34" y="8"/>
                </a:moveTo>
                <a:cubicBezTo>
                  <a:pt x="28" y="9"/>
                  <a:pt x="21" y="11"/>
                  <a:pt x="13" y="13"/>
                </a:cubicBezTo>
                <a:cubicBezTo>
                  <a:pt x="18" y="16"/>
                  <a:pt x="22" y="18"/>
                  <a:pt x="25" y="21"/>
                </a:cubicBezTo>
                <a:cubicBezTo>
                  <a:pt x="25" y="21"/>
                  <a:pt x="25" y="22"/>
                  <a:pt x="25" y="22"/>
                </a:cubicBezTo>
                <a:cubicBezTo>
                  <a:pt x="22" y="22"/>
                  <a:pt x="20" y="22"/>
                  <a:pt x="16" y="22"/>
                </a:cubicBezTo>
                <a:cubicBezTo>
                  <a:pt x="23" y="30"/>
                  <a:pt x="31" y="37"/>
                  <a:pt x="29" y="48"/>
                </a:cubicBezTo>
                <a:cubicBezTo>
                  <a:pt x="21" y="43"/>
                  <a:pt x="14" y="37"/>
                  <a:pt x="7" y="32"/>
                </a:cubicBezTo>
                <a:cubicBezTo>
                  <a:pt x="7" y="32"/>
                  <a:pt x="7" y="31"/>
                  <a:pt x="7" y="31"/>
                </a:cubicBezTo>
                <a:cubicBezTo>
                  <a:pt x="11" y="33"/>
                  <a:pt x="14" y="34"/>
                  <a:pt x="19" y="36"/>
                </a:cubicBezTo>
                <a:cubicBezTo>
                  <a:pt x="15" y="27"/>
                  <a:pt x="8" y="22"/>
                  <a:pt x="0" y="17"/>
                </a:cubicBezTo>
                <a:cubicBezTo>
                  <a:pt x="4" y="18"/>
                  <a:pt x="7" y="18"/>
                  <a:pt x="9" y="18"/>
                </a:cubicBezTo>
                <a:cubicBezTo>
                  <a:pt x="9" y="18"/>
                  <a:pt x="10" y="17"/>
                  <a:pt x="10" y="17"/>
                </a:cubicBezTo>
                <a:cubicBezTo>
                  <a:pt x="7" y="15"/>
                  <a:pt x="4" y="13"/>
                  <a:pt x="0" y="10"/>
                </a:cubicBezTo>
                <a:cubicBezTo>
                  <a:pt x="6" y="8"/>
                  <a:pt x="11" y="7"/>
                  <a:pt x="16" y="5"/>
                </a:cubicBezTo>
                <a:cubicBezTo>
                  <a:pt x="15" y="5"/>
                  <a:pt x="14" y="4"/>
                  <a:pt x="13" y="3"/>
                </a:cubicBezTo>
                <a:cubicBezTo>
                  <a:pt x="19" y="0"/>
                  <a:pt x="30" y="3"/>
                  <a:pt x="34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6" name="Freeform 449"/>
          <p:cNvSpPr>
            <a:spLocks/>
          </p:cNvSpPr>
          <p:nvPr/>
        </p:nvSpPr>
        <p:spPr bwMode="auto">
          <a:xfrm>
            <a:off x="7658101" y="1973263"/>
            <a:ext cx="19050" cy="20638"/>
          </a:xfrm>
          <a:custGeom>
            <a:avLst/>
            <a:gdLst>
              <a:gd name="T0" fmla="*/ 0 w 18"/>
              <a:gd name="T1" fmla="*/ 4 h 20"/>
              <a:gd name="T2" fmla="*/ 18 w 18"/>
              <a:gd name="T3" fmla="*/ 15 h 20"/>
              <a:gd name="T4" fmla="*/ 15 w 18"/>
              <a:gd name="T5" fmla="*/ 19 h 20"/>
              <a:gd name="T6" fmla="*/ 1 w 18"/>
              <a:gd name="T7" fmla="*/ 9 h 20"/>
              <a:gd name="T8" fmla="*/ 0 w 18"/>
              <a:gd name="T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0">
                <a:moveTo>
                  <a:pt x="0" y="4"/>
                </a:moveTo>
                <a:cubicBezTo>
                  <a:pt x="10" y="0"/>
                  <a:pt x="18" y="5"/>
                  <a:pt x="18" y="15"/>
                </a:cubicBezTo>
                <a:cubicBezTo>
                  <a:pt x="18" y="17"/>
                  <a:pt x="18" y="18"/>
                  <a:pt x="15" y="19"/>
                </a:cubicBezTo>
                <a:cubicBezTo>
                  <a:pt x="8" y="20"/>
                  <a:pt x="3" y="17"/>
                  <a:pt x="1" y="9"/>
                </a:cubicBezTo>
                <a:cubicBezTo>
                  <a:pt x="1" y="7"/>
                  <a:pt x="0" y="6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7" name="Freeform 450"/>
          <p:cNvSpPr>
            <a:spLocks/>
          </p:cNvSpPr>
          <p:nvPr/>
        </p:nvSpPr>
        <p:spPr bwMode="auto">
          <a:xfrm>
            <a:off x="7797801" y="1978026"/>
            <a:ext cx="20638" cy="19050"/>
          </a:xfrm>
          <a:custGeom>
            <a:avLst/>
            <a:gdLst>
              <a:gd name="T0" fmla="*/ 19 w 19"/>
              <a:gd name="T1" fmla="*/ 2 h 19"/>
              <a:gd name="T2" fmla="*/ 3 w 19"/>
              <a:gd name="T3" fmla="*/ 18 h 19"/>
              <a:gd name="T4" fmla="*/ 19 w 19"/>
              <a:gd name="T5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9">
                <a:moveTo>
                  <a:pt x="19" y="2"/>
                </a:moveTo>
                <a:cubicBezTo>
                  <a:pt x="19" y="15"/>
                  <a:pt x="14" y="19"/>
                  <a:pt x="3" y="18"/>
                </a:cubicBezTo>
                <a:cubicBezTo>
                  <a:pt x="0" y="8"/>
                  <a:pt x="8" y="0"/>
                  <a:pt x="19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8" name="Freeform 451"/>
          <p:cNvSpPr>
            <a:spLocks/>
          </p:cNvSpPr>
          <p:nvPr/>
        </p:nvSpPr>
        <p:spPr bwMode="auto">
          <a:xfrm>
            <a:off x="7613651" y="2071688"/>
            <a:ext cx="28575" cy="90488"/>
          </a:xfrm>
          <a:custGeom>
            <a:avLst/>
            <a:gdLst>
              <a:gd name="T0" fmla="*/ 28 w 28"/>
              <a:gd name="T1" fmla="*/ 0 h 88"/>
              <a:gd name="T2" fmla="*/ 25 w 28"/>
              <a:gd name="T3" fmla="*/ 32 h 88"/>
              <a:gd name="T4" fmla="*/ 18 w 28"/>
              <a:gd name="T5" fmla="*/ 40 h 88"/>
              <a:gd name="T6" fmla="*/ 17 w 28"/>
              <a:gd name="T7" fmla="*/ 66 h 88"/>
              <a:gd name="T8" fmla="*/ 17 w 28"/>
              <a:gd name="T9" fmla="*/ 88 h 88"/>
              <a:gd name="T10" fmla="*/ 28 w 28"/>
              <a:gd name="T11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88">
                <a:moveTo>
                  <a:pt x="28" y="0"/>
                </a:moveTo>
                <a:cubicBezTo>
                  <a:pt x="27" y="11"/>
                  <a:pt x="26" y="22"/>
                  <a:pt x="25" y="32"/>
                </a:cubicBezTo>
                <a:cubicBezTo>
                  <a:pt x="20" y="33"/>
                  <a:pt x="19" y="37"/>
                  <a:pt x="18" y="40"/>
                </a:cubicBezTo>
                <a:cubicBezTo>
                  <a:pt x="18" y="49"/>
                  <a:pt x="18" y="57"/>
                  <a:pt x="17" y="66"/>
                </a:cubicBezTo>
                <a:cubicBezTo>
                  <a:pt x="17" y="73"/>
                  <a:pt x="17" y="81"/>
                  <a:pt x="17" y="88"/>
                </a:cubicBezTo>
                <a:cubicBezTo>
                  <a:pt x="0" y="67"/>
                  <a:pt x="13" y="13"/>
                  <a:pt x="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" name="Freeform 452"/>
          <p:cNvSpPr>
            <a:spLocks/>
          </p:cNvSpPr>
          <p:nvPr/>
        </p:nvSpPr>
        <p:spPr bwMode="auto">
          <a:xfrm>
            <a:off x="7537451" y="1928813"/>
            <a:ext cx="106363" cy="44450"/>
          </a:xfrm>
          <a:custGeom>
            <a:avLst/>
            <a:gdLst>
              <a:gd name="T0" fmla="*/ 102 w 102"/>
              <a:gd name="T1" fmla="*/ 14 h 44"/>
              <a:gd name="T2" fmla="*/ 97 w 102"/>
              <a:gd name="T3" fmla="*/ 23 h 44"/>
              <a:gd name="T4" fmla="*/ 92 w 102"/>
              <a:gd name="T5" fmla="*/ 32 h 44"/>
              <a:gd name="T6" fmla="*/ 87 w 102"/>
              <a:gd name="T7" fmla="*/ 34 h 44"/>
              <a:gd name="T8" fmla="*/ 68 w 102"/>
              <a:gd name="T9" fmla="*/ 39 h 44"/>
              <a:gd name="T10" fmla="*/ 35 w 102"/>
              <a:gd name="T11" fmla="*/ 35 h 44"/>
              <a:gd name="T12" fmla="*/ 41 w 102"/>
              <a:gd name="T13" fmla="*/ 31 h 44"/>
              <a:gd name="T14" fmla="*/ 35 w 102"/>
              <a:gd name="T15" fmla="*/ 28 h 44"/>
              <a:gd name="T16" fmla="*/ 22 w 102"/>
              <a:gd name="T17" fmla="*/ 26 h 44"/>
              <a:gd name="T18" fmla="*/ 16 w 102"/>
              <a:gd name="T19" fmla="*/ 22 h 44"/>
              <a:gd name="T20" fmla="*/ 22 w 102"/>
              <a:gd name="T21" fmla="*/ 19 h 44"/>
              <a:gd name="T22" fmla="*/ 14 w 102"/>
              <a:gd name="T23" fmla="*/ 17 h 44"/>
              <a:gd name="T24" fmla="*/ 4 w 102"/>
              <a:gd name="T25" fmla="*/ 13 h 44"/>
              <a:gd name="T26" fmla="*/ 1 w 102"/>
              <a:gd name="T27" fmla="*/ 6 h 44"/>
              <a:gd name="T28" fmla="*/ 4 w 102"/>
              <a:gd name="T29" fmla="*/ 4 h 44"/>
              <a:gd name="T30" fmla="*/ 39 w 102"/>
              <a:gd name="T31" fmla="*/ 1 h 44"/>
              <a:gd name="T32" fmla="*/ 43 w 102"/>
              <a:gd name="T33" fmla="*/ 0 h 44"/>
              <a:gd name="T34" fmla="*/ 38 w 102"/>
              <a:gd name="T35" fmla="*/ 9 h 44"/>
              <a:gd name="T36" fmla="*/ 71 w 102"/>
              <a:gd name="T37" fmla="*/ 8 h 44"/>
              <a:gd name="T38" fmla="*/ 59 w 102"/>
              <a:gd name="T39" fmla="*/ 20 h 44"/>
              <a:gd name="T40" fmla="*/ 101 w 102"/>
              <a:gd name="T41" fmla="*/ 12 h 44"/>
              <a:gd name="T42" fmla="*/ 102 w 102"/>
              <a:gd name="T43" fmla="*/ 1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2" h="44">
                <a:moveTo>
                  <a:pt x="102" y="14"/>
                </a:moveTo>
                <a:cubicBezTo>
                  <a:pt x="101" y="17"/>
                  <a:pt x="99" y="20"/>
                  <a:pt x="97" y="23"/>
                </a:cubicBezTo>
                <a:cubicBezTo>
                  <a:pt x="95" y="25"/>
                  <a:pt x="92" y="27"/>
                  <a:pt x="92" y="32"/>
                </a:cubicBezTo>
                <a:cubicBezTo>
                  <a:pt x="92" y="32"/>
                  <a:pt x="89" y="35"/>
                  <a:pt x="87" y="34"/>
                </a:cubicBezTo>
                <a:cubicBezTo>
                  <a:pt x="80" y="33"/>
                  <a:pt x="74" y="35"/>
                  <a:pt x="68" y="39"/>
                </a:cubicBezTo>
                <a:cubicBezTo>
                  <a:pt x="60" y="44"/>
                  <a:pt x="40" y="41"/>
                  <a:pt x="35" y="35"/>
                </a:cubicBezTo>
                <a:cubicBezTo>
                  <a:pt x="37" y="34"/>
                  <a:pt x="38" y="33"/>
                  <a:pt x="41" y="31"/>
                </a:cubicBezTo>
                <a:cubicBezTo>
                  <a:pt x="39" y="30"/>
                  <a:pt x="37" y="29"/>
                  <a:pt x="35" y="28"/>
                </a:cubicBezTo>
                <a:cubicBezTo>
                  <a:pt x="31" y="27"/>
                  <a:pt x="27" y="27"/>
                  <a:pt x="22" y="26"/>
                </a:cubicBezTo>
                <a:cubicBezTo>
                  <a:pt x="20" y="25"/>
                  <a:pt x="18" y="23"/>
                  <a:pt x="16" y="22"/>
                </a:cubicBezTo>
                <a:cubicBezTo>
                  <a:pt x="18" y="21"/>
                  <a:pt x="20" y="20"/>
                  <a:pt x="22" y="19"/>
                </a:cubicBezTo>
                <a:cubicBezTo>
                  <a:pt x="20" y="18"/>
                  <a:pt x="17" y="18"/>
                  <a:pt x="14" y="17"/>
                </a:cubicBezTo>
                <a:cubicBezTo>
                  <a:pt x="10" y="16"/>
                  <a:pt x="7" y="15"/>
                  <a:pt x="4" y="13"/>
                </a:cubicBezTo>
                <a:cubicBezTo>
                  <a:pt x="2" y="12"/>
                  <a:pt x="1" y="9"/>
                  <a:pt x="1" y="6"/>
                </a:cubicBezTo>
                <a:cubicBezTo>
                  <a:pt x="0" y="6"/>
                  <a:pt x="3" y="3"/>
                  <a:pt x="4" y="4"/>
                </a:cubicBezTo>
                <a:cubicBezTo>
                  <a:pt x="16" y="6"/>
                  <a:pt x="27" y="3"/>
                  <a:pt x="39" y="1"/>
                </a:cubicBezTo>
                <a:cubicBezTo>
                  <a:pt x="40" y="1"/>
                  <a:pt x="41" y="1"/>
                  <a:pt x="43" y="0"/>
                </a:cubicBezTo>
                <a:cubicBezTo>
                  <a:pt x="41" y="4"/>
                  <a:pt x="39" y="6"/>
                  <a:pt x="38" y="9"/>
                </a:cubicBezTo>
                <a:cubicBezTo>
                  <a:pt x="49" y="15"/>
                  <a:pt x="59" y="9"/>
                  <a:pt x="71" y="8"/>
                </a:cubicBezTo>
                <a:cubicBezTo>
                  <a:pt x="69" y="15"/>
                  <a:pt x="64" y="17"/>
                  <a:pt x="59" y="20"/>
                </a:cubicBezTo>
                <a:cubicBezTo>
                  <a:pt x="75" y="26"/>
                  <a:pt x="88" y="20"/>
                  <a:pt x="101" y="12"/>
                </a:cubicBezTo>
                <a:cubicBezTo>
                  <a:pt x="101" y="13"/>
                  <a:pt x="102" y="14"/>
                  <a:pt x="10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0" name="Freeform 453"/>
          <p:cNvSpPr>
            <a:spLocks noEditPoints="1"/>
          </p:cNvSpPr>
          <p:nvPr/>
        </p:nvSpPr>
        <p:spPr bwMode="auto">
          <a:xfrm>
            <a:off x="7693026" y="2082801"/>
            <a:ext cx="79375" cy="50800"/>
          </a:xfrm>
          <a:custGeom>
            <a:avLst/>
            <a:gdLst>
              <a:gd name="T0" fmla="*/ 77 w 77"/>
              <a:gd name="T1" fmla="*/ 14 h 49"/>
              <a:gd name="T2" fmla="*/ 74 w 77"/>
              <a:gd name="T3" fmla="*/ 23 h 49"/>
              <a:gd name="T4" fmla="*/ 65 w 77"/>
              <a:gd name="T5" fmla="*/ 40 h 49"/>
              <a:gd name="T6" fmla="*/ 51 w 77"/>
              <a:gd name="T7" fmla="*/ 45 h 49"/>
              <a:gd name="T8" fmla="*/ 43 w 77"/>
              <a:gd name="T9" fmla="*/ 44 h 49"/>
              <a:gd name="T10" fmla="*/ 30 w 77"/>
              <a:gd name="T11" fmla="*/ 44 h 49"/>
              <a:gd name="T12" fmla="*/ 7 w 77"/>
              <a:gd name="T13" fmla="*/ 33 h 49"/>
              <a:gd name="T14" fmla="*/ 3 w 77"/>
              <a:gd name="T15" fmla="*/ 21 h 49"/>
              <a:gd name="T16" fmla="*/ 1 w 77"/>
              <a:gd name="T17" fmla="*/ 11 h 49"/>
              <a:gd name="T18" fmla="*/ 13 w 77"/>
              <a:gd name="T19" fmla="*/ 3 h 49"/>
              <a:gd name="T20" fmla="*/ 21 w 77"/>
              <a:gd name="T21" fmla="*/ 8 h 49"/>
              <a:gd name="T22" fmla="*/ 48 w 77"/>
              <a:gd name="T23" fmla="*/ 12 h 49"/>
              <a:gd name="T24" fmla="*/ 61 w 77"/>
              <a:gd name="T25" fmla="*/ 7 h 49"/>
              <a:gd name="T26" fmla="*/ 69 w 77"/>
              <a:gd name="T27" fmla="*/ 6 h 49"/>
              <a:gd name="T28" fmla="*/ 77 w 77"/>
              <a:gd name="T29" fmla="*/ 14 h 49"/>
              <a:gd name="T30" fmla="*/ 7 w 77"/>
              <a:gd name="T31" fmla="*/ 6 h 49"/>
              <a:gd name="T32" fmla="*/ 5 w 77"/>
              <a:gd name="T33" fmla="*/ 14 h 49"/>
              <a:gd name="T34" fmla="*/ 9 w 77"/>
              <a:gd name="T35" fmla="*/ 19 h 49"/>
              <a:gd name="T36" fmla="*/ 18 w 77"/>
              <a:gd name="T37" fmla="*/ 30 h 49"/>
              <a:gd name="T38" fmla="*/ 19 w 77"/>
              <a:gd name="T39" fmla="*/ 22 h 49"/>
              <a:gd name="T40" fmla="*/ 7 w 77"/>
              <a:gd name="T41" fmla="*/ 6 h 49"/>
              <a:gd name="T42" fmla="*/ 72 w 77"/>
              <a:gd name="T43" fmla="*/ 9 h 49"/>
              <a:gd name="T44" fmla="*/ 57 w 77"/>
              <a:gd name="T45" fmla="*/ 27 h 49"/>
              <a:gd name="T46" fmla="*/ 55 w 77"/>
              <a:gd name="T47" fmla="*/ 33 h 49"/>
              <a:gd name="T48" fmla="*/ 62 w 77"/>
              <a:gd name="T49" fmla="*/ 32 h 49"/>
              <a:gd name="T50" fmla="*/ 72 w 77"/>
              <a:gd name="T51" fmla="*/ 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49">
                <a:moveTo>
                  <a:pt x="77" y="14"/>
                </a:moveTo>
                <a:cubicBezTo>
                  <a:pt x="76" y="17"/>
                  <a:pt x="75" y="20"/>
                  <a:pt x="74" y="23"/>
                </a:cubicBezTo>
                <a:cubicBezTo>
                  <a:pt x="71" y="29"/>
                  <a:pt x="69" y="34"/>
                  <a:pt x="65" y="40"/>
                </a:cubicBezTo>
                <a:cubicBezTo>
                  <a:pt x="62" y="45"/>
                  <a:pt x="56" y="45"/>
                  <a:pt x="51" y="45"/>
                </a:cubicBezTo>
                <a:cubicBezTo>
                  <a:pt x="48" y="45"/>
                  <a:pt x="45" y="44"/>
                  <a:pt x="43" y="44"/>
                </a:cubicBezTo>
                <a:cubicBezTo>
                  <a:pt x="38" y="42"/>
                  <a:pt x="34" y="42"/>
                  <a:pt x="30" y="44"/>
                </a:cubicBezTo>
                <a:cubicBezTo>
                  <a:pt x="20" y="49"/>
                  <a:pt x="9" y="43"/>
                  <a:pt x="7" y="33"/>
                </a:cubicBezTo>
                <a:cubicBezTo>
                  <a:pt x="6" y="29"/>
                  <a:pt x="4" y="25"/>
                  <a:pt x="3" y="21"/>
                </a:cubicBezTo>
                <a:cubicBezTo>
                  <a:pt x="2" y="18"/>
                  <a:pt x="1" y="14"/>
                  <a:pt x="1" y="11"/>
                </a:cubicBezTo>
                <a:cubicBezTo>
                  <a:pt x="0" y="3"/>
                  <a:pt x="7" y="0"/>
                  <a:pt x="13" y="3"/>
                </a:cubicBezTo>
                <a:cubicBezTo>
                  <a:pt x="16" y="4"/>
                  <a:pt x="19" y="6"/>
                  <a:pt x="21" y="8"/>
                </a:cubicBezTo>
                <a:cubicBezTo>
                  <a:pt x="30" y="13"/>
                  <a:pt x="38" y="14"/>
                  <a:pt x="48" y="12"/>
                </a:cubicBezTo>
                <a:cubicBezTo>
                  <a:pt x="52" y="10"/>
                  <a:pt x="57" y="9"/>
                  <a:pt x="61" y="7"/>
                </a:cubicBezTo>
                <a:cubicBezTo>
                  <a:pt x="64" y="7"/>
                  <a:pt x="66" y="6"/>
                  <a:pt x="69" y="6"/>
                </a:cubicBezTo>
                <a:cubicBezTo>
                  <a:pt x="74" y="5"/>
                  <a:pt x="77" y="8"/>
                  <a:pt x="77" y="14"/>
                </a:cubicBezTo>
                <a:close/>
                <a:moveTo>
                  <a:pt x="7" y="6"/>
                </a:moveTo>
                <a:cubicBezTo>
                  <a:pt x="4" y="7"/>
                  <a:pt x="3" y="10"/>
                  <a:pt x="5" y="14"/>
                </a:cubicBezTo>
                <a:cubicBezTo>
                  <a:pt x="6" y="16"/>
                  <a:pt x="7" y="17"/>
                  <a:pt x="9" y="19"/>
                </a:cubicBezTo>
                <a:cubicBezTo>
                  <a:pt x="12" y="23"/>
                  <a:pt x="15" y="26"/>
                  <a:pt x="18" y="30"/>
                </a:cubicBezTo>
                <a:cubicBezTo>
                  <a:pt x="22" y="28"/>
                  <a:pt x="22" y="27"/>
                  <a:pt x="19" y="22"/>
                </a:cubicBezTo>
                <a:cubicBezTo>
                  <a:pt x="16" y="17"/>
                  <a:pt x="11" y="12"/>
                  <a:pt x="7" y="6"/>
                </a:cubicBezTo>
                <a:close/>
                <a:moveTo>
                  <a:pt x="72" y="9"/>
                </a:moveTo>
                <a:cubicBezTo>
                  <a:pt x="66" y="15"/>
                  <a:pt x="61" y="21"/>
                  <a:pt x="57" y="27"/>
                </a:cubicBezTo>
                <a:cubicBezTo>
                  <a:pt x="55" y="28"/>
                  <a:pt x="53" y="31"/>
                  <a:pt x="55" y="33"/>
                </a:cubicBezTo>
                <a:cubicBezTo>
                  <a:pt x="57" y="34"/>
                  <a:pt x="60" y="33"/>
                  <a:pt x="62" y="32"/>
                </a:cubicBezTo>
                <a:cubicBezTo>
                  <a:pt x="68" y="26"/>
                  <a:pt x="71" y="18"/>
                  <a:pt x="7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" name="Freeform 454"/>
          <p:cNvSpPr>
            <a:spLocks/>
          </p:cNvSpPr>
          <p:nvPr/>
        </p:nvSpPr>
        <p:spPr bwMode="auto">
          <a:xfrm>
            <a:off x="7696201" y="2089151"/>
            <a:ext cx="19050" cy="25400"/>
          </a:xfrm>
          <a:custGeom>
            <a:avLst/>
            <a:gdLst>
              <a:gd name="T0" fmla="*/ 4 w 19"/>
              <a:gd name="T1" fmla="*/ 0 h 24"/>
              <a:gd name="T2" fmla="*/ 16 w 19"/>
              <a:gd name="T3" fmla="*/ 16 h 24"/>
              <a:gd name="T4" fmla="*/ 15 w 19"/>
              <a:gd name="T5" fmla="*/ 24 h 24"/>
              <a:gd name="T6" fmla="*/ 6 w 19"/>
              <a:gd name="T7" fmla="*/ 13 h 24"/>
              <a:gd name="T8" fmla="*/ 2 w 19"/>
              <a:gd name="T9" fmla="*/ 8 h 24"/>
              <a:gd name="T10" fmla="*/ 4 w 19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4">
                <a:moveTo>
                  <a:pt x="4" y="0"/>
                </a:moveTo>
                <a:cubicBezTo>
                  <a:pt x="8" y="6"/>
                  <a:pt x="13" y="11"/>
                  <a:pt x="16" y="16"/>
                </a:cubicBezTo>
                <a:cubicBezTo>
                  <a:pt x="19" y="21"/>
                  <a:pt x="19" y="22"/>
                  <a:pt x="15" y="24"/>
                </a:cubicBezTo>
                <a:cubicBezTo>
                  <a:pt x="12" y="20"/>
                  <a:pt x="9" y="17"/>
                  <a:pt x="6" y="13"/>
                </a:cubicBezTo>
                <a:cubicBezTo>
                  <a:pt x="4" y="11"/>
                  <a:pt x="3" y="10"/>
                  <a:pt x="2" y="8"/>
                </a:cubicBezTo>
                <a:cubicBezTo>
                  <a:pt x="0" y="4"/>
                  <a:pt x="1" y="1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2" name="Freeform 455"/>
          <p:cNvSpPr>
            <a:spLocks/>
          </p:cNvSpPr>
          <p:nvPr/>
        </p:nvSpPr>
        <p:spPr bwMode="auto">
          <a:xfrm>
            <a:off x="7747001" y="2092326"/>
            <a:ext cx="20638" cy="25400"/>
          </a:xfrm>
          <a:custGeom>
            <a:avLst/>
            <a:gdLst>
              <a:gd name="T0" fmla="*/ 19 w 19"/>
              <a:gd name="T1" fmla="*/ 0 h 25"/>
              <a:gd name="T2" fmla="*/ 9 w 19"/>
              <a:gd name="T3" fmla="*/ 23 h 25"/>
              <a:gd name="T4" fmla="*/ 2 w 19"/>
              <a:gd name="T5" fmla="*/ 24 h 25"/>
              <a:gd name="T6" fmla="*/ 4 w 19"/>
              <a:gd name="T7" fmla="*/ 18 h 25"/>
              <a:gd name="T8" fmla="*/ 19 w 19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5">
                <a:moveTo>
                  <a:pt x="19" y="0"/>
                </a:moveTo>
                <a:cubicBezTo>
                  <a:pt x="18" y="9"/>
                  <a:pt x="15" y="17"/>
                  <a:pt x="9" y="23"/>
                </a:cubicBezTo>
                <a:cubicBezTo>
                  <a:pt x="7" y="24"/>
                  <a:pt x="4" y="25"/>
                  <a:pt x="2" y="24"/>
                </a:cubicBezTo>
                <a:cubicBezTo>
                  <a:pt x="0" y="22"/>
                  <a:pt x="2" y="19"/>
                  <a:pt x="4" y="18"/>
                </a:cubicBezTo>
                <a:cubicBezTo>
                  <a:pt x="8" y="12"/>
                  <a:pt x="13" y="6"/>
                  <a:pt x="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60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7191632" y="6026102"/>
            <a:ext cx="4572000" cy="8318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644499-37DF-4A1C-A187-49C3EF8C4B5E}"/>
              </a:ext>
            </a:extLst>
          </p:cNvPr>
          <p:cNvSpPr txBox="1"/>
          <p:nvPr/>
        </p:nvSpPr>
        <p:spPr>
          <a:xfrm>
            <a:off x="587853" y="4447238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0078B5-C326-4410-8AD1-380AA2B473AF}"/>
              </a:ext>
            </a:extLst>
          </p:cNvPr>
          <p:cNvSpPr txBox="1"/>
          <p:nvPr/>
        </p:nvSpPr>
        <p:spPr>
          <a:xfrm>
            <a:off x="587853" y="4108555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4BE050-74A6-4CCF-B8FB-C06AABE9C315}"/>
              </a:ext>
            </a:extLst>
          </p:cNvPr>
          <p:cNvSpPr txBox="1"/>
          <p:nvPr/>
        </p:nvSpPr>
        <p:spPr>
          <a:xfrm>
            <a:off x="587853" y="49705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="" xmlns:a16="http://schemas.microsoft.com/office/drawing/2014/main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662322" y="602610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="" xmlns:a16="http://schemas.microsoft.com/office/drawing/2014/main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1829430" y="602610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="" xmlns:a16="http://schemas.microsoft.com/office/drawing/2014/main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3415638" y="602610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="" xmlns:a16="http://schemas.microsoft.com/office/drawing/2014/main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5187430" y="6026102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ED7E47F-91D9-498F-809C-30F1104B87E6}"/>
              </a:ext>
            </a:extLst>
          </p:cNvPr>
          <p:cNvSpPr txBox="1"/>
          <p:nvPr/>
        </p:nvSpPr>
        <p:spPr>
          <a:xfrm>
            <a:off x="545616" y="422170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786" y="2858223"/>
            <a:ext cx="5625001" cy="3701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759" y="230340"/>
            <a:ext cx="1114396" cy="9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504869"/>
            <a:ext cx="2971275" cy="29416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273" y="3574911"/>
            <a:ext cx="2887453" cy="28015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182" y="1756252"/>
            <a:ext cx="3085544" cy="12881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374" y="3693108"/>
            <a:ext cx="4313329" cy="2753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343951"/>
            <a:ext cx="3464816" cy="18787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357" y="1343951"/>
            <a:ext cx="1479197" cy="18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57" y="992991"/>
            <a:ext cx="2245969" cy="22854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57" y="3720262"/>
            <a:ext cx="2767837" cy="29208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249" y="3843782"/>
            <a:ext cx="3956125" cy="267379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249" y="1555415"/>
            <a:ext cx="3923786" cy="21648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431" y="1653805"/>
            <a:ext cx="2895463" cy="48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ángulo 104"/>
          <p:cNvSpPr/>
          <p:nvPr/>
        </p:nvSpPr>
        <p:spPr>
          <a:xfrm>
            <a:off x="0" y="1556951"/>
            <a:ext cx="12214208" cy="53010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460170" y="1300204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307312" y="1344492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024742" y="1329658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145297" y="1341412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70066" y="2364785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590118" y="1333793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306739" y="1429426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32120" y="1321890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489612" y="1322907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209845" y="1375597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736804" y="2318743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647992" y="2318743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159277" y="2306372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4996618" y="2318714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321291" y="2306372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500362" y="2336464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296956" y="2318743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538920" y="3460648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087284" y="2318743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337672" y="3460648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75854" y="3478138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011358" y="3515839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161368" y="3478902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668369" y="3479484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28926" y="4511630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185696" y="3460648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468031" y="3460648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307100" y="3460648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327911" y="4564610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739619" y="4548954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007246" y="4687818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090970" y="4589732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472046" y="5517868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24393" y="4627627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468031" y="4694755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326132" y="4564610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506650" y="4564610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312586" y="5524398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465577" y="5524398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000562" y="5524398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150572" y="5524398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65947" y="5513850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55412" y="5550340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118290" y="5513850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388505" y="5514917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/>
          <p:cNvSpPr/>
          <p:nvPr/>
        </p:nvSpPr>
        <p:spPr>
          <a:xfrm>
            <a:off x="0" y="1556951"/>
            <a:ext cx="12214208" cy="53010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74665" y="4626006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38271" y="4705360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62039" y="3650137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677865" y="3624314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07671" y="4763325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55002" y="3657655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200948" y="5668538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175670" y="2656585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56816" y="5669957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11641" y="1550753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49032" y="4681894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69089" y="3656372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67471" y="4724681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19186" y="1564512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60362" y="1531446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27371" y="1487854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296511" y="4767432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39803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47125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54447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61767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60424" y="3706168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976335" y="2560401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36179" y="2559874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39048" y="1524858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504691" y="5700850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45061" y="5755748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67761" y="570056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65905" y="5732240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42337" y="5669146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07713" y="5714646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06761" y="5665258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58461" y="1466061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45624" y="1463005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894624" y="1555708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771133" y="1517643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63441" y="2620349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284528" y="2619226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13736" y="2619226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33670" y="2615514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61899" y="4761540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26031" y="2484316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12031" y="2642664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54831" y="4729204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10639" y="4696499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0" y="1556951"/>
            <a:ext cx="12214208" cy="53010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9463" y="35470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03986" y="1366028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665232" y="1436562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06072" y="4394082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977651" y="3528434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658942" y="4515785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6137326" y="3516382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455617" y="3474442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342740" y="1392592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6129600" y="1392591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201843" y="4492860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430374" y="2401642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917274" y="1344488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800467" y="1298178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810412" y="5343060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928779" y="3419007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702979" y="2417808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358858" y="3461151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752139" y="1354736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926118" y="2389863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571510" y="3497331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716132" y="2412119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250132" y="2401380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650668" y="2441051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546414" y="2425898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311861" y="5409214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803289" y="2345512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529452" y="3508082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580136" y="5359819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6008958" y="5452702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552538" y="5452702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860911" y="5455773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404492" y="5449300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706724" y="5455773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717614" y="3394026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793090" y="3419123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370944" y="5350358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768151" y="4487293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494336" y="2427982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518608" y="1413224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324736" y="1413290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755389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880347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630431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505472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6058612" y="439408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6768"/>
                </a:solidFill>
              </a:rPr>
              <a:t>Infographic Style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FEA7201E-DFAB-4288-B2F5-98AE78CF016F}"/>
              </a:ext>
            </a:extLst>
          </p:cNvPr>
          <p:cNvGrpSpPr/>
          <p:nvPr/>
        </p:nvGrpSpPr>
        <p:grpSpPr>
          <a:xfrm flipH="1">
            <a:off x="7858896" y="4614418"/>
            <a:ext cx="3942612" cy="890930"/>
            <a:chOff x="5022053" y="5270531"/>
            <a:chExt cx="5545081" cy="616149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44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842D339B-AB60-4F47-AD6B-2DA1BCDEFE2B}"/>
                </a:ext>
              </a:extLst>
            </p:cNvPr>
            <p:cNvSpPr txBox="1"/>
            <p:nvPr/>
          </p:nvSpPr>
          <p:spPr>
            <a:xfrm>
              <a:off x="5189583" y="5270531"/>
              <a:ext cx="3856900" cy="19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 flipH="1">
            <a:off x="7077417" y="1519727"/>
            <a:ext cx="2859384" cy="1341192"/>
            <a:chOff x="5479252" y="2893359"/>
            <a:chExt cx="5087882" cy="1141246"/>
          </a:xfrm>
        </p:grpSpPr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2" cy="86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13CEE617-3CF3-4346-BBC7-A76AB915EC80}"/>
                </a:ext>
              </a:extLst>
            </p:cNvPr>
            <p:cNvSpPr txBox="1"/>
            <p:nvPr/>
          </p:nvSpPr>
          <p:spPr>
            <a:xfrm>
              <a:off x="5479350" y="2893359"/>
              <a:ext cx="5086619" cy="23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427447" y="1857459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1009545" y="1863955"/>
            <a:ext cx="1763313" cy="1846659"/>
            <a:chOff x="1624864" y="1758693"/>
            <a:chExt cx="6605789" cy="1846659"/>
          </a:xfrm>
        </p:grpSpPr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09" name="Rectangle 9">
            <a:extLst>
              <a:ext uri="{FF2B5EF4-FFF2-40B4-BE49-F238E27FC236}">
                <a16:creationId xmlns=""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550501" y="1984932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56768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427447" y="4126791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8EC69D4E-76F7-452A-8D31-56BFA3A3C0D8}"/>
              </a:ext>
            </a:extLst>
          </p:cNvPr>
          <p:cNvGrpSpPr/>
          <p:nvPr/>
        </p:nvGrpSpPr>
        <p:grpSpPr>
          <a:xfrm>
            <a:off x="1035002" y="4133287"/>
            <a:ext cx="2431605" cy="1477328"/>
            <a:chOff x="1624868" y="4028025"/>
            <a:chExt cx="5278779" cy="1477328"/>
          </a:xfrm>
        </p:grpSpPr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16" name="Freeform 18">
            <a:extLst>
              <a:ext uri="{FF2B5EF4-FFF2-40B4-BE49-F238E27FC236}">
                <a16:creationId xmlns=""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532784" y="4216052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56768"/>
              </a:solidFill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=""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6561882" y="1546591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=""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6667219" y="1635852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56768"/>
              </a:solidFill>
            </a:endParaRPr>
          </a:p>
        </p:txBody>
      </p:sp>
      <p:sp>
        <p:nvSpPr>
          <p:cNvPr id="32" name="Oval 109">
            <a:extLst>
              <a:ext uri="{FF2B5EF4-FFF2-40B4-BE49-F238E27FC236}">
                <a16:creationId xmlns=""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10824794" y="3742730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=""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10947848" y="3870203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dirty="0">
              <a:solidFill>
                <a:srgbClr val="056768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510" y="225130"/>
            <a:ext cx="1114396" cy="9734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937" y="3357310"/>
            <a:ext cx="4290813" cy="26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6768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405426" y="3296189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8484134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397530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344930" y="3296189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30" y="3939970"/>
            <a:ext cx="4096028" cy="265688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169" y="339509"/>
            <a:ext cx="1114396" cy="9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-79893"/>
            <a:ext cx="12214208" cy="1333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2457256" y="898481"/>
            <a:ext cx="8955705" cy="6065456"/>
          </a:xfrm>
          <a:custGeom>
            <a:avLst/>
            <a:gdLst>
              <a:gd name="T0" fmla="*/ 67 w 372"/>
              <a:gd name="T1" fmla="*/ 169 h 250"/>
              <a:gd name="T2" fmla="*/ 57 w 372"/>
              <a:gd name="T3" fmla="*/ 195 h 250"/>
              <a:gd name="T4" fmla="*/ 68 w 372"/>
              <a:gd name="T5" fmla="*/ 222 h 250"/>
              <a:gd name="T6" fmla="*/ 78 w 372"/>
              <a:gd name="T7" fmla="*/ 237 h 250"/>
              <a:gd name="T8" fmla="*/ 48 w 372"/>
              <a:gd name="T9" fmla="*/ 222 h 250"/>
              <a:gd name="T10" fmla="*/ 34 w 372"/>
              <a:gd name="T11" fmla="*/ 172 h 250"/>
              <a:gd name="T12" fmla="*/ 30 w 372"/>
              <a:gd name="T13" fmla="*/ 172 h 250"/>
              <a:gd name="T14" fmla="*/ 22 w 372"/>
              <a:gd name="T15" fmla="*/ 193 h 250"/>
              <a:gd name="T16" fmla="*/ 27 w 372"/>
              <a:gd name="T17" fmla="*/ 230 h 250"/>
              <a:gd name="T18" fmla="*/ 30 w 372"/>
              <a:gd name="T19" fmla="*/ 244 h 250"/>
              <a:gd name="T20" fmla="*/ 11 w 372"/>
              <a:gd name="T21" fmla="*/ 239 h 250"/>
              <a:gd name="T22" fmla="*/ 4 w 372"/>
              <a:gd name="T23" fmla="*/ 217 h 250"/>
              <a:gd name="T24" fmla="*/ 2 w 372"/>
              <a:gd name="T25" fmla="*/ 174 h 250"/>
              <a:gd name="T26" fmla="*/ 7 w 372"/>
              <a:gd name="T27" fmla="*/ 127 h 250"/>
              <a:gd name="T28" fmla="*/ 6 w 372"/>
              <a:gd name="T29" fmla="*/ 82 h 250"/>
              <a:gd name="T30" fmla="*/ 5 w 372"/>
              <a:gd name="T31" fmla="*/ 52 h 250"/>
              <a:gd name="T32" fmla="*/ 25 w 372"/>
              <a:gd name="T33" fmla="*/ 31 h 250"/>
              <a:gd name="T34" fmla="*/ 111 w 372"/>
              <a:gd name="T35" fmla="*/ 37 h 250"/>
              <a:gd name="T36" fmla="*/ 169 w 372"/>
              <a:gd name="T37" fmla="*/ 38 h 250"/>
              <a:gd name="T38" fmla="*/ 271 w 372"/>
              <a:gd name="T39" fmla="*/ 33 h 250"/>
              <a:gd name="T40" fmla="*/ 285 w 372"/>
              <a:gd name="T41" fmla="*/ 23 h 250"/>
              <a:gd name="T42" fmla="*/ 298 w 372"/>
              <a:gd name="T43" fmla="*/ 16 h 250"/>
              <a:gd name="T44" fmla="*/ 293 w 372"/>
              <a:gd name="T45" fmla="*/ 12 h 250"/>
              <a:gd name="T46" fmla="*/ 318 w 372"/>
              <a:gd name="T47" fmla="*/ 0 h 250"/>
              <a:gd name="T48" fmla="*/ 315 w 372"/>
              <a:gd name="T49" fmla="*/ 10 h 250"/>
              <a:gd name="T50" fmla="*/ 338 w 372"/>
              <a:gd name="T51" fmla="*/ 3 h 250"/>
              <a:gd name="T52" fmla="*/ 329 w 372"/>
              <a:gd name="T53" fmla="*/ 16 h 250"/>
              <a:gd name="T54" fmla="*/ 369 w 372"/>
              <a:gd name="T55" fmla="*/ 63 h 250"/>
              <a:gd name="T56" fmla="*/ 371 w 372"/>
              <a:gd name="T57" fmla="*/ 74 h 250"/>
              <a:gd name="T58" fmla="*/ 354 w 372"/>
              <a:gd name="T59" fmla="*/ 86 h 250"/>
              <a:gd name="T60" fmla="*/ 314 w 372"/>
              <a:gd name="T61" fmla="*/ 87 h 250"/>
              <a:gd name="T62" fmla="*/ 291 w 372"/>
              <a:gd name="T63" fmla="*/ 108 h 250"/>
              <a:gd name="T64" fmla="*/ 255 w 372"/>
              <a:gd name="T65" fmla="*/ 159 h 250"/>
              <a:gd name="T66" fmla="*/ 251 w 372"/>
              <a:gd name="T67" fmla="*/ 165 h 250"/>
              <a:gd name="T68" fmla="*/ 248 w 372"/>
              <a:gd name="T69" fmla="*/ 219 h 250"/>
              <a:gd name="T70" fmla="*/ 260 w 372"/>
              <a:gd name="T71" fmla="*/ 240 h 250"/>
              <a:gd name="T72" fmla="*/ 232 w 372"/>
              <a:gd name="T73" fmla="*/ 224 h 250"/>
              <a:gd name="T74" fmla="*/ 230 w 372"/>
              <a:gd name="T75" fmla="*/ 191 h 250"/>
              <a:gd name="T76" fmla="*/ 228 w 372"/>
              <a:gd name="T77" fmla="*/ 176 h 250"/>
              <a:gd name="T78" fmla="*/ 221 w 372"/>
              <a:gd name="T79" fmla="*/ 231 h 250"/>
              <a:gd name="T80" fmla="*/ 221 w 372"/>
              <a:gd name="T81" fmla="*/ 246 h 250"/>
              <a:gd name="T82" fmla="*/ 202 w 372"/>
              <a:gd name="T83" fmla="*/ 236 h 250"/>
              <a:gd name="T84" fmla="*/ 200 w 372"/>
              <a:gd name="T85" fmla="*/ 214 h 250"/>
              <a:gd name="T86" fmla="*/ 200 w 372"/>
              <a:gd name="T87" fmla="*/ 185 h 250"/>
              <a:gd name="T88" fmla="*/ 197 w 372"/>
              <a:gd name="T89" fmla="*/ 155 h 250"/>
              <a:gd name="T90" fmla="*/ 164 w 372"/>
              <a:gd name="T91" fmla="*/ 155 h 250"/>
              <a:gd name="T92" fmla="*/ 98 w 372"/>
              <a:gd name="T93" fmla="*/ 150 h 250"/>
              <a:gd name="T94" fmla="*/ 78 w 372"/>
              <a:gd name="T95" fmla="*/ 165 h 250"/>
              <a:gd name="T96" fmla="*/ 67 w 372"/>
              <a:gd name="T97" fmla="*/ 169 h 250"/>
              <a:gd name="T98" fmla="*/ 14 w 372"/>
              <a:gd name="T99" fmla="*/ 98 h 250"/>
              <a:gd name="T100" fmla="*/ 12 w 372"/>
              <a:gd name="T101" fmla="*/ 98 h 250"/>
              <a:gd name="T102" fmla="*/ 12 w 372"/>
              <a:gd name="T103" fmla="*/ 130 h 250"/>
              <a:gd name="T104" fmla="*/ 16 w 372"/>
              <a:gd name="T105" fmla="*/ 130 h 250"/>
              <a:gd name="T106" fmla="*/ 14 w 372"/>
              <a:gd name="T107" fmla="*/ 9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2" h="250">
                <a:moveTo>
                  <a:pt x="67" y="169"/>
                </a:moveTo>
                <a:cubicBezTo>
                  <a:pt x="54" y="175"/>
                  <a:pt x="54" y="184"/>
                  <a:pt x="57" y="195"/>
                </a:cubicBezTo>
                <a:cubicBezTo>
                  <a:pt x="60" y="204"/>
                  <a:pt x="64" y="213"/>
                  <a:pt x="68" y="222"/>
                </a:cubicBezTo>
                <a:cubicBezTo>
                  <a:pt x="71" y="227"/>
                  <a:pt x="74" y="232"/>
                  <a:pt x="78" y="237"/>
                </a:cubicBezTo>
                <a:cubicBezTo>
                  <a:pt x="61" y="245"/>
                  <a:pt x="52" y="236"/>
                  <a:pt x="48" y="222"/>
                </a:cubicBezTo>
                <a:cubicBezTo>
                  <a:pt x="43" y="206"/>
                  <a:pt x="39" y="189"/>
                  <a:pt x="34" y="172"/>
                </a:cubicBezTo>
                <a:cubicBezTo>
                  <a:pt x="32" y="172"/>
                  <a:pt x="31" y="172"/>
                  <a:pt x="30" y="172"/>
                </a:cubicBezTo>
                <a:cubicBezTo>
                  <a:pt x="27" y="179"/>
                  <a:pt x="22" y="186"/>
                  <a:pt x="22" y="193"/>
                </a:cubicBezTo>
                <a:cubicBezTo>
                  <a:pt x="22" y="205"/>
                  <a:pt x="25" y="218"/>
                  <a:pt x="27" y="230"/>
                </a:cubicBezTo>
                <a:cubicBezTo>
                  <a:pt x="28" y="235"/>
                  <a:pt x="29" y="239"/>
                  <a:pt x="30" y="244"/>
                </a:cubicBezTo>
                <a:cubicBezTo>
                  <a:pt x="23" y="243"/>
                  <a:pt x="15" y="243"/>
                  <a:pt x="11" y="239"/>
                </a:cubicBezTo>
                <a:cubicBezTo>
                  <a:pt x="7" y="234"/>
                  <a:pt x="5" y="225"/>
                  <a:pt x="4" y="217"/>
                </a:cubicBezTo>
                <a:cubicBezTo>
                  <a:pt x="3" y="203"/>
                  <a:pt x="4" y="188"/>
                  <a:pt x="2" y="174"/>
                </a:cubicBezTo>
                <a:cubicBezTo>
                  <a:pt x="0" y="157"/>
                  <a:pt x="3" y="143"/>
                  <a:pt x="7" y="127"/>
                </a:cubicBezTo>
                <a:cubicBezTo>
                  <a:pt x="11" y="113"/>
                  <a:pt x="7" y="97"/>
                  <a:pt x="6" y="82"/>
                </a:cubicBezTo>
                <a:cubicBezTo>
                  <a:pt x="5" y="72"/>
                  <a:pt x="4" y="62"/>
                  <a:pt x="5" y="52"/>
                </a:cubicBezTo>
                <a:cubicBezTo>
                  <a:pt x="6" y="39"/>
                  <a:pt x="13" y="34"/>
                  <a:pt x="25" y="31"/>
                </a:cubicBezTo>
                <a:cubicBezTo>
                  <a:pt x="55" y="23"/>
                  <a:pt x="82" y="28"/>
                  <a:pt x="111" y="37"/>
                </a:cubicBezTo>
                <a:cubicBezTo>
                  <a:pt x="129" y="42"/>
                  <a:pt x="150" y="38"/>
                  <a:pt x="169" y="38"/>
                </a:cubicBezTo>
                <a:cubicBezTo>
                  <a:pt x="203" y="37"/>
                  <a:pt x="237" y="35"/>
                  <a:pt x="271" y="33"/>
                </a:cubicBezTo>
                <a:cubicBezTo>
                  <a:pt x="277" y="33"/>
                  <a:pt x="283" y="33"/>
                  <a:pt x="285" y="23"/>
                </a:cubicBezTo>
                <a:cubicBezTo>
                  <a:pt x="285" y="20"/>
                  <a:pt x="293" y="19"/>
                  <a:pt x="298" y="16"/>
                </a:cubicBezTo>
                <a:cubicBezTo>
                  <a:pt x="296" y="15"/>
                  <a:pt x="295" y="13"/>
                  <a:pt x="293" y="12"/>
                </a:cubicBezTo>
                <a:cubicBezTo>
                  <a:pt x="302" y="8"/>
                  <a:pt x="311" y="3"/>
                  <a:pt x="318" y="0"/>
                </a:cubicBezTo>
                <a:cubicBezTo>
                  <a:pt x="318" y="0"/>
                  <a:pt x="317" y="4"/>
                  <a:pt x="315" y="10"/>
                </a:cubicBezTo>
                <a:cubicBezTo>
                  <a:pt x="324" y="8"/>
                  <a:pt x="331" y="5"/>
                  <a:pt x="338" y="3"/>
                </a:cubicBezTo>
                <a:cubicBezTo>
                  <a:pt x="336" y="7"/>
                  <a:pt x="333" y="11"/>
                  <a:pt x="329" y="16"/>
                </a:cubicBezTo>
                <a:cubicBezTo>
                  <a:pt x="342" y="31"/>
                  <a:pt x="356" y="47"/>
                  <a:pt x="369" y="63"/>
                </a:cubicBezTo>
                <a:cubicBezTo>
                  <a:pt x="371" y="65"/>
                  <a:pt x="372" y="72"/>
                  <a:pt x="371" y="74"/>
                </a:cubicBezTo>
                <a:cubicBezTo>
                  <a:pt x="366" y="79"/>
                  <a:pt x="360" y="85"/>
                  <a:pt x="354" y="86"/>
                </a:cubicBezTo>
                <a:cubicBezTo>
                  <a:pt x="341" y="88"/>
                  <a:pt x="327" y="87"/>
                  <a:pt x="314" y="87"/>
                </a:cubicBezTo>
                <a:cubicBezTo>
                  <a:pt x="305" y="87"/>
                  <a:pt x="293" y="98"/>
                  <a:pt x="291" y="108"/>
                </a:cubicBezTo>
                <a:cubicBezTo>
                  <a:pt x="287" y="131"/>
                  <a:pt x="277" y="149"/>
                  <a:pt x="255" y="159"/>
                </a:cubicBezTo>
                <a:cubicBezTo>
                  <a:pt x="253" y="160"/>
                  <a:pt x="251" y="163"/>
                  <a:pt x="251" y="165"/>
                </a:cubicBezTo>
                <a:cubicBezTo>
                  <a:pt x="250" y="183"/>
                  <a:pt x="247" y="201"/>
                  <a:pt x="248" y="219"/>
                </a:cubicBezTo>
                <a:cubicBezTo>
                  <a:pt x="248" y="226"/>
                  <a:pt x="256" y="233"/>
                  <a:pt x="260" y="240"/>
                </a:cubicBezTo>
                <a:cubicBezTo>
                  <a:pt x="246" y="246"/>
                  <a:pt x="234" y="240"/>
                  <a:pt x="232" y="224"/>
                </a:cubicBezTo>
                <a:cubicBezTo>
                  <a:pt x="231" y="213"/>
                  <a:pt x="231" y="202"/>
                  <a:pt x="230" y="191"/>
                </a:cubicBezTo>
                <a:cubicBezTo>
                  <a:pt x="230" y="186"/>
                  <a:pt x="229" y="181"/>
                  <a:pt x="228" y="176"/>
                </a:cubicBezTo>
                <a:cubicBezTo>
                  <a:pt x="216" y="189"/>
                  <a:pt x="213" y="214"/>
                  <a:pt x="221" y="231"/>
                </a:cubicBezTo>
                <a:cubicBezTo>
                  <a:pt x="223" y="236"/>
                  <a:pt x="230" y="242"/>
                  <a:pt x="221" y="246"/>
                </a:cubicBezTo>
                <a:cubicBezTo>
                  <a:pt x="213" y="250"/>
                  <a:pt x="204" y="245"/>
                  <a:pt x="202" y="236"/>
                </a:cubicBezTo>
                <a:cubicBezTo>
                  <a:pt x="201" y="229"/>
                  <a:pt x="201" y="221"/>
                  <a:pt x="200" y="214"/>
                </a:cubicBezTo>
                <a:cubicBezTo>
                  <a:pt x="200" y="205"/>
                  <a:pt x="201" y="195"/>
                  <a:pt x="200" y="185"/>
                </a:cubicBezTo>
                <a:cubicBezTo>
                  <a:pt x="200" y="176"/>
                  <a:pt x="199" y="167"/>
                  <a:pt x="197" y="155"/>
                </a:cubicBezTo>
                <a:cubicBezTo>
                  <a:pt x="186" y="155"/>
                  <a:pt x="175" y="155"/>
                  <a:pt x="164" y="155"/>
                </a:cubicBezTo>
                <a:cubicBezTo>
                  <a:pt x="141" y="157"/>
                  <a:pt x="119" y="159"/>
                  <a:pt x="98" y="150"/>
                </a:cubicBezTo>
                <a:cubicBezTo>
                  <a:pt x="92" y="148"/>
                  <a:pt x="80" y="157"/>
                  <a:pt x="78" y="165"/>
                </a:cubicBezTo>
                <a:cubicBezTo>
                  <a:pt x="76" y="174"/>
                  <a:pt x="72" y="174"/>
                  <a:pt x="67" y="169"/>
                </a:cubicBezTo>
                <a:close/>
                <a:moveTo>
                  <a:pt x="14" y="98"/>
                </a:moveTo>
                <a:cubicBezTo>
                  <a:pt x="13" y="98"/>
                  <a:pt x="13" y="98"/>
                  <a:pt x="12" y="98"/>
                </a:cubicBezTo>
                <a:cubicBezTo>
                  <a:pt x="12" y="109"/>
                  <a:pt x="12" y="120"/>
                  <a:pt x="12" y="130"/>
                </a:cubicBezTo>
                <a:cubicBezTo>
                  <a:pt x="13" y="130"/>
                  <a:pt x="15" y="130"/>
                  <a:pt x="16" y="130"/>
                </a:cubicBezTo>
                <a:cubicBezTo>
                  <a:pt x="15" y="119"/>
                  <a:pt x="14" y="109"/>
                  <a:pt x="14" y="98"/>
                </a:cubicBezTo>
                <a:close/>
              </a:path>
            </a:pathLst>
          </a:custGeom>
          <a:solidFill>
            <a:schemeClr val="accent4">
              <a:lumMod val="75000"/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2503BA8-2B95-476E-BBB6-CCF92B66632C}"/>
              </a:ext>
            </a:extLst>
          </p:cNvPr>
          <p:cNvGrpSpPr/>
          <p:nvPr/>
        </p:nvGrpSpPr>
        <p:grpSpPr>
          <a:xfrm>
            <a:off x="5009243" y="4871690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1086132" y="4890386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CCAB71B-725D-495A-AD17-BA39B8135763}"/>
              </a:ext>
            </a:extLst>
          </p:cNvPr>
          <p:cNvGrpSpPr/>
          <p:nvPr/>
        </p:nvGrpSpPr>
        <p:grpSpPr>
          <a:xfrm>
            <a:off x="8957709" y="4837228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6D26C44-421D-480C-B6E2-7692C36ADD5F}"/>
              </a:ext>
            </a:extLst>
          </p:cNvPr>
          <p:cNvSpPr txBox="1"/>
          <p:nvPr/>
        </p:nvSpPr>
        <p:spPr>
          <a:xfrm>
            <a:off x="1192790" y="3433952"/>
            <a:ext cx="1355951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D57D822-957B-4996-B7FD-7C7A1724E38C}"/>
              </a:ext>
            </a:extLst>
          </p:cNvPr>
          <p:cNvSpPr txBox="1"/>
          <p:nvPr/>
        </p:nvSpPr>
        <p:spPr>
          <a:xfrm>
            <a:off x="5141441" y="3359741"/>
            <a:ext cx="1355951" cy="738664"/>
          </a:xfrm>
          <a:prstGeom prst="rect">
            <a:avLst/>
          </a:prstGeom>
          <a:solidFill>
            <a:srgbClr val="0567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DAFCC05-5D54-49CE-BF21-0683B5F46512}"/>
              </a:ext>
            </a:extLst>
          </p:cNvPr>
          <p:cNvSpPr txBox="1"/>
          <p:nvPr/>
        </p:nvSpPr>
        <p:spPr>
          <a:xfrm>
            <a:off x="8957709" y="3325279"/>
            <a:ext cx="1355951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=""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27">
            <a:extLst>
              <a:ext uri="{FF2B5EF4-FFF2-40B4-BE49-F238E27FC236}">
                <a16:creationId xmlns="" xmlns:a16="http://schemas.microsoft.com/office/drawing/2014/main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919573" y="476008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56768"/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=""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919573" y="1047638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37" y="3355962"/>
            <a:ext cx="4658427" cy="3431057"/>
          </a:xfrm>
          <a:prstGeom prst="rect">
            <a:avLst/>
          </a:prstGeom>
        </p:spPr>
      </p:pic>
      <p:sp>
        <p:nvSpPr>
          <p:cNvPr id="9" name="제목 3">
            <a:extLst>
              <a:ext uri="{FF2B5EF4-FFF2-40B4-BE49-F238E27FC236}">
                <a16:creationId xmlns=""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6828469" y="5230349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b="1" dirty="0">
                <a:solidFill>
                  <a:srgbClr val="056768"/>
                </a:solidFill>
              </a:rPr>
              <a:t>Simple Portfolio Designed</a:t>
            </a:r>
            <a:endParaRPr lang="ko-KR" altLang="en-US" b="1" dirty="0">
              <a:solidFill>
                <a:srgbClr val="056768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0887296" y="202288"/>
            <a:ext cx="1117600" cy="979488"/>
            <a:chOff x="13677901" y="-515938"/>
            <a:chExt cx="1117600" cy="9794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3677901" y="-515938"/>
              <a:ext cx="1117600" cy="979488"/>
            </a:xfrm>
            <a:custGeom>
              <a:avLst/>
              <a:gdLst>
                <a:gd name="T0" fmla="*/ 273 w 496"/>
                <a:gd name="T1" fmla="*/ 53 h 435"/>
                <a:gd name="T2" fmla="*/ 394 w 496"/>
                <a:gd name="T3" fmla="*/ 104 h 435"/>
                <a:gd name="T4" fmla="*/ 461 w 496"/>
                <a:gd name="T5" fmla="*/ 190 h 435"/>
                <a:gd name="T6" fmla="*/ 423 w 496"/>
                <a:gd name="T7" fmla="*/ 198 h 435"/>
                <a:gd name="T8" fmla="*/ 389 w 496"/>
                <a:gd name="T9" fmla="*/ 232 h 435"/>
                <a:gd name="T10" fmla="*/ 366 w 496"/>
                <a:gd name="T11" fmla="*/ 252 h 435"/>
                <a:gd name="T12" fmla="*/ 299 w 496"/>
                <a:gd name="T13" fmla="*/ 361 h 435"/>
                <a:gd name="T14" fmla="*/ 267 w 496"/>
                <a:gd name="T15" fmla="*/ 426 h 435"/>
                <a:gd name="T16" fmla="*/ 166 w 496"/>
                <a:gd name="T17" fmla="*/ 323 h 435"/>
                <a:gd name="T18" fmla="*/ 28 w 496"/>
                <a:gd name="T19" fmla="*/ 305 h 435"/>
                <a:gd name="T20" fmla="*/ 46 w 496"/>
                <a:gd name="T21" fmla="*/ 221 h 435"/>
                <a:gd name="T22" fmla="*/ 58 w 496"/>
                <a:gd name="T23" fmla="*/ 149 h 435"/>
                <a:gd name="T24" fmla="*/ 3 w 496"/>
                <a:gd name="T25" fmla="*/ 93 h 435"/>
                <a:gd name="T26" fmla="*/ 89 w 496"/>
                <a:gd name="T27" fmla="*/ 58 h 435"/>
                <a:gd name="T28" fmla="*/ 143 w 496"/>
                <a:gd name="T29" fmla="*/ 23 h 435"/>
                <a:gd name="T30" fmla="*/ 268 w 496"/>
                <a:gd name="T31" fmla="*/ 165 h 435"/>
                <a:gd name="T32" fmla="*/ 125 w 496"/>
                <a:gd name="T33" fmla="*/ 287 h 435"/>
                <a:gd name="T34" fmla="*/ 107 w 496"/>
                <a:gd name="T35" fmla="*/ 255 h 435"/>
                <a:gd name="T36" fmla="*/ 157 w 496"/>
                <a:gd name="T37" fmla="*/ 141 h 435"/>
                <a:gd name="T38" fmla="*/ 210 w 496"/>
                <a:gd name="T39" fmla="*/ 23 h 435"/>
                <a:gd name="T40" fmla="*/ 108 w 496"/>
                <a:gd name="T41" fmla="*/ 85 h 435"/>
                <a:gd name="T42" fmla="*/ 58 w 496"/>
                <a:gd name="T43" fmla="*/ 218 h 435"/>
                <a:gd name="T44" fmla="*/ 94 w 496"/>
                <a:gd name="T45" fmla="*/ 250 h 435"/>
                <a:gd name="T46" fmla="*/ 138 w 496"/>
                <a:gd name="T47" fmla="*/ 309 h 435"/>
                <a:gd name="T48" fmla="*/ 247 w 496"/>
                <a:gd name="T49" fmla="*/ 322 h 435"/>
                <a:gd name="T50" fmla="*/ 193 w 496"/>
                <a:gd name="T51" fmla="*/ 285 h 435"/>
                <a:gd name="T52" fmla="*/ 110 w 496"/>
                <a:gd name="T53" fmla="*/ 251 h 435"/>
                <a:gd name="T54" fmla="*/ 187 w 496"/>
                <a:gd name="T55" fmla="*/ 186 h 435"/>
                <a:gd name="T56" fmla="*/ 175 w 496"/>
                <a:gd name="T57" fmla="*/ 139 h 435"/>
                <a:gd name="T58" fmla="*/ 276 w 496"/>
                <a:gd name="T59" fmla="*/ 173 h 435"/>
                <a:gd name="T60" fmla="*/ 392 w 496"/>
                <a:gd name="T61" fmla="*/ 168 h 435"/>
                <a:gd name="T62" fmla="*/ 333 w 496"/>
                <a:gd name="T63" fmla="*/ 101 h 435"/>
                <a:gd name="T64" fmla="*/ 252 w 496"/>
                <a:gd name="T65" fmla="*/ 125 h 435"/>
                <a:gd name="T66" fmla="*/ 330 w 496"/>
                <a:gd name="T67" fmla="*/ 106 h 435"/>
                <a:gd name="T68" fmla="*/ 377 w 496"/>
                <a:gd name="T69" fmla="*/ 154 h 435"/>
                <a:gd name="T70" fmla="*/ 369 w 496"/>
                <a:gd name="T71" fmla="*/ 145 h 435"/>
                <a:gd name="T72" fmla="*/ 269 w 496"/>
                <a:gd name="T73" fmla="*/ 126 h 435"/>
                <a:gd name="T74" fmla="*/ 272 w 496"/>
                <a:gd name="T75" fmla="*/ 147 h 435"/>
                <a:gd name="T76" fmla="*/ 311 w 496"/>
                <a:gd name="T77" fmla="*/ 132 h 435"/>
                <a:gd name="T78" fmla="*/ 369 w 496"/>
                <a:gd name="T79" fmla="*/ 145 h 435"/>
                <a:gd name="T80" fmla="*/ 23 w 496"/>
                <a:gd name="T81" fmla="*/ 52 h 435"/>
                <a:gd name="T82" fmla="*/ 40 w 496"/>
                <a:gd name="T83" fmla="*/ 64 h 435"/>
                <a:gd name="T84" fmla="*/ 44 w 496"/>
                <a:gd name="T85" fmla="*/ 73 h 435"/>
                <a:gd name="T86" fmla="*/ 69 w 496"/>
                <a:gd name="T87" fmla="*/ 100 h 435"/>
                <a:gd name="T88" fmla="*/ 70 w 496"/>
                <a:gd name="T89" fmla="*/ 114 h 435"/>
                <a:gd name="T90" fmla="*/ 279 w 496"/>
                <a:gd name="T91" fmla="*/ 329 h 435"/>
                <a:gd name="T92" fmla="*/ 318 w 496"/>
                <a:gd name="T93" fmla="*/ 219 h 435"/>
                <a:gd name="T94" fmla="*/ 76 w 496"/>
                <a:gd name="T95" fmla="*/ 267 h 435"/>
                <a:gd name="T96" fmla="*/ 66 w 496"/>
                <a:gd name="T97" fmla="*/ 291 h 435"/>
                <a:gd name="T98" fmla="*/ 61 w 496"/>
                <a:gd name="T99" fmla="*/ 284 h 435"/>
                <a:gd name="T100" fmla="*/ 78 w 496"/>
                <a:gd name="T101" fmla="*/ 299 h 435"/>
                <a:gd name="T102" fmla="*/ 41 w 496"/>
                <a:gd name="T103" fmla="*/ 294 h 435"/>
                <a:gd name="T104" fmla="*/ 64 w 496"/>
                <a:gd name="T105" fmla="*/ 303 h 435"/>
                <a:gd name="T106" fmla="*/ 26 w 496"/>
                <a:gd name="T107" fmla="*/ 268 h 435"/>
                <a:gd name="T108" fmla="*/ 23 w 496"/>
                <a:gd name="T109" fmla="*/ 274 h 435"/>
                <a:gd name="T110" fmla="*/ 34 w 496"/>
                <a:gd name="T111" fmla="*/ 27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6" h="435">
                  <a:moveTo>
                    <a:pt x="204" y="0"/>
                  </a:moveTo>
                  <a:cubicBezTo>
                    <a:pt x="217" y="3"/>
                    <a:pt x="228" y="11"/>
                    <a:pt x="238" y="20"/>
                  </a:cubicBezTo>
                  <a:cubicBezTo>
                    <a:pt x="241" y="23"/>
                    <a:pt x="244" y="25"/>
                    <a:pt x="246" y="29"/>
                  </a:cubicBezTo>
                  <a:cubicBezTo>
                    <a:pt x="252" y="40"/>
                    <a:pt x="261" y="48"/>
                    <a:pt x="273" y="53"/>
                  </a:cubicBezTo>
                  <a:cubicBezTo>
                    <a:pt x="278" y="55"/>
                    <a:pt x="283" y="56"/>
                    <a:pt x="288" y="56"/>
                  </a:cubicBezTo>
                  <a:cubicBezTo>
                    <a:pt x="299" y="55"/>
                    <a:pt x="309" y="58"/>
                    <a:pt x="319" y="64"/>
                  </a:cubicBezTo>
                  <a:cubicBezTo>
                    <a:pt x="332" y="72"/>
                    <a:pt x="344" y="81"/>
                    <a:pt x="357" y="89"/>
                  </a:cubicBezTo>
                  <a:cubicBezTo>
                    <a:pt x="369" y="95"/>
                    <a:pt x="381" y="100"/>
                    <a:pt x="394" y="104"/>
                  </a:cubicBezTo>
                  <a:cubicBezTo>
                    <a:pt x="403" y="108"/>
                    <a:pt x="409" y="114"/>
                    <a:pt x="410" y="124"/>
                  </a:cubicBezTo>
                  <a:cubicBezTo>
                    <a:pt x="412" y="134"/>
                    <a:pt x="412" y="144"/>
                    <a:pt x="411" y="154"/>
                  </a:cubicBezTo>
                  <a:cubicBezTo>
                    <a:pt x="411" y="161"/>
                    <a:pt x="412" y="167"/>
                    <a:pt x="418" y="170"/>
                  </a:cubicBezTo>
                  <a:cubicBezTo>
                    <a:pt x="432" y="177"/>
                    <a:pt x="446" y="184"/>
                    <a:pt x="461" y="190"/>
                  </a:cubicBezTo>
                  <a:cubicBezTo>
                    <a:pt x="472" y="195"/>
                    <a:pt x="484" y="199"/>
                    <a:pt x="496" y="203"/>
                  </a:cubicBezTo>
                  <a:cubicBezTo>
                    <a:pt x="479" y="207"/>
                    <a:pt x="462" y="211"/>
                    <a:pt x="445" y="209"/>
                  </a:cubicBezTo>
                  <a:cubicBezTo>
                    <a:pt x="441" y="209"/>
                    <a:pt x="438" y="207"/>
                    <a:pt x="434" y="205"/>
                  </a:cubicBezTo>
                  <a:cubicBezTo>
                    <a:pt x="430" y="203"/>
                    <a:pt x="426" y="201"/>
                    <a:pt x="423" y="198"/>
                  </a:cubicBezTo>
                  <a:cubicBezTo>
                    <a:pt x="410" y="187"/>
                    <a:pt x="396" y="188"/>
                    <a:pt x="383" y="198"/>
                  </a:cubicBezTo>
                  <a:cubicBezTo>
                    <a:pt x="376" y="203"/>
                    <a:pt x="369" y="208"/>
                    <a:pt x="364" y="215"/>
                  </a:cubicBezTo>
                  <a:cubicBezTo>
                    <a:pt x="358" y="221"/>
                    <a:pt x="361" y="227"/>
                    <a:pt x="369" y="229"/>
                  </a:cubicBezTo>
                  <a:cubicBezTo>
                    <a:pt x="375" y="231"/>
                    <a:pt x="383" y="232"/>
                    <a:pt x="389" y="232"/>
                  </a:cubicBezTo>
                  <a:cubicBezTo>
                    <a:pt x="394" y="233"/>
                    <a:pt x="398" y="233"/>
                    <a:pt x="402" y="234"/>
                  </a:cubicBezTo>
                  <a:cubicBezTo>
                    <a:pt x="402" y="234"/>
                    <a:pt x="403" y="235"/>
                    <a:pt x="403" y="236"/>
                  </a:cubicBezTo>
                  <a:cubicBezTo>
                    <a:pt x="400" y="237"/>
                    <a:pt x="397" y="239"/>
                    <a:pt x="394" y="241"/>
                  </a:cubicBezTo>
                  <a:cubicBezTo>
                    <a:pt x="385" y="245"/>
                    <a:pt x="375" y="248"/>
                    <a:pt x="366" y="252"/>
                  </a:cubicBezTo>
                  <a:cubicBezTo>
                    <a:pt x="356" y="256"/>
                    <a:pt x="349" y="263"/>
                    <a:pt x="348" y="274"/>
                  </a:cubicBezTo>
                  <a:cubicBezTo>
                    <a:pt x="346" y="286"/>
                    <a:pt x="344" y="297"/>
                    <a:pt x="342" y="309"/>
                  </a:cubicBezTo>
                  <a:cubicBezTo>
                    <a:pt x="340" y="324"/>
                    <a:pt x="333" y="336"/>
                    <a:pt x="320" y="345"/>
                  </a:cubicBezTo>
                  <a:cubicBezTo>
                    <a:pt x="313" y="350"/>
                    <a:pt x="306" y="355"/>
                    <a:pt x="299" y="361"/>
                  </a:cubicBezTo>
                  <a:cubicBezTo>
                    <a:pt x="289" y="370"/>
                    <a:pt x="284" y="382"/>
                    <a:pt x="284" y="396"/>
                  </a:cubicBezTo>
                  <a:cubicBezTo>
                    <a:pt x="283" y="404"/>
                    <a:pt x="284" y="412"/>
                    <a:pt x="284" y="421"/>
                  </a:cubicBezTo>
                  <a:cubicBezTo>
                    <a:pt x="284" y="425"/>
                    <a:pt x="285" y="431"/>
                    <a:pt x="279" y="433"/>
                  </a:cubicBezTo>
                  <a:cubicBezTo>
                    <a:pt x="273" y="435"/>
                    <a:pt x="269" y="430"/>
                    <a:pt x="267" y="426"/>
                  </a:cubicBezTo>
                  <a:cubicBezTo>
                    <a:pt x="263" y="418"/>
                    <a:pt x="258" y="410"/>
                    <a:pt x="256" y="402"/>
                  </a:cubicBezTo>
                  <a:cubicBezTo>
                    <a:pt x="251" y="383"/>
                    <a:pt x="247" y="363"/>
                    <a:pt x="245" y="344"/>
                  </a:cubicBezTo>
                  <a:cubicBezTo>
                    <a:pt x="243" y="332"/>
                    <a:pt x="227" y="317"/>
                    <a:pt x="215" y="321"/>
                  </a:cubicBezTo>
                  <a:cubicBezTo>
                    <a:pt x="199" y="327"/>
                    <a:pt x="183" y="325"/>
                    <a:pt x="166" y="323"/>
                  </a:cubicBezTo>
                  <a:cubicBezTo>
                    <a:pt x="148" y="320"/>
                    <a:pt x="129" y="325"/>
                    <a:pt x="110" y="327"/>
                  </a:cubicBezTo>
                  <a:cubicBezTo>
                    <a:pt x="91" y="329"/>
                    <a:pt x="73" y="330"/>
                    <a:pt x="54" y="325"/>
                  </a:cubicBezTo>
                  <a:cubicBezTo>
                    <a:pt x="45" y="323"/>
                    <a:pt x="37" y="319"/>
                    <a:pt x="32" y="310"/>
                  </a:cubicBezTo>
                  <a:cubicBezTo>
                    <a:pt x="31" y="309"/>
                    <a:pt x="30" y="307"/>
                    <a:pt x="28" y="305"/>
                  </a:cubicBezTo>
                  <a:cubicBezTo>
                    <a:pt x="22" y="300"/>
                    <a:pt x="19" y="293"/>
                    <a:pt x="19" y="286"/>
                  </a:cubicBezTo>
                  <a:cubicBezTo>
                    <a:pt x="20" y="274"/>
                    <a:pt x="21" y="262"/>
                    <a:pt x="22" y="250"/>
                  </a:cubicBezTo>
                  <a:cubicBezTo>
                    <a:pt x="23" y="243"/>
                    <a:pt x="27" y="238"/>
                    <a:pt x="33" y="234"/>
                  </a:cubicBezTo>
                  <a:cubicBezTo>
                    <a:pt x="38" y="230"/>
                    <a:pt x="43" y="226"/>
                    <a:pt x="46" y="221"/>
                  </a:cubicBezTo>
                  <a:cubicBezTo>
                    <a:pt x="54" y="211"/>
                    <a:pt x="60" y="200"/>
                    <a:pt x="67" y="190"/>
                  </a:cubicBezTo>
                  <a:cubicBezTo>
                    <a:pt x="74" y="180"/>
                    <a:pt x="76" y="168"/>
                    <a:pt x="77" y="156"/>
                  </a:cubicBezTo>
                  <a:cubicBezTo>
                    <a:pt x="77" y="150"/>
                    <a:pt x="75" y="148"/>
                    <a:pt x="69" y="148"/>
                  </a:cubicBezTo>
                  <a:cubicBezTo>
                    <a:pt x="65" y="149"/>
                    <a:pt x="62" y="150"/>
                    <a:pt x="58" y="149"/>
                  </a:cubicBezTo>
                  <a:cubicBezTo>
                    <a:pt x="48" y="149"/>
                    <a:pt x="42" y="144"/>
                    <a:pt x="36" y="135"/>
                  </a:cubicBezTo>
                  <a:cubicBezTo>
                    <a:pt x="32" y="126"/>
                    <a:pt x="23" y="119"/>
                    <a:pt x="15" y="112"/>
                  </a:cubicBezTo>
                  <a:cubicBezTo>
                    <a:pt x="13" y="110"/>
                    <a:pt x="10" y="108"/>
                    <a:pt x="7" y="107"/>
                  </a:cubicBezTo>
                  <a:cubicBezTo>
                    <a:pt x="1" y="103"/>
                    <a:pt x="0" y="98"/>
                    <a:pt x="3" y="93"/>
                  </a:cubicBezTo>
                  <a:cubicBezTo>
                    <a:pt x="9" y="83"/>
                    <a:pt x="10" y="73"/>
                    <a:pt x="9" y="61"/>
                  </a:cubicBezTo>
                  <a:cubicBezTo>
                    <a:pt x="9" y="47"/>
                    <a:pt x="17" y="40"/>
                    <a:pt x="31" y="39"/>
                  </a:cubicBezTo>
                  <a:cubicBezTo>
                    <a:pt x="42" y="39"/>
                    <a:pt x="52" y="43"/>
                    <a:pt x="62" y="47"/>
                  </a:cubicBezTo>
                  <a:cubicBezTo>
                    <a:pt x="71" y="51"/>
                    <a:pt x="81" y="54"/>
                    <a:pt x="89" y="58"/>
                  </a:cubicBezTo>
                  <a:cubicBezTo>
                    <a:pt x="96" y="61"/>
                    <a:pt x="103" y="65"/>
                    <a:pt x="111" y="69"/>
                  </a:cubicBezTo>
                  <a:cubicBezTo>
                    <a:pt x="112" y="67"/>
                    <a:pt x="113" y="65"/>
                    <a:pt x="114" y="62"/>
                  </a:cubicBezTo>
                  <a:cubicBezTo>
                    <a:pt x="115" y="61"/>
                    <a:pt x="115" y="59"/>
                    <a:pt x="115" y="57"/>
                  </a:cubicBezTo>
                  <a:cubicBezTo>
                    <a:pt x="114" y="36"/>
                    <a:pt x="120" y="29"/>
                    <a:pt x="143" y="23"/>
                  </a:cubicBezTo>
                  <a:cubicBezTo>
                    <a:pt x="150" y="21"/>
                    <a:pt x="155" y="18"/>
                    <a:pt x="160" y="14"/>
                  </a:cubicBezTo>
                  <a:cubicBezTo>
                    <a:pt x="168" y="8"/>
                    <a:pt x="178" y="5"/>
                    <a:pt x="187" y="0"/>
                  </a:cubicBezTo>
                  <a:cubicBezTo>
                    <a:pt x="193" y="0"/>
                    <a:pt x="198" y="0"/>
                    <a:pt x="204" y="0"/>
                  </a:cubicBezTo>
                  <a:close/>
                  <a:moveTo>
                    <a:pt x="268" y="165"/>
                  </a:moveTo>
                  <a:cubicBezTo>
                    <a:pt x="255" y="166"/>
                    <a:pt x="249" y="174"/>
                    <a:pt x="244" y="184"/>
                  </a:cubicBezTo>
                  <a:cubicBezTo>
                    <a:pt x="228" y="218"/>
                    <a:pt x="202" y="245"/>
                    <a:pt x="172" y="266"/>
                  </a:cubicBezTo>
                  <a:cubicBezTo>
                    <a:pt x="167" y="270"/>
                    <a:pt x="161" y="273"/>
                    <a:pt x="155" y="274"/>
                  </a:cubicBezTo>
                  <a:cubicBezTo>
                    <a:pt x="144" y="276"/>
                    <a:pt x="133" y="279"/>
                    <a:pt x="125" y="287"/>
                  </a:cubicBezTo>
                  <a:cubicBezTo>
                    <a:pt x="124" y="289"/>
                    <a:pt x="120" y="290"/>
                    <a:pt x="118" y="289"/>
                  </a:cubicBezTo>
                  <a:cubicBezTo>
                    <a:pt x="116" y="288"/>
                    <a:pt x="115" y="285"/>
                    <a:pt x="115" y="282"/>
                  </a:cubicBezTo>
                  <a:cubicBezTo>
                    <a:pt x="114" y="280"/>
                    <a:pt x="115" y="278"/>
                    <a:pt x="115" y="275"/>
                  </a:cubicBezTo>
                  <a:cubicBezTo>
                    <a:pt x="115" y="268"/>
                    <a:pt x="113" y="261"/>
                    <a:pt x="107" y="255"/>
                  </a:cubicBezTo>
                  <a:cubicBezTo>
                    <a:pt x="104" y="254"/>
                    <a:pt x="102" y="251"/>
                    <a:pt x="100" y="249"/>
                  </a:cubicBezTo>
                  <a:cubicBezTo>
                    <a:pt x="94" y="241"/>
                    <a:pt x="94" y="237"/>
                    <a:pt x="101" y="230"/>
                  </a:cubicBezTo>
                  <a:cubicBezTo>
                    <a:pt x="107" y="224"/>
                    <a:pt x="114" y="217"/>
                    <a:pt x="117" y="210"/>
                  </a:cubicBezTo>
                  <a:cubicBezTo>
                    <a:pt x="128" y="185"/>
                    <a:pt x="141" y="163"/>
                    <a:pt x="157" y="141"/>
                  </a:cubicBezTo>
                  <a:cubicBezTo>
                    <a:pt x="163" y="133"/>
                    <a:pt x="171" y="126"/>
                    <a:pt x="181" y="123"/>
                  </a:cubicBezTo>
                  <a:cubicBezTo>
                    <a:pt x="193" y="119"/>
                    <a:pt x="201" y="111"/>
                    <a:pt x="209" y="102"/>
                  </a:cubicBezTo>
                  <a:cubicBezTo>
                    <a:pt x="228" y="78"/>
                    <a:pt x="223" y="50"/>
                    <a:pt x="214" y="27"/>
                  </a:cubicBezTo>
                  <a:cubicBezTo>
                    <a:pt x="213" y="25"/>
                    <a:pt x="212" y="24"/>
                    <a:pt x="210" y="23"/>
                  </a:cubicBezTo>
                  <a:cubicBezTo>
                    <a:pt x="192" y="10"/>
                    <a:pt x="169" y="14"/>
                    <a:pt x="156" y="34"/>
                  </a:cubicBezTo>
                  <a:cubicBezTo>
                    <a:pt x="151" y="42"/>
                    <a:pt x="144" y="47"/>
                    <a:pt x="135" y="50"/>
                  </a:cubicBezTo>
                  <a:cubicBezTo>
                    <a:pt x="124" y="53"/>
                    <a:pt x="118" y="60"/>
                    <a:pt x="117" y="72"/>
                  </a:cubicBezTo>
                  <a:cubicBezTo>
                    <a:pt x="117" y="78"/>
                    <a:pt x="114" y="82"/>
                    <a:pt x="108" y="85"/>
                  </a:cubicBezTo>
                  <a:cubicBezTo>
                    <a:pt x="102" y="88"/>
                    <a:pt x="96" y="92"/>
                    <a:pt x="90" y="95"/>
                  </a:cubicBezTo>
                  <a:cubicBezTo>
                    <a:pt x="75" y="106"/>
                    <a:pt x="72" y="116"/>
                    <a:pt x="81" y="132"/>
                  </a:cubicBezTo>
                  <a:cubicBezTo>
                    <a:pt x="88" y="146"/>
                    <a:pt x="89" y="160"/>
                    <a:pt x="82" y="174"/>
                  </a:cubicBezTo>
                  <a:cubicBezTo>
                    <a:pt x="74" y="189"/>
                    <a:pt x="66" y="203"/>
                    <a:pt x="58" y="218"/>
                  </a:cubicBezTo>
                  <a:cubicBezTo>
                    <a:pt x="53" y="228"/>
                    <a:pt x="47" y="236"/>
                    <a:pt x="36" y="239"/>
                  </a:cubicBezTo>
                  <a:cubicBezTo>
                    <a:pt x="34" y="239"/>
                    <a:pt x="33" y="240"/>
                    <a:pt x="32" y="241"/>
                  </a:cubicBezTo>
                  <a:cubicBezTo>
                    <a:pt x="49" y="249"/>
                    <a:pt x="66" y="249"/>
                    <a:pt x="84" y="246"/>
                  </a:cubicBezTo>
                  <a:cubicBezTo>
                    <a:pt x="87" y="245"/>
                    <a:pt x="92" y="248"/>
                    <a:pt x="94" y="250"/>
                  </a:cubicBezTo>
                  <a:cubicBezTo>
                    <a:pt x="102" y="259"/>
                    <a:pt x="102" y="276"/>
                    <a:pt x="95" y="286"/>
                  </a:cubicBezTo>
                  <a:cubicBezTo>
                    <a:pt x="94" y="289"/>
                    <a:pt x="92" y="291"/>
                    <a:pt x="90" y="294"/>
                  </a:cubicBezTo>
                  <a:cubicBezTo>
                    <a:pt x="88" y="301"/>
                    <a:pt x="90" y="307"/>
                    <a:pt x="96" y="309"/>
                  </a:cubicBezTo>
                  <a:cubicBezTo>
                    <a:pt x="110" y="314"/>
                    <a:pt x="125" y="316"/>
                    <a:pt x="138" y="309"/>
                  </a:cubicBezTo>
                  <a:cubicBezTo>
                    <a:pt x="146" y="305"/>
                    <a:pt x="153" y="306"/>
                    <a:pt x="161" y="309"/>
                  </a:cubicBezTo>
                  <a:cubicBezTo>
                    <a:pt x="164" y="311"/>
                    <a:pt x="167" y="313"/>
                    <a:pt x="170" y="314"/>
                  </a:cubicBezTo>
                  <a:cubicBezTo>
                    <a:pt x="179" y="315"/>
                    <a:pt x="188" y="319"/>
                    <a:pt x="196" y="317"/>
                  </a:cubicBezTo>
                  <a:cubicBezTo>
                    <a:pt x="213" y="314"/>
                    <a:pt x="229" y="310"/>
                    <a:pt x="247" y="322"/>
                  </a:cubicBezTo>
                  <a:cubicBezTo>
                    <a:pt x="242" y="309"/>
                    <a:pt x="234" y="305"/>
                    <a:pt x="223" y="304"/>
                  </a:cubicBezTo>
                  <a:cubicBezTo>
                    <a:pt x="215" y="303"/>
                    <a:pt x="207" y="304"/>
                    <a:pt x="199" y="303"/>
                  </a:cubicBezTo>
                  <a:cubicBezTo>
                    <a:pt x="194" y="303"/>
                    <a:pt x="187" y="304"/>
                    <a:pt x="186" y="298"/>
                  </a:cubicBezTo>
                  <a:cubicBezTo>
                    <a:pt x="186" y="294"/>
                    <a:pt x="189" y="288"/>
                    <a:pt x="193" y="285"/>
                  </a:cubicBezTo>
                  <a:cubicBezTo>
                    <a:pt x="204" y="277"/>
                    <a:pt x="216" y="270"/>
                    <a:pt x="228" y="264"/>
                  </a:cubicBezTo>
                  <a:cubicBezTo>
                    <a:pt x="236" y="259"/>
                    <a:pt x="243" y="253"/>
                    <a:pt x="248" y="245"/>
                  </a:cubicBezTo>
                  <a:cubicBezTo>
                    <a:pt x="262" y="221"/>
                    <a:pt x="266" y="193"/>
                    <a:pt x="268" y="165"/>
                  </a:cubicBezTo>
                  <a:close/>
                  <a:moveTo>
                    <a:pt x="110" y="251"/>
                  </a:moveTo>
                  <a:cubicBezTo>
                    <a:pt x="111" y="251"/>
                    <a:pt x="111" y="252"/>
                    <a:pt x="112" y="253"/>
                  </a:cubicBezTo>
                  <a:cubicBezTo>
                    <a:pt x="116" y="249"/>
                    <a:pt x="122" y="247"/>
                    <a:pt x="126" y="242"/>
                  </a:cubicBezTo>
                  <a:cubicBezTo>
                    <a:pt x="132" y="236"/>
                    <a:pt x="137" y="228"/>
                    <a:pt x="142" y="221"/>
                  </a:cubicBezTo>
                  <a:cubicBezTo>
                    <a:pt x="152" y="203"/>
                    <a:pt x="167" y="192"/>
                    <a:pt x="187" y="186"/>
                  </a:cubicBezTo>
                  <a:cubicBezTo>
                    <a:pt x="197" y="183"/>
                    <a:pt x="207" y="179"/>
                    <a:pt x="216" y="175"/>
                  </a:cubicBezTo>
                  <a:cubicBezTo>
                    <a:pt x="229" y="168"/>
                    <a:pt x="237" y="156"/>
                    <a:pt x="236" y="141"/>
                  </a:cubicBezTo>
                  <a:cubicBezTo>
                    <a:pt x="236" y="131"/>
                    <a:pt x="233" y="127"/>
                    <a:pt x="223" y="123"/>
                  </a:cubicBezTo>
                  <a:cubicBezTo>
                    <a:pt x="206" y="118"/>
                    <a:pt x="185" y="124"/>
                    <a:pt x="175" y="139"/>
                  </a:cubicBezTo>
                  <a:cubicBezTo>
                    <a:pt x="167" y="152"/>
                    <a:pt x="160" y="166"/>
                    <a:pt x="155" y="180"/>
                  </a:cubicBezTo>
                  <a:cubicBezTo>
                    <a:pt x="148" y="199"/>
                    <a:pt x="140" y="218"/>
                    <a:pt x="126" y="234"/>
                  </a:cubicBezTo>
                  <a:cubicBezTo>
                    <a:pt x="121" y="240"/>
                    <a:pt x="115" y="245"/>
                    <a:pt x="110" y="251"/>
                  </a:cubicBezTo>
                  <a:close/>
                  <a:moveTo>
                    <a:pt x="276" y="173"/>
                  </a:moveTo>
                  <a:cubicBezTo>
                    <a:pt x="281" y="181"/>
                    <a:pt x="288" y="187"/>
                    <a:pt x="297" y="191"/>
                  </a:cubicBezTo>
                  <a:cubicBezTo>
                    <a:pt x="311" y="197"/>
                    <a:pt x="325" y="202"/>
                    <a:pt x="339" y="197"/>
                  </a:cubicBezTo>
                  <a:cubicBezTo>
                    <a:pt x="354" y="192"/>
                    <a:pt x="367" y="185"/>
                    <a:pt x="381" y="180"/>
                  </a:cubicBezTo>
                  <a:cubicBezTo>
                    <a:pt x="387" y="177"/>
                    <a:pt x="391" y="174"/>
                    <a:pt x="392" y="168"/>
                  </a:cubicBezTo>
                  <a:cubicBezTo>
                    <a:pt x="394" y="159"/>
                    <a:pt x="396" y="150"/>
                    <a:pt x="396" y="141"/>
                  </a:cubicBezTo>
                  <a:cubicBezTo>
                    <a:pt x="397" y="123"/>
                    <a:pt x="389" y="114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56" y="115"/>
                    <a:pt x="344" y="110"/>
                    <a:pt x="333" y="101"/>
                  </a:cubicBezTo>
                  <a:cubicBezTo>
                    <a:pt x="323" y="92"/>
                    <a:pt x="316" y="91"/>
                    <a:pt x="308" y="97"/>
                  </a:cubicBezTo>
                  <a:cubicBezTo>
                    <a:pt x="298" y="105"/>
                    <a:pt x="287" y="106"/>
                    <a:pt x="274" y="105"/>
                  </a:cubicBezTo>
                  <a:cubicBezTo>
                    <a:pt x="269" y="105"/>
                    <a:pt x="263" y="105"/>
                    <a:pt x="257" y="107"/>
                  </a:cubicBezTo>
                  <a:cubicBezTo>
                    <a:pt x="249" y="109"/>
                    <a:pt x="246" y="119"/>
                    <a:pt x="252" y="125"/>
                  </a:cubicBezTo>
                  <a:cubicBezTo>
                    <a:pt x="253" y="117"/>
                    <a:pt x="258" y="115"/>
                    <a:pt x="264" y="115"/>
                  </a:cubicBezTo>
                  <a:cubicBezTo>
                    <a:pt x="267" y="115"/>
                    <a:pt x="269" y="115"/>
                    <a:pt x="272" y="115"/>
                  </a:cubicBezTo>
                  <a:cubicBezTo>
                    <a:pt x="286" y="115"/>
                    <a:pt x="299" y="113"/>
                    <a:pt x="310" y="104"/>
                  </a:cubicBezTo>
                  <a:cubicBezTo>
                    <a:pt x="318" y="98"/>
                    <a:pt x="323" y="98"/>
                    <a:pt x="330" y="106"/>
                  </a:cubicBezTo>
                  <a:cubicBezTo>
                    <a:pt x="338" y="115"/>
                    <a:pt x="349" y="121"/>
                    <a:pt x="361" y="124"/>
                  </a:cubicBezTo>
                  <a:cubicBezTo>
                    <a:pt x="367" y="125"/>
                    <a:pt x="373" y="128"/>
                    <a:pt x="378" y="132"/>
                  </a:cubicBezTo>
                  <a:cubicBezTo>
                    <a:pt x="382" y="135"/>
                    <a:pt x="384" y="139"/>
                    <a:pt x="379" y="145"/>
                  </a:cubicBezTo>
                  <a:cubicBezTo>
                    <a:pt x="377" y="146"/>
                    <a:pt x="376" y="151"/>
                    <a:pt x="377" y="154"/>
                  </a:cubicBezTo>
                  <a:cubicBezTo>
                    <a:pt x="380" y="165"/>
                    <a:pt x="380" y="168"/>
                    <a:pt x="370" y="173"/>
                  </a:cubicBezTo>
                  <a:cubicBezTo>
                    <a:pt x="361" y="177"/>
                    <a:pt x="351" y="180"/>
                    <a:pt x="342" y="183"/>
                  </a:cubicBezTo>
                  <a:cubicBezTo>
                    <a:pt x="318" y="191"/>
                    <a:pt x="297" y="181"/>
                    <a:pt x="276" y="173"/>
                  </a:cubicBezTo>
                  <a:close/>
                  <a:moveTo>
                    <a:pt x="369" y="145"/>
                  </a:moveTo>
                  <a:cubicBezTo>
                    <a:pt x="370" y="138"/>
                    <a:pt x="365" y="135"/>
                    <a:pt x="361" y="133"/>
                  </a:cubicBezTo>
                  <a:cubicBezTo>
                    <a:pt x="354" y="129"/>
                    <a:pt x="347" y="126"/>
                    <a:pt x="340" y="122"/>
                  </a:cubicBezTo>
                  <a:cubicBezTo>
                    <a:pt x="327" y="114"/>
                    <a:pt x="314" y="114"/>
                    <a:pt x="301" y="120"/>
                  </a:cubicBezTo>
                  <a:cubicBezTo>
                    <a:pt x="291" y="124"/>
                    <a:pt x="280" y="127"/>
                    <a:pt x="269" y="126"/>
                  </a:cubicBezTo>
                  <a:cubicBezTo>
                    <a:pt x="262" y="125"/>
                    <a:pt x="260" y="128"/>
                    <a:pt x="260" y="136"/>
                  </a:cubicBezTo>
                  <a:cubicBezTo>
                    <a:pt x="261" y="143"/>
                    <a:pt x="261" y="151"/>
                    <a:pt x="262" y="159"/>
                  </a:cubicBezTo>
                  <a:cubicBezTo>
                    <a:pt x="264" y="158"/>
                    <a:pt x="266" y="156"/>
                    <a:pt x="267" y="155"/>
                  </a:cubicBezTo>
                  <a:cubicBezTo>
                    <a:pt x="269" y="153"/>
                    <a:pt x="270" y="150"/>
                    <a:pt x="272" y="147"/>
                  </a:cubicBezTo>
                  <a:cubicBezTo>
                    <a:pt x="278" y="136"/>
                    <a:pt x="284" y="133"/>
                    <a:pt x="296" y="136"/>
                  </a:cubicBezTo>
                  <a:cubicBezTo>
                    <a:pt x="301" y="137"/>
                    <a:pt x="306" y="139"/>
                    <a:pt x="311" y="140"/>
                  </a:cubicBezTo>
                  <a:cubicBezTo>
                    <a:pt x="313" y="140"/>
                    <a:pt x="316" y="140"/>
                    <a:pt x="318" y="141"/>
                  </a:cubicBezTo>
                  <a:cubicBezTo>
                    <a:pt x="316" y="138"/>
                    <a:pt x="314" y="135"/>
                    <a:pt x="311" y="132"/>
                  </a:cubicBezTo>
                  <a:cubicBezTo>
                    <a:pt x="326" y="130"/>
                    <a:pt x="334" y="145"/>
                    <a:pt x="348" y="144"/>
                  </a:cubicBezTo>
                  <a:cubicBezTo>
                    <a:pt x="346" y="140"/>
                    <a:pt x="345" y="139"/>
                    <a:pt x="343" y="137"/>
                  </a:cubicBezTo>
                  <a:cubicBezTo>
                    <a:pt x="344" y="136"/>
                    <a:pt x="344" y="136"/>
                    <a:pt x="344" y="135"/>
                  </a:cubicBezTo>
                  <a:cubicBezTo>
                    <a:pt x="352" y="138"/>
                    <a:pt x="360" y="142"/>
                    <a:pt x="369" y="145"/>
                  </a:cubicBezTo>
                  <a:close/>
                  <a:moveTo>
                    <a:pt x="87" y="87"/>
                  </a:moveTo>
                  <a:cubicBezTo>
                    <a:pt x="84" y="83"/>
                    <a:pt x="80" y="78"/>
                    <a:pt x="77" y="74"/>
                  </a:cubicBezTo>
                  <a:cubicBezTo>
                    <a:pt x="69" y="57"/>
                    <a:pt x="50" y="47"/>
                    <a:pt x="31" y="49"/>
                  </a:cubicBezTo>
                  <a:cubicBezTo>
                    <a:pt x="28" y="50"/>
                    <a:pt x="25" y="51"/>
                    <a:pt x="23" y="52"/>
                  </a:cubicBezTo>
                  <a:cubicBezTo>
                    <a:pt x="23" y="53"/>
                    <a:pt x="23" y="54"/>
                    <a:pt x="23" y="55"/>
                  </a:cubicBezTo>
                  <a:cubicBezTo>
                    <a:pt x="28" y="55"/>
                    <a:pt x="33" y="56"/>
                    <a:pt x="37" y="57"/>
                  </a:cubicBezTo>
                  <a:cubicBezTo>
                    <a:pt x="36" y="58"/>
                    <a:pt x="34" y="60"/>
                    <a:pt x="33" y="62"/>
                  </a:cubicBezTo>
                  <a:cubicBezTo>
                    <a:pt x="36" y="63"/>
                    <a:pt x="38" y="64"/>
                    <a:pt x="40" y="64"/>
                  </a:cubicBezTo>
                  <a:cubicBezTo>
                    <a:pt x="45" y="65"/>
                    <a:pt x="49" y="65"/>
                    <a:pt x="54" y="65"/>
                  </a:cubicBezTo>
                  <a:cubicBezTo>
                    <a:pt x="54" y="65"/>
                    <a:pt x="54" y="66"/>
                    <a:pt x="54" y="66"/>
                  </a:cubicBezTo>
                  <a:cubicBezTo>
                    <a:pt x="51" y="68"/>
                    <a:pt x="47" y="70"/>
                    <a:pt x="44" y="71"/>
                  </a:cubicBezTo>
                  <a:cubicBezTo>
                    <a:pt x="44" y="72"/>
                    <a:pt x="44" y="73"/>
                    <a:pt x="44" y="73"/>
                  </a:cubicBezTo>
                  <a:cubicBezTo>
                    <a:pt x="47" y="74"/>
                    <a:pt x="51" y="75"/>
                    <a:pt x="54" y="76"/>
                  </a:cubicBezTo>
                  <a:cubicBezTo>
                    <a:pt x="59" y="77"/>
                    <a:pt x="65" y="77"/>
                    <a:pt x="69" y="79"/>
                  </a:cubicBezTo>
                  <a:cubicBezTo>
                    <a:pt x="76" y="81"/>
                    <a:pt x="76" y="85"/>
                    <a:pt x="73" y="91"/>
                  </a:cubicBezTo>
                  <a:cubicBezTo>
                    <a:pt x="71" y="94"/>
                    <a:pt x="70" y="97"/>
                    <a:pt x="69" y="100"/>
                  </a:cubicBezTo>
                  <a:cubicBezTo>
                    <a:pt x="68" y="105"/>
                    <a:pt x="67" y="110"/>
                    <a:pt x="65" y="115"/>
                  </a:cubicBezTo>
                  <a:cubicBezTo>
                    <a:pt x="63" y="123"/>
                    <a:pt x="64" y="131"/>
                    <a:pt x="71" y="137"/>
                  </a:cubicBezTo>
                  <a:cubicBezTo>
                    <a:pt x="70" y="134"/>
                    <a:pt x="70" y="132"/>
                    <a:pt x="69" y="131"/>
                  </a:cubicBezTo>
                  <a:cubicBezTo>
                    <a:pt x="66" y="125"/>
                    <a:pt x="67" y="120"/>
                    <a:pt x="70" y="114"/>
                  </a:cubicBezTo>
                  <a:cubicBezTo>
                    <a:pt x="72" y="109"/>
                    <a:pt x="73" y="103"/>
                    <a:pt x="75" y="98"/>
                  </a:cubicBezTo>
                  <a:cubicBezTo>
                    <a:pt x="76" y="95"/>
                    <a:pt x="79" y="93"/>
                    <a:pt x="81" y="91"/>
                  </a:cubicBezTo>
                  <a:cubicBezTo>
                    <a:pt x="83" y="89"/>
                    <a:pt x="86" y="88"/>
                    <a:pt x="87" y="87"/>
                  </a:cubicBezTo>
                  <a:close/>
                  <a:moveTo>
                    <a:pt x="279" y="329"/>
                  </a:moveTo>
                  <a:cubicBezTo>
                    <a:pt x="289" y="310"/>
                    <a:pt x="299" y="292"/>
                    <a:pt x="308" y="274"/>
                  </a:cubicBezTo>
                  <a:cubicBezTo>
                    <a:pt x="314" y="263"/>
                    <a:pt x="318" y="251"/>
                    <a:pt x="322" y="239"/>
                  </a:cubicBezTo>
                  <a:cubicBezTo>
                    <a:pt x="325" y="229"/>
                    <a:pt x="324" y="219"/>
                    <a:pt x="321" y="209"/>
                  </a:cubicBezTo>
                  <a:cubicBezTo>
                    <a:pt x="320" y="212"/>
                    <a:pt x="319" y="216"/>
                    <a:pt x="318" y="219"/>
                  </a:cubicBezTo>
                  <a:cubicBezTo>
                    <a:pt x="314" y="248"/>
                    <a:pt x="305" y="275"/>
                    <a:pt x="282" y="295"/>
                  </a:cubicBezTo>
                  <a:cubicBezTo>
                    <a:pt x="276" y="300"/>
                    <a:pt x="274" y="306"/>
                    <a:pt x="276" y="313"/>
                  </a:cubicBezTo>
                  <a:cubicBezTo>
                    <a:pt x="276" y="319"/>
                    <a:pt x="278" y="324"/>
                    <a:pt x="279" y="329"/>
                  </a:cubicBezTo>
                  <a:close/>
                  <a:moveTo>
                    <a:pt x="76" y="267"/>
                  </a:moveTo>
                  <a:cubicBezTo>
                    <a:pt x="76" y="266"/>
                    <a:pt x="76" y="265"/>
                    <a:pt x="76" y="264"/>
                  </a:cubicBezTo>
                  <a:cubicBezTo>
                    <a:pt x="70" y="266"/>
                    <a:pt x="64" y="268"/>
                    <a:pt x="59" y="271"/>
                  </a:cubicBezTo>
                  <a:cubicBezTo>
                    <a:pt x="54" y="273"/>
                    <a:pt x="52" y="279"/>
                    <a:pt x="54" y="284"/>
                  </a:cubicBezTo>
                  <a:cubicBezTo>
                    <a:pt x="56" y="289"/>
                    <a:pt x="60" y="291"/>
                    <a:pt x="66" y="291"/>
                  </a:cubicBezTo>
                  <a:cubicBezTo>
                    <a:pt x="79" y="291"/>
                    <a:pt x="90" y="276"/>
                    <a:pt x="88" y="262"/>
                  </a:cubicBezTo>
                  <a:cubicBezTo>
                    <a:pt x="86" y="266"/>
                    <a:pt x="85" y="268"/>
                    <a:pt x="83" y="270"/>
                  </a:cubicBezTo>
                  <a:cubicBezTo>
                    <a:pt x="79" y="275"/>
                    <a:pt x="76" y="280"/>
                    <a:pt x="72" y="285"/>
                  </a:cubicBezTo>
                  <a:cubicBezTo>
                    <a:pt x="69" y="288"/>
                    <a:pt x="64" y="288"/>
                    <a:pt x="61" y="284"/>
                  </a:cubicBezTo>
                  <a:cubicBezTo>
                    <a:pt x="58" y="280"/>
                    <a:pt x="60" y="276"/>
                    <a:pt x="64" y="274"/>
                  </a:cubicBezTo>
                  <a:cubicBezTo>
                    <a:pt x="68" y="271"/>
                    <a:pt x="72" y="269"/>
                    <a:pt x="76" y="267"/>
                  </a:cubicBezTo>
                  <a:close/>
                  <a:moveTo>
                    <a:pt x="78" y="303"/>
                  </a:moveTo>
                  <a:cubicBezTo>
                    <a:pt x="78" y="301"/>
                    <a:pt x="78" y="300"/>
                    <a:pt x="78" y="299"/>
                  </a:cubicBezTo>
                  <a:cubicBezTo>
                    <a:pt x="72" y="299"/>
                    <a:pt x="66" y="300"/>
                    <a:pt x="60" y="299"/>
                  </a:cubicBezTo>
                  <a:cubicBezTo>
                    <a:pt x="45" y="297"/>
                    <a:pt x="43" y="295"/>
                    <a:pt x="41" y="280"/>
                  </a:cubicBezTo>
                  <a:cubicBezTo>
                    <a:pt x="41" y="280"/>
                    <a:pt x="41" y="280"/>
                    <a:pt x="40" y="280"/>
                  </a:cubicBezTo>
                  <a:cubicBezTo>
                    <a:pt x="40" y="285"/>
                    <a:pt x="41" y="290"/>
                    <a:pt x="41" y="294"/>
                  </a:cubicBezTo>
                  <a:cubicBezTo>
                    <a:pt x="37" y="297"/>
                    <a:pt x="34" y="299"/>
                    <a:pt x="31" y="301"/>
                  </a:cubicBezTo>
                  <a:cubicBezTo>
                    <a:pt x="31" y="302"/>
                    <a:pt x="31" y="302"/>
                    <a:pt x="31" y="303"/>
                  </a:cubicBezTo>
                  <a:cubicBezTo>
                    <a:pt x="37" y="297"/>
                    <a:pt x="42" y="297"/>
                    <a:pt x="49" y="299"/>
                  </a:cubicBezTo>
                  <a:cubicBezTo>
                    <a:pt x="54" y="301"/>
                    <a:pt x="59" y="302"/>
                    <a:pt x="64" y="303"/>
                  </a:cubicBezTo>
                  <a:cubicBezTo>
                    <a:pt x="68" y="304"/>
                    <a:pt x="73" y="303"/>
                    <a:pt x="78" y="303"/>
                  </a:cubicBezTo>
                  <a:close/>
                  <a:moveTo>
                    <a:pt x="26" y="261"/>
                  </a:moveTo>
                  <a:cubicBezTo>
                    <a:pt x="25" y="262"/>
                    <a:pt x="24" y="263"/>
                    <a:pt x="23" y="264"/>
                  </a:cubicBezTo>
                  <a:cubicBezTo>
                    <a:pt x="24" y="265"/>
                    <a:pt x="25" y="267"/>
                    <a:pt x="26" y="268"/>
                  </a:cubicBezTo>
                  <a:cubicBezTo>
                    <a:pt x="28" y="270"/>
                    <a:pt x="30" y="271"/>
                    <a:pt x="31" y="272"/>
                  </a:cubicBezTo>
                  <a:cubicBezTo>
                    <a:pt x="32" y="275"/>
                    <a:pt x="31" y="277"/>
                    <a:pt x="31" y="280"/>
                  </a:cubicBezTo>
                  <a:cubicBezTo>
                    <a:pt x="29" y="279"/>
                    <a:pt x="27" y="279"/>
                    <a:pt x="25" y="278"/>
                  </a:cubicBezTo>
                  <a:cubicBezTo>
                    <a:pt x="24" y="278"/>
                    <a:pt x="24" y="276"/>
                    <a:pt x="23" y="274"/>
                  </a:cubicBezTo>
                  <a:cubicBezTo>
                    <a:pt x="22" y="275"/>
                    <a:pt x="22" y="276"/>
                    <a:pt x="21" y="277"/>
                  </a:cubicBezTo>
                  <a:cubicBezTo>
                    <a:pt x="23" y="279"/>
                    <a:pt x="24" y="283"/>
                    <a:pt x="27" y="283"/>
                  </a:cubicBezTo>
                  <a:cubicBezTo>
                    <a:pt x="29" y="284"/>
                    <a:pt x="33" y="282"/>
                    <a:pt x="34" y="281"/>
                  </a:cubicBezTo>
                  <a:cubicBezTo>
                    <a:pt x="35" y="278"/>
                    <a:pt x="35" y="274"/>
                    <a:pt x="34" y="272"/>
                  </a:cubicBezTo>
                  <a:cubicBezTo>
                    <a:pt x="32" y="268"/>
                    <a:pt x="29" y="264"/>
                    <a:pt x="26" y="2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920788" y="-320675"/>
              <a:ext cx="138113" cy="139700"/>
            </a:xfrm>
            <a:custGeom>
              <a:avLst/>
              <a:gdLst>
                <a:gd name="T0" fmla="*/ 3 w 61"/>
                <a:gd name="T1" fmla="*/ 62 h 62"/>
                <a:gd name="T2" fmla="*/ 14 w 61"/>
                <a:gd name="T3" fmla="*/ 0 h 62"/>
                <a:gd name="T4" fmla="*/ 34 w 61"/>
                <a:gd name="T5" fmla="*/ 11 h 62"/>
                <a:gd name="T6" fmla="*/ 48 w 61"/>
                <a:gd name="T7" fmla="*/ 5 h 62"/>
                <a:gd name="T8" fmla="*/ 59 w 61"/>
                <a:gd name="T9" fmla="*/ 10 h 62"/>
                <a:gd name="T10" fmla="*/ 54 w 61"/>
                <a:gd name="T11" fmla="*/ 21 h 62"/>
                <a:gd name="T12" fmla="*/ 40 w 61"/>
                <a:gd name="T13" fmla="*/ 24 h 62"/>
                <a:gd name="T14" fmla="*/ 8 w 61"/>
                <a:gd name="T15" fmla="*/ 48 h 62"/>
                <a:gd name="T16" fmla="*/ 3 w 61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2">
                  <a:moveTo>
                    <a:pt x="3" y="62"/>
                  </a:moveTo>
                  <a:cubicBezTo>
                    <a:pt x="6" y="42"/>
                    <a:pt x="0" y="20"/>
                    <a:pt x="14" y="0"/>
                  </a:cubicBezTo>
                  <a:cubicBezTo>
                    <a:pt x="17" y="17"/>
                    <a:pt x="19" y="18"/>
                    <a:pt x="34" y="11"/>
                  </a:cubicBezTo>
                  <a:cubicBezTo>
                    <a:pt x="39" y="9"/>
                    <a:pt x="43" y="7"/>
                    <a:pt x="48" y="5"/>
                  </a:cubicBezTo>
                  <a:cubicBezTo>
                    <a:pt x="53" y="3"/>
                    <a:pt x="57" y="5"/>
                    <a:pt x="59" y="10"/>
                  </a:cubicBezTo>
                  <a:cubicBezTo>
                    <a:pt x="61" y="15"/>
                    <a:pt x="59" y="19"/>
                    <a:pt x="54" y="21"/>
                  </a:cubicBezTo>
                  <a:cubicBezTo>
                    <a:pt x="49" y="22"/>
                    <a:pt x="45" y="24"/>
                    <a:pt x="40" y="24"/>
                  </a:cubicBezTo>
                  <a:cubicBezTo>
                    <a:pt x="23" y="24"/>
                    <a:pt x="15" y="34"/>
                    <a:pt x="8" y="48"/>
                  </a:cubicBezTo>
                  <a:cubicBezTo>
                    <a:pt x="6" y="53"/>
                    <a:pt x="5" y="57"/>
                    <a:pt x="3" y="6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4082713" y="-214313"/>
              <a:ext cx="100013" cy="63500"/>
            </a:xfrm>
            <a:custGeom>
              <a:avLst/>
              <a:gdLst>
                <a:gd name="T0" fmla="*/ 1 w 44"/>
                <a:gd name="T1" fmla="*/ 28 h 28"/>
                <a:gd name="T2" fmla="*/ 22 w 44"/>
                <a:gd name="T3" fmla="*/ 1 h 28"/>
                <a:gd name="T4" fmla="*/ 36 w 44"/>
                <a:gd name="T5" fmla="*/ 0 h 28"/>
                <a:gd name="T6" fmla="*/ 42 w 44"/>
                <a:gd name="T7" fmla="*/ 9 h 28"/>
                <a:gd name="T8" fmla="*/ 18 w 44"/>
                <a:gd name="T9" fmla="*/ 27 h 28"/>
                <a:gd name="T10" fmla="*/ 1 w 4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8">
                  <a:moveTo>
                    <a:pt x="1" y="28"/>
                  </a:moveTo>
                  <a:cubicBezTo>
                    <a:pt x="0" y="18"/>
                    <a:pt x="10" y="3"/>
                    <a:pt x="22" y="1"/>
                  </a:cubicBezTo>
                  <a:cubicBezTo>
                    <a:pt x="26" y="0"/>
                    <a:pt x="31" y="0"/>
                    <a:pt x="36" y="0"/>
                  </a:cubicBezTo>
                  <a:cubicBezTo>
                    <a:pt x="43" y="0"/>
                    <a:pt x="44" y="2"/>
                    <a:pt x="42" y="9"/>
                  </a:cubicBezTo>
                  <a:cubicBezTo>
                    <a:pt x="39" y="21"/>
                    <a:pt x="31" y="27"/>
                    <a:pt x="18" y="27"/>
                  </a:cubicBezTo>
                  <a:cubicBezTo>
                    <a:pt x="13" y="26"/>
                    <a:pt x="7" y="27"/>
                    <a:pt x="1" y="2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4063663" y="-219075"/>
              <a:ext cx="47625" cy="68263"/>
            </a:xfrm>
            <a:custGeom>
              <a:avLst/>
              <a:gdLst>
                <a:gd name="T0" fmla="*/ 21 w 21"/>
                <a:gd name="T1" fmla="*/ 0 h 30"/>
                <a:gd name="T2" fmla="*/ 0 w 21"/>
                <a:gd name="T3" fmla="*/ 30 h 30"/>
                <a:gd name="T4" fmla="*/ 21 w 2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0">
                  <a:moveTo>
                    <a:pt x="21" y="0"/>
                  </a:moveTo>
                  <a:cubicBezTo>
                    <a:pt x="13" y="10"/>
                    <a:pt x="7" y="20"/>
                    <a:pt x="0" y="30"/>
                  </a:cubicBezTo>
                  <a:cubicBezTo>
                    <a:pt x="1" y="16"/>
                    <a:pt x="9" y="7"/>
                    <a:pt x="2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4101763" y="-161925"/>
              <a:ext cx="77788" cy="39688"/>
            </a:xfrm>
            <a:custGeom>
              <a:avLst/>
              <a:gdLst>
                <a:gd name="T0" fmla="*/ 35 w 35"/>
                <a:gd name="T1" fmla="*/ 0 h 18"/>
                <a:gd name="T2" fmla="*/ 0 w 35"/>
                <a:gd name="T3" fmla="*/ 14 h 18"/>
                <a:gd name="T4" fmla="*/ 35 w 35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8">
                  <a:moveTo>
                    <a:pt x="35" y="0"/>
                  </a:moveTo>
                  <a:cubicBezTo>
                    <a:pt x="30" y="14"/>
                    <a:pt x="19" y="18"/>
                    <a:pt x="0" y="14"/>
                  </a:cubicBezTo>
                  <a:cubicBezTo>
                    <a:pt x="15" y="14"/>
                    <a:pt x="26" y="10"/>
                    <a:pt x="3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="" xmlns:a16="http://schemas.microsoft.com/office/drawing/2014/main" id="{D1F0C1F8-25C7-4114-9EA1-D370D33C597D}"/>
              </a:ext>
            </a:extLst>
          </p:cNvPr>
          <p:cNvSpPr/>
          <p:nvPr/>
        </p:nvSpPr>
        <p:spPr>
          <a:xfrm flipV="1">
            <a:off x="914400" y="3812601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63500">
            <a:solidFill>
              <a:schemeClr val="bg1">
                <a:lumMod val="75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88672788-3802-4994-B5FA-76B0C63CDD74}"/>
              </a:ext>
            </a:extLst>
          </p:cNvPr>
          <p:cNvSpPr/>
          <p:nvPr/>
        </p:nvSpPr>
        <p:spPr>
          <a:xfrm>
            <a:off x="9647107" y="3367115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FCCDF55-4847-4B8F-8863-7655D1E54D51}"/>
              </a:ext>
            </a:extLst>
          </p:cNvPr>
          <p:cNvSpPr/>
          <p:nvPr/>
        </p:nvSpPr>
        <p:spPr>
          <a:xfrm>
            <a:off x="7916723" y="3518527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C622CE0-3CEA-4343-8AC7-8758795E14FB}"/>
              </a:ext>
            </a:extLst>
          </p:cNvPr>
          <p:cNvSpPr/>
          <p:nvPr/>
        </p:nvSpPr>
        <p:spPr>
          <a:xfrm>
            <a:off x="6394845" y="3622779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B5FA4CB-F940-4766-B5B6-1C097D902EFF}"/>
              </a:ext>
            </a:extLst>
          </p:cNvPr>
          <p:cNvSpPr/>
          <p:nvPr/>
        </p:nvSpPr>
        <p:spPr>
          <a:xfrm>
            <a:off x="4664463" y="3518527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9349262-17FE-40EB-9B53-484926077C7E}"/>
              </a:ext>
            </a:extLst>
          </p:cNvPr>
          <p:cNvSpPr/>
          <p:nvPr/>
        </p:nvSpPr>
        <p:spPr>
          <a:xfrm>
            <a:off x="3142585" y="3622779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99104B9-0BF1-4898-8AE6-5F58A6E2931D}"/>
              </a:ext>
            </a:extLst>
          </p:cNvPr>
          <p:cNvSpPr/>
          <p:nvPr/>
        </p:nvSpPr>
        <p:spPr>
          <a:xfrm>
            <a:off x="1237694" y="3239766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35CF67E-676B-4EF6-A5F3-B3A019550A3D}"/>
              </a:ext>
            </a:extLst>
          </p:cNvPr>
          <p:cNvSpPr/>
          <p:nvPr/>
        </p:nvSpPr>
        <p:spPr>
          <a:xfrm>
            <a:off x="1620707" y="3622779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565B8B21-478F-44A0-939C-2EA2040453E4}"/>
              </a:ext>
            </a:extLst>
          </p:cNvPr>
          <p:cNvCxnSpPr>
            <a:stCxn id="4" idx="4"/>
          </p:cNvCxnSpPr>
          <p:nvPr/>
        </p:nvCxnSpPr>
        <p:spPr>
          <a:xfrm>
            <a:off x="10115159" y="4303219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4942FC32-D892-4C51-8605-38385C67BDEF}"/>
              </a:ext>
            </a:extLst>
          </p:cNvPr>
          <p:cNvCxnSpPr>
            <a:cxnSpLocks/>
          </p:cNvCxnSpPr>
          <p:nvPr/>
        </p:nvCxnSpPr>
        <p:spPr>
          <a:xfrm flipV="1">
            <a:off x="8233363" y="3068718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4378831D-A679-4FA6-89E4-0D5988FD599D}"/>
              </a:ext>
            </a:extLst>
          </p:cNvPr>
          <p:cNvCxnSpPr>
            <a:cxnSpLocks/>
          </p:cNvCxnSpPr>
          <p:nvPr/>
        </p:nvCxnSpPr>
        <p:spPr>
          <a:xfrm flipV="1">
            <a:off x="4976479" y="3073628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DF38221-A204-4D69-93A6-EBD3DC2A59C8}"/>
              </a:ext>
            </a:extLst>
          </p:cNvPr>
          <p:cNvCxnSpPr>
            <a:cxnSpLocks/>
          </p:cNvCxnSpPr>
          <p:nvPr/>
        </p:nvCxnSpPr>
        <p:spPr>
          <a:xfrm flipV="1">
            <a:off x="1833095" y="3075075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39044A0-4476-4DD2-B75D-EAFE53702A8E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3354761" y="4047556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2F7E6D5-6719-4A68-AE0D-3498604FECBD}"/>
              </a:ext>
            </a:extLst>
          </p:cNvPr>
          <p:cNvCxnSpPr>
            <a:cxnSpLocks/>
          </p:cNvCxnSpPr>
          <p:nvPr/>
        </p:nvCxnSpPr>
        <p:spPr>
          <a:xfrm>
            <a:off x="6607233" y="4074076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14EF21E-5363-43E1-AE67-D6A7EE38C211}"/>
              </a:ext>
            </a:extLst>
          </p:cNvPr>
          <p:cNvGrpSpPr/>
          <p:nvPr/>
        </p:nvGrpSpPr>
        <p:grpSpPr>
          <a:xfrm>
            <a:off x="824491" y="2024858"/>
            <a:ext cx="2017208" cy="970859"/>
            <a:chOff x="539552" y="2060848"/>
            <a:chExt cx="1656184" cy="970859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92B89B85-1272-4646-BCCB-AFC723F8FE6D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2014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73045B10-24F7-44C7-BC25-A454E897462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04B0226-CBC1-4F6A-9B5E-98054A60FEFF}"/>
              </a:ext>
            </a:extLst>
          </p:cNvPr>
          <p:cNvGrpSpPr/>
          <p:nvPr/>
        </p:nvGrpSpPr>
        <p:grpSpPr>
          <a:xfrm>
            <a:off x="3967404" y="2024858"/>
            <a:ext cx="2017208" cy="970859"/>
            <a:chOff x="539552" y="2060848"/>
            <a:chExt cx="1656184" cy="970859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7BFE15A2-BD41-48B5-880A-04E643C9B9D4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</a:rPr>
                <a:t>2016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B4EA414-5AF5-451A-B26E-E860D0A0DFA5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52B7EC0-B500-4331-8ECF-28C90C091D49}"/>
              </a:ext>
            </a:extLst>
          </p:cNvPr>
          <p:cNvGrpSpPr/>
          <p:nvPr/>
        </p:nvGrpSpPr>
        <p:grpSpPr>
          <a:xfrm>
            <a:off x="7218945" y="2024858"/>
            <a:ext cx="2017208" cy="970859"/>
            <a:chOff x="539552" y="2060848"/>
            <a:chExt cx="1656184" cy="970859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2748225-E720-4F5E-B0C2-FD1398BAE51A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2018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D041F431-6EE8-4472-80DC-FA326ABB6A5C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22301F3-9566-417C-A2D3-137D8DC598FD}"/>
              </a:ext>
            </a:extLst>
          </p:cNvPr>
          <p:cNvGrpSpPr/>
          <p:nvPr/>
        </p:nvGrpSpPr>
        <p:grpSpPr>
          <a:xfrm>
            <a:off x="2355209" y="4689911"/>
            <a:ext cx="2017208" cy="970859"/>
            <a:chOff x="539552" y="2060848"/>
            <a:chExt cx="1656184" cy="97085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31CAFCA-ADFD-45C8-9CAC-524854A1C7F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2015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2A5C967-C920-4904-B1F1-BC4C1296433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2AC3B71-6B37-4BA1-ADBF-5EAA5471A706}"/>
              </a:ext>
            </a:extLst>
          </p:cNvPr>
          <p:cNvGrpSpPr/>
          <p:nvPr/>
        </p:nvGrpSpPr>
        <p:grpSpPr>
          <a:xfrm>
            <a:off x="5602401" y="4689911"/>
            <a:ext cx="2017208" cy="970859"/>
            <a:chOff x="539552" y="2060848"/>
            <a:chExt cx="1656184" cy="970859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A0D394AA-A248-4B9C-B8A7-07B1A6B879C0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</a:rPr>
                <a:t>2017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12F5AD5F-27C7-4B3C-B22F-A0B6FA3A47E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EF6DD02-89A9-4BE5-AE9F-04C1C1E29E4C}"/>
              </a:ext>
            </a:extLst>
          </p:cNvPr>
          <p:cNvGrpSpPr/>
          <p:nvPr/>
        </p:nvGrpSpPr>
        <p:grpSpPr>
          <a:xfrm>
            <a:off x="9111791" y="4689911"/>
            <a:ext cx="2017208" cy="970859"/>
            <a:chOff x="539552" y="2060848"/>
            <a:chExt cx="1656184" cy="97085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70F9204A-6335-48B4-8764-07F79AE53E8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2019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F3615403-233E-4E8E-919C-47ED194B929D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BASIC LAYOUT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124" y="186772"/>
            <a:ext cx="1161604" cy="10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3670</Words>
  <Application>Microsoft Office PowerPoint</Application>
  <PresentationFormat>Panorámica</PresentationFormat>
  <Paragraphs>341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44</vt:i4>
      </vt:variant>
    </vt:vector>
  </HeadingPairs>
  <TitlesOfParts>
    <vt:vector size="56" baseType="lpstr">
      <vt:lpstr>Arial Unicode MS</vt:lpstr>
      <vt:lpstr>FZShuTi</vt:lpstr>
      <vt:lpstr>HY견명조</vt:lpstr>
      <vt:lpstr>맑은 고딕</vt:lpstr>
      <vt:lpstr>Arial</vt:lpstr>
      <vt:lpstr>Arial Rounded MT Bold</vt:lpstr>
      <vt:lpstr>Bahnschrift SemiCondensed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240</cp:revision>
  <dcterms:created xsi:type="dcterms:W3CDTF">2019-01-14T06:35:35Z</dcterms:created>
  <dcterms:modified xsi:type="dcterms:W3CDTF">2022-01-02T16:44:04Z</dcterms:modified>
</cp:coreProperties>
</file>